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0" r:id="rId4"/>
    <p:sldMasterId id="2147484031" r:id="rId5"/>
    <p:sldMasterId id="2147484055" r:id="rId6"/>
    <p:sldMasterId id="2147484085" r:id="rId7"/>
    <p:sldMasterId id="2147484118" r:id="rId8"/>
    <p:sldMasterId id="2147484122" r:id="rId9"/>
    <p:sldMasterId id="2147484149" r:id="rId10"/>
    <p:sldMasterId id="2147484226" r:id="rId11"/>
    <p:sldMasterId id="2147484252" r:id="rId12"/>
  </p:sldMasterIdLst>
  <p:notesMasterIdLst>
    <p:notesMasterId r:id="rId52"/>
  </p:notesMasterIdLst>
  <p:handoutMasterIdLst>
    <p:handoutMasterId r:id="rId53"/>
  </p:handoutMasterIdLst>
  <p:sldIdLst>
    <p:sldId id="270" r:id="rId13"/>
    <p:sldId id="2142533782" r:id="rId14"/>
    <p:sldId id="2142533785" r:id="rId15"/>
    <p:sldId id="2142533786" r:id="rId16"/>
    <p:sldId id="2142533787" r:id="rId17"/>
    <p:sldId id="2142533788" r:id="rId18"/>
    <p:sldId id="2142533789" r:id="rId19"/>
    <p:sldId id="2142533790" r:id="rId20"/>
    <p:sldId id="2142533795" r:id="rId21"/>
    <p:sldId id="2142533799" r:id="rId22"/>
    <p:sldId id="2142533802" r:id="rId23"/>
    <p:sldId id="2142533805" r:id="rId24"/>
    <p:sldId id="7561" r:id="rId25"/>
    <p:sldId id="2142533807" r:id="rId26"/>
    <p:sldId id="2147472119" r:id="rId27"/>
    <p:sldId id="887" r:id="rId28"/>
    <p:sldId id="2147472117" r:id="rId29"/>
    <p:sldId id="537" r:id="rId30"/>
    <p:sldId id="2147472118" r:id="rId31"/>
    <p:sldId id="716" r:id="rId32"/>
    <p:sldId id="2142533707" r:id="rId33"/>
    <p:sldId id="517" r:id="rId34"/>
    <p:sldId id="2147472113" r:id="rId35"/>
    <p:sldId id="2147348963" r:id="rId36"/>
    <p:sldId id="2147472111" r:id="rId37"/>
    <p:sldId id="262" r:id="rId38"/>
    <p:sldId id="2147470461" r:id="rId39"/>
    <p:sldId id="2147348967" r:id="rId40"/>
    <p:sldId id="265" r:id="rId41"/>
    <p:sldId id="269" r:id="rId42"/>
    <p:sldId id="2147348946" r:id="rId43"/>
    <p:sldId id="267" r:id="rId44"/>
    <p:sldId id="2147348970" r:id="rId45"/>
    <p:sldId id="2147348965" r:id="rId46"/>
    <p:sldId id="266" r:id="rId47"/>
    <p:sldId id="263" r:id="rId48"/>
    <p:sldId id="2142533884" r:id="rId49"/>
    <p:sldId id="2142533823" r:id="rId50"/>
    <p:sldId id="2147472115" r:id="rId51"/>
  </p:sldIdLst>
  <p:sldSz cx="12188825" cy="6858000"/>
  <p:notesSz cx="6858000" cy="9144000"/>
  <p:embeddedFontLst>
    <p:embeddedFont>
      <p:font typeface="Calibri" panose="020F0502020204030204" pitchFamily="34"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CiscoSansTT" panose="020B0303020201020303" pitchFamily="34" charset="0"/>
      <p:regular r:id="rId62"/>
      <p:bold r:id="rId63"/>
      <p:italic r:id="rId64"/>
      <p:boldItalic r:id="rId65"/>
    </p:embeddedFont>
    <p:embeddedFont>
      <p:font typeface="CiscoSansTT Extra Light" panose="020B0303020201020303" pitchFamily="34" charset="0"/>
      <p:regular r:id="rId66"/>
      <p:bold r:id="rId67"/>
      <p:italic r:id="rId68"/>
      <p:boldItalic r:id="rId69"/>
    </p:embeddedFont>
    <p:embeddedFont>
      <p:font typeface="CiscoSansTT ExtraLight" panose="020B0303020201020303" pitchFamily="34" charset="0"/>
      <p:regular r:id="rId70"/>
      <p:italic r:id="rId71"/>
    </p:embeddedFont>
    <p:embeddedFont>
      <p:font typeface="CiscoSansTT Heavy" panose="020B0303020201020303" pitchFamily="34" charset="0"/>
      <p:bold r:id="rId72"/>
    </p:embeddedFont>
    <p:embeddedFont>
      <p:font typeface="CiscoSansTT Light" panose="020B0503020201020303" pitchFamily="34" charset="0"/>
      <p:regular r:id="rId73"/>
      <p:italic r:id="rId74"/>
    </p:embeddedFont>
    <p:embeddedFont>
      <p:font typeface="CiscoSansTT Medium" panose="020B0303020201020303" pitchFamily="34" charset="0"/>
      <p:regular r:id="rId75"/>
      <p:bold r:id="rId76"/>
      <p:italic r:id="rId77"/>
      <p:boldItalic r:id="rId78"/>
    </p:embeddedFont>
    <p:embeddedFont>
      <p:font typeface="Segoe UI" panose="020B0502040204020203" pitchFamily="34" charset="0"/>
      <p:regular r:id="rId79"/>
      <p:bold r:id="rId80"/>
      <p:italic r:id="rId81"/>
      <p:boldItalic r:id="rId82"/>
    </p:embeddedFont>
  </p:embeddedFontLst>
  <p:custDataLst>
    <p:tags r:id="rId83"/>
  </p:custDataLst>
  <p:defaultTextStyle>
    <a:defPPr>
      <a:defRPr lang="en-US"/>
    </a:defPPr>
    <a:lvl1pPr algn="l" defTabSz="609493"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609493" algn="l" defTabSz="609493"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1218987" algn="l" defTabSz="609493"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828480" algn="l" defTabSz="609493"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2437973" algn="l" defTabSz="609493"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3047467" algn="l" defTabSz="609493" rtl="0" eaLnBrk="1" latinLnBrk="0" hangingPunct="1">
      <a:defRPr kern="1200">
        <a:solidFill>
          <a:schemeClr val="tx1"/>
        </a:solidFill>
        <a:latin typeface="Arial" charset="0"/>
        <a:ea typeface="ＭＳ Ｐゴシック" charset="0"/>
        <a:cs typeface="ＭＳ Ｐゴシック" charset="0"/>
      </a:defRPr>
    </a:lvl6pPr>
    <a:lvl7pPr marL="3656960" algn="l" defTabSz="609493" rtl="0" eaLnBrk="1" latinLnBrk="0" hangingPunct="1">
      <a:defRPr kern="1200">
        <a:solidFill>
          <a:schemeClr val="tx1"/>
        </a:solidFill>
        <a:latin typeface="Arial" charset="0"/>
        <a:ea typeface="ＭＳ Ｐゴシック" charset="0"/>
        <a:cs typeface="ＭＳ Ｐゴシック" charset="0"/>
      </a:defRPr>
    </a:lvl7pPr>
    <a:lvl8pPr marL="4266453" algn="l" defTabSz="609493" rtl="0" eaLnBrk="1" latinLnBrk="0" hangingPunct="1">
      <a:defRPr kern="1200">
        <a:solidFill>
          <a:schemeClr val="tx1"/>
        </a:solidFill>
        <a:latin typeface="Arial" charset="0"/>
        <a:ea typeface="ＭＳ Ｐゴシック" charset="0"/>
        <a:cs typeface="ＭＳ Ｐゴシック" charset="0"/>
      </a:defRPr>
    </a:lvl8pPr>
    <a:lvl9pPr marL="4875947" algn="l" defTabSz="609493"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orporate Story" id="{78282D3D-4BB2-5041-B1BE-9FB86FFA245E}">
          <p14:sldIdLst>
            <p14:sldId id="270"/>
            <p14:sldId id="2142533782"/>
            <p14:sldId id="2142533785"/>
            <p14:sldId id="2142533786"/>
            <p14:sldId id="2142533787"/>
            <p14:sldId id="2142533788"/>
            <p14:sldId id="2142533789"/>
            <p14:sldId id="2142533790"/>
            <p14:sldId id="2142533795"/>
            <p14:sldId id="2142533799"/>
            <p14:sldId id="2142533802"/>
            <p14:sldId id="2142533805"/>
            <p14:sldId id="7561"/>
            <p14:sldId id="2142533807"/>
            <p14:sldId id="2147472119"/>
            <p14:sldId id="887"/>
            <p14:sldId id="2147472117"/>
            <p14:sldId id="537"/>
            <p14:sldId id="2147472118"/>
            <p14:sldId id="716"/>
            <p14:sldId id="2142533707"/>
            <p14:sldId id="517"/>
            <p14:sldId id="2147472113"/>
            <p14:sldId id="2147348963"/>
            <p14:sldId id="2147472111"/>
            <p14:sldId id="262"/>
            <p14:sldId id="2147470461"/>
            <p14:sldId id="2147348967"/>
            <p14:sldId id="265"/>
            <p14:sldId id="269"/>
            <p14:sldId id="2147348946"/>
            <p14:sldId id="267"/>
            <p14:sldId id="2147348970"/>
            <p14:sldId id="2147348965"/>
            <p14:sldId id="266"/>
            <p14:sldId id="263"/>
            <p14:sldId id="2142533884"/>
            <p14:sldId id="2142533823"/>
            <p14:sldId id="21474721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 id="2" name="Katy Hayes (kathhaye)" initials="KH(" lastIdx="1" clrIdx="2">
    <p:extLst>
      <p:ext uri="{19B8F6BF-5375-455C-9EA6-DF929625EA0E}">
        <p15:presenceInfo xmlns:p15="http://schemas.microsoft.com/office/powerpoint/2012/main" userId="S::kathhaye@cisco.com::6d2ca570-4173-4cd3-9776-3be5fb922193" providerId="AD"/>
      </p:ext>
    </p:extLst>
  </p:cmAuthor>
  <p:cmAuthor id="3" name="Jozef Janitor -X (jjanitor - INLEA HOLDINGS INC at Cisco)" initials="JJX(IHIaC" lastIdx="2" clrIdx="3">
    <p:extLst>
      <p:ext uri="{19B8F6BF-5375-455C-9EA6-DF929625EA0E}">
        <p15:presenceInfo xmlns:p15="http://schemas.microsoft.com/office/powerpoint/2012/main" userId="S::jjanitor@cisco.com::06d65e60-5883-4266-a351-4aa3b812bfa0" providerId="AD"/>
      </p:ext>
    </p:extLst>
  </p:cmAuthor>
  <p:cmAuthor id="4" name="Susan Berado -X (sberado - INLEA HOLDINGS INC at Cisco)" initials="SBX(IHIaC" lastIdx="2" clrIdx="4">
    <p:extLst>
      <p:ext uri="{19B8F6BF-5375-455C-9EA6-DF929625EA0E}">
        <p15:presenceInfo xmlns:p15="http://schemas.microsoft.com/office/powerpoint/2012/main" userId="S::sberado@cisco.com::2c6cef0e-cf6c-4758-954c-7aabd9e10f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FF"/>
    <a:srgbClr val="00174B"/>
    <a:srgbClr val="001F64"/>
    <a:srgbClr val="002C87"/>
    <a:srgbClr val="0336A5"/>
    <a:srgbClr val="0050F0"/>
    <a:srgbClr val="0B2FFF"/>
    <a:srgbClr val="0C2850"/>
    <a:srgbClr val="0C274F"/>
    <a:srgbClr val="0067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6" autoAdjust="0"/>
    <p:restoredTop sz="96218" autoAdjust="0"/>
  </p:normalViewPr>
  <p:slideViewPr>
    <p:cSldViewPr snapToGrid="0" snapToObjects="1" showGuides="1">
      <p:cViewPr>
        <p:scale>
          <a:sx n="120" d="100"/>
          <a:sy n="120" d="100"/>
        </p:scale>
        <p:origin x="472" y="280"/>
      </p:cViewPr>
      <p:guideLst/>
    </p:cSldViewPr>
  </p:slideViewPr>
  <p:notesTextViewPr>
    <p:cViewPr>
      <p:scale>
        <a:sx n="100" d="100"/>
        <a:sy n="100" d="100"/>
      </p:scale>
      <p:origin x="0" y="0"/>
    </p:cViewPr>
  </p:notesTextViewPr>
  <p:sorterViewPr>
    <p:cViewPr>
      <p:scale>
        <a:sx n="180" d="100"/>
        <a:sy n="180" d="100"/>
      </p:scale>
      <p:origin x="0" y="0"/>
    </p:cViewPr>
  </p:sorterViewPr>
  <p:notesViewPr>
    <p:cSldViewPr snapToGrid="0" snapToObjects="1" showGuides="1">
      <p:cViewPr varScale="1">
        <p:scale>
          <a:sx n="87" d="100"/>
          <a:sy n="87" d="100"/>
        </p:scale>
        <p:origin x="257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commentAuthors" Target="commentAuthor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handoutMaster" Target="handoutMasters/handout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Master" Target="slideMasters/slideMaster2.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font" Target="fonts/font4.fntdata"/><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Master" Target="slideMasters/slideMaster4.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font" Target="fonts/font13.fntdata"/><Relationship Id="rId87" Type="http://schemas.openxmlformats.org/officeDocument/2006/relationships/theme" Target="theme/theme1.xml"/><Relationship Id="rId61" Type="http://schemas.openxmlformats.org/officeDocument/2006/relationships/font" Target="fonts/font8.fntdata"/><Relationship Id="rId82" Type="http://schemas.openxmlformats.org/officeDocument/2006/relationships/font" Target="fonts/font2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1/24/23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1/24/23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609493" rtl="0" eaLnBrk="0" fontAlgn="base" hangingPunct="0">
      <a:spcBef>
        <a:spcPct val="30000"/>
      </a:spcBef>
      <a:spcAft>
        <a:spcPct val="0"/>
      </a:spcAft>
      <a:defRPr sz="1600" kern="1200">
        <a:solidFill>
          <a:schemeClr val="tx1"/>
        </a:solidFill>
        <a:latin typeface="+mn-lt"/>
        <a:ea typeface="ＭＳ Ｐゴシック" charset="0"/>
        <a:cs typeface="ＭＳ Ｐゴシック" charset="0"/>
      </a:defRPr>
    </a:lvl1pPr>
    <a:lvl2pPr marL="609493" algn="l" defTabSz="609493" rtl="0" eaLnBrk="0" fontAlgn="base" hangingPunct="0">
      <a:spcBef>
        <a:spcPct val="30000"/>
      </a:spcBef>
      <a:spcAft>
        <a:spcPct val="0"/>
      </a:spcAft>
      <a:defRPr sz="1600" kern="1200">
        <a:solidFill>
          <a:schemeClr val="tx1"/>
        </a:solidFill>
        <a:latin typeface="+mn-lt"/>
        <a:ea typeface="ＭＳ Ｐゴシック" charset="0"/>
        <a:cs typeface="+mn-cs"/>
      </a:defRPr>
    </a:lvl2pPr>
    <a:lvl3pPr marL="1218987" algn="l" defTabSz="609493" rtl="0" eaLnBrk="0" fontAlgn="base" hangingPunct="0">
      <a:spcBef>
        <a:spcPct val="30000"/>
      </a:spcBef>
      <a:spcAft>
        <a:spcPct val="0"/>
      </a:spcAft>
      <a:defRPr sz="1600" kern="1200">
        <a:solidFill>
          <a:schemeClr val="tx1"/>
        </a:solidFill>
        <a:latin typeface="+mn-lt"/>
        <a:ea typeface="ＭＳ Ｐゴシック" charset="0"/>
        <a:cs typeface="+mn-cs"/>
      </a:defRPr>
    </a:lvl3pPr>
    <a:lvl4pPr marL="1828480" algn="l" defTabSz="609493" rtl="0" eaLnBrk="0" fontAlgn="base" hangingPunct="0">
      <a:spcBef>
        <a:spcPct val="30000"/>
      </a:spcBef>
      <a:spcAft>
        <a:spcPct val="0"/>
      </a:spcAft>
      <a:defRPr sz="1600" kern="1200">
        <a:solidFill>
          <a:schemeClr val="tx1"/>
        </a:solidFill>
        <a:latin typeface="+mn-lt"/>
        <a:ea typeface="ＭＳ Ｐゴシック" charset="0"/>
        <a:cs typeface="+mn-cs"/>
      </a:defRPr>
    </a:lvl4pPr>
    <a:lvl5pPr marL="2437973" algn="l" defTabSz="609493" rtl="0" eaLnBrk="0" fontAlgn="base" hangingPunct="0">
      <a:spcBef>
        <a:spcPct val="30000"/>
      </a:spcBef>
      <a:spcAft>
        <a:spcPct val="0"/>
      </a:spcAft>
      <a:defRPr sz="1600" kern="1200">
        <a:solidFill>
          <a:schemeClr val="tx1"/>
        </a:solidFill>
        <a:latin typeface="+mn-lt"/>
        <a:ea typeface="ＭＳ Ｐゴシック" charset="0"/>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isco.com/c/en/us/about/csr/research-resources/digital-readiness.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nbc.com/2019/01/29/21-in-demand-jobs-for-2019--and-what-they-pay-.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cisco.com/c/dam/assets/csr/pdf/The-AI-Paradox-How-Robots-Will-Make-Work-More-Human.pdf" TargetMode="External"/><Relationship Id="rId4" Type="http://schemas.openxmlformats.org/officeDocument/2006/relationships/hyperlink" Target="https://www.cisco.com/c/dam/en/us/solutions/collateral/enterprise-networks/digital-network-architecture/global-nw-trends-survey.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tatista.com/topics/2637/internet-of-thing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emsisoft.com/en/blog/40813/the-state-of-ransomware-in-the-us-report-and-statistics-2021/" TargetMode="External"/><Relationship Id="rId5" Type="http://schemas.openxmlformats.org/officeDocument/2006/relationships/hyperlink" Target="https://www.accenture.com/us-en/blogs/security/triple-digit-increase-cyberattacks#:~:text=No%20slowdown%20in%20sight%20despite,almost%20every%20industry%20and%20geography" TargetMode="External"/><Relationship Id="rId4" Type="http://schemas.openxmlformats.org/officeDocument/2006/relationships/hyperlink" Target="https://www.statista.com/statistics/1101442/iot-number-of-connected-devices-worldwid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DBE9-5CDC-4BE9-A8C4-47264C78729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96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dirty="0">
                <a:solidFill>
                  <a:schemeClr val="tx1"/>
                </a:solidFill>
                <a:effectLst/>
                <a:latin typeface="+mn-lt"/>
                <a:ea typeface="ＭＳ Ｐゴシック" charset="0"/>
                <a:cs typeface="ＭＳ Ｐゴシック" charset="0"/>
              </a:rPr>
              <a:t>Third, in this connected world, the network is the nervous system that allows everything to work together. And while it’s created limitless possibilities, it’s also introduced incredible complexity.</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4284160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Lastly, security has always been of critical importance to our customers, and it’s become even more complex. </a:t>
            </a:r>
          </a:p>
          <a:p>
            <a:pPr lvl="0"/>
            <a:r>
              <a:rPr lang="en-US" sz="1600" kern="1200" dirty="0">
                <a:solidFill>
                  <a:schemeClr val="tx1"/>
                </a:solidFill>
                <a:effectLst/>
                <a:latin typeface="+mn-lt"/>
                <a:ea typeface="ＭＳ Ｐゴシック" charset="0"/>
                <a:cs typeface="ＭＳ Ｐゴシック" charset="0"/>
              </a:rPr>
              <a:t>Remote workers using their own unsecured devices from their own unsecured home networks, has expanded the attack surface exponentially. </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11</a:t>
            </a:fld>
            <a:endParaRPr lang="en-US"/>
          </a:p>
        </p:txBody>
      </p:sp>
    </p:spTree>
    <p:extLst>
      <p:ext uri="{BB962C8B-B14F-4D97-AF65-F5344CB8AC3E}">
        <p14:creationId xmlns:p14="http://schemas.microsoft.com/office/powerpoint/2010/main" val="209636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effectLst/>
                <a:latin typeface="+mn-lt"/>
                <a:ea typeface="ＭＳ Ｐゴシック" charset="0"/>
                <a:cs typeface="ＭＳ Ｐゴシック" charset="0"/>
              </a:rPr>
              <a:t>And so, while it’s clear that the opportunity to drive value in their organizations has never been greater…</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12</a:t>
            </a:fld>
            <a:endParaRPr lang="en-US"/>
          </a:p>
        </p:txBody>
      </p:sp>
    </p:spTree>
    <p:extLst>
      <p:ext uri="{BB962C8B-B14F-4D97-AF65-F5344CB8AC3E}">
        <p14:creationId xmlns:p14="http://schemas.microsoft.com/office/powerpoint/2010/main" val="258252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43AC9942-C362-41C7-ABEE-4254F6D8D8A1}"/>
              </a:ext>
            </a:extLst>
          </p:cNvPr>
          <p:cNvSpPr>
            <a:spLocks noGrp="1" noRot="1" noChangeAspect="1" noChangeArrowheads="1" noTextEdit="1"/>
          </p:cNvSpPr>
          <p:nvPr>
            <p:ph type="sldImg"/>
          </p:nvPr>
        </p:nvSpPr>
        <p:spPr bwMode="auto">
          <a:xfrm>
            <a:off x="407988" y="709613"/>
            <a:ext cx="61960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5BFB01E-31A0-48D9-BA59-7251C21F3541}"/>
              </a:ext>
            </a:extLst>
          </p:cNvPr>
          <p:cNvSpPr>
            <a:spLocks noGrp="1" noChangeArrowheads="1"/>
          </p:cNvSpPr>
          <p:nvPr>
            <p:ph type="body" idx="1"/>
          </p:nvPr>
        </p:nvSpPr>
        <p:spPr bwMode="auto">
          <a:xfrm>
            <a:off x="425726" y="4415081"/>
            <a:ext cx="6164263" cy="418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50" b="1" dirty="0">
                <a:ea typeface="ＭＳ Ｐゴシック" panose="020B0600070205080204" pitchFamily="34" charset="-128"/>
              </a:rPr>
              <a:t>We’re facing some serious challenges </a:t>
            </a:r>
            <a:r>
              <a:rPr lang="en-US" altLang="en-US" sz="1050" dirty="0">
                <a:ea typeface="ＭＳ Ｐゴシック" panose="020B0600070205080204" pitchFamily="34" charset="-128"/>
              </a:rPr>
              <a:t>today in the world of work…. The speed and the scale at which technologies are being developed is unprecedented. </a:t>
            </a:r>
          </a:p>
          <a:p>
            <a:endParaRPr lang="en-US" altLang="en-US" sz="1050" dirty="0">
              <a:ea typeface="ＭＳ Ｐゴシック" panose="020B0600070205080204" pitchFamily="34" charset="-128"/>
            </a:endParaRPr>
          </a:p>
          <a:p>
            <a:r>
              <a:rPr lang="en-US" altLang="en-US" sz="1050" b="1" dirty="0">
                <a:ea typeface="ＭＳ Ｐゴシック" panose="020B0600070205080204" pitchFamily="34" charset="-128"/>
              </a:rPr>
              <a:t>Disruptive technologies are changing required skills and worker expectations</a:t>
            </a:r>
            <a:r>
              <a:rPr lang="en-US" altLang="en-US" sz="1050" dirty="0">
                <a:ea typeface="ＭＳ Ｐゴシック" panose="020B0600070205080204" pitchFamily="34" charset="-128"/>
              </a:rPr>
              <a:t> across all industries.</a:t>
            </a:r>
          </a:p>
          <a:p>
            <a:endParaRPr lang="en-US" altLang="en-US" sz="1050" b="1" dirty="0">
              <a:ea typeface="ＭＳ Ｐゴシック" panose="020B0600070205080204" pitchFamily="34" charset="-128"/>
            </a:endParaRPr>
          </a:p>
          <a:p>
            <a:r>
              <a:rPr lang="en-US" altLang="en-US" sz="1050" b="1" dirty="0">
                <a:ea typeface="ＭＳ Ｐゴシック" panose="020B0600070205080204" pitchFamily="34" charset="-128"/>
              </a:rPr>
              <a:t>Advanced technologies </a:t>
            </a:r>
            <a:r>
              <a:rPr lang="en-US" altLang="en-US" sz="1050" dirty="0">
                <a:ea typeface="ＭＳ Ｐゴシック" panose="020B0600070205080204" pitchFamily="34" charset="-128"/>
              </a:rPr>
              <a:t>such as IoT, Artificial Intelligence, cloud computing and big data analytics can be very complex and  considered</a:t>
            </a:r>
            <a:r>
              <a:rPr lang="en-US" altLang="en-US" sz="1050" b="1" dirty="0">
                <a:ea typeface="ＭＳ Ｐゴシック" panose="020B0600070205080204" pitchFamily="34" charset="-128"/>
              </a:rPr>
              <a:t> disruptive</a:t>
            </a:r>
            <a:r>
              <a:rPr lang="en-US" altLang="en-US" sz="1050" dirty="0">
                <a:ea typeface="ＭＳ Ｐゴシック" panose="020B0600070205080204" pitchFamily="34" charset="-128"/>
              </a:rPr>
              <a:t> – because they’re </a:t>
            </a:r>
            <a:r>
              <a:rPr lang="en-US" altLang="en-US" sz="1050" dirty="0">
                <a:ea typeface="ＭＳ Ｐゴシック" panose="020B0600070205080204" pitchFamily="34" charset="-128"/>
                <a:cs typeface="Times New Roman" panose="02020603050405020304" pitchFamily="18" charset="0"/>
              </a:rPr>
              <a:t>replacing what are now considered human tasks, </a:t>
            </a:r>
            <a:r>
              <a:rPr lang="en-US" altLang="en-US" sz="1050" dirty="0">
                <a:ea typeface="Calibri" panose="020F0502020204030204" pitchFamily="34" charset="0"/>
                <a:cs typeface="Times New Roman" panose="02020603050405020304" pitchFamily="18" charset="0"/>
              </a:rPr>
              <a:t>contributing to job displacement</a:t>
            </a:r>
            <a:r>
              <a:rPr lang="en-US" altLang="en-US" sz="1050" dirty="0">
                <a:ea typeface="ＭＳ Ｐゴシック" panose="020B0600070205080204" pitchFamily="34" charset="-128"/>
              </a:rPr>
              <a:t> and rapidly creating a serious talent shortage. </a:t>
            </a:r>
          </a:p>
          <a:p>
            <a:endParaRPr lang="en-US" altLang="en-US" sz="1050" dirty="0">
              <a:ea typeface="ＭＳ Ｐゴシック" panose="020B0600070205080204" pitchFamily="34" charset="-128"/>
            </a:endParaRPr>
          </a:p>
          <a:p>
            <a:r>
              <a:rPr lang="en-US" sz="1050" dirty="0"/>
              <a:t>And </a:t>
            </a:r>
            <a:r>
              <a:rPr lang="en-US" sz="1050" b="1" dirty="0"/>
              <a:t>cyber security threats </a:t>
            </a:r>
            <a:r>
              <a:rPr lang="en-US" sz="1050" b="0" dirty="0"/>
              <a:t>are on the rise…. Every year companies lose billions of dollars to </a:t>
            </a:r>
            <a:br>
              <a:rPr lang="en-US" sz="1050" b="0" dirty="0"/>
            </a:br>
            <a:r>
              <a:rPr lang="en-US" sz="1050" b="0" dirty="0"/>
              <a:t>cyber-criminal activities.   Althoug</a:t>
            </a:r>
            <a:r>
              <a:rPr lang="en-US" sz="1050" dirty="0"/>
              <a:t>h technology is emerging to keep us safe, it can be complex to manage and there are far too few cybersecurity professionals. </a:t>
            </a:r>
          </a:p>
          <a:p>
            <a:endParaRPr lang="en-US" sz="1050" dirty="0"/>
          </a:p>
          <a:p>
            <a:r>
              <a:rPr lang="en-US" altLang="en-US" sz="1050" b="1" dirty="0">
                <a:ea typeface="ＭＳ Ｐゴシック" panose="020B0600070205080204" pitchFamily="34" charset="-128"/>
                <a:cs typeface="Calibri" panose="020F0502020204030204" pitchFamily="34" charset="0"/>
              </a:rPr>
              <a:t>Now, we also have the additional global pressure to manage through the global pandemic</a:t>
            </a:r>
            <a:r>
              <a:rPr lang="en-US" altLang="en-US" sz="1050" b="0" dirty="0">
                <a:ea typeface="ＭＳ Ｐゴシック" panose="020B0600070205080204" pitchFamily="34" charset="-128"/>
                <a:cs typeface="Calibri" panose="020F0502020204030204" pitchFamily="34" charset="0"/>
              </a:rPr>
              <a:t>. It’s unprecedented and challenges everything we know about digitization timelines and the role technology plays in keeping us connected – even when we’re apart. </a:t>
            </a:r>
          </a:p>
          <a:p>
            <a:endParaRPr lang="en-US" altLang="en-US" sz="1050" dirty="0">
              <a:ea typeface="ＭＳ Ｐゴシック" panose="020B0600070205080204" pitchFamily="34" charset="-128"/>
              <a:cs typeface="Calibri" panose="020F0502020204030204" pitchFamily="34" charset="0"/>
            </a:endParaRPr>
          </a:p>
          <a:p>
            <a:r>
              <a:rPr lang="en-US" altLang="en-US" sz="1050" b="1" dirty="0">
                <a:ea typeface="ＭＳ Ｐゴシック" panose="020B0600070205080204" pitchFamily="34" charset="-128"/>
                <a:cs typeface="Calibri" panose="020F0502020204030204" pitchFamily="34" charset="0"/>
              </a:rPr>
              <a:t>We will only be able to accelerate digital readiness </a:t>
            </a:r>
            <a:r>
              <a:rPr lang="en-US" altLang="en-US" sz="1050" dirty="0">
                <a:ea typeface="ＭＳ Ｐゴシック" panose="020B0600070205080204" pitchFamily="34" charset="-128"/>
                <a:cs typeface="Calibri" panose="020F0502020204030204" pitchFamily="34" charset="0"/>
              </a:rPr>
              <a:t>and prepare for the digital economy if we anticipate the skills needed for the future of the workforce; and prepare students and workers to meet rapidly changing employer demands.</a:t>
            </a:r>
          </a:p>
          <a:p>
            <a:endParaRPr lang="en-US" altLang="en-US" sz="1050" dirty="0">
              <a:highlight>
                <a:srgbClr val="FFFF00"/>
              </a:highlight>
              <a:ea typeface="ＭＳ Ｐゴシック" panose="020B0600070205080204" pitchFamily="34" charset="-128"/>
            </a:endParaRPr>
          </a:p>
          <a:p>
            <a:r>
              <a:rPr lang="en-US" altLang="en-US" sz="1050" b="1" dirty="0">
                <a:ea typeface="ＭＳ Ｐゴシック" panose="020B0600070205080204" pitchFamily="34" charset="-128"/>
              </a:rPr>
              <a:t>It makes us question</a:t>
            </a:r>
            <a:r>
              <a:rPr lang="en-US" altLang="en-US" sz="1050" dirty="0">
                <a:ea typeface="ＭＳ Ｐゴシック" panose="020B0600070205080204" pitchFamily="34" charset="-128"/>
              </a:rPr>
              <a:t>, with all the challenges, whether the world </a:t>
            </a:r>
            <a:r>
              <a:rPr lang="en-US" altLang="en-US" sz="1050" b="1" dirty="0">
                <a:ea typeface="ＭＳ Ｐゴシック" panose="020B0600070205080204" pitchFamily="34" charset="-128"/>
              </a:rPr>
              <a:t>will ever be fully ready for the digital economy?</a:t>
            </a:r>
          </a:p>
          <a:p>
            <a:endParaRPr lang="en-US" altLang="en-US" sz="1100" b="1" dirty="0">
              <a:solidFill>
                <a:srgbClr val="000000"/>
              </a:solidFill>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564BB8A9-86AC-4CC3-8389-F9612E9945A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B9385-B35A-4CEC-90D9-D099E22613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…it’s never been more important to pick the right partner to help CIOs seize this opportunity and maximize their value. </a:t>
            </a:r>
          </a:p>
          <a:p>
            <a:pPr lvl="0"/>
            <a:r>
              <a:rPr lang="en-US" sz="1600" kern="1200" dirty="0">
                <a:solidFill>
                  <a:schemeClr val="tx1"/>
                </a:solidFill>
                <a:effectLst/>
                <a:latin typeface="+mn-lt"/>
                <a:ea typeface="ＭＳ Ｐゴシック" charset="0"/>
                <a:cs typeface="ＭＳ Ｐゴシック" charset="0"/>
              </a:rPr>
              <a:t>They know where they need to go and why…but they need the right partner to help them build the “what” and the “how.” </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2296768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a:effectLst/>
                <a:latin typeface="Times New Roman" panose="02020603050405020304" pitchFamily="18" charset="0"/>
                <a:ea typeface="Times New Roman" panose="02020603050405020304" pitchFamily="18" charset="0"/>
              </a:rPr>
              <a:t>And we are up against a big challenge…. According to the World Economic Forum by 2025, 85 million jobs will be disrupted due to automation and the pandemic further aggravated this situation.</a:t>
            </a:r>
          </a:p>
          <a:p>
            <a:pPr marL="0" marR="0"/>
            <a:endParaRPr lang="en-US" sz="1800">
              <a:effectLst/>
              <a:latin typeface="Times New Roman" panose="02020603050405020304" pitchFamily="18" charset="0"/>
              <a:ea typeface="Times New Roman" panose="02020603050405020304" pitchFamily="18" charset="0"/>
            </a:endParaRPr>
          </a:p>
          <a:p>
            <a:pPr marL="0" marR="0"/>
            <a:r>
              <a:rPr lang="en-US" sz="1800">
                <a:effectLst/>
                <a:latin typeface="Times New Roman" panose="02020603050405020304" pitchFamily="18" charset="0"/>
                <a:ea typeface="Times New Roman" panose="02020603050405020304" pitchFamily="18" charset="0"/>
              </a:rPr>
              <a:t>Unfortunately, there is a disproportionate impact on low-income workers, women, and young people.</a:t>
            </a:r>
          </a:p>
          <a:p>
            <a:endParaRPr lang="en-US" sz="1800">
              <a:effectLst/>
              <a:latin typeface="Times New Roman" panose="02020603050405020304" pitchFamily="18" charset="0"/>
              <a:ea typeface="Times New Roman" panose="02020603050405020304" pitchFamily="18" charset="0"/>
            </a:endParaRPr>
          </a:p>
          <a:p>
            <a:r>
              <a:rPr lang="en-US" sz="1800">
                <a:effectLst/>
                <a:latin typeface="Times New Roman" panose="02020603050405020304" pitchFamily="18" charset="0"/>
                <a:ea typeface="Times New Roman" panose="02020603050405020304" pitchFamily="18" charset="0"/>
              </a:rPr>
              <a:t>However, there is hope: 97 million new jobs are being created due to technological advances by 2025. And with 40 billion connected devices on the horizon for 2025, digital skills will be critical.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7A43-4404-4BB2-AB9A-DC81A830EC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19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[Slide purpose: Expansion of Education to build capacity in human capital]</a:t>
            </a:r>
          </a:p>
          <a:p>
            <a:endParaRPr lang="en-US" sz="1100" dirty="0"/>
          </a:p>
          <a:p>
            <a:r>
              <a:rPr lang="en-US" sz="1100" dirty="0"/>
              <a:t>The way that we can address this skills shortfall and create job security is through human capital development.</a:t>
            </a:r>
          </a:p>
          <a:p>
            <a:endParaRPr lang="en-US" sz="1100" dirty="0"/>
          </a:p>
          <a:p>
            <a:r>
              <a:rPr lang="en-US" sz="1100" b="1" dirty="0"/>
              <a:t>Together, and in partnership, </a:t>
            </a:r>
            <a:r>
              <a:rPr lang="en-US" sz="1100" dirty="0"/>
              <a:t>we have the opportunity to help countries to tap into their talent base and make education available to people who may not have had the ability to access quality education for whatever reason in the past.</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It’s better for the individual and their families, it’s better for the community, and it’s better for the nation as education is tied to GDP growth.</a:t>
            </a:r>
            <a:endParaRPr lang="en-AU" sz="1100" dirty="0"/>
          </a:p>
          <a:p>
            <a:endParaRPr lang="en-US" sz="1100" dirty="0"/>
          </a:p>
          <a:p>
            <a:r>
              <a:rPr lang="en-US" sz="1100" dirty="0"/>
              <a:t>So as Futurist and Education Speaker Heather McGowan says: “And that’s better for all humanity”</a:t>
            </a:r>
            <a:br>
              <a:rPr lang="en-US" sz="1100" dirty="0"/>
            </a:br>
            <a:br>
              <a:rPr lang="en-US" sz="1100" dirty="0"/>
            </a:br>
            <a:r>
              <a:rPr lang="en-US" sz="1100" dirty="0"/>
              <a:t>[PAUSE]</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Sources:</a:t>
            </a:r>
            <a:br>
              <a:rPr lang="en-US" sz="1100" i="1" dirty="0"/>
            </a:br>
            <a:r>
              <a:rPr lang="en-AU" sz="1100" i="1" dirty="0">
                <a:cs typeface="CiscoSansTT" panose="020B0503020201020303" pitchFamily="34" charset="0"/>
              </a:rPr>
              <a:t>https://newsroom.cisco.com/feature-content?type=webcontent&amp;articleId=2169606</a:t>
            </a:r>
          </a:p>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449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100" i="1" dirty="0"/>
              <a:t>[Slide purpose: to show </a:t>
            </a:r>
            <a:r>
              <a:rPr lang="en-AU" sz="1100" i="1" dirty="0" err="1"/>
              <a:t>NetAcad</a:t>
            </a:r>
            <a:r>
              <a:rPr lang="en-AU" sz="1100" i="1" dirty="0"/>
              <a:t> tie-in with digital readiness priority]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dirty="0"/>
              <a:t>And so from a </a:t>
            </a:r>
            <a:r>
              <a:rPr lang="en-AU" sz="1100" b="1" dirty="0"/>
              <a:t>digital readiness (or digital resiliency)</a:t>
            </a:r>
            <a:r>
              <a:rPr lang="en-AU" sz="1100" dirty="0"/>
              <a:t> perspective, we developed an index that </a:t>
            </a:r>
            <a:r>
              <a:rPr lang="en-AU" sz="1100" b="0" i="0" dirty="0">
                <a:solidFill>
                  <a:srgbClr val="4D4C4C"/>
                </a:solidFill>
                <a:effectLst/>
              </a:rPr>
              <a:t>explores how ready 141 countries are for a digitised future. </a:t>
            </a:r>
            <a:br>
              <a:rPr lang="en-AU" sz="1100" b="0" i="0" dirty="0">
                <a:solidFill>
                  <a:srgbClr val="4D4C4C"/>
                </a:solidFill>
                <a:effectLst/>
              </a:rPr>
            </a:br>
            <a:endParaRPr lang="en-AU" sz="1100" b="0" i="0" dirty="0">
              <a:solidFill>
                <a:srgbClr val="4D4C4C"/>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dirty="0"/>
              <a:t>We did this because research found a relationship between the </a:t>
            </a:r>
            <a:r>
              <a:rPr lang="en-AU" sz="1100" i="1" dirty="0"/>
              <a:t>digital readiness</a:t>
            </a:r>
            <a:r>
              <a:rPr lang="en-AU" sz="1100" dirty="0"/>
              <a:t> of a country and gross domestic product (GDP) per capita demonstrating the </a:t>
            </a:r>
            <a:r>
              <a:rPr lang="en-AU" sz="1100" i="1" dirty="0"/>
              <a:t>importance</a:t>
            </a:r>
            <a:r>
              <a:rPr lang="en-AU" sz="1100" dirty="0"/>
              <a:t> of economic value and </a:t>
            </a:r>
            <a:r>
              <a:rPr lang="en-AU" sz="1100" i="1" dirty="0"/>
              <a:t>digital readiness</a:t>
            </a:r>
            <a:r>
              <a:rPr lang="en-AU" sz="1100" dirty="0"/>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b="0" i="0" dirty="0">
              <a:solidFill>
                <a:srgbClr val="4D4C4C"/>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b="0" i="0" dirty="0">
                <a:solidFill>
                  <a:srgbClr val="4D4C4C"/>
                </a:solidFill>
                <a:effectLst/>
              </a:rPr>
              <a:t>This is a great tool for our partners to use to help with their investment decisions to be a future-ready economy.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b="0" i="0" dirty="0">
              <a:solidFill>
                <a:srgbClr val="4D4C4C"/>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b="0" i="0" dirty="0">
                <a:solidFill>
                  <a:srgbClr val="4D4C4C"/>
                </a:solidFill>
                <a:effectLst/>
              </a:rPr>
              <a:t>The index covers 7 components, with “Human Capital” rated 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b="0" i="0" dirty="0">
              <a:solidFill>
                <a:srgbClr val="4D4C4C"/>
              </a:solidFill>
              <a:effectLst/>
            </a:endParaRPr>
          </a:p>
          <a:p>
            <a:pPr algn="l" fontAlgn="base">
              <a:buFont typeface="Arial" panose="020B0604020202020204" pitchFamily="34" charset="0"/>
              <a:buChar char="•"/>
            </a:pPr>
            <a:r>
              <a:rPr lang="en-AU" sz="1100" b="0" i="0" dirty="0">
                <a:solidFill>
                  <a:srgbClr val="4D4C4C"/>
                </a:solidFill>
                <a:effectLst/>
              </a:rPr>
              <a:t>Literacy Rate</a:t>
            </a:r>
          </a:p>
          <a:p>
            <a:pPr algn="l" fontAlgn="base">
              <a:buFont typeface="Arial" panose="020B0604020202020204" pitchFamily="34" charset="0"/>
              <a:buChar char="•"/>
            </a:pPr>
            <a:r>
              <a:rPr lang="en-AU" sz="1100" b="0" i="0" dirty="0">
                <a:solidFill>
                  <a:srgbClr val="4D4C4C"/>
                </a:solidFill>
                <a:effectLst/>
              </a:rPr>
              <a:t>Education Index (Years of Schooling)</a:t>
            </a:r>
          </a:p>
          <a:p>
            <a:pPr algn="l" fontAlgn="base">
              <a:buFont typeface="Arial" panose="020B0604020202020204" pitchFamily="34" charset="0"/>
              <a:buChar char="•"/>
            </a:pPr>
            <a:r>
              <a:rPr lang="en-AU" sz="1100" b="0" i="0" dirty="0" err="1">
                <a:solidFill>
                  <a:srgbClr val="4D4C4C"/>
                </a:solidFill>
                <a:effectLst/>
              </a:rPr>
              <a:t>Labor</a:t>
            </a:r>
            <a:r>
              <a:rPr lang="en-AU" sz="1100" b="0" i="0" dirty="0">
                <a:solidFill>
                  <a:srgbClr val="4D4C4C"/>
                </a:solidFill>
                <a:effectLst/>
              </a:rPr>
              <a:t> Force Participation</a:t>
            </a:r>
          </a:p>
          <a:p>
            <a:pPr algn="l" fontAlgn="base">
              <a:buFont typeface="Arial" panose="020B0604020202020204" pitchFamily="34" charset="0"/>
              <a:buChar char="•"/>
            </a:pPr>
            <a:r>
              <a:rPr lang="en-AU" sz="1100" b="0" i="0" dirty="0">
                <a:solidFill>
                  <a:srgbClr val="4D4C4C"/>
                </a:solidFill>
                <a:effectLst/>
              </a:rPr>
              <a:t>Harmonized Test Scores</a:t>
            </a:r>
          </a:p>
          <a:p>
            <a:pPr algn="l" fontAlgn="base">
              <a:buFont typeface="Arial" panose="020B0604020202020204" pitchFamily="34" charset="0"/>
              <a:buChar char="•"/>
            </a:pPr>
            <a:endParaRPr lang="en-AU" sz="1100" b="0" i="0" dirty="0">
              <a:solidFill>
                <a:srgbClr val="4D4C4C"/>
              </a:solidFill>
              <a:effectLst/>
            </a:endParaRPr>
          </a:p>
          <a:p>
            <a:pPr algn="l" fontAlgn="base">
              <a:buFont typeface="Arial" panose="020B0604020202020204" pitchFamily="34" charset="0"/>
              <a:buNone/>
            </a:pPr>
            <a:r>
              <a:rPr lang="en-AU" sz="1100" b="0" i="0" dirty="0">
                <a:solidFill>
                  <a:srgbClr val="4D4C4C"/>
                </a:solidFill>
                <a:effectLst/>
              </a:rPr>
              <a:t>[TAKE A MOMENT TO EXPLORE </a:t>
            </a:r>
            <a:r>
              <a:rPr lang="en-AU" sz="1100" dirty="0">
                <a:hlinkClick r:id="rId3"/>
              </a:rPr>
              <a:t>https://www.cisco.com/c/en/us/about/csr/research-resources/digital-readiness.html</a:t>
            </a:r>
            <a:r>
              <a:rPr lang="en-AU" sz="1100" b="0" i="0" dirty="0">
                <a:solidFill>
                  <a:srgbClr val="4D4C4C"/>
                </a:solidFill>
                <a:effectLst/>
              </a:rPr>
              <a:t>]</a:t>
            </a:r>
          </a:p>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38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[Slide purpose: to show </a:t>
            </a:r>
            <a:r>
              <a:rPr lang="en-AU" sz="1100" i="1" dirty="0" err="1"/>
              <a:t>NetAcad</a:t>
            </a:r>
            <a:r>
              <a:rPr lang="en-AU" sz="1100" i="1" dirty="0"/>
              <a:t> tie-in with job creation priority]</a:t>
            </a:r>
          </a:p>
          <a:p>
            <a:endParaRPr lang="en-AU" sz="1100" i="0" kern="1200" baseline="0" dirty="0">
              <a:solidFill>
                <a:schemeClr val="tx1"/>
              </a:solidFill>
              <a:effectLst/>
              <a:ea typeface="ＭＳ Ｐゴシック" charset="0"/>
              <a:cs typeface="ＭＳ Ｐゴシック" charset="0"/>
            </a:endParaRPr>
          </a:p>
          <a:p>
            <a:r>
              <a:rPr lang="en-AU" sz="1100" i="0" kern="1200" baseline="0" dirty="0">
                <a:solidFill>
                  <a:schemeClr val="tx1"/>
                </a:solidFill>
                <a:effectLst/>
                <a:ea typeface="ＭＳ Ｐゴシック" charset="0"/>
                <a:cs typeface="ＭＳ Ｐゴシック" charset="0"/>
              </a:rPr>
              <a:t>Even though 65% of CIOs are planning to deploy advanced network solutions, shortfalls in technology jobs continue.</a:t>
            </a:r>
          </a:p>
          <a:p>
            <a:r>
              <a:rPr lang="en-AU" sz="1100" i="0" kern="1200" baseline="0" dirty="0">
                <a:solidFill>
                  <a:schemeClr val="tx1"/>
                </a:solidFill>
                <a:effectLst/>
                <a:ea typeface="ＭＳ Ｐゴシック" charset="0"/>
                <a:cs typeface="ＭＳ Ｐゴシック" charset="0"/>
              </a:rPr>
              <a:t>Here are some of the other tech skills shortfalls and corresponding job opportunities.</a:t>
            </a:r>
          </a:p>
          <a:p>
            <a:endParaRPr lang="en-AU" sz="1100" i="0" kern="1200" baseline="0" dirty="0">
              <a:solidFill>
                <a:schemeClr val="tx1"/>
              </a:solidFill>
              <a:effectLst/>
              <a:ea typeface="ＭＳ Ｐゴシック" charset="0"/>
              <a:cs typeface="ＭＳ Ｐゴシック" charset="0"/>
            </a:endParaRPr>
          </a:p>
          <a:p>
            <a:endParaRPr lang="en-AU" sz="1100" i="0" kern="1200" baseline="0" dirty="0">
              <a:solidFill>
                <a:schemeClr val="tx1"/>
              </a:solidFill>
              <a:effectLst/>
              <a:ea typeface="ＭＳ Ｐゴシック" charset="0"/>
              <a:cs typeface="ＭＳ Ｐゴシック" charset="0"/>
            </a:endParaRPr>
          </a:p>
          <a:p>
            <a:r>
              <a:rPr lang="en-AU" sz="1100" i="1" kern="1200" dirty="0">
                <a:solidFill>
                  <a:schemeClr val="tx1"/>
                </a:solidFill>
                <a:effectLst/>
                <a:ea typeface="ＭＳ Ｐゴシック" charset="0"/>
                <a:cs typeface="ＭＳ Ｐゴシック" charset="0"/>
              </a:rPr>
              <a:t>Sources:</a:t>
            </a:r>
            <a:r>
              <a:rPr lang="en-AU" sz="1100" i="1" kern="1200" baseline="0" dirty="0">
                <a:solidFill>
                  <a:schemeClr val="tx1"/>
                </a:solidFill>
                <a:effectLst/>
                <a:ea typeface="ＭＳ Ｐゴシック" charset="0"/>
                <a:cs typeface="ＭＳ Ｐゴシック" charset="0"/>
              </a:rPr>
              <a:t> </a:t>
            </a:r>
            <a:r>
              <a:rPr lang="en-AU" sz="1100" i="1" u="sng" dirty="0">
                <a:hlinkClick r:id="rId3"/>
              </a:rPr>
              <a:t>CNBC</a:t>
            </a:r>
            <a:endParaRPr lang="en-AU" sz="1100" dirty="0"/>
          </a:p>
          <a:p>
            <a:r>
              <a:rPr lang="en-US" sz="1100" i="1" dirty="0"/>
              <a:t>Bureau of Labor Statistics' Information Security Analyst's Outlook</a:t>
            </a:r>
            <a:br>
              <a:rPr lang="en-US" sz="1100" i="1" dirty="0"/>
            </a:br>
            <a:r>
              <a:rPr lang="en-AU" sz="1100" i="1" kern="1200" dirty="0">
                <a:solidFill>
                  <a:schemeClr val="tx1"/>
                </a:solidFill>
                <a:effectLst/>
                <a:ea typeface="ＭＳ Ｐゴシック" charset="0"/>
                <a:cs typeface="ＭＳ Ｐゴシック" charset="0"/>
              </a:rPr>
              <a:t>*Skills of Mass Disruption: Pinpointing the 10 Most Disruptive Skills in Tech, Burning Glass Technologies, 2020</a:t>
            </a:r>
          </a:p>
          <a:p>
            <a:endParaRPr lang="en-AU" sz="1100" i="1" kern="1200" dirty="0">
              <a:solidFill>
                <a:schemeClr val="tx1"/>
              </a:solidFill>
              <a:effectLst/>
              <a:ea typeface="ＭＳ Ｐゴシック" charset="0"/>
            </a:endParaRPr>
          </a:p>
          <a:p>
            <a:r>
              <a:rPr lang="en-US" sz="1100" i="0" dirty="0">
                <a:cs typeface="Arial" panose="020B0604020202020204" pitchFamily="34" charset="0"/>
              </a:rPr>
              <a:t>Cisco Global Networking Trends Survey</a:t>
            </a:r>
            <a:endParaRPr lang="en-US" sz="1100" i="0" baseline="0" dirty="0">
              <a:cs typeface="Arial" panose="020B0604020202020204" pitchFamily="34" charset="0"/>
            </a:endParaRPr>
          </a:p>
          <a:p>
            <a:r>
              <a:rPr lang="en-US" sz="1100" i="1" kern="1200" dirty="0">
                <a:solidFill>
                  <a:schemeClr val="tx1"/>
                </a:solidFill>
                <a:effectLst/>
                <a:ea typeface="+mn-ea"/>
                <a:cs typeface="+mn-cs"/>
              </a:rPr>
              <a:t>The IT landscape is rapidly evolving. </a:t>
            </a:r>
          </a:p>
          <a:p>
            <a:r>
              <a:rPr lang="en-AU" sz="1100" dirty="0">
                <a:hlinkClick r:id="rId4"/>
              </a:rPr>
              <a:t>https://www.cisco.com/c/dam/en/us/solutions/collateral/enterprise-networks/digital-network-architecture/global-nw-trends-survey.pdf</a:t>
            </a:r>
            <a:endParaRPr lang="en-AU" sz="1100" dirty="0"/>
          </a:p>
          <a:p>
            <a:endParaRPr lang="en-AU"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u="sng" kern="1200" dirty="0">
                <a:solidFill>
                  <a:schemeClr val="tx1"/>
                </a:solidFill>
                <a:effectLst/>
                <a:ea typeface="ＭＳ Ｐゴシック" charset="0"/>
                <a:cs typeface="ＭＳ Ｐゴシック" charset="0"/>
                <a:hlinkClick r:id="rId5"/>
              </a:rPr>
              <a:t>The A.I. Paradox: How Robots Will Make Work More Human</a:t>
            </a:r>
            <a:r>
              <a:rPr lang="en-US" sz="1100" i="1" kern="1200" dirty="0">
                <a:solidFill>
                  <a:schemeClr val="tx1"/>
                </a:solidFill>
                <a:effectLst/>
                <a:ea typeface="ＭＳ Ｐゴシック" charset="0"/>
                <a:cs typeface="ＭＳ Ｐゴシック" charset="0"/>
              </a:rPr>
              <a:t>, Oxford Economics and Cisco, December 2017</a:t>
            </a:r>
            <a:endParaRPr lang="en-AU" sz="1100" kern="1200" dirty="0">
              <a:solidFill>
                <a:schemeClr val="tx1"/>
              </a:solidFill>
              <a:effectLst/>
              <a:ea typeface="ＭＳ Ｐゴシック" charset="0"/>
              <a:cs typeface="ＭＳ Ｐゴシック" charset="0"/>
            </a:endParaRPr>
          </a:p>
          <a:p>
            <a:endParaRPr lang="en-AU" sz="1100" dirty="0"/>
          </a:p>
          <a:p>
            <a:endParaRPr lang="en-AU" sz="1100" dirty="0"/>
          </a:p>
          <a:p>
            <a:endParaRPr lang="en-AU"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451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[Slide purpose: we further support students in finding a job with their skills through Talent Bridge]</a:t>
            </a:r>
          </a:p>
          <a:p>
            <a:endParaRPr lang="en-US" sz="1100" dirty="0"/>
          </a:p>
          <a:p>
            <a:r>
              <a:rPr lang="en-US" sz="1100" dirty="0"/>
              <a:t>These are the skills that are in demand from over 650 employers on Talent Bridge job-matching engine.</a:t>
            </a:r>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78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It is clear, by any metric or measure, that the world has changed forever. </a:t>
            </a:r>
          </a:p>
          <a:p>
            <a:pPr lvl="0"/>
            <a:r>
              <a:rPr lang="en-US" sz="1600" kern="1200" dirty="0">
                <a:solidFill>
                  <a:schemeClr val="tx1"/>
                </a:solidFill>
                <a:effectLst/>
                <a:latin typeface="+mn-lt"/>
                <a:ea typeface="ＭＳ Ｐゴシック" charset="0"/>
                <a:cs typeface="ＭＳ Ｐゴシック" charset="0"/>
              </a:rPr>
              <a:t>This time last year, we were facing trade wars and tariffs. We were talking about the effects of macroeconomic pressures and geopolitical challenges.</a:t>
            </a:r>
          </a:p>
          <a:p>
            <a:pPr lvl="0"/>
            <a:r>
              <a:rPr lang="en-US" sz="1600" kern="1200" dirty="0">
                <a:solidFill>
                  <a:schemeClr val="tx1"/>
                </a:solidFill>
                <a:effectLst/>
                <a:latin typeface="+mn-lt"/>
                <a:ea typeface="ＭＳ Ｐゴシック" charset="0"/>
                <a:cs typeface="ＭＳ Ｐゴシック" charset="0"/>
              </a:rPr>
              <a:t>Looking back, those felt so situational. This pandemic has felt systemic.</a:t>
            </a:r>
          </a:p>
          <a:p>
            <a:pPr lvl="0"/>
            <a:r>
              <a:rPr lang="en-US" sz="1600" kern="1200" dirty="0">
                <a:solidFill>
                  <a:schemeClr val="tx1"/>
                </a:solidFill>
                <a:effectLst/>
                <a:latin typeface="+mn-lt"/>
                <a:ea typeface="ＭＳ Ｐゴシック" charset="0"/>
                <a:cs typeface="ＭＳ Ｐゴシック" charset="0"/>
              </a:rPr>
              <a:t>It has changed how we work, how we live, the role of businesses, and the needs and expectations of consumers around the globe.</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707333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As we’ve just seen, cyber-crime isn’t limited to just the digital world. The cyber landscape is changing -- and cyber-crime is changing, too.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While IT infrastructure is a known target, there is a growing trend in state-sponsored groups targeting Operation Technology (OT) infrastructure.</a:t>
            </a:r>
          </a:p>
          <a:p>
            <a:pPr marL="285750" marR="0" lvl="0" indent="-285750">
              <a:spcBef>
                <a:spcPts val="0"/>
              </a:spcBef>
              <a:spcAft>
                <a:spcPts val="0"/>
              </a:spcAft>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Operation Technology (OT) provides direct control of physical devices using industrial control systems (ICS) across industries – which potentially has a direct harmful impact on human lives. </a:t>
            </a:r>
          </a:p>
          <a:p>
            <a:pPr marL="285750" indent="-285750">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 This new evolution of exploits is turning cyber-crime into a business model. A business model with ransoms to be paid</a:t>
            </a:r>
            <a:r>
              <a:rPr lang="en-US" sz="2400">
                <a:effectLst/>
              </a:rPr>
              <a:t> </a:t>
            </a:r>
            <a:endParaRPr lang="en-US" sz="2000">
              <a:cs typeface="Calibri"/>
            </a:endParaRPr>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26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a:effectLst/>
                <a:latin typeface="Calibri"/>
                <a:ea typeface="Calibri" panose="020F0502020204030204" pitchFamily="34" charset="0"/>
                <a:cs typeface="Calibri"/>
              </a:rPr>
              <a:t>The workplace landscape is changing, too.</a:t>
            </a:r>
            <a:r>
              <a:rPr lang="en-US" sz="1800">
                <a:latin typeface="Calibri"/>
                <a:ea typeface="Calibri" panose="020F0502020204030204" pitchFamily="34" charset="0"/>
                <a:cs typeface="Calibri"/>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Times New Roman"/>
                <a:ea typeface="Times New Roman" panose="02020603050405020304" pitchFamily="18" charset="0"/>
                <a:cs typeface="Times New Roman"/>
              </a:rPr>
              <a:t> </a:t>
            </a:r>
          </a:p>
          <a:p>
            <a:pPr marL="285750" marR="0" lvl="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Before 2020, 19% of organizations surveyed in “Cisco Future of Secure Remote Work Report” had more than half of their workforce working from home. Now it’s jumped up to 62%.</a:t>
            </a:r>
          </a:p>
          <a:p>
            <a:pPr marL="28575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The rise in flexibility for remote and hybrid work drastically increases opportunity for threat exposure.</a:t>
            </a:r>
            <a:r>
              <a:rPr lang="en-US" sz="1800">
                <a:latin typeface="Times New Roman"/>
                <a:ea typeface="Times New Roman" panose="02020603050405020304" pitchFamily="18" charset="0"/>
                <a:cs typeface="Times New Roman"/>
              </a:rPr>
              <a:t> </a:t>
            </a:r>
            <a:endParaRPr lang="en-US" sz="1800">
              <a:effectLst/>
              <a:latin typeface="Times New Roman" panose="02020603050405020304" pitchFamily="18" charset="0"/>
              <a:ea typeface="Times New Roman" panose="02020603050405020304" pitchFamily="18" charset="0"/>
              <a:cs typeface="Times New Roman"/>
            </a:endParaRPr>
          </a:p>
          <a:p>
            <a:pPr marL="285750" marR="0" lvl="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We’re also faced with growing complexity for IT Teams to manage as they must ensure networks remains secure with every single connection.</a:t>
            </a:r>
          </a:p>
          <a:p>
            <a:pPr marL="457200" marR="0">
              <a:spcBef>
                <a:spcPts val="0"/>
              </a:spcBef>
              <a:spcAft>
                <a:spcPts val="0"/>
              </a:spcAft>
            </a:pPr>
            <a:r>
              <a:rPr lang="en-US" sz="1800">
                <a:effectLst/>
                <a:latin typeface="Times New Roman"/>
                <a:ea typeface="Times New Roman" panose="02020603050405020304" pitchFamily="18" charset="0"/>
                <a:cs typeface="Times New Roman"/>
              </a:rPr>
              <a:t> </a:t>
            </a:r>
          </a:p>
          <a:p>
            <a:r>
              <a:rPr lang="en-US" sz="1800">
                <a:effectLst/>
                <a:latin typeface="Times New Roman"/>
                <a:ea typeface="Times New Roman" panose="02020603050405020304" pitchFamily="18" charset="0"/>
                <a:cs typeface="Times New Roman"/>
              </a:rPr>
              <a:t>In other words: Every new location and method used by an employee to work is a new hole in your life raft</a:t>
            </a:r>
            <a:r>
              <a:rPr lang="en-US">
                <a:ea typeface="ＭＳ Ｐゴシック"/>
                <a:cs typeface="Calibri"/>
              </a:rPr>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2EF74696-ED86-4D4F-BF5A-58FBA3326C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269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a:cs typeface="Calibri"/>
              </a:rPr>
              <a:t>Billions of people around the world depend upon the internet, with an estimated 40 BILLION devices are expected to be connected to the internet by 2025</a:t>
            </a:r>
            <a:r>
              <a:rPr lang="en-US" baseline="30000" dirty="0">
                <a:ea typeface="ＭＳ Ｐゴシック"/>
                <a:cs typeface="Calibri"/>
              </a:rPr>
              <a:t>1</a:t>
            </a:r>
            <a:r>
              <a:rPr lang="en-US" dirty="0">
                <a:ea typeface="ＭＳ Ｐゴシック"/>
                <a:cs typeface="Calibri"/>
              </a:rPr>
              <a:t>. </a:t>
            </a:r>
          </a:p>
          <a:p>
            <a:pPr>
              <a:defRPr/>
            </a:pPr>
            <a:r>
              <a:rPr lang="en-US" dirty="0">
                <a:ea typeface="ＭＳ Ｐゴシック"/>
                <a:cs typeface="Calibri"/>
              </a:rPr>
              <a:t>·     Smartphones, laptops, and computers are expected to reach just over 10 billion units by 2025</a:t>
            </a:r>
            <a:r>
              <a:rPr lang="en-US" baseline="30000" dirty="0">
                <a:ea typeface="ＭＳ Ｐゴシック"/>
                <a:cs typeface="Calibri"/>
              </a:rPr>
              <a:t>1</a:t>
            </a:r>
          </a:p>
          <a:p>
            <a:pPr>
              <a:defRPr/>
            </a:pPr>
            <a:r>
              <a:rPr lang="en-US" dirty="0">
                <a:ea typeface="ＭＳ Ｐゴシック"/>
                <a:cs typeface="Calibri"/>
              </a:rPr>
              <a:t>·     The total installed base of </a:t>
            </a:r>
            <a:r>
              <a:rPr lang="en-US" dirty="0">
                <a:ea typeface="ＭＳ Ｐゴシック"/>
                <a:cs typeface="Calibri"/>
                <a:hlinkClick r:id="rId3"/>
              </a:rPr>
              <a:t>Internet of Things (IoT)</a:t>
            </a:r>
            <a:r>
              <a:rPr lang="en-US" dirty="0">
                <a:ea typeface="ＭＳ Ｐゴシック"/>
                <a:cs typeface="Calibri"/>
              </a:rPr>
              <a:t> connected devices worldwide is projected to amount to 30.9 billion units by 2025, a sharp jump from the 13.8 billion units that are expected in 2021</a:t>
            </a:r>
            <a:r>
              <a:rPr lang="en-US" baseline="30000" dirty="0">
                <a:ea typeface="ＭＳ Ｐゴシック"/>
                <a:cs typeface="Calibri"/>
              </a:rPr>
              <a:t>1</a:t>
            </a:r>
            <a:r>
              <a:rPr lang="en-US" dirty="0">
                <a:ea typeface="ＭＳ Ｐゴシック"/>
                <a:cs typeface="Calibri"/>
              </a:rPr>
              <a:t> </a:t>
            </a:r>
          </a:p>
          <a:p>
            <a:pPr>
              <a:defRPr/>
            </a:pPr>
            <a:r>
              <a:rPr lang="en-US" dirty="0">
                <a:ea typeface="ＭＳ Ｐゴシック"/>
                <a:cs typeface="Calibri"/>
              </a:rPr>
              <a:t> </a:t>
            </a:r>
          </a:p>
          <a:p>
            <a:pPr>
              <a:defRPr/>
            </a:pPr>
            <a:r>
              <a:rPr lang="en-US" dirty="0">
                <a:ea typeface="ＭＳ Ｐゴシック"/>
                <a:cs typeface="Calibri"/>
              </a:rPr>
              <a:t>With our growing reliance on the Internet across the globe, more than ever we need it to be reliable, resilient, and safe.  </a:t>
            </a:r>
          </a:p>
          <a:p>
            <a:pPr>
              <a:defRPr/>
            </a:pPr>
            <a:r>
              <a:rPr lang="en-US" dirty="0">
                <a:ea typeface="ＭＳ Ｐゴシック"/>
                <a:cs typeface="Calibri"/>
              </a:rPr>
              <a:t> </a:t>
            </a:r>
          </a:p>
          <a:p>
            <a:pPr>
              <a:defRPr/>
            </a:pPr>
            <a:r>
              <a:rPr lang="en-US" dirty="0">
                <a:ea typeface="ＭＳ Ｐゴシック"/>
                <a:cs typeface="Calibri"/>
              </a:rPr>
              <a:t>The need for security is growing - and cybersecurity threats are rising. </a:t>
            </a:r>
          </a:p>
          <a:p>
            <a:pPr>
              <a:defRPr/>
            </a:pPr>
            <a:r>
              <a:rPr lang="en-US" dirty="0">
                <a:ea typeface="ＭＳ Ｐゴシック"/>
                <a:cs typeface="Calibri"/>
              </a:rPr>
              <a:t>·         Reported cyber intrusions are up to 125% annually across the globe, impacting almost every industry and geography</a:t>
            </a:r>
            <a:r>
              <a:rPr lang="en-US" baseline="30000" dirty="0">
                <a:ea typeface="ＭＳ Ｐゴシック"/>
                <a:cs typeface="Calibri"/>
              </a:rPr>
              <a:t>2</a:t>
            </a:r>
            <a:r>
              <a:rPr lang="en-US" dirty="0">
                <a:ea typeface="ＭＳ Ｐゴシック"/>
                <a:cs typeface="Calibri"/>
              </a:rPr>
              <a:t> </a:t>
            </a:r>
          </a:p>
          <a:p>
            <a:pPr>
              <a:defRPr/>
            </a:pPr>
            <a:r>
              <a:rPr lang="en-US" dirty="0">
                <a:ea typeface="ＭＳ Ｐゴシック"/>
                <a:cs typeface="Calibri"/>
              </a:rPr>
              <a:t>·         Ransomware strikes totaled more than $623 million in 2021</a:t>
            </a:r>
            <a:r>
              <a:rPr lang="en-US" baseline="30000" dirty="0">
                <a:ea typeface="ＭＳ Ｐゴシック"/>
                <a:cs typeface="Calibri"/>
              </a:rPr>
              <a:t>3</a:t>
            </a:r>
            <a:r>
              <a:rPr lang="en-US" dirty="0">
                <a:ea typeface="ＭＳ Ｐゴシック"/>
                <a:cs typeface="Calibri"/>
              </a:rPr>
              <a:t> </a:t>
            </a:r>
          </a:p>
          <a:p>
            <a:pPr>
              <a:defRPr/>
            </a:pPr>
            <a:r>
              <a:rPr lang="en-US" dirty="0">
                <a:ea typeface="ＭＳ Ｐゴシック"/>
                <a:cs typeface="Calibri"/>
              </a:rPr>
              <a:t>·         Critical infrastructure like power plants and pipelines have been increasingly targeted over recent years </a:t>
            </a:r>
          </a:p>
          <a:p>
            <a:pPr>
              <a:defRPr/>
            </a:pPr>
            <a:r>
              <a:rPr lang="en-US" dirty="0">
                <a:ea typeface="ＭＳ Ｐゴシック"/>
                <a:cs typeface="Calibri"/>
              </a:rPr>
              <a:t> </a:t>
            </a:r>
          </a:p>
          <a:p>
            <a:pPr>
              <a:defRPr/>
            </a:pPr>
            <a:r>
              <a:rPr lang="en-US" dirty="0">
                <a:ea typeface="ＭＳ Ｐゴシック"/>
                <a:cs typeface="Calibri"/>
              </a:rPr>
              <a:t>The Internet is an increasingly volatile place, with nation states, major crime syndicates, vigilantes, and hacktivists trying to make their mark.  </a:t>
            </a:r>
          </a:p>
          <a:p>
            <a:pPr>
              <a:defRPr/>
            </a:pPr>
            <a:r>
              <a:rPr lang="en-US" dirty="0">
                <a:ea typeface="ＭＳ Ｐゴシック"/>
                <a:cs typeface="Calibri"/>
              </a:rPr>
              <a:t> </a:t>
            </a:r>
          </a:p>
          <a:p>
            <a:pPr>
              <a:defRPr/>
            </a:pPr>
            <a:r>
              <a:rPr lang="en-US" dirty="0">
                <a:ea typeface="ＭＳ Ｐゴシック"/>
                <a:cs typeface="Calibri"/>
              </a:rPr>
              <a:t>As cybersecurity threats rise – with the potential to impact all of us – cybersecurity is becoming increasingly crucial.  </a:t>
            </a:r>
          </a:p>
          <a:p>
            <a:pPr>
              <a:defRPr/>
            </a:pPr>
            <a:r>
              <a:rPr lang="en-US" dirty="0">
                <a:ea typeface="ＭＳ Ｐゴシック"/>
                <a:cs typeface="Calibri"/>
              </a:rPr>
              <a:t>·         </a:t>
            </a:r>
          </a:p>
          <a:p>
            <a:pPr>
              <a:defRPr/>
            </a:pPr>
            <a:r>
              <a:rPr lang="en-US" b="1" dirty="0">
                <a:ea typeface="ＭＳ Ｐゴシック"/>
                <a:cs typeface="Calibri"/>
              </a:rPr>
              <a:t>Sources</a:t>
            </a:r>
            <a:r>
              <a:rPr lang="en-US" dirty="0">
                <a:ea typeface="ＭＳ Ｐゴシック"/>
                <a:cs typeface="Calibri"/>
              </a:rPr>
              <a:t> </a:t>
            </a:r>
          </a:p>
          <a:p>
            <a:pPr>
              <a:defRPr/>
            </a:pPr>
            <a:r>
              <a:rPr lang="en-US" dirty="0">
                <a:ea typeface="ＭＳ Ｐゴシック"/>
                <a:cs typeface="Calibri"/>
              </a:rPr>
              <a:t>1.                 </a:t>
            </a:r>
            <a:r>
              <a:rPr lang="en-US" i="1" dirty="0">
                <a:ea typeface="ＭＳ Ｐゴシック"/>
                <a:cs typeface="Calibri"/>
                <a:hlinkClick r:id="rId4"/>
              </a:rPr>
              <a:t>https://www.statista.com/statistics/1101442/iot-number-of-connected-devices-worldwide/</a:t>
            </a:r>
            <a:r>
              <a:rPr lang="en-US" dirty="0">
                <a:ea typeface="ＭＳ Ｐゴシック"/>
                <a:cs typeface="Calibri"/>
              </a:rPr>
              <a:t> </a:t>
            </a:r>
          </a:p>
          <a:p>
            <a:pPr>
              <a:defRPr/>
            </a:pPr>
            <a:r>
              <a:rPr lang="en-US" dirty="0">
                <a:ea typeface="ＭＳ Ｐゴシック"/>
                <a:cs typeface="Calibri"/>
              </a:rPr>
              <a:t>2.                 </a:t>
            </a:r>
            <a:r>
              <a:rPr lang="en-US" i="1" dirty="0">
                <a:ea typeface="ＭＳ Ｐゴシック"/>
                <a:cs typeface="Calibri"/>
                <a:hlinkClick r:id="rId5"/>
              </a:rPr>
              <a:t>https://www.accenture.com/us-en/blogs/security/triple-digit-increase-cyberattacks#:~:text=No%20slowdown%20in%20sight%20despite,almost%20every%20industry%20and%20geography</a:t>
            </a:r>
            <a:r>
              <a:rPr lang="en-US" dirty="0">
                <a:ea typeface="ＭＳ Ｐゴシック"/>
                <a:cs typeface="Calibri"/>
              </a:rPr>
              <a:t> </a:t>
            </a:r>
          </a:p>
          <a:p>
            <a:pPr>
              <a:defRPr/>
            </a:pPr>
            <a:r>
              <a:rPr lang="en-US" dirty="0">
                <a:ea typeface="ＭＳ Ｐゴシック"/>
                <a:cs typeface="Calibri"/>
              </a:rPr>
              <a:t>3.                 </a:t>
            </a:r>
            <a:r>
              <a:rPr lang="en-US" i="1" dirty="0">
                <a:ea typeface="ＭＳ Ｐゴシック"/>
                <a:cs typeface="Calibri"/>
                <a:hlinkClick r:id="rId6"/>
              </a:rPr>
              <a:t>https://www.emsisoft.com/en/blog/40813/the-state-of-ransomware-in-the-us-report-and-statistics-2021/</a:t>
            </a:r>
            <a:r>
              <a:rPr lang="en-US" dirty="0">
                <a:ea typeface="ＭＳ Ｐゴシック"/>
                <a:cs typeface="Calibri"/>
              </a:rPr>
              <a:t> </a:t>
            </a:r>
          </a:p>
          <a:p>
            <a:pPr>
              <a:defRPr/>
            </a:pPr>
            <a:r>
              <a:rPr lang="en-US" dirty="0">
                <a:ea typeface="ＭＳ Ｐゴシック"/>
                <a:cs typeface="Calibri"/>
              </a:rPr>
              <a:t> </a:t>
            </a:r>
          </a:p>
          <a:p>
            <a:pPr>
              <a:defRPr/>
            </a:pPr>
            <a:r>
              <a:rPr lang="en-US" dirty="0">
                <a:ea typeface="ＭＳ Ｐゴシック"/>
                <a:cs typeface="Calibri"/>
              </a:rPr>
              <a:t> </a:t>
            </a:r>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1299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The World Economic Forum analyzes economic, environmental, geopolitical, societal and technological risks that will become a threat to the world within the next 2 years.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Cybersecurity as a top critical threat on Global Risks Horizon – along with threats like extreme weather and infectious disease.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Clearly the threat of cybersecurity is top of mind, imminent, and global.</a:t>
            </a:r>
            <a:endParaRPr lang="en-US" sz="180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89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a:effectLst/>
                <a:latin typeface="Calibri"/>
                <a:ea typeface="Calibri" panose="020F0502020204030204" pitchFamily="34" charset="0"/>
                <a:cs typeface="Calibri"/>
              </a:rPr>
              <a:t>How do we mitigate these mounting risks? Regulations for data and privacy are critical to ensure public trust in digital systems.</a:t>
            </a:r>
            <a:r>
              <a:rPr lang="en-US" sz="1800">
                <a:latin typeface="Calibri"/>
                <a:ea typeface="Calibri" panose="020F0502020204030204" pitchFamily="34" charset="0"/>
                <a:cs typeface="Calibri"/>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Times New Roman"/>
                <a:ea typeface="Times New Roman" panose="02020603050405020304" pitchFamily="18" charset="0"/>
                <a:cs typeface="Times New Roman"/>
              </a:rPr>
              <a:t> </a:t>
            </a:r>
          </a:p>
          <a:p>
            <a:pPr marL="0" marR="0">
              <a:spcBef>
                <a:spcPts val="0"/>
              </a:spcBef>
              <a:spcAft>
                <a:spcPts val="0"/>
              </a:spcAft>
            </a:pPr>
            <a:r>
              <a:rPr lang="en-US" sz="1800">
                <a:effectLst/>
                <a:latin typeface="Times New Roman"/>
                <a:ea typeface="Times New Roman" panose="02020603050405020304" pitchFamily="18" charset="0"/>
                <a:cs typeface="Times New Roman"/>
              </a:rPr>
              <a:t>For example, GDPR (General Data Protection Regulation) oversees regulations for the processing of personal data in the EU, and governments are working to build new policies to strengthen national security and ensure public trust. Organizations must adhere to new cybersecurity laws and regulations if they want to stay in business.</a:t>
            </a:r>
          </a:p>
          <a:p>
            <a:pPr marL="285750" marR="0" lvl="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Cisco Future of Secure Remote Work reports, 97% of organizations have made changes to their policies to support remote work.</a:t>
            </a:r>
          </a:p>
          <a:p>
            <a:pPr marL="28575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The expansion of remote work introduces increased vulnerabilities to an already stretched IT and Cybersecurity talent pool.</a:t>
            </a:r>
            <a:r>
              <a:rPr lang="en-US" sz="1800">
                <a:latin typeface="Times New Roman"/>
                <a:ea typeface="Times New Roman" panose="02020603050405020304" pitchFamily="18" charset="0"/>
                <a:cs typeface="Times New Roman"/>
              </a:rPr>
              <a:t> </a:t>
            </a:r>
            <a:endParaRPr lang="en-US" sz="1800">
              <a:effectLst/>
              <a:latin typeface="Times New Roman" panose="02020603050405020304" pitchFamily="18" charset="0"/>
              <a:ea typeface="Times New Roman" panose="02020603050405020304" pitchFamily="18" charset="0"/>
              <a:cs typeface="Times New Roman"/>
            </a:endParaRPr>
          </a:p>
          <a:p>
            <a:pPr marL="285750" marR="0" lvl="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57% of these respondents within the United States, believe that the pandemic will result in an increase in cybersecurity investments.</a:t>
            </a:r>
          </a:p>
          <a:p>
            <a:pPr marL="0" marR="0">
              <a:spcBef>
                <a:spcPts val="0"/>
              </a:spcBef>
              <a:spcAft>
                <a:spcPts val="0"/>
              </a:spcAft>
            </a:pPr>
            <a:r>
              <a:rPr lang="en-US" sz="1800">
                <a:effectLst/>
                <a:latin typeface="Times New Roman"/>
                <a:ea typeface="Times New Roman" panose="02020603050405020304" pitchFamily="18" charset="0"/>
                <a:cs typeface="Times New Roman"/>
              </a:rPr>
              <a:t> </a:t>
            </a:r>
          </a:p>
          <a:p>
            <a:pPr>
              <a:spcBef>
                <a:spcPts val="0"/>
              </a:spcBef>
              <a:spcAft>
                <a:spcPts val="0"/>
              </a:spcAft>
            </a:pPr>
            <a:r>
              <a:rPr lang="en-US" sz="1800">
                <a:effectLst/>
                <a:latin typeface="Times New Roman"/>
                <a:ea typeface="Times New Roman" panose="02020603050405020304" pitchFamily="18" charset="0"/>
                <a:cs typeface="Times New Roman"/>
              </a:rPr>
              <a:t>But this growing complexity and regulation is increasing the burden on already-stretched IT and cybersecurity professionals. A tremendous amount of help is needed, on a global scale.</a:t>
            </a:r>
            <a:r>
              <a:rPr lang="en-US" sz="1800">
                <a:latin typeface="Times New Roman"/>
                <a:ea typeface="Times New Roman" panose="02020603050405020304" pitchFamily="18" charset="0"/>
                <a:cs typeface="Times New Roman"/>
              </a:rPr>
              <a:t> </a:t>
            </a:r>
            <a:endParaRPr lang="en-US" sz="1800">
              <a:effectLst/>
              <a:latin typeface="Times New Roman" panose="02020603050405020304" pitchFamily="18" charset="0"/>
              <a:ea typeface="Times New Roman" panose="02020603050405020304" pitchFamily="18" charset="0"/>
              <a:cs typeface="Times New Roman"/>
            </a:endParaRPr>
          </a:p>
          <a:p>
            <a:endParaRPr lang="en-US"/>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40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Cisco Secure Freeze video (1:25)</a:t>
            </a:r>
            <a:r>
              <a:rPr lang="en-US" b="0" i="0"/>
              <a:t> - </a:t>
            </a:r>
            <a:r>
              <a:rPr lang="en-US" b="1" i="1"/>
              <a:t>If it’s connected, it’s protected. </a:t>
            </a:r>
          </a:p>
          <a:p>
            <a:endParaRPr lang="en-US" b="1" i="1"/>
          </a:p>
          <a:p>
            <a:pPr marL="0" marR="0"/>
            <a:r>
              <a:rPr lang="en-US" sz="1800">
                <a:effectLst/>
                <a:latin typeface="Times New Roman" panose="02020603050405020304" pitchFamily="18" charset="0"/>
                <a:ea typeface="Times New Roman" panose="02020603050405020304" pitchFamily="18" charset="0"/>
              </a:rPr>
              <a:t>In our digital economy with billions of connected devices, a network without security is irrelevant. Anything connected, must be also secured. </a:t>
            </a:r>
          </a:p>
          <a:p>
            <a:pPr marL="0" marR="0"/>
            <a:endParaRPr lang="en-US" sz="1800">
              <a:effectLst/>
              <a:latin typeface="Times New Roman" panose="02020603050405020304" pitchFamily="18" charset="0"/>
              <a:ea typeface="Times New Roman" panose="02020603050405020304" pitchFamily="18" charset="0"/>
            </a:endParaRPr>
          </a:p>
          <a:p>
            <a:pPr marL="0" marR="0"/>
            <a:r>
              <a:rPr lang="en-US" sz="1800">
                <a:effectLst/>
                <a:latin typeface="Times New Roman" panose="02020603050405020304" pitchFamily="18" charset="0"/>
                <a:ea typeface="Times New Roman" panose="02020603050405020304" pitchFamily="18" charset="0"/>
              </a:rPr>
              <a:t>Let’s roll the video to see how a secure network helps organizations and governments combat cybersecurity threat actors.</a:t>
            </a:r>
          </a:p>
          <a:p>
            <a:pPr marL="0" marR="0"/>
            <a:r>
              <a:rPr lang="en-US" sz="1800">
                <a:effectLst/>
                <a:latin typeface="Times New Roman" panose="02020603050405020304" pitchFamily="18" charset="0"/>
                <a:ea typeface="Times New Roman" panose="02020603050405020304" pitchFamily="18" charset="0"/>
              </a:rPr>
              <a:t>[video playing]</a:t>
            </a:r>
          </a:p>
          <a:p>
            <a:pPr marL="0" marR="0"/>
            <a:endParaRPr lang="en-US" sz="1800">
              <a:effectLst/>
              <a:latin typeface="Times New Roman" panose="02020603050405020304" pitchFamily="18" charset="0"/>
              <a:ea typeface="Times New Roman" panose="02020603050405020304" pitchFamily="18" charset="0"/>
            </a:endParaRPr>
          </a:p>
          <a:p>
            <a:pPr marL="0" marR="0"/>
            <a:r>
              <a:rPr lang="en-US" sz="1800">
                <a:effectLst/>
                <a:latin typeface="Times New Roman" panose="02020603050405020304" pitchFamily="18" charset="0"/>
                <a:ea typeface="Times New Roman" panose="02020603050405020304" pitchFamily="18" charset="0"/>
              </a:rPr>
              <a:t>It seems there is a hope for billions of connected devices to be secure. However, it opens the question – where is the cybersecurity workforce that will manage the secure network?</a:t>
            </a:r>
          </a:p>
          <a:p>
            <a:endParaRPr lang="en-US" b="1" i="1"/>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947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800">
                <a:effectLst/>
                <a:latin typeface="Calibri"/>
                <a:ea typeface="Calibri" panose="020F0502020204030204" pitchFamily="34" charset="0"/>
                <a:cs typeface="Calibri"/>
              </a:rPr>
              <a:t>Cybersecurity Ventures estimates a global demand of 3.5 million cybersecurity roles by 2025.</a:t>
            </a:r>
            <a:r>
              <a:rPr lang="en-US" sz="1800">
                <a:latin typeface="Calibri"/>
                <a:ea typeface="Calibri" panose="020F0502020204030204" pitchFamily="34" charset="0"/>
                <a:cs typeface="Calibri"/>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effectLst/>
                <a:latin typeface="Calibri"/>
                <a:ea typeface="Calibri" panose="020F0502020204030204" pitchFamily="34" charset="0"/>
                <a:cs typeface="Calibri"/>
              </a:rPr>
              <a:t> </a:t>
            </a:r>
            <a:endParaRPr lang="en-US" sz="1800">
              <a:effectLst/>
              <a:latin typeface="Calibri"/>
              <a:ea typeface="Times New Roman" panose="02020603050405020304" pitchFamily="18" charset="0"/>
              <a:cs typeface="Calibri"/>
            </a:endParaRPr>
          </a:p>
          <a:p>
            <a:pPr marL="0" marR="0">
              <a:spcBef>
                <a:spcPts val="0"/>
              </a:spcBef>
              <a:spcAft>
                <a:spcPts val="0"/>
              </a:spcAft>
            </a:pPr>
            <a:r>
              <a:rPr lang="en-US" sz="1800">
                <a:effectLst/>
                <a:latin typeface="Calibri"/>
                <a:ea typeface="Calibri" panose="020F0502020204030204" pitchFamily="34" charset="0"/>
                <a:cs typeface="Calibri"/>
              </a:rPr>
              <a:t>Cyber threats are in abundance, but cyber professionals equipped with the skillset needed to handle them are not.</a:t>
            </a:r>
            <a:endParaRPr lang="en-US" sz="1800">
              <a:effectLst/>
              <a:latin typeface="Calibri"/>
              <a:ea typeface="Times New Roman" panose="02020603050405020304" pitchFamily="18" charset="0"/>
              <a:cs typeface="Calibri"/>
            </a:endParaRPr>
          </a:p>
          <a:p>
            <a:pPr marL="28575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The World Economic Forum estimates by 2025, 50% of all employees will need to be reskilled.</a:t>
            </a:r>
            <a:r>
              <a:rPr lang="en-US" sz="1800">
                <a:latin typeface="Times New Roman"/>
                <a:ea typeface="Times New Roman" panose="02020603050405020304" pitchFamily="18" charset="0"/>
                <a:cs typeface="Times New Roman"/>
              </a:rPr>
              <a:t> </a:t>
            </a:r>
            <a:endParaRPr lang="en-US" sz="1800">
              <a:effectLst/>
              <a:latin typeface="Times New Roman" panose="02020603050405020304" pitchFamily="18" charset="0"/>
              <a:ea typeface="Times New Roman" panose="02020603050405020304" pitchFamily="18" charset="0"/>
              <a:cs typeface="Times New Roman"/>
            </a:endParaRPr>
          </a:p>
          <a:p>
            <a:pPr marL="28575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Moreover, 59% of businesses report experiencing significant difficulty responding to cybersecurity threats, as a result of the skills gap.</a:t>
            </a:r>
            <a:r>
              <a:rPr lang="en-US" sz="1800">
                <a:latin typeface="Times New Roman"/>
                <a:ea typeface="Times New Roman" panose="02020603050405020304" pitchFamily="18" charset="0"/>
                <a:cs typeface="Times New Roman"/>
              </a:rPr>
              <a:t> </a:t>
            </a:r>
            <a:endParaRPr lang="en-US" sz="1800">
              <a:effectLst/>
              <a:latin typeface="Times New Roman" panose="02020603050405020304" pitchFamily="18" charset="0"/>
              <a:ea typeface="Times New Roman" panose="02020603050405020304" pitchFamily="18" charset="0"/>
              <a:cs typeface="Times New Roman"/>
            </a:endParaRPr>
          </a:p>
          <a:p>
            <a:pPr marL="285750" marR="0" lvl="0" indent="-285750">
              <a:spcBef>
                <a:spcPts val="0"/>
              </a:spcBef>
              <a:spcAft>
                <a:spcPts val="0"/>
              </a:spcAft>
              <a:buFont typeface="Arial"/>
              <a:buChar char="•"/>
            </a:pPr>
            <a:r>
              <a:rPr lang="en-US" sz="1800">
                <a:effectLst/>
                <a:latin typeface="Times New Roman"/>
                <a:ea typeface="Times New Roman" panose="02020603050405020304" pitchFamily="18" charset="0"/>
                <a:cs typeface="Times New Roman"/>
              </a:rPr>
              <a:t>Continued lack of cybersecurity professionals threatens economic growth</a:t>
            </a:r>
          </a:p>
          <a:p>
            <a:br>
              <a:rPr lang="en-US" sz="1800">
                <a:effectLst/>
                <a:latin typeface="Times New Roman" panose="02020603050405020304" pitchFamily="18" charset="0"/>
                <a:ea typeface="Times New Roman" panose="02020603050405020304" pitchFamily="18" charset="0"/>
                <a:cs typeface="Times New Roman"/>
              </a:rPr>
            </a:br>
            <a:endParaRPr lang="en-US"/>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997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Cybersecurity job roles are not limited to tech companies only. Every company is a digital company  Job opportunities are everywhere! </a:t>
            </a:r>
            <a:endParaRPr lang="en-US" sz="1800">
              <a:effectLst/>
              <a:latin typeface="Times New Roman" panose="02020603050405020304" pitchFamily="18" charset="0"/>
              <a:ea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In 2018, 89% of all online IT job openings were in non-tech companies </a:t>
            </a:r>
          </a:p>
          <a:p>
            <a:pPr marL="285750" indent="-285750">
              <a:buFont typeface="Arial" panose="020B0604020202020204" pitchFamily="34" charset="0"/>
              <a:buChar char="•"/>
            </a:pPr>
            <a:r>
              <a:rPr lang="en-US" sz="1800">
                <a:effectLst/>
                <a:latin typeface="Times New Roman" panose="02020603050405020304" pitchFamily="18" charset="0"/>
                <a:ea typeface="Times New Roman" panose="02020603050405020304" pitchFamily="18" charset="0"/>
              </a:rPr>
              <a:t>IT job growth outside of the tech sector rose by 65% from 2013-2018</a:t>
            </a:r>
            <a:r>
              <a:rPr lang="en-US">
                <a:effectLst/>
              </a:rPr>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42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Times New Roman" panose="02020603050405020304" pitchFamily="18" charset="0"/>
                <a:ea typeface="Times New Roman" panose="02020603050405020304" pitchFamily="18" charset="0"/>
              </a:rPr>
              <a:t>Closing the cybersecurity skills gap requires a multi-pronged approach and collaboration at all levels. </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It starts from the top. We’re not talking just the CISO or CIO. Everyone in the C-suite has a stake in the success of cybersecurity training and education. </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According to the World Economic Forum: “Cybersecurity is now table stakes for survival… rather than bemoaning the talent deficit, the C-suite can and should do something about it.” </a:t>
            </a:r>
          </a:p>
          <a:p>
            <a:pPr marL="0" marR="0"/>
            <a:endParaRPr lang="en-US" sz="1800" dirty="0">
              <a:effectLst/>
              <a:latin typeface="Times New Roman" panose="02020603050405020304" pitchFamily="18" charset="0"/>
              <a:ea typeface="Times New Roman" panose="02020603050405020304" pitchFamily="18" charset="0"/>
            </a:endParaRPr>
          </a:p>
          <a:p>
            <a:pPr marL="0" marR="0"/>
            <a:r>
              <a:rPr lang="en-US" sz="1800" dirty="0">
                <a:effectLst/>
                <a:latin typeface="Times New Roman" panose="02020603050405020304" pitchFamily="18" charset="0"/>
                <a:ea typeface="Times New Roman" panose="02020603050405020304" pitchFamily="18" charset="0"/>
              </a:rPr>
              <a:t>Including growing their own cybersecurity talent through education plus ongoing cybersecurity awareness training for all. </a:t>
            </a:r>
          </a:p>
          <a:p>
            <a:endParaRPr lang="en-US" dirty="0"/>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098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The Cisco Networking Academy is the longest standing IT skills-to-jobs program in the world.</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Our partner ecosystem and learning product offerings are world-class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Here’s how the program works.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Cisco provides top notch IT courses and a platform that operates at web scale and we have have established a vast ecosystem of public private partnerships to delivery impactful outcomes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We have an over 800 </a:t>
            </a:r>
            <a:r>
              <a:rPr lang="en-US" sz="1200" dirty="0" err="1">
                <a:latin typeface="Arial" panose="020B0604020202020204" pitchFamily="34" charset="0"/>
                <a:cs typeface="Arial" panose="020B0604020202020204" pitchFamily="34" charset="0"/>
              </a:rPr>
              <a:t>NetAcad</a:t>
            </a:r>
            <a:r>
              <a:rPr lang="en-US" sz="1200" dirty="0">
                <a:latin typeface="Arial" panose="020B0604020202020204" pitchFamily="34" charset="0"/>
                <a:cs typeface="Arial" panose="020B0604020202020204" pitchFamily="34" charset="0"/>
              </a:rPr>
              <a:t> partners that provide training and support to our instructors at academies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Our academies are high schools, vocational colleges, universities, non-profits, prisons, and other organizations that deliver our courses.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We developed a direct to consumer offering through skills for all to expand our reach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And because we are focused on ensuring learner success, we have the Talent Bridge program and matching engine that includes over 1K Cisco Channel Partners to connect students to job opportunities.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All of this is done to meet our learners wherever they are at and empower them with skills and job opportunities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641018C-6CAF-B84E-B92C-ECB119457FB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708217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For businesses, it’s put more focus, energy, and urgency on digital transformation and the need to deliver digital-first services.</a:t>
            </a:r>
          </a:p>
          <a:p>
            <a:pPr lvl="0"/>
            <a:r>
              <a:rPr lang="en-US" sz="1600" kern="1200" dirty="0">
                <a:solidFill>
                  <a:schemeClr val="tx1"/>
                </a:solidFill>
                <a:effectLst/>
                <a:latin typeface="+mn-lt"/>
                <a:ea typeface="ＭＳ Ｐゴシック" charset="0"/>
                <a:cs typeface="ＭＳ Ｐゴシック" charset="0"/>
              </a:rPr>
              <a:t>Even those institutions that are slower or more reluctant to change have leapt into the digital world. </a:t>
            </a:r>
          </a:p>
          <a:p>
            <a:endParaRPr lang="en-US" b="0"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2978912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Workforce development and cybersecurity skills training are of deep importance to Cisco. We have built out a comprehensive cybersecurity education portfolio, including:  </a:t>
            </a:r>
          </a:p>
          <a:p>
            <a:r>
              <a:rPr lang="en-US">
                <a:ea typeface="ＭＳ Ｐゴシック"/>
                <a:cs typeface="Calibri"/>
              </a:rPr>
              <a:t>·     awareness training for all </a:t>
            </a:r>
          </a:p>
          <a:p>
            <a:r>
              <a:rPr lang="en-US">
                <a:ea typeface="ＭＳ Ｐゴシック"/>
                <a:cs typeface="Calibri"/>
              </a:rPr>
              <a:t>·     learning pathways that lead to industry certifications and the skills required for real job roles </a:t>
            </a:r>
          </a:p>
          <a:p>
            <a:r>
              <a:rPr lang="en-US">
                <a:ea typeface="ＭＳ Ｐゴシック"/>
                <a:cs typeface="Calibri"/>
              </a:rPr>
              <a:t>·     high-quality curriculum licensed free to educators </a:t>
            </a:r>
          </a:p>
          <a:p>
            <a:r>
              <a:rPr lang="en-US">
                <a:ea typeface="ＭＳ Ｐゴシック"/>
                <a:cs typeface="Calibri"/>
              </a:rPr>
              <a:t>·     and opportunities to hire job-ready, diverse talent through our job matching services  </a:t>
            </a:r>
          </a:p>
          <a:p>
            <a:r>
              <a:rPr lang="en-US">
                <a:ea typeface="ＭＳ Ｐゴシック"/>
                <a:cs typeface="Calibri"/>
              </a:rPr>
              <a:t> </a:t>
            </a:r>
          </a:p>
          <a:p>
            <a:r>
              <a:rPr lang="en-US">
                <a:ea typeface="ＭＳ Ｐゴシック"/>
                <a:cs typeface="Calibri"/>
              </a:rPr>
              <a:t>We are dedicated to doing our part in moving the needle to foster a diverse, inclusive cyber workforce.  </a:t>
            </a:r>
          </a:p>
          <a:p>
            <a:r>
              <a:rPr lang="en-US">
                <a:ea typeface="ＭＳ Ｐゴシック"/>
                <a:cs typeface="Calibri"/>
              </a:rPr>
              <a:t> </a:t>
            </a:r>
          </a:p>
          <a:p>
            <a:r>
              <a:rPr lang="en-US">
                <a:ea typeface="ＭＳ Ｐゴシック"/>
                <a:cs typeface="Calibri"/>
              </a:rPr>
              <a:t>Workforce development and cybersecurity skills training are of deep importance to Cisco. We have built out a comprehensive cybersecurity education portfolio, including:  </a:t>
            </a:r>
          </a:p>
          <a:p>
            <a:r>
              <a:rPr lang="en-US">
                <a:ea typeface="ＭＳ Ｐゴシック"/>
                <a:cs typeface="Calibri"/>
              </a:rPr>
              <a:t>·     awareness training for all </a:t>
            </a:r>
          </a:p>
          <a:p>
            <a:r>
              <a:rPr lang="en-US">
                <a:ea typeface="ＭＳ Ｐゴシック"/>
                <a:cs typeface="Calibri"/>
              </a:rPr>
              <a:t>·     learning pathways that lead to industry certifications and the skills required for real job roles </a:t>
            </a:r>
          </a:p>
          <a:p>
            <a:r>
              <a:rPr lang="en-US">
                <a:ea typeface="ＭＳ Ｐゴシック"/>
                <a:cs typeface="Calibri"/>
              </a:rPr>
              <a:t>·     high-quality curriculum licensed free to educators </a:t>
            </a:r>
          </a:p>
          <a:p>
            <a:r>
              <a:rPr lang="en-US">
                <a:ea typeface="ＭＳ Ｐゴシック"/>
                <a:cs typeface="Calibri"/>
              </a:rPr>
              <a:t>·     and opportunities to hire job-ready, diverse talent through our job matching services  </a:t>
            </a:r>
          </a:p>
          <a:p>
            <a:r>
              <a:rPr lang="en-US">
                <a:ea typeface="ＭＳ Ｐゴシック"/>
                <a:cs typeface="Calibri"/>
              </a:rPr>
              <a:t> </a:t>
            </a:r>
          </a:p>
          <a:p>
            <a:r>
              <a:rPr lang="en-US">
                <a:ea typeface="ＭＳ Ｐゴシック"/>
                <a:cs typeface="Calibri"/>
              </a:rPr>
              <a:t>  </a:t>
            </a:r>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59" rtl="0" eaLnBrk="0" fontAlgn="base" latinLnBrk="0" hangingPunct="0">
              <a:lnSpc>
                <a:spcPct val="100000"/>
              </a:lnSpc>
              <a:spcBef>
                <a:spcPct val="30000"/>
              </a:spcBef>
              <a:spcAft>
                <a:spcPct val="0"/>
              </a:spcAft>
              <a:buClrTx/>
              <a:buSzTx/>
              <a:buFontTx/>
              <a:buNone/>
              <a:tabLst/>
              <a:defRPr/>
            </a:pPr>
            <a:r>
              <a:rPr lang="en-US" sz="1800" b="1">
                <a:effectLst/>
                <a:latin typeface="Times New Roman" panose="02020603050405020304" pitchFamily="18" charset="0"/>
                <a:ea typeface="Times New Roman" panose="02020603050405020304" pitchFamily="18" charset="0"/>
              </a:rPr>
              <a:t>About Cisco Networking Academy</a:t>
            </a:r>
            <a:br>
              <a:rPr lang="en-US" sz="1800">
                <a:effectLst/>
                <a:latin typeface="Times New Roman" panose="02020603050405020304" pitchFamily="18" charset="0"/>
                <a:ea typeface="Times New Roman" panose="02020603050405020304" pitchFamily="18" charset="0"/>
              </a:rPr>
            </a:br>
            <a:r>
              <a:rPr lang="en-US" sz="1800">
                <a:effectLst/>
                <a:latin typeface="Times New Roman" panose="02020603050405020304" pitchFamily="18" charset="0"/>
                <a:ea typeface="Times New Roman" panose="02020603050405020304" pitchFamily="18" charset="0"/>
              </a:rPr>
              <a:t>Cisco Networking Academy is an IT and cybersecurity skills-to-jobs program offering digital skills training through strong public-private partnerships, high-quality curriculum, and inclusive workforce development programs. We are one of the longest-running, purpose-driven digital skills program in the world and have trained over 17.5 million people since 1997.</a:t>
            </a:r>
          </a:p>
          <a:p>
            <a:endParaRPr lang="en-US"/>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609559" rtl="0" eaLnBrk="1" fontAlgn="auto" latinLnBrk="0" hangingPunct="1">
              <a:lnSpc>
                <a:spcPct val="100000"/>
              </a:lnSpc>
              <a:spcBef>
                <a:spcPts val="0"/>
              </a:spcBef>
              <a:spcAft>
                <a:spcPts val="0"/>
              </a:spcAft>
              <a:buClrTx/>
              <a:buSzTx/>
              <a:buFontTx/>
              <a:buNone/>
              <a:tabLst/>
              <a:defRPr/>
            </a:pPr>
            <a:fld id="{2EF74696-ED86-4D4F-BF5A-58FBA3326C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59"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103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We provide a differentiated learning experience that includes high quality courses aligned to in demand skills, personalized assessments, and practice to help learners master skills tied to job opportunities.</a:t>
            </a: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We have 34 courses that span from introductory courses to courses aligned to industry certifications such as CCNA, </a:t>
            </a:r>
            <a:r>
              <a:rPr lang="en-GB" sz="1200" b="0" i="0" kern="1200" dirty="0" err="1">
                <a:solidFill>
                  <a:schemeClr val="tx1"/>
                </a:solidFill>
                <a:effectLst/>
                <a:latin typeface="Arial" panose="020B0604020202020204" pitchFamily="34" charset="0"/>
                <a:ea typeface="+mn-ea"/>
                <a:cs typeface="Arial" panose="020B0604020202020204" pitchFamily="34" charset="0"/>
              </a:rPr>
              <a:t>DevNet</a:t>
            </a:r>
            <a:r>
              <a:rPr lang="en-GB" sz="1200" b="0" i="0" kern="1200" dirty="0">
                <a:solidFill>
                  <a:schemeClr val="tx1"/>
                </a:solidFill>
                <a:effectLst/>
                <a:latin typeface="Arial" panose="020B0604020202020204" pitchFamily="34" charset="0"/>
                <a:ea typeface="+mn-ea"/>
                <a:cs typeface="Arial" panose="020B0604020202020204" pitchFamily="34" charset="0"/>
              </a:rPr>
              <a:t>, </a:t>
            </a:r>
            <a:r>
              <a:rPr lang="en-GB" sz="1200" b="0" i="0" kern="1200" dirty="0" err="1">
                <a:solidFill>
                  <a:schemeClr val="tx1"/>
                </a:solidFill>
                <a:effectLst/>
                <a:latin typeface="Arial" panose="020B0604020202020204" pitchFamily="34" charset="0"/>
                <a:ea typeface="+mn-ea"/>
                <a:cs typeface="Arial" panose="020B0604020202020204" pitchFamily="34" charset="0"/>
              </a:rPr>
              <a:t>CyperOps</a:t>
            </a:r>
            <a:r>
              <a:rPr lang="en-GB" sz="1200" b="0" i="0" kern="1200" dirty="0">
                <a:solidFill>
                  <a:schemeClr val="tx1"/>
                </a:solidFill>
                <a:effectLst/>
                <a:latin typeface="Arial" panose="020B0604020202020204" pitchFamily="34" charset="0"/>
                <a:ea typeface="+mn-ea"/>
                <a:cs typeface="Arial" panose="020B0604020202020204" pitchFamily="34" charset="0"/>
              </a:rPr>
              <a:t> and CompTIA A+. Learners acquire skills to obtain entry level jobs such as </a:t>
            </a:r>
            <a:br>
              <a:rPr lang="en-GB" sz="1200" b="0" i="0" kern="1200" dirty="0">
                <a:solidFill>
                  <a:schemeClr val="tx1"/>
                </a:solidFill>
                <a:effectLst/>
                <a:latin typeface="Arial" panose="020B0604020202020204" pitchFamily="34" charset="0"/>
                <a:ea typeface="+mn-ea"/>
                <a:cs typeface="Arial" panose="020B0604020202020204" pitchFamily="34" charset="0"/>
              </a:rPr>
            </a:br>
            <a:r>
              <a:rPr lang="en-GB" sz="1200" b="0" i="0" kern="1200" dirty="0">
                <a:solidFill>
                  <a:schemeClr val="tx1"/>
                </a:solidFill>
                <a:effectLst/>
                <a:latin typeface="Arial" panose="020B0604020202020204" pitchFamily="34" charset="0"/>
                <a:ea typeface="+mn-ea"/>
                <a:cs typeface="Arial" panose="020B0604020202020204" pitchFamily="34" charset="0"/>
              </a:rPr>
              <a:t>associate network engineers, junior software programmers, Security </a:t>
            </a:r>
            <a:r>
              <a:rPr lang="en-GB" sz="1200" b="0" i="0" kern="1200" dirty="0" err="1">
                <a:solidFill>
                  <a:schemeClr val="tx1"/>
                </a:solidFill>
                <a:effectLst/>
                <a:latin typeface="Arial" panose="020B0604020202020204" pitchFamily="34" charset="0"/>
                <a:ea typeface="+mn-ea"/>
                <a:cs typeface="Arial" panose="020B0604020202020204" pitchFamily="34" charset="0"/>
              </a:rPr>
              <a:t>Operactions</a:t>
            </a:r>
            <a:r>
              <a:rPr lang="en-GB" sz="1200" b="0" i="0" kern="1200" dirty="0">
                <a:solidFill>
                  <a:schemeClr val="tx1"/>
                </a:solidFill>
                <a:effectLst/>
                <a:latin typeface="Arial" panose="020B0604020202020204" pitchFamily="34" charset="0"/>
                <a:ea typeface="+mn-ea"/>
                <a:cs typeface="Arial" panose="020B0604020202020204" pitchFamily="34" charset="0"/>
              </a:rPr>
              <a:t> </a:t>
            </a:r>
            <a:r>
              <a:rPr lang="en-GB" sz="1200" b="0" i="0" kern="1200" dirty="0" err="1">
                <a:solidFill>
                  <a:schemeClr val="tx1"/>
                </a:solidFill>
                <a:effectLst/>
                <a:latin typeface="Arial" panose="020B0604020202020204" pitchFamily="34" charset="0"/>
                <a:ea typeface="+mn-ea"/>
                <a:cs typeface="Arial" panose="020B0604020202020204" pitchFamily="34" charset="0"/>
              </a:rPr>
              <a:t>Center</a:t>
            </a:r>
            <a:r>
              <a:rPr lang="en-GB" sz="1200" b="0" i="0" kern="1200" dirty="0">
                <a:solidFill>
                  <a:schemeClr val="tx1"/>
                </a:solidFill>
                <a:effectLst/>
                <a:latin typeface="Arial" panose="020B0604020202020204" pitchFamily="34" charset="0"/>
                <a:ea typeface="+mn-ea"/>
                <a:cs typeface="Arial" panose="020B0604020202020204" pitchFamily="34" charset="0"/>
              </a:rPr>
              <a:t> specialists, and technical support specialists. </a:t>
            </a:r>
          </a:p>
          <a:p>
            <a:pPr marL="171450" indent="-171450" rtl="0" fontAlgn="base">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sz="1100" b="1"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22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ea typeface="ＭＳ Ｐゴシック" charset="0"/>
                <a:cs typeface="ＭＳ Ｐゴシック" charset="0"/>
              </a:rPr>
              <a:t>We are proud of our reach and especially proud of our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263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Finally, everything we’ve been talking about comes together with our purpose.</a:t>
            </a:r>
          </a:p>
          <a:p>
            <a:pPr lvl="0"/>
            <a:r>
              <a:rPr lang="en-US" sz="1600" kern="1200" dirty="0">
                <a:solidFill>
                  <a:schemeClr val="tx1"/>
                </a:solidFill>
                <a:effectLst/>
                <a:latin typeface="+mn-lt"/>
                <a:ea typeface="ＭＳ Ｐゴシック" charset="0"/>
                <a:cs typeface="ＭＳ Ｐゴシック" charset="0"/>
              </a:rPr>
              <a:t>We have a unique opportunity to make a difference in the world. To build a better, more equitable and inclusive future for everyone.</a:t>
            </a:r>
          </a:p>
          <a:p>
            <a:pPr lvl="0"/>
            <a:r>
              <a:rPr lang="en-US" sz="1600" kern="1200" dirty="0">
                <a:solidFill>
                  <a:schemeClr val="tx1"/>
                </a:solidFill>
                <a:effectLst/>
                <a:latin typeface="+mn-lt"/>
                <a:ea typeface="ＭＳ Ｐゴシック" charset="0"/>
                <a:cs typeface="ＭＳ Ｐゴシック" charset="0"/>
              </a:rPr>
              <a:t>This mission drives our actions, our conversations, our priorities. </a:t>
            </a:r>
          </a:p>
          <a:p>
            <a:pPr lvl="0"/>
            <a:r>
              <a:rPr lang="en-US" sz="1600" kern="1200" dirty="0">
                <a:solidFill>
                  <a:schemeClr val="tx1"/>
                </a:solidFill>
                <a:effectLst/>
                <a:latin typeface="+mn-lt"/>
                <a:ea typeface="ＭＳ Ｐゴシック" charset="0"/>
                <a:cs typeface="ＭＳ Ｐゴシック" charset="0"/>
              </a:rPr>
              <a:t>It’s how we’ve positively impacted 527 million people through our social impact grants and our signature programs like Network Academy, moving us closer to our goal of positively impacting 1 billion people by 2025.</a:t>
            </a:r>
          </a:p>
          <a:p>
            <a:pPr lvl="0"/>
            <a:r>
              <a:rPr lang="en-US" sz="1600" kern="1200" dirty="0">
                <a:solidFill>
                  <a:schemeClr val="tx1"/>
                </a:solidFill>
                <a:effectLst/>
                <a:latin typeface="+mn-lt"/>
                <a:ea typeface="ＭＳ Ｐゴシック" charset="0"/>
                <a:cs typeface="ＭＳ Ｐゴシック" charset="0"/>
              </a:rPr>
              <a:t>It’s why we are focused on inclusive recovery from this pandemic, and ensuring that everyone benefits as we move into the next phase. </a:t>
            </a:r>
          </a:p>
          <a:p>
            <a:r>
              <a:rPr lang="en-US" sz="1600" kern="1200" dirty="0">
                <a:solidFill>
                  <a:schemeClr val="tx1"/>
                </a:solidFill>
                <a:effectLst/>
                <a:latin typeface="+mn-lt"/>
                <a:ea typeface="ＭＳ Ｐゴシック" charset="0"/>
                <a:cs typeface="ＭＳ Ｐゴシック" charset="0"/>
              </a:rPr>
              <a:t>[PAUSE]</a:t>
            </a:r>
          </a:p>
          <a:p>
            <a:pPr lvl="0"/>
            <a:r>
              <a:rPr lang="en-US" sz="1600" kern="1200" dirty="0">
                <a:solidFill>
                  <a:schemeClr val="tx1"/>
                </a:solidFill>
                <a:effectLst/>
                <a:latin typeface="+mn-lt"/>
                <a:ea typeface="ＭＳ Ｐゴシック" charset="0"/>
                <a:cs typeface="ＭＳ Ｐゴシック" charset="0"/>
              </a:rPr>
              <a:t>As we’ve said before, it’s clear, by any metric or measure, that the pandemic has changed the world forever. </a:t>
            </a:r>
          </a:p>
          <a:p>
            <a:pPr lvl="0"/>
            <a:r>
              <a:rPr lang="en-US" sz="1600" kern="1200" dirty="0">
                <a:solidFill>
                  <a:schemeClr val="tx1"/>
                </a:solidFill>
                <a:effectLst/>
                <a:latin typeface="+mn-lt"/>
                <a:ea typeface="ＭＳ Ｐゴシック" charset="0"/>
                <a:cs typeface="ＭＳ Ｐゴシック" charset="0"/>
              </a:rPr>
              <a:t>And yet, we’ve also seen that there are some things that will never change, that there are things the pandemic cannot touch.</a:t>
            </a:r>
          </a:p>
          <a:p>
            <a:pPr lvl="0"/>
            <a:r>
              <a:rPr lang="en-US" sz="1600" kern="1200" dirty="0">
                <a:solidFill>
                  <a:schemeClr val="tx1"/>
                </a:solidFill>
                <a:effectLst/>
                <a:latin typeface="+mn-lt"/>
                <a:ea typeface="ＭＳ Ｐゴシック" charset="0"/>
                <a:cs typeface="ＭＳ Ｐゴシック" charset="0"/>
              </a:rPr>
              <a:t>The spirit and determination of our people is one. The role that our technology can play in being a force for good is another.</a:t>
            </a:r>
          </a:p>
          <a:p>
            <a:pPr lvl="0"/>
            <a:r>
              <a:rPr lang="en-US" sz="1600" kern="1200" dirty="0">
                <a:solidFill>
                  <a:schemeClr val="tx1"/>
                </a:solidFill>
                <a:effectLst/>
                <a:latin typeface="+mn-lt"/>
                <a:ea typeface="ＭＳ Ｐゴシック" charset="0"/>
                <a:cs typeface="ＭＳ Ｐゴシック" charset="0"/>
              </a:rPr>
              <a:t>Powering an inclusive future for all is not just a call to action. It’s recognizing that it’s going to take all of us. </a:t>
            </a:r>
          </a:p>
          <a:p>
            <a:pPr lvl="0"/>
            <a:r>
              <a:rPr lang="en-US" sz="1600" kern="1200" dirty="0">
                <a:solidFill>
                  <a:schemeClr val="tx1"/>
                </a:solidFill>
                <a:effectLst/>
                <a:latin typeface="+mn-lt"/>
                <a:ea typeface="ＭＳ Ｐゴシック" charset="0"/>
                <a:cs typeface="ＭＳ Ｐゴシック" charset="0"/>
              </a:rPr>
              <a:t>If we approach this as individuals or lone companies, we won’t get very far. But if we can come together as a community – Cisco, our customers, our partners, other like-minded companies, even those that might be seen as competitors – we CAN make a difference. We CAN leave the world a bit better than we found it.</a:t>
            </a:r>
          </a:p>
          <a:p>
            <a:pPr lvl="0"/>
            <a:r>
              <a:rPr lang="en-US" sz="1600" kern="1200" dirty="0">
                <a:solidFill>
                  <a:schemeClr val="tx1"/>
                </a:solidFill>
                <a:effectLst/>
                <a:latin typeface="+mn-lt"/>
                <a:ea typeface="ＭＳ Ｐゴシック" charset="0"/>
                <a:cs typeface="ＭＳ Ｐゴシック" charset="0"/>
              </a:rPr>
              <a:t>And that’s what we’re going to do. So, join us, and let’s get there together. </a:t>
            </a:r>
          </a:p>
          <a:p>
            <a:pPr lvl="0"/>
            <a:r>
              <a:rPr lang="en-US" sz="1600" kern="1200" dirty="0">
                <a:solidFill>
                  <a:schemeClr val="tx1"/>
                </a:solidFill>
                <a:effectLst/>
                <a:latin typeface="+mn-lt"/>
                <a:ea typeface="ＭＳ Ｐゴシック" charset="0"/>
                <a:cs typeface="ＭＳ Ｐゴシック" charset="0"/>
              </a:rPr>
              <a:t>Thank you.</a:t>
            </a:r>
          </a:p>
          <a:p>
            <a:pPr lvl="0"/>
            <a:endParaRPr lang="en-US" sz="1600" kern="1200" dirty="0">
              <a:solidFill>
                <a:schemeClr val="tx1"/>
              </a:solidFill>
              <a:effectLst/>
              <a:latin typeface="+mn-lt"/>
              <a:ea typeface="ＭＳ Ｐゴシック" charset="0"/>
              <a:cs typeface="ＭＳ Ｐゴシック" charset="0"/>
            </a:endParaRPr>
          </a:p>
          <a:p>
            <a:pPr lvl="0"/>
            <a:endParaRPr lang="en-US" sz="1600" kern="1200" dirty="0">
              <a:solidFill>
                <a:schemeClr val="tx1"/>
              </a:solidFill>
              <a:effectLst/>
              <a:latin typeface="+mn-lt"/>
              <a:ea typeface="ＭＳ Ｐゴシック" charset="0"/>
              <a:cs typeface="ＭＳ Ｐゴシック" charset="0"/>
            </a:endParaRPr>
          </a:p>
          <a:p>
            <a:pPr lvl="0"/>
            <a:r>
              <a:rPr lang="en-US" sz="1600" i="1" kern="1200" dirty="0">
                <a:solidFill>
                  <a:schemeClr val="tx1"/>
                </a:solidFill>
                <a:effectLst/>
                <a:latin typeface="+mn-lt"/>
                <a:ea typeface="ＭＳ Ｐゴシック" charset="0"/>
                <a:cs typeface="ＭＳ Ｐゴシック" charset="0"/>
              </a:rPr>
              <a:t>Source: Cisco Key Facts &amp; Figures</a:t>
            </a:r>
          </a:p>
          <a:p>
            <a:pPr lvl="0"/>
            <a:r>
              <a:rPr lang="en-US" sz="1600" i="1" kern="1200" dirty="0">
                <a:solidFill>
                  <a:schemeClr val="tx1"/>
                </a:solidFill>
                <a:effectLst/>
                <a:latin typeface="+mn-lt"/>
                <a:ea typeface="ＭＳ Ｐゴシック" charset="0"/>
                <a:cs typeface="ＭＳ Ｐゴシック" charset="0"/>
              </a:rPr>
              <a:t>Link (Internal):</a:t>
            </a:r>
          </a:p>
          <a:p>
            <a:pPr lvl="0"/>
            <a:r>
              <a:rPr lang="en-US" sz="1600" i="1" kern="1200" dirty="0">
                <a:solidFill>
                  <a:schemeClr val="tx1"/>
                </a:solidFill>
                <a:effectLst/>
                <a:ea typeface="ＭＳ Ｐゴシック" charset="0"/>
                <a:cs typeface="ＭＳ Ｐゴシック" charset="0"/>
              </a:rPr>
              <a:t>https://</a:t>
            </a:r>
            <a:r>
              <a:rPr lang="en-US" sz="1600" i="1" kern="1200" dirty="0" err="1">
                <a:solidFill>
                  <a:schemeClr val="tx1"/>
                </a:solidFill>
                <a:effectLst/>
                <a:ea typeface="ＭＳ Ｐゴシック" charset="0"/>
                <a:cs typeface="ＭＳ Ｐゴシック" charset="0"/>
              </a:rPr>
              <a:t>cisco.sharepoint.com</a:t>
            </a:r>
            <a:r>
              <a:rPr lang="en-US" sz="1600" i="1" kern="1200" dirty="0">
                <a:solidFill>
                  <a:schemeClr val="tx1"/>
                </a:solidFill>
                <a:effectLst/>
                <a:ea typeface="ＭＳ Ｐゴシック" charset="0"/>
                <a:cs typeface="ＭＳ Ｐゴシック" charset="0"/>
              </a:rPr>
              <a:t>/:b:/r/sites/</a:t>
            </a:r>
            <a:r>
              <a:rPr lang="en-US" sz="1600" i="1" kern="1200" dirty="0" err="1">
                <a:solidFill>
                  <a:schemeClr val="tx1"/>
                </a:solidFill>
                <a:effectLst/>
                <a:ea typeface="ＭＳ Ｐゴシック" charset="0"/>
                <a:cs typeface="ＭＳ Ｐゴシック" charset="0"/>
              </a:rPr>
              <a:t>GCSHub</a:t>
            </a:r>
            <a:r>
              <a:rPr lang="en-US" sz="1600" i="1" kern="1200" dirty="0">
                <a:solidFill>
                  <a:schemeClr val="tx1"/>
                </a:solidFill>
                <a:effectLst/>
                <a:ea typeface="ＭＳ Ｐゴシック" charset="0"/>
                <a:cs typeface="ＭＳ Ｐゴシック" charset="0"/>
              </a:rPr>
              <a:t>/</a:t>
            </a:r>
            <a:r>
              <a:rPr lang="en-US" sz="1600" i="1" kern="1200" dirty="0" err="1">
                <a:solidFill>
                  <a:schemeClr val="tx1"/>
                </a:solidFill>
                <a:effectLst/>
                <a:ea typeface="ＭＳ Ｐゴシック" charset="0"/>
                <a:cs typeface="ＭＳ Ｐゴシック" charset="0"/>
              </a:rPr>
              <a:t>SiteAssets</a:t>
            </a:r>
            <a:r>
              <a:rPr lang="en-US" sz="1600" i="1" kern="1200" dirty="0">
                <a:solidFill>
                  <a:schemeClr val="tx1"/>
                </a:solidFill>
                <a:effectLst/>
                <a:ea typeface="ＭＳ Ｐゴシック" charset="0"/>
                <a:cs typeface="ＭＳ Ｐゴシック" charset="0"/>
              </a:rPr>
              <a:t>/Facts%20%26%20Figures%20Page%20Assets/Supporting%20Content%20%26%20Messaging/Facts%20%26%20Figures%20for%20Spokespeople.pdf?csf=1&amp;web=1&amp;e=</a:t>
            </a:r>
            <a:r>
              <a:rPr lang="en-US" sz="1600" i="1" kern="1200" dirty="0" err="1">
                <a:solidFill>
                  <a:schemeClr val="tx1"/>
                </a:solidFill>
                <a:effectLst/>
                <a:ea typeface="ＭＳ Ｐゴシック" charset="0"/>
                <a:cs typeface="ＭＳ Ｐゴシック" charset="0"/>
              </a:rPr>
              <a:t>JIReoQ</a:t>
            </a:r>
            <a:endParaRPr lang="en-US" sz="1600" i="1"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37</a:t>
            </a:fld>
            <a:endParaRPr lang="en-US"/>
          </a:p>
        </p:txBody>
      </p:sp>
    </p:spTree>
    <p:extLst>
      <p:ext uri="{BB962C8B-B14F-4D97-AF65-F5344CB8AC3E}">
        <p14:creationId xmlns:p14="http://schemas.microsoft.com/office/powerpoint/2010/main" val="186550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38</a:t>
            </a:fld>
            <a:endParaRPr lang="en-US"/>
          </a:p>
        </p:txBody>
      </p:sp>
    </p:spTree>
    <p:extLst>
      <p:ext uri="{BB962C8B-B14F-4D97-AF65-F5344CB8AC3E}">
        <p14:creationId xmlns:p14="http://schemas.microsoft.com/office/powerpoint/2010/main" val="795950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39</a:t>
            </a:fld>
            <a:endParaRPr lang="en-US"/>
          </a:p>
        </p:txBody>
      </p:sp>
    </p:spTree>
    <p:extLst>
      <p:ext uri="{BB962C8B-B14F-4D97-AF65-F5344CB8AC3E}">
        <p14:creationId xmlns:p14="http://schemas.microsoft.com/office/powerpoint/2010/main" val="42009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effectLst/>
                <a:latin typeface="+mn-lt"/>
                <a:ea typeface="ＭＳ Ｐゴシック" charset="0"/>
                <a:cs typeface="ＭＳ Ｐゴシック" charset="0"/>
              </a:rPr>
              <a:t>It’s been estimated that 75% of companies have decided to accelerate their transformation plans because of this pandemic.</a:t>
            </a:r>
          </a:p>
          <a:p>
            <a:pPr marL="0" marR="0" lvl="0" indent="0" algn="l" defTabSz="609493"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ＭＳ Ｐゴシック" charset="0"/>
              <a:cs typeface="ＭＳ Ｐゴシック" charset="0"/>
            </a:endParaRPr>
          </a:p>
          <a:p>
            <a:pPr marL="0" marR="0" lvl="0" indent="0" algn="l" defTabSz="609493"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ＭＳ Ｐゴシック" charset="0"/>
              <a:cs typeface="ＭＳ Ｐゴシック" charset="0"/>
            </a:endParaRP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i="1" kern="1200" dirty="0">
                <a:solidFill>
                  <a:schemeClr val="tx1"/>
                </a:solidFill>
                <a:effectLst/>
                <a:latin typeface="+mn-lt"/>
                <a:ea typeface="ＭＳ Ｐゴシック" charset="0"/>
                <a:cs typeface="ＭＳ Ｐゴシック" charset="0"/>
              </a:rPr>
              <a:t>Source:</a:t>
            </a: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i="1" kern="1200" dirty="0">
                <a:solidFill>
                  <a:schemeClr val="tx1"/>
                </a:solidFill>
                <a:effectLst/>
                <a:latin typeface="+mn-lt"/>
                <a:ea typeface="ＭＳ Ｐゴシック" charset="0"/>
                <a:cs typeface="ＭＳ Ｐゴシック" charset="0"/>
              </a:rPr>
              <a:t>Fortune 500 CEO survey: How are America’s biggest companies dealing with the coronavirus pandemic?</a:t>
            </a: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i="1" kern="1200" dirty="0">
                <a:solidFill>
                  <a:schemeClr val="tx1"/>
                </a:solidFill>
                <a:effectLst/>
                <a:latin typeface="+mn-lt"/>
                <a:ea typeface="ＭＳ Ｐゴシック" charset="0"/>
                <a:cs typeface="ＭＳ Ｐゴシック" charset="0"/>
              </a:rPr>
              <a:t>14 May 2020</a:t>
            </a: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i="1" kern="1200" dirty="0">
                <a:solidFill>
                  <a:schemeClr val="tx1"/>
                </a:solidFill>
                <a:effectLst/>
                <a:latin typeface="+mn-lt"/>
                <a:ea typeface="ＭＳ Ｐゴシック" charset="0"/>
                <a:cs typeface="ＭＳ Ｐゴシック" charset="0"/>
              </a:rPr>
              <a:t>Link: https://</a:t>
            </a:r>
            <a:r>
              <a:rPr lang="en-US" sz="1600" i="1" kern="1200" dirty="0" err="1">
                <a:solidFill>
                  <a:schemeClr val="tx1"/>
                </a:solidFill>
                <a:effectLst/>
                <a:latin typeface="+mn-lt"/>
                <a:ea typeface="ＭＳ Ｐゴシック" charset="0"/>
                <a:cs typeface="ＭＳ Ｐゴシック" charset="0"/>
              </a:rPr>
              <a:t>fortune.com</a:t>
            </a:r>
            <a:r>
              <a:rPr lang="en-US" sz="1600" i="1" kern="1200" dirty="0">
                <a:solidFill>
                  <a:schemeClr val="tx1"/>
                </a:solidFill>
                <a:effectLst/>
                <a:latin typeface="+mn-lt"/>
                <a:ea typeface="ＭＳ Ｐゴシック" charset="0"/>
                <a:cs typeface="ＭＳ Ｐゴシック" charset="0"/>
              </a:rPr>
              <a:t>/2020/05/14/fortune-500-ceo-survey-coronavirus-pandemic-predictions/</a:t>
            </a:r>
          </a:p>
          <a:p>
            <a:pPr marL="0" marR="0" lvl="0" indent="0" algn="l" defTabSz="609493"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ＭＳ Ｐゴシック" charset="0"/>
              <a:cs typeface="ＭＳ Ｐゴシック" charset="0"/>
            </a:endParaRPr>
          </a:p>
          <a:p>
            <a:pPr marL="0" marR="0" lvl="0" indent="0" algn="l" defTabSz="609493"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1463923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One of the most immediate impacts was the massive migration to remote work. </a:t>
            </a:r>
          </a:p>
          <a:p>
            <a:pPr lvl="0"/>
            <a:r>
              <a:rPr lang="en-US" sz="1600" kern="1200" dirty="0">
                <a:solidFill>
                  <a:schemeClr val="tx1"/>
                </a:solidFill>
                <a:effectLst/>
                <a:latin typeface="+mn-lt"/>
                <a:ea typeface="ＭＳ Ｐゴシック" charset="0"/>
                <a:cs typeface="ＭＳ Ｐゴシック" charset="0"/>
              </a:rPr>
              <a:t>According to Gartner, 88% of global enterprises encouraged their office workers to work from home because of the pandemic.</a:t>
            </a:r>
          </a:p>
          <a:p>
            <a:pPr lvl="0"/>
            <a:endParaRPr lang="en-US" b="0" dirty="0"/>
          </a:p>
          <a:p>
            <a:pPr lvl="0"/>
            <a:endParaRPr lang="en-US" b="0" dirty="0"/>
          </a:p>
          <a:p>
            <a:pPr marL="0" marR="0" lvl="0" indent="0" algn="l" defTabSz="609493" rtl="0" eaLnBrk="0" fontAlgn="base" latinLnBrk="0" hangingPunct="0">
              <a:lnSpc>
                <a:spcPct val="100000"/>
              </a:lnSpc>
              <a:spcBef>
                <a:spcPct val="30000"/>
              </a:spcBef>
              <a:spcAft>
                <a:spcPct val="0"/>
              </a:spcAft>
              <a:buClrTx/>
              <a:buSzTx/>
              <a:buFontTx/>
              <a:buNone/>
              <a:tabLst/>
              <a:defRPr/>
            </a:pPr>
            <a:r>
              <a:rPr lang="en-US" b="0" i="1" dirty="0"/>
              <a:t>Source:</a:t>
            </a: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b="0" i="1" kern="1200" dirty="0">
                <a:solidFill>
                  <a:schemeClr val="tx1"/>
                </a:solidFill>
                <a:effectLst/>
                <a:latin typeface="+mn-lt"/>
                <a:ea typeface="ＭＳ Ｐゴシック" charset="0"/>
                <a:cs typeface="ＭＳ Ｐゴシック" charset="0"/>
              </a:rPr>
              <a:t>Gartner HR Survey Reveals 88% of Organizations Have Encouraged or Required Employees to Work From Home Due to Coronavirus</a:t>
            </a:r>
            <a:endParaRPr lang="en-US" b="0" i="1" dirty="0"/>
          </a:p>
          <a:p>
            <a:pPr marL="0" marR="0" lvl="0" indent="0" algn="l" defTabSz="609493" rtl="0" eaLnBrk="0" fontAlgn="base" latinLnBrk="0" hangingPunct="0">
              <a:lnSpc>
                <a:spcPct val="100000"/>
              </a:lnSpc>
              <a:spcBef>
                <a:spcPct val="30000"/>
              </a:spcBef>
              <a:spcAft>
                <a:spcPct val="0"/>
              </a:spcAft>
              <a:buClrTx/>
              <a:buSzTx/>
              <a:buFontTx/>
              <a:buNone/>
              <a:tabLst/>
              <a:defRPr/>
            </a:pPr>
            <a:r>
              <a:rPr lang="en-US" b="0" i="1" dirty="0"/>
              <a:t>19 March 2020</a:t>
            </a:r>
          </a:p>
          <a:p>
            <a:pPr marL="0" marR="0" lvl="0" indent="0" algn="l" defTabSz="609493" rtl="0" eaLnBrk="0" fontAlgn="base" latinLnBrk="0" hangingPunct="0">
              <a:lnSpc>
                <a:spcPct val="100000"/>
              </a:lnSpc>
              <a:spcBef>
                <a:spcPct val="30000"/>
              </a:spcBef>
              <a:spcAft>
                <a:spcPct val="0"/>
              </a:spcAft>
              <a:buClrTx/>
              <a:buSzTx/>
              <a:buFontTx/>
              <a:buNone/>
              <a:tabLst/>
              <a:defRPr/>
            </a:pPr>
            <a:r>
              <a:rPr lang="en-US" b="0" i="1" dirty="0"/>
              <a:t>Link: https://</a:t>
            </a:r>
            <a:r>
              <a:rPr lang="en-US" b="0" i="1" dirty="0" err="1"/>
              <a:t>www.gartner.com</a:t>
            </a:r>
            <a:r>
              <a:rPr lang="en-US" b="0" i="1" dirty="0"/>
              <a:t>/</a:t>
            </a:r>
            <a:r>
              <a:rPr lang="en-US" b="0" i="1" dirty="0" err="1"/>
              <a:t>en</a:t>
            </a:r>
            <a:r>
              <a:rPr lang="en-US" b="0" i="1" dirty="0"/>
              <a:t>/newsroom/press-releases/2020-03-19-gartner-hr-survey-reveals-88--of-organizations-have-e</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326976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And of course, as many of you have experienced firsthand, it wasn’t just work, it was school that moved to the home.</a:t>
            </a:r>
          </a:p>
          <a:p>
            <a:pPr lvl="0"/>
            <a:r>
              <a:rPr lang="en-US" sz="1600" kern="1200" dirty="0">
                <a:solidFill>
                  <a:schemeClr val="tx1"/>
                </a:solidFill>
                <a:effectLst/>
                <a:latin typeface="+mn-lt"/>
                <a:ea typeface="ＭＳ Ｐゴシック" charset="0"/>
                <a:cs typeface="ＭＳ Ｐゴシック" charset="0"/>
              </a:rPr>
              <a:t>It’s been estimated that 1.2 billion children around the globe moved into virtual or hybrid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kern="1200" dirty="0">
                <a:solidFill>
                  <a:schemeClr val="tx1"/>
                </a:solidFill>
                <a:effectLst/>
                <a:latin typeface="+mn-lt"/>
                <a:ea typeface="ＭＳ Ｐゴシック" charset="0"/>
                <a:cs typeface="ＭＳ Ｐゴシック" charset="0"/>
              </a:rPr>
              <a:t>The COVID-19 pandemic has changed education forever. This is 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kern="1200" dirty="0">
                <a:solidFill>
                  <a:schemeClr val="tx1"/>
                </a:solidFill>
                <a:effectLst/>
                <a:latin typeface="+mn-lt"/>
                <a:ea typeface="ＭＳ Ｐゴシック" charset="0"/>
              </a:rPr>
              <a:t>29 April 2020</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https://</a:t>
            </a:r>
            <a:r>
              <a:rPr lang="en-US" i="1" dirty="0" err="1"/>
              <a:t>www.weforum.org</a:t>
            </a:r>
            <a:r>
              <a:rPr lang="en-US" i="1" dirty="0"/>
              <a:t>/agenda/2020/04/coronavirus-education-global-covid19-online-digital-learning/</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1933317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Governments are moving virtual too, legislating, debating, doing work for the people in front of their screens rather than in the hallowed halls of their Capitols.</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1987246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a:solidFill>
                  <a:schemeClr val="tx1"/>
                </a:solidFill>
                <a:effectLst/>
                <a:latin typeface="+mn-lt"/>
                <a:ea typeface="ＭＳ Ｐゴシック" charset="0"/>
                <a:cs typeface="ＭＳ Ｐゴシック" charset="0"/>
              </a:rPr>
              <a:t>And medicine has been redefined as well. </a:t>
            </a:r>
          </a:p>
          <a:p>
            <a:pPr lvl="0"/>
            <a:r>
              <a:rPr lang="en-US" sz="1600" kern="1200" dirty="0">
                <a:solidFill>
                  <a:schemeClr val="tx1"/>
                </a:solidFill>
                <a:effectLst/>
                <a:latin typeface="+mn-lt"/>
                <a:ea typeface="ＭＳ Ｐゴシック" charset="0"/>
                <a:cs typeface="ＭＳ Ｐゴシック" charset="0"/>
              </a:rPr>
              <a:t>In the US alone, telehealth adoption increased by 50% from January to June 2020. </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Source: </a:t>
            </a:r>
            <a:r>
              <a:rPr lang="en-US" sz="1600" b="0" i="1" kern="1200" dirty="0">
                <a:solidFill>
                  <a:schemeClr val="tx1"/>
                </a:solidFill>
                <a:effectLst/>
                <a:latin typeface="+mn-lt"/>
                <a:ea typeface="ＭＳ Ｐゴシック" charset="0"/>
                <a:cs typeface="+mn-cs"/>
              </a:rPr>
              <a:t>HHS Issues New Report Highlighting Dramatic Trends in Medicare Beneficiary Telehealth Utilization amid COVID-19</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28 July 2020</a:t>
            </a:r>
          </a:p>
          <a:p>
            <a:pPr marL="0" marR="0" lvl="3"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Link: https://</a:t>
            </a:r>
            <a:r>
              <a:rPr lang="en-US" i="1" dirty="0" err="1"/>
              <a:t>www.hhs.gov</a:t>
            </a:r>
            <a:r>
              <a:rPr lang="en-US" i="1" dirty="0"/>
              <a:t>/about/news/2020/07/28/hhs-issues-new-report-highlighting-dramatic-trends-in-medicare-beneficiary-telehealth-utilization-amid-covid-19.html</a:t>
            </a: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392383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effectLst/>
                <a:latin typeface="+mn-lt"/>
                <a:ea typeface="ＭＳ Ｐゴシック" charset="0"/>
                <a:cs typeface="ＭＳ Ｐゴシック" charset="0"/>
              </a:rPr>
              <a:t>This is why more than 500 million new applications will be developed over the next three years. It’s an amazing opportunity to reimagine how apps are designed, deployed and optimized.</a:t>
            </a:r>
          </a:p>
          <a:p>
            <a:pPr marL="0" marR="0" lvl="0" indent="0" algn="l" defTabSz="609493"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ＭＳ Ｐゴシック" charset="0"/>
              <a:cs typeface="ＭＳ Ｐゴシック" charset="0"/>
            </a:endParaRPr>
          </a:p>
          <a:p>
            <a:pPr marL="0" marR="0" lvl="0" indent="0" algn="l" defTabSz="609493"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ＭＳ Ｐゴシック" charset="0"/>
              <a:cs typeface="ＭＳ Ｐゴシック" charset="0"/>
            </a:endParaRP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i="1" kern="1200" dirty="0">
                <a:solidFill>
                  <a:schemeClr val="tx1"/>
                </a:solidFill>
                <a:effectLst/>
                <a:latin typeface="+mn-lt"/>
                <a:ea typeface="ＭＳ Ｐゴシック" charset="0"/>
                <a:cs typeface="ＭＳ Ｐゴシック" charset="0"/>
              </a:rPr>
              <a:t>Source:</a:t>
            </a: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b="0" i="1" kern="1200" dirty="0">
                <a:solidFill>
                  <a:schemeClr val="tx1"/>
                </a:solidFill>
                <a:effectLst/>
                <a:latin typeface="+mn-lt"/>
                <a:ea typeface="ＭＳ Ｐゴシック" charset="0"/>
                <a:cs typeface="ＭＳ Ｐゴシック" charset="0"/>
              </a:rPr>
              <a:t>IDC </a:t>
            </a:r>
            <a:r>
              <a:rPr lang="en-US" sz="1600" b="0" i="1" kern="1200" dirty="0" err="1">
                <a:solidFill>
                  <a:schemeClr val="tx1"/>
                </a:solidFill>
                <a:effectLst/>
                <a:latin typeface="+mn-lt"/>
                <a:ea typeface="ＭＳ Ｐゴシック" charset="0"/>
                <a:cs typeface="ＭＳ Ｐゴシック" charset="0"/>
              </a:rPr>
              <a:t>FutureScape</a:t>
            </a:r>
            <a:r>
              <a:rPr lang="en-US" sz="1600" b="0" i="1" kern="1200" dirty="0">
                <a:solidFill>
                  <a:schemeClr val="tx1"/>
                </a:solidFill>
                <a:effectLst/>
                <a:latin typeface="+mn-lt"/>
                <a:ea typeface="ＭＳ Ｐゴシック" charset="0"/>
                <a:cs typeface="ＭＳ Ｐゴシック" charset="0"/>
              </a:rPr>
              <a:t> Outlines the Impact "Digital Supremacy" Will Have on Enterprise Transformation and the IT Industry</a:t>
            </a: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b="0" i="1" kern="1200" dirty="0">
                <a:solidFill>
                  <a:schemeClr val="tx1"/>
                </a:solidFill>
                <a:effectLst/>
                <a:latin typeface="+mn-lt"/>
                <a:ea typeface="ＭＳ Ｐゴシック" charset="0"/>
                <a:cs typeface="ＭＳ Ｐゴシック" charset="0"/>
              </a:rPr>
              <a:t>29 Oct 2019</a:t>
            </a:r>
            <a:endParaRPr lang="en-US" sz="1600" i="1" kern="1200" dirty="0">
              <a:solidFill>
                <a:schemeClr val="tx1"/>
              </a:solidFill>
              <a:effectLst/>
              <a:latin typeface="+mn-lt"/>
              <a:ea typeface="ＭＳ Ｐゴシック" charset="0"/>
              <a:cs typeface="ＭＳ Ｐゴシック" charset="0"/>
            </a:endParaRPr>
          </a:p>
          <a:p>
            <a:pPr marL="0" marR="0" lvl="0" indent="0" algn="l" defTabSz="609493" rtl="0" eaLnBrk="0" fontAlgn="base" latinLnBrk="0" hangingPunct="0">
              <a:lnSpc>
                <a:spcPct val="100000"/>
              </a:lnSpc>
              <a:spcBef>
                <a:spcPct val="30000"/>
              </a:spcBef>
              <a:spcAft>
                <a:spcPct val="0"/>
              </a:spcAft>
              <a:buClrTx/>
              <a:buSzTx/>
              <a:buFontTx/>
              <a:buNone/>
              <a:tabLst/>
              <a:defRPr/>
            </a:pPr>
            <a:r>
              <a:rPr lang="en-US" sz="1600" i="1" kern="1200" dirty="0">
                <a:solidFill>
                  <a:schemeClr val="tx1"/>
                </a:solidFill>
                <a:effectLst/>
                <a:latin typeface="+mn-lt"/>
                <a:ea typeface="ＭＳ Ｐゴシック" charset="0"/>
                <a:cs typeface="ＭＳ Ｐゴシック" charset="0"/>
              </a:rPr>
              <a:t>Link: https://</a:t>
            </a:r>
            <a:r>
              <a:rPr lang="en-US" sz="1600" i="1" kern="1200" dirty="0" err="1">
                <a:solidFill>
                  <a:schemeClr val="tx1"/>
                </a:solidFill>
                <a:effectLst/>
                <a:latin typeface="+mn-lt"/>
                <a:ea typeface="ＭＳ Ｐゴシック" charset="0"/>
                <a:cs typeface="ＭＳ Ｐゴシック" charset="0"/>
              </a:rPr>
              <a:t>www.idc.com</a:t>
            </a:r>
            <a:r>
              <a:rPr lang="en-US" sz="1600" i="1" kern="1200" dirty="0">
                <a:solidFill>
                  <a:schemeClr val="tx1"/>
                </a:solidFill>
                <a:effectLst/>
                <a:latin typeface="+mn-lt"/>
                <a:ea typeface="ＭＳ Ｐゴシック" charset="0"/>
                <a:cs typeface="ＭＳ Ｐゴシック" charset="0"/>
              </a:rPr>
              <a:t>/</a:t>
            </a:r>
            <a:r>
              <a:rPr lang="en-US" sz="1600" i="1" kern="1200" dirty="0" err="1">
                <a:solidFill>
                  <a:schemeClr val="tx1"/>
                </a:solidFill>
                <a:effectLst/>
                <a:latin typeface="+mn-lt"/>
                <a:ea typeface="ＭＳ Ｐゴシック" charset="0"/>
                <a:cs typeface="ＭＳ Ｐゴシック" charset="0"/>
              </a:rPr>
              <a:t>getdoc.jsp?containerId</a:t>
            </a:r>
            <a:r>
              <a:rPr lang="en-US" sz="1600" i="1" kern="1200" dirty="0">
                <a:solidFill>
                  <a:schemeClr val="tx1"/>
                </a:solidFill>
                <a:effectLst/>
                <a:latin typeface="+mn-lt"/>
                <a:ea typeface="ＭＳ Ｐゴシック" charset="0"/>
                <a:cs typeface="ＭＳ Ｐゴシック" charset="0"/>
              </a:rPr>
              <a:t>=prUS45613519</a:t>
            </a:r>
          </a:p>
          <a:p>
            <a:pPr marL="0" marR="0" lvl="0" indent="0" algn="l" defTabSz="609493"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1986998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Master" Target="../slideMasters/slideMaster9.xml"/><Relationship Id="rId5" Type="http://schemas.openxmlformats.org/officeDocument/2006/relationships/image" Target="../media/image42.emf"/><Relationship Id="rId4" Type="http://schemas.openxmlformats.org/officeDocument/2006/relationships/image" Target="../media/image41.emf"/></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x3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7543365"/>
      </p:ext>
    </p:extLst>
  </p:cSld>
  <p:clrMapOvr>
    <a:masterClrMapping/>
  </p:clrMapOvr>
  <p:extLst>
    <p:ext uri="{DCECCB84-F9BA-43D5-87BE-67443E8EF086}">
      <p15:sldGuideLst xmlns:p15="http://schemas.microsoft.com/office/powerpoint/2012/main">
        <p15:guide id="1" pos="2687" userDrawn="1">
          <p15:clr>
            <a:srgbClr val="FBAE40"/>
          </p15:clr>
        </p15:guide>
        <p15:guide id="2" pos="4991" userDrawn="1">
          <p15:clr>
            <a:srgbClr val="FBAE40"/>
          </p15:clr>
        </p15:guide>
        <p15:guide id="3" orient="horz" pos="1560" userDrawn="1">
          <p15:clr>
            <a:srgbClr val="FBAE40"/>
          </p15:clr>
        </p15:guide>
        <p15:guide id="4"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x4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7763178"/>
      </p:ext>
    </p:extLst>
  </p:cSld>
  <p:clrMapOvr>
    <a:masterClrMapping/>
  </p:clrMapOvr>
  <p:extLst>
    <p:ext uri="{DCECCB84-F9BA-43D5-87BE-67443E8EF086}">
      <p15:sldGuideLst xmlns:p15="http://schemas.microsoft.com/office/powerpoint/2012/main">
        <p15:guide id="1" pos="1775">
          <p15:clr>
            <a:srgbClr val="FBAE40"/>
          </p15:clr>
        </p15:guide>
        <p15:guide id="2" pos="4511">
          <p15:clr>
            <a:srgbClr val="FBAE40"/>
          </p15:clr>
        </p15:guide>
        <p15:guide id="4" orient="horz" pos="3048" userDrawn="1">
          <p15:clr>
            <a:srgbClr val="FBAE40"/>
          </p15:clr>
        </p15:guide>
        <p15:guide id="5" pos="3143">
          <p15:clr>
            <a:srgbClr val="FBAE40"/>
          </p15:clr>
        </p15:guide>
        <p15:guide id="6" orient="horz" pos="1272" userDrawn="1">
          <p15:clr>
            <a:srgbClr val="FBAE40"/>
          </p15:clr>
        </p15:guide>
        <p15:guide id="7" pos="5903">
          <p15:clr>
            <a:srgbClr val="FBAE40"/>
          </p15:clr>
        </p15:guide>
        <p15:guide id="8" orient="horz" pos="216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2E8BD34-9749-B741-B93E-2D7E0CB595D9}"/>
              </a:ext>
            </a:extLst>
          </p:cNvPr>
          <p:cNvSpPr>
            <a:spLocks noGrp="1"/>
          </p:cNvSpPr>
          <p:nvPr>
            <p:ph type="body" sz="quarter" idx="19" hasCustomPrompt="1"/>
          </p:nvPr>
        </p:nvSpPr>
        <p:spPr>
          <a:xfrm>
            <a:off x="6405993" y="1766048"/>
            <a:ext cx="5164474" cy="443754"/>
          </a:xfrm>
          <a:prstGeom prst="rect">
            <a:avLst/>
          </a:prstGeom>
        </p:spPr>
        <p:txBody>
          <a:bodyPr lIns="0" tIns="0" rIns="0" bIns="0" anchor="b"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a:t>
            </a:r>
          </a:p>
        </p:txBody>
      </p:sp>
      <p:sp>
        <p:nvSpPr>
          <p:cNvPr id="26" name="Text Placeholder 2">
            <a:extLst>
              <a:ext uri="{FF2B5EF4-FFF2-40B4-BE49-F238E27FC236}">
                <a16:creationId xmlns:a16="http://schemas.microsoft.com/office/drawing/2014/main" id="{35059BF6-2F19-7F49-9CBE-82197BDDFC8C}"/>
              </a:ext>
            </a:extLst>
          </p:cNvPr>
          <p:cNvSpPr>
            <a:spLocks noGrp="1"/>
          </p:cNvSpPr>
          <p:nvPr>
            <p:ph type="body" sz="quarter" idx="24" hasCustomPrompt="1"/>
          </p:nvPr>
        </p:nvSpPr>
        <p:spPr>
          <a:xfrm>
            <a:off x="6409267" y="2382522"/>
            <a:ext cx="5167914" cy="182881"/>
          </a:xfrm>
          <a:prstGeom prst="rect">
            <a:avLst/>
          </a:prstGeom>
        </p:spPr>
        <p:txBody>
          <a:bodyPr lIns="0" tIns="0" rIns="0" bIns="0"/>
          <a:lstStyle>
            <a:lvl1pPr marL="0" indent="0">
              <a:spcBef>
                <a:spcPts val="0"/>
              </a:spcBef>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8" name="Text Placeholder 2">
            <a:extLst>
              <a:ext uri="{FF2B5EF4-FFF2-40B4-BE49-F238E27FC236}">
                <a16:creationId xmlns:a16="http://schemas.microsoft.com/office/drawing/2014/main" id="{65873738-C849-95A4-C52A-CD496785A3AA}"/>
              </a:ext>
            </a:extLst>
          </p:cNvPr>
          <p:cNvSpPr>
            <a:spLocks noGrp="1"/>
          </p:cNvSpPr>
          <p:nvPr>
            <p:ph type="body" sz="quarter" idx="27" hasCustomPrompt="1"/>
          </p:nvPr>
        </p:nvSpPr>
        <p:spPr>
          <a:xfrm>
            <a:off x="6409267" y="2812142"/>
            <a:ext cx="5167914" cy="1292187"/>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1" name="Title 1">
            <a:extLst>
              <a:ext uri="{FF2B5EF4-FFF2-40B4-BE49-F238E27FC236}">
                <a16:creationId xmlns:a16="http://schemas.microsoft.com/office/drawing/2014/main" id="{96FF2EC3-7B94-61AD-89EE-6563C3D30D5B}"/>
              </a:ext>
            </a:extLst>
          </p:cNvPr>
          <p:cNvSpPr>
            <a:spLocks noGrp="1"/>
          </p:cNvSpPr>
          <p:nvPr>
            <p:ph type="ctrTitle" hasCustomPrompt="1"/>
          </p:nvPr>
        </p:nvSpPr>
        <p:spPr>
          <a:xfrm>
            <a:off x="621804" y="1766048"/>
            <a:ext cx="5167914" cy="443753"/>
          </a:xfrm>
          <a:prstGeom prst="rect">
            <a:avLst/>
          </a:prstGeom>
        </p:spPr>
        <p:txBody>
          <a:bodyPr lIns="0" tIns="0" rIns="0" bIns="0" anchor="b"/>
          <a:lstStyle>
            <a:lvl1pPr marL="0" indent="0" algn="l">
              <a:lnSpc>
                <a:spcPct val="100000"/>
              </a:lnSpc>
              <a:buFont typeface="Arial" panose="020B0604020202020204" pitchFamily="34" charset="0"/>
              <a:buNone/>
              <a:defRPr sz="3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Heading</a:t>
            </a:r>
            <a:endParaRPr lang="en-US"/>
          </a:p>
        </p:txBody>
      </p:sp>
      <p:sp>
        <p:nvSpPr>
          <p:cNvPr id="22" name="Text Placeholder 2">
            <a:extLst>
              <a:ext uri="{FF2B5EF4-FFF2-40B4-BE49-F238E27FC236}">
                <a16:creationId xmlns:a16="http://schemas.microsoft.com/office/drawing/2014/main" id="{D19CCA2B-1CE2-77CF-F749-DC772E2A717C}"/>
              </a:ext>
            </a:extLst>
          </p:cNvPr>
          <p:cNvSpPr>
            <a:spLocks noGrp="1"/>
          </p:cNvSpPr>
          <p:nvPr>
            <p:ph type="body" sz="quarter" idx="15" hasCustomPrompt="1"/>
          </p:nvPr>
        </p:nvSpPr>
        <p:spPr>
          <a:xfrm>
            <a:off x="621804" y="2812142"/>
            <a:ext cx="5167914" cy="1292187"/>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13" name="Text Placeholder 2">
            <a:extLst>
              <a:ext uri="{FF2B5EF4-FFF2-40B4-BE49-F238E27FC236}">
                <a16:creationId xmlns:a16="http://schemas.microsoft.com/office/drawing/2014/main" id="{A8B70A03-DFE5-BAFE-E792-E9F9971D5DDA}"/>
              </a:ext>
            </a:extLst>
          </p:cNvPr>
          <p:cNvSpPr>
            <a:spLocks noGrp="1"/>
          </p:cNvSpPr>
          <p:nvPr>
            <p:ph type="body" sz="quarter" idx="28" hasCustomPrompt="1"/>
          </p:nvPr>
        </p:nvSpPr>
        <p:spPr>
          <a:xfrm>
            <a:off x="621803" y="2382522"/>
            <a:ext cx="5167914" cy="182881"/>
          </a:xfrm>
          <a:prstGeom prst="rect">
            <a:avLst/>
          </a:prstGeom>
        </p:spPr>
        <p:txBody>
          <a:bodyPr lIns="0" tIns="0" rIns="0" bIns="0"/>
          <a:lstStyle>
            <a:lvl1pPr marL="0" indent="0">
              <a:spcBef>
                <a:spcPts val="0"/>
              </a:spcBef>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0" name="Text Placeholder 2">
            <a:extLst>
              <a:ext uri="{FF2B5EF4-FFF2-40B4-BE49-F238E27FC236}">
                <a16:creationId xmlns:a16="http://schemas.microsoft.com/office/drawing/2014/main" id="{492B656F-A7D0-42FB-D9A5-80362B0197F2}"/>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405021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Three Column">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B27A1D91-B0C5-82DE-7D46-53E481769CC7}"/>
              </a:ext>
            </a:extLst>
          </p:cNvPr>
          <p:cNvSpPr>
            <a:spLocks noGrp="1"/>
          </p:cNvSpPr>
          <p:nvPr>
            <p:ph type="body" sz="quarter" idx="16" hasCustomPrompt="1"/>
          </p:nvPr>
        </p:nvSpPr>
        <p:spPr>
          <a:xfrm>
            <a:off x="631961" y="2382522"/>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8" name="Text Placeholder 2">
            <a:extLst>
              <a:ext uri="{FF2B5EF4-FFF2-40B4-BE49-F238E27FC236}">
                <a16:creationId xmlns:a16="http://schemas.microsoft.com/office/drawing/2014/main" id="{56024974-A0B0-7C6B-9AD0-E630E95DA949}"/>
              </a:ext>
            </a:extLst>
          </p:cNvPr>
          <p:cNvSpPr>
            <a:spLocks noGrp="1"/>
          </p:cNvSpPr>
          <p:nvPr>
            <p:ph type="body" sz="quarter" idx="15" hasCustomPrompt="1"/>
          </p:nvPr>
        </p:nvSpPr>
        <p:spPr>
          <a:xfrm>
            <a:off x="631961" y="2812145"/>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21" name="Text Placeholder 2">
            <a:extLst>
              <a:ext uri="{FF2B5EF4-FFF2-40B4-BE49-F238E27FC236}">
                <a16:creationId xmlns:a16="http://schemas.microsoft.com/office/drawing/2014/main" id="{45F39481-2908-3822-701D-5FF87E1F03A5}"/>
              </a:ext>
            </a:extLst>
          </p:cNvPr>
          <p:cNvSpPr>
            <a:spLocks noGrp="1"/>
          </p:cNvSpPr>
          <p:nvPr>
            <p:ph type="body" sz="quarter" idx="17" hasCustomPrompt="1"/>
          </p:nvPr>
        </p:nvSpPr>
        <p:spPr>
          <a:xfrm>
            <a:off x="8091058" y="2382522"/>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22" name="Text Placeholder 2">
            <a:extLst>
              <a:ext uri="{FF2B5EF4-FFF2-40B4-BE49-F238E27FC236}">
                <a16:creationId xmlns:a16="http://schemas.microsoft.com/office/drawing/2014/main" id="{8390454E-C6EF-BF2D-F598-5D31E91A5C5B}"/>
              </a:ext>
            </a:extLst>
          </p:cNvPr>
          <p:cNvSpPr>
            <a:spLocks noGrp="1"/>
          </p:cNvSpPr>
          <p:nvPr>
            <p:ph type="body" sz="quarter" idx="18" hasCustomPrompt="1"/>
          </p:nvPr>
        </p:nvSpPr>
        <p:spPr>
          <a:xfrm>
            <a:off x="8091058" y="2812145"/>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27" name="Text Placeholder 2">
            <a:extLst>
              <a:ext uri="{FF2B5EF4-FFF2-40B4-BE49-F238E27FC236}">
                <a16:creationId xmlns:a16="http://schemas.microsoft.com/office/drawing/2014/main" id="{3BD0ABDF-0D5E-A765-9F69-3BC9541847C2}"/>
              </a:ext>
            </a:extLst>
          </p:cNvPr>
          <p:cNvSpPr>
            <a:spLocks noGrp="1"/>
          </p:cNvSpPr>
          <p:nvPr>
            <p:ph type="body" sz="quarter" idx="19" hasCustomPrompt="1"/>
          </p:nvPr>
        </p:nvSpPr>
        <p:spPr>
          <a:xfrm>
            <a:off x="4361510" y="2382522"/>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29" name="Text Placeholder 2">
            <a:extLst>
              <a:ext uri="{FF2B5EF4-FFF2-40B4-BE49-F238E27FC236}">
                <a16:creationId xmlns:a16="http://schemas.microsoft.com/office/drawing/2014/main" id="{57A872EF-F192-39C4-B234-D15D6561B47C}"/>
              </a:ext>
            </a:extLst>
          </p:cNvPr>
          <p:cNvSpPr>
            <a:spLocks noGrp="1"/>
          </p:cNvSpPr>
          <p:nvPr>
            <p:ph type="body" sz="quarter" idx="20" hasCustomPrompt="1"/>
          </p:nvPr>
        </p:nvSpPr>
        <p:spPr>
          <a:xfrm>
            <a:off x="4361510" y="2812145"/>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30" name="Text Placeholder 6">
            <a:extLst>
              <a:ext uri="{FF2B5EF4-FFF2-40B4-BE49-F238E27FC236}">
                <a16:creationId xmlns:a16="http://schemas.microsoft.com/office/drawing/2014/main" id="{3EB9F6D8-47DF-1F5B-55DF-071309C37FDE}"/>
              </a:ext>
            </a:extLst>
          </p:cNvPr>
          <p:cNvSpPr>
            <a:spLocks noGrp="1"/>
          </p:cNvSpPr>
          <p:nvPr>
            <p:ph type="body" sz="quarter" idx="21" hasCustomPrompt="1"/>
          </p:nvPr>
        </p:nvSpPr>
        <p:spPr>
          <a:xfrm>
            <a:off x="4358257" y="1766048"/>
            <a:ext cx="3486004" cy="443754"/>
          </a:xfrm>
          <a:prstGeom prst="rect">
            <a:avLst/>
          </a:prstGeom>
        </p:spPr>
        <p:txBody>
          <a:bodyPr lIns="0" tIns="0" rIns="0" bIns="0" anchor="b"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a:t>
            </a:r>
          </a:p>
        </p:txBody>
      </p:sp>
      <p:sp>
        <p:nvSpPr>
          <p:cNvPr id="31" name="Text Placeholder 6">
            <a:extLst>
              <a:ext uri="{FF2B5EF4-FFF2-40B4-BE49-F238E27FC236}">
                <a16:creationId xmlns:a16="http://schemas.microsoft.com/office/drawing/2014/main" id="{1B9F0F59-8C07-4391-070A-F127239E51B0}"/>
              </a:ext>
            </a:extLst>
          </p:cNvPr>
          <p:cNvSpPr>
            <a:spLocks noGrp="1"/>
          </p:cNvSpPr>
          <p:nvPr>
            <p:ph type="body" sz="quarter" idx="22" hasCustomPrompt="1"/>
          </p:nvPr>
        </p:nvSpPr>
        <p:spPr>
          <a:xfrm>
            <a:off x="8093907" y="1766048"/>
            <a:ext cx="3486004" cy="443754"/>
          </a:xfrm>
          <a:prstGeom prst="rect">
            <a:avLst/>
          </a:prstGeom>
        </p:spPr>
        <p:txBody>
          <a:bodyPr lIns="0" tIns="0" rIns="0" bIns="0" anchor="b"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a:t>
            </a:r>
          </a:p>
        </p:txBody>
      </p:sp>
      <p:sp>
        <p:nvSpPr>
          <p:cNvPr id="13" name="Title 1">
            <a:extLst>
              <a:ext uri="{FF2B5EF4-FFF2-40B4-BE49-F238E27FC236}">
                <a16:creationId xmlns:a16="http://schemas.microsoft.com/office/drawing/2014/main" id="{BE2AD77B-1466-B731-C28A-2731D668CCBE}"/>
              </a:ext>
            </a:extLst>
          </p:cNvPr>
          <p:cNvSpPr>
            <a:spLocks noGrp="1"/>
          </p:cNvSpPr>
          <p:nvPr>
            <p:ph type="ctrTitle" hasCustomPrompt="1"/>
          </p:nvPr>
        </p:nvSpPr>
        <p:spPr>
          <a:xfrm>
            <a:off x="621631" y="1766048"/>
            <a:ext cx="3488326" cy="443753"/>
          </a:xfrm>
          <a:prstGeom prst="rect">
            <a:avLst/>
          </a:prstGeom>
        </p:spPr>
        <p:txBody>
          <a:bodyPr lIns="0" tIns="0" rIns="0" bIns="0" anchor="b"/>
          <a:lstStyle>
            <a:lvl1pPr marL="0" indent="0" algn="l">
              <a:lnSpc>
                <a:spcPct val="100000"/>
              </a:lnSpc>
              <a:buFont typeface="Arial" panose="020B0604020202020204" pitchFamily="34" charset="0"/>
              <a:buNone/>
              <a:defRPr sz="3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Heading</a:t>
            </a:r>
            <a:endParaRPr lang="en-US"/>
          </a:p>
        </p:txBody>
      </p:sp>
      <p:sp>
        <p:nvSpPr>
          <p:cNvPr id="14" name="Text Placeholder 2">
            <a:extLst>
              <a:ext uri="{FF2B5EF4-FFF2-40B4-BE49-F238E27FC236}">
                <a16:creationId xmlns:a16="http://schemas.microsoft.com/office/drawing/2014/main" id="{D81B37B4-1168-CDEB-FB62-4B4E3C4E0ADA}"/>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19566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Two Column Icons">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631962" y="1607671"/>
            <a:ext cx="1024505" cy="957729"/>
          </a:xfrm>
          <a:prstGeom prst="rect">
            <a:avLst/>
          </a:prstGeom>
          <a:noFill/>
        </p:spPr>
        <p:txBody>
          <a:bodyPr vert="horz" lIns="91420" tIns="45710" rIns="91420" bIns="45710" anchor="ctr"/>
          <a:lstStyle>
            <a:lvl1pPr marL="0" indent="0" algn="ctr">
              <a:buNone/>
              <a:defRPr sz="1333" b="0" i="0" baseline="0">
                <a:solidFill>
                  <a:schemeClr val="tx1"/>
                </a:solidFill>
                <a:latin typeface="CiscoSansTT ExtraLight" panose="020B0303020201020303" pitchFamily="34" charset="0"/>
                <a:cs typeface="CiscoSans ExtraLight"/>
              </a:defRPr>
            </a:lvl1pPr>
          </a:lstStyle>
          <a:p>
            <a:pPr lvl="0"/>
            <a:r>
              <a:rPr lang="en-US" noProof="0"/>
              <a:t>Click to add marketing icon</a:t>
            </a:r>
          </a:p>
        </p:txBody>
      </p:sp>
      <p:sp>
        <p:nvSpPr>
          <p:cNvPr id="16" name="Text Placeholder 2">
            <a:extLst>
              <a:ext uri="{FF2B5EF4-FFF2-40B4-BE49-F238E27FC236}">
                <a16:creationId xmlns:a16="http://schemas.microsoft.com/office/drawing/2014/main" id="{17EBF19C-49E3-D24F-8832-1A12184F6688}"/>
              </a:ext>
            </a:extLst>
          </p:cNvPr>
          <p:cNvSpPr>
            <a:spLocks noGrp="1"/>
          </p:cNvSpPr>
          <p:nvPr>
            <p:ph type="body" sz="quarter" idx="15" hasCustomPrompt="1"/>
          </p:nvPr>
        </p:nvSpPr>
        <p:spPr>
          <a:xfrm>
            <a:off x="623517" y="3668311"/>
            <a:ext cx="5177263" cy="1315357"/>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6" name="Text Placeholder 6">
            <a:extLst>
              <a:ext uri="{FF2B5EF4-FFF2-40B4-BE49-F238E27FC236}">
                <a16:creationId xmlns:a16="http://schemas.microsoft.com/office/drawing/2014/main" id="{3148D23F-4FB0-0283-D700-8A06DCABC281}"/>
              </a:ext>
            </a:extLst>
          </p:cNvPr>
          <p:cNvSpPr>
            <a:spLocks noGrp="1"/>
          </p:cNvSpPr>
          <p:nvPr>
            <p:ph type="body" sz="quarter" idx="25" hasCustomPrompt="1"/>
          </p:nvPr>
        </p:nvSpPr>
        <p:spPr>
          <a:xfrm>
            <a:off x="6388957" y="2938820"/>
            <a:ext cx="5177262" cy="482748"/>
          </a:xfrm>
          <a:prstGeom prst="rect">
            <a:avLst/>
          </a:prstGeom>
        </p:spPr>
        <p:txBody>
          <a:bodyPr lIns="0" tIns="0" rIns="0" bIns="0" anchor="b"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a:t>
            </a:r>
          </a:p>
        </p:txBody>
      </p:sp>
      <p:sp>
        <p:nvSpPr>
          <p:cNvPr id="27" name="Picture Placeholder 2">
            <a:extLst>
              <a:ext uri="{FF2B5EF4-FFF2-40B4-BE49-F238E27FC236}">
                <a16:creationId xmlns:a16="http://schemas.microsoft.com/office/drawing/2014/main" id="{C5C6BDEC-E33F-4C34-5403-6A238AB80D5E}"/>
              </a:ext>
            </a:extLst>
          </p:cNvPr>
          <p:cNvSpPr>
            <a:spLocks noGrp="1"/>
          </p:cNvSpPr>
          <p:nvPr>
            <p:ph type="pic" sz="quarter" idx="26" hasCustomPrompt="1"/>
          </p:nvPr>
        </p:nvSpPr>
        <p:spPr>
          <a:xfrm>
            <a:off x="6398311" y="1607671"/>
            <a:ext cx="1024505" cy="957729"/>
          </a:xfrm>
          <a:prstGeom prst="rect">
            <a:avLst/>
          </a:prstGeom>
          <a:noFill/>
        </p:spPr>
        <p:txBody>
          <a:bodyPr vert="horz" lIns="91420" tIns="45710" rIns="91420" bIns="45710" anchor="ctr"/>
          <a:lstStyle>
            <a:lvl1pPr marL="0" indent="0" algn="ctr">
              <a:buNone/>
              <a:defRPr sz="1333" b="0" i="0" baseline="0">
                <a:solidFill>
                  <a:schemeClr val="tx1"/>
                </a:solidFill>
                <a:latin typeface="CiscoSansTT ExtraLight" panose="020B0303020201020303" pitchFamily="34" charset="0"/>
                <a:cs typeface="CiscoSans ExtraLight"/>
              </a:defRPr>
            </a:lvl1pPr>
          </a:lstStyle>
          <a:p>
            <a:pPr lvl="0"/>
            <a:r>
              <a:rPr lang="en-US" noProof="0"/>
              <a:t>Click to add marketing icon</a:t>
            </a:r>
          </a:p>
        </p:txBody>
      </p:sp>
      <p:sp>
        <p:nvSpPr>
          <p:cNvPr id="28" name="Text Placeholder 2">
            <a:extLst>
              <a:ext uri="{FF2B5EF4-FFF2-40B4-BE49-F238E27FC236}">
                <a16:creationId xmlns:a16="http://schemas.microsoft.com/office/drawing/2014/main" id="{2136F578-A3CF-9005-0901-E724D7D5226F}"/>
              </a:ext>
            </a:extLst>
          </p:cNvPr>
          <p:cNvSpPr>
            <a:spLocks noGrp="1"/>
          </p:cNvSpPr>
          <p:nvPr>
            <p:ph type="body" sz="quarter" idx="27" hasCustomPrompt="1"/>
          </p:nvPr>
        </p:nvSpPr>
        <p:spPr>
          <a:xfrm>
            <a:off x="6398311" y="3668311"/>
            <a:ext cx="5177263" cy="1315357"/>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9" name="Text Placeholder 6">
            <a:extLst>
              <a:ext uri="{FF2B5EF4-FFF2-40B4-BE49-F238E27FC236}">
                <a16:creationId xmlns:a16="http://schemas.microsoft.com/office/drawing/2014/main" id="{ADFE46B3-A8B5-C645-B495-DA6D53180536}"/>
              </a:ext>
            </a:extLst>
          </p:cNvPr>
          <p:cNvSpPr>
            <a:spLocks noGrp="1"/>
          </p:cNvSpPr>
          <p:nvPr>
            <p:ph type="body" sz="quarter" idx="23" hasCustomPrompt="1"/>
          </p:nvPr>
        </p:nvSpPr>
        <p:spPr>
          <a:xfrm>
            <a:off x="621597" y="2938820"/>
            <a:ext cx="5177262" cy="482748"/>
          </a:xfrm>
          <a:prstGeom prst="rect">
            <a:avLst/>
          </a:prstGeom>
        </p:spPr>
        <p:txBody>
          <a:bodyPr lIns="0" tIns="0" rIns="0" bIns="0" anchor="b"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a:t>
            </a:r>
          </a:p>
        </p:txBody>
      </p:sp>
      <p:sp>
        <p:nvSpPr>
          <p:cNvPr id="10" name="Text Placeholder 2">
            <a:extLst>
              <a:ext uri="{FF2B5EF4-FFF2-40B4-BE49-F238E27FC236}">
                <a16:creationId xmlns:a16="http://schemas.microsoft.com/office/drawing/2014/main" id="{0D0EB105-4FE7-7E30-8C23-A63566AB41F9}"/>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1829724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Three Column Icons">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96CA1346-1D62-4F41-BA11-B3EEBA6B5192}"/>
              </a:ext>
            </a:extLst>
          </p:cNvPr>
          <p:cNvSpPr>
            <a:spLocks noGrp="1"/>
          </p:cNvSpPr>
          <p:nvPr>
            <p:ph type="body" sz="quarter" idx="20" hasCustomPrompt="1"/>
          </p:nvPr>
        </p:nvSpPr>
        <p:spPr>
          <a:xfrm>
            <a:off x="4339096" y="2946254"/>
            <a:ext cx="3510635" cy="482748"/>
          </a:xfrm>
          <a:prstGeom prst="rect">
            <a:avLst/>
          </a:prstGeom>
        </p:spPr>
        <p:txBody>
          <a:bodyPr lIns="0" tIns="0" rIns="0" bIns="0" anchor="b"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a:t>
            </a:r>
          </a:p>
        </p:txBody>
      </p:sp>
      <p:sp>
        <p:nvSpPr>
          <p:cNvPr id="18" name="Text Placeholder 6">
            <a:extLst>
              <a:ext uri="{FF2B5EF4-FFF2-40B4-BE49-F238E27FC236}">
                <a16:creationId xmlns:a16="http://schemas.microsoft.com/office/drawing/2014/main" id="{53E5B521-5917-164E-BF18-105160A01CA5}"/>
              </a:ext>
            </a:extLst>
          </p:cNvPr>
          <p:cNvSpPr>
            <a:spLocks noGrp="1"/>
          </p:cNvSpPr>
          <p:nvPr>
            <p:ph type="body" sz="quarter" idx="22" hasCustomPrompt="1"/>
          </p:nvPr>
        </p:nvSpPr>
        <p:spPr>
          <a:xfrm>
            <a:off x="8074744" y="2946254"/>
            <a:ext cx="3510635" cy="482748"/>
          </a:xfrm>
          <a:prstGeom prst="rect">
            <a:avLst/>
          </a:prstGeom>
        </p:spPr>
        <p:txBody>
          <a:bodyPr lIns="0" tIns="0" rIns="0" bIns="0" anchor="b"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a:t>
            </a:r>
          </a:p>
        </p:txBody>
      </p:sp>
      <p:sp>
        <p:nvSpPr>
          <p:cNvPr id="19" name="Text Placeholder 6">
            <a:extLst>
              <a:ext uri="{FF2B5EF4-FFF2-40B4-BE49-F238E27FC236}">
                <a16:creationId xmlns:a16="http://schemas.microsoft.com/office/drawing/2014/main" id="{0721738F-FD2D-4146-A62E-4ECD6E8AF6FC}"/>
              </a:ext>
            </a:extLst>
          </p:cNvPr>
          <p:cNvSpPr>
            <a:spLocks noGrp="1"/>
          </p:cNvSpPr>
          <p:nvPr>
            <p:ph type="body" sz="quarter" idx="23" hasCustomPrompt="1"/>
          </p:nvPr>
        </p:nvSpPr>
        <p:spPr>
          <a:xfrm>
            <a:off x="622609" y="2946254"/>
            <a:ext cx="3510635" cy="482748"/>
          </a:xfrm>
          <a:prstGeom prst="rect">
            <a:avLst/>
          </a:prstGeom>
        </p:spPr>
        <p:txBody>
          <a:bodyPr lIns="0" tIns="0" rIns="0" bIns="0" anchor="b"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a:t>
            </a:r>
          </a:p>
        </p:txBody>
      </p:sp>
      <p:sp>
        <p:nvSpPr>
          <p:cNvPr id="20" name="Picture Placeholder 2">
            <a:extLst>
              <a:ext uri="{FF2B5EF4-FFF2-40B4-BE49-F238E27FC236}">
                <a16:creationId xmlns:a16="http://schemas.microsoft.com/office/drawing/2014/main" id="{8143D29F-44CB-0E44-8852-5377E5E8F518}"/>
              </a:ext>
            </a:extLst>
          </p:cNvPr>
          <p:cNvSpPr>
            <a:spLocks noGrp="1"/>
          </p:cNvSpPr>
          <p:nvPr>
            <p:ph type="pic" sz="quarter" idx="10" hasCustomPrompt="1"/>
          </p:nvPr>
        </p:nvSpPr>
        <p:spPr>
          <a:xfrm>
            <a:off x="4358259" y="1607671"/>
            <a:ext cx="1024505" cy="957729"/>
          </a:xfrm>
          <a:prstGeom prst="rect">
            <a:avLst/>
          </a:prstGeom>
          <a:noFill/>
        </p:spPr>
        <p:txBody>
          <a:bodyPr vert="horz" lIns="91420" tIns="45710" rIns="91420" bIns="45710" anchor="ctr"/>
          <a:lstStyle>
            <a:lvl1pPr marL="0" indent="0" algn="ctr">
              <a:buNone/>
              <a:defRPr sz="1333" b="0" i="0" baseline="0">
                <a:solidFill>
                  <a:schemeClr val="tx1"/>
                </a:solidFill>
                <a:latin typeface="CiscoSansTT ExtraLight" panose="020B0303020201020303" pitchFamily="34" charset="0"/>
                <a:cs typeface="CiscoSans ExtraLight"/>
              </a:defRPr>
            </a:lvl1pPr>
          </a:lstStyle>
          <a:p>
            <a:pPr lvl="0"/>
            <a:r>
              <a:rPr lang="en-US" noProof="0"/>
              <a:t>Click to add marketing icon</a:t>
            </a:r>
          </a:p>
        </p:txBody>
      </p:sp>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631962" y="1607671"/>
            <a:ext cx="1024505" cy="957729"/>
          </a:xfrm>
          <a:prstGeom prst="rect">
            <a:avLst/>
          </a:prstGeom>
          <a:noFill/>
        </p:spPr>
        <p:txBody>
          <a:bodyPr vert="horz" lIns="91420" tIns="45710" rIns="91420" bIns="45710" anchor="ctr"/>
          <a:lstStyle>
            <a:lvl1pPr marL="0" indent="0" algn="ctr">
              <a:buNone/>
              <a:defRPr sz="1333" b="0" i="0" baseline="0">
                <a:solidFill>
                  <a:schemeClr val="tx1"/>
                </a:solidFill>
                <a:latin typeface="CiscoSansTT ExtraLight" panose="020B0303020201020303" pitchFamily="34" charset="0"/>
                <a:cs typeface="CiscoSans ExtraLight"/>
              </a:defRPr>
            </a:lvl1pPr>
          </a:lstStyle>
          <a:p>
            <a:pPr lvl="0"/>
            <a:r>
              <a:rPr lang="en-US" noProof="0"/>
              <a:t>Click to add marketing icon</a:t>
            </a:r>
          </a:p>
        </p:txBody>
      </p:sp>
      <p:sp>
        <p:nvSpPr>
          <p:cNvPr id="22" name="Picture Placeholder 2">
            <a:extLst>
              <a:ext uri="{FF2B5EF4-FFF2-40B4-BE49-F238E27FC236}">
                <a16:creationId xmlns:a16="http://schemas.microsoft.com/office/drawing/2014/main" id="{EE6224FA-C881-7942-88CA-85C557540C4C}"/>
              </a:ext>
            </a:extLst>
          </p:cNvPr>
          <p:cNvSpPr>
            <a:spLocks noGrp="1"/>
          </p:cNvSpPr>
          <p:nvPr>
            <p:ph type="pic" sz="quarter" idx="25" hasCustomPrompt="1"/>
          </p:nvPr>
        </p:nvSpPr>
        <p:spPr>
          <a:xfrm>
            <a:off x="8084555" y="1607671"/>
            <a:ext cx="1024505" cy="957729"/>
          </a:xfrm>
          <a:prstGeom prst="rect">
            <a:avLst/>
          </a:prstGeom>
          <a:noFill/>
        </p:spPr>
        <p:txBody>
          <a:bodyPr vert="horz" lIns="91420" tIns="45710" rIns="91420" bIns="45710" anchor="ctr"/>
          <a:lstStyle>
            <a:lvl1pPr marL="0" indent="0" algn="ctr">
              <a:buNone/>
              <a:defRPr sz="1333" b="0" i="0" baseline="0">
                <a:solidFill>
                  <a:schemeClr val="tx1"/>
                </a:solidFill>
                <a:latin typeface="CiscoSansTT ExtraLight" panose="020B0303020201020303" pitchFamily="34" charset="0"/>
                <a:cs typeface="CiscoSans ExtraLight"/>
              </a:defRPr>
            </a:lvl1pPr>
          </a:lstStyle>
          <a:p>
            <a:pPr lvl="0"/>
            <a:r>
              <a:rPr lang="en-US" noProof="0"/>
              <a:t>Click to add marketing icon</a:t>
            </a:r>
          </a:p>
        </p:txBody>
      </p:sp>
      <p:sp>
        <p:nvSpPr>
          <p:cNvPr id="16" name="Text Placeholder 2">
            <a:extLst>
              <a:ext uri="{FF2B5EF4-FFF2-40B4-BE49-F238E27FC236}">
                <a16:creationId xmlns:a16="http://schemas.microsoft.com/office/drawing/2014/main" id="{17EBF19C-49E3-D24F-8832-1A12184F6688}"/>
              </a:ext>
            </a:extLst>
          </p:cNvPr>
          <p:cNvSpPr>
            <a:spLocks noGrp="1"/>
          </p:cNvSpPr>
          <p:nvPr>
            <p:ph type="body" sz="quarter" idx="15" hasCustomPrompt="1"/>
          </p:nvPr>
        </p:nvSpPr>
        <p:spPr>
          <a:xfrm>
            <a:off x="631961" y="3675744"/>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23" name="Text Placeholder 2">
            <a:extLst>
              <a:ext uri="{FF2B5EF4-FFF2-40B4-BE49-F238E27FC236}">
                <a16:creationId xmlns:a16="http://schemas.microsoft.com/office/drawing/2014/main" id="{A1125D49-7617-524D-93FF-568220A243A4}"/>
              </a:ext>
            </a:extLst>
          </p:cNvPr>
          <p:cNvSpPr>
            <a:spLocks noGrp="1"/>
          </p:cNvSpPr>
          <p:nvPr>
            <p:ph type="body" sz="quarter" idx="29" hasCustomPrompt="1"/>
          </p:nvPr>
        </p:nvSpPr>
        <p:spPr>
          <a:xfrm>
            <a:off x="4349121" y="3675744"/>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24" name="Text Placeholder 2">
            <a:extLst>
              <a:ext uri="{FF2B5EF4-FFF2-40B4-BE49-F238E27FC236}">
                <a16:creationId xmlns:a16="http://schemas.microsoft.com/office/drawing/2014/main" id="{32FC023A-9146-A042-BD74-7CC8EF53A068}"/>
              </a:ext>
            </a:extLst>
          </p:cNvPr>
          <p:cNvSpPr>
            <a:spLocks noGrp="1"/>
          </p:cNvSpPr>
          <p:nvPr>
            <p:ph type="body" sz="quarter" idx="30" hasCustomPrompt="1"/>
          </p:nvPr>
        </p:nvSpPr>
        <p:spPr>
          <a:xfrm>
            <a:off x="8100859" y="3675744"/>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13" name="Text Placeholder 2">
            <a:extLst>
              <a:ext uri="{FF2B5EF4-FFF2-40B4-BE49-F238E27FC236}">
                <a16:creationId xmlns:a16="http://schemas.microsoft.com/office/drawing/2014/main" id="{3B88B2C6-7B71-2E10-C2D7-2073ED166CFF}"/>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3647245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ing and titl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C30067D-BDB2-4ED3-9FF2-9A7F7110FF90}"/>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8" name="Text Placeholder 6">
            <a:extLst>
              <a:ext uri="{FF2B5EF4-FFF2-40B4-BE49-F238E27FC236}">
                <a16:creationId xmlns:a16="http://schemas.microsoft.com/office/drawing/2014/main" id="{1878F7B9-C122-B8FB-05FB-508A64772A99}"/>
              </a:ext>
            </a:extLst>
          </p:cNvPr>
          <p:cNvSpPr>
            <a:spLocks noGrp="1"/>
          </p:cNvSpPr>
          <p:nvPr>
            <p:ph type="body" sz="quarter" idx="23" hasCustomPrompt="1"/>
          </p:nvPr>
        </p:nvSpPr>
        <p:spPr>
          <a:xfrm>
            <a:off x="625766" y="739630"/>
            <a:ext cx="7458130" cy="482748"/>
          </a:xfrm>
          <a:prstGeom prst="rect">
            <a:avLst/>
          </a:prstGeom>
        </p:spPr>
        <p:txBody>
          <a:bodyPr lIns="0" tIns="0" rIns="0" bIns="0" anchor="t"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 goes here</a:t>
            </a:r>
          </a:p>
        </p:txBody>
      </p:sp>
    </p:spTree>
    <p:extLst>
      <p:ext uri="{BB962C8B-B14F-4D97-AF65-F5344CB8AC3E}">
        <p14:creationId xmlns:p14="http://schemas.microsoft.com/office/powerpoint/2010/main" val="1798796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E84602F-A2F5-0AB3-EDDA-2F6FBCDFA885}"/>
              </a:ext>
            </a:extLst>
          </p:cNvPr>
          <p:cNvSpPr>
            <a:spLocks noGrp="1"/>
          </p:cNvSpPr>
          <p:nvPr>
            <p:ph type="body" sz="quarter" idx="10" hasCustomPrompt="1"/>
          </p:nvPr>
        </p:nvSpPr>
        <p:spPr>
          <a:xfrm>
            <a:off x="621630" y="1600201"/>
            <a:ext cx="10957754" cy="4519083"/>
          </a:xfrm>
          <a:prstGeom prst="rect">
            <a:avLst/>
          </a:prstGeom>
        </p:spPr>
        <p:txBody>
          <a:bodyPr lIns="91420" tIns="45710" rIns="91420" bIns="45710">
            <a:noAutofit/>
          </a:bodyPr>
          <a:lstStyle>
            <a:lvl1pPr marL="304707" indent="-228529">
              <a:lnSpc>
                <a:spcPct val="95000"/>
              </a:lnSpc>
              <a:spcBef>
                <a:spcPts val="1480"/>
              </a:spcBef>
              <a:buClr>
                <a:schemeClr val="accent1"/>
              </a:buClr>
              <a:buSzPct val="80000"/>
              <a:buFont typeface="Arial"/>
              <a:buChar char="•"/>
              <a:defRPr sz="2399" b="0" i="0">
                <a:solidFill>
                  <a:schemeClr val="tx1"/>
                </a:solidFill>
                <a:latin typeface="+mn-lt"/>
                <a:ea typeface="CiscoSansTT Thin" charset="0"/>
                <a:cs typeface="CiscoSansTT Thin" charset="0"/>
              </a:defRPr>
            </a:lvl1pPr>
            <a:lvl2pPr marL="609412" indent="-220066">
              <a:lnSpc>
                <a:spcPct val="95000"/>
              </a:lnSpc>
              <a:spcBef>
                <a:spcPts val="600"/>
              </a:spcBef>
              <a:buClr>
                <a:schemeClr val="accent1"/>
              </a:buClr>
              <a:buSzPct val="80000"/>
              <a:buFont typeface="Arial"/>
              <a:buChar char="•"/>
              <a:defRPr sz="1866" b="0" i="0">
                <a:solidFill>
                  <a:schemeClr val="tx1"/>
                </a:solidFill>
                <a:latin typeface="+mn-lt"/>
                <a:ea typeface="CiscoSansTT Thin" charset="0"/>
                <a:cs typeface="CiscoSansTT Thin" charset="0"/>
              </a:defRPr>
            </a:lvl2pPr>
            <a:lvl3pPr marL="914118" indent="-146006">
              <a:buClr>
                <a:schemeClr val="accent1"/>
              </a:buClr>
              <a:buSzPct val="80000"/>
              <a:buFont typeface="Arial"/>
              <a:buChar char="•"/>
              <a:defRPr sz="1600" b="0" i="0">
                <a:solidFill>
                  <a:schemeClr val="tx1"/>
                </a:solidFill>
                <a:latin typeface="CiscoSansTT" panose="020B0503020201020303" pitchFamily="34" charset="0"/>
                <a:ea typeface="CiscoSansTT" panose="020B0503020201020303" pitchFamily="34" charset="0"/>
                <a:cs typeface="CiscoSansTT" panose="020B0503020201020303" pitchFamily="34" charset="0"/>
              </a:defRPr>
            </a:lvl3pPr>
            <a:lvl4pPr marL="1214339" indent="-228483">
              <a:buClr>
                <a:schemeClr val="accent1"/>
              </a:buClr>
              <a:buSzPct val="80000"/>
              <a:buFont typeface="Arial"/>
              <a:buChar char="•"/>
              <a:defRPr sz="1333" b="0" i="0">
                <a:solidFill>
                  <a:schemeClr val="tx1"/>
                </a:solidFill>
                <a:latin typeface="CiscoSansTT Medium" panose="020B0503020201020303" pitchFamily="34" charset="0"/>
                <a:ea typeface="CiscoSansTT Medium" panose="020B0503020201020303" pitchFamily="34" charset="0"/>
                <a:cs typeface="CiscoSansTT Medium" panose="020B0503020201020303" pitchFamily="34" charset="0"/>
              </a:defRPr>
            </a:lvl4pPr>
            <a:lvl5pPr marL="1442822" indent="-224251">
              <a:buClr>
                <a:schemeClr val="bg2"/>
              </a:buClr>
              <a:buSzPct val="80000"/>
              <a:buFont typeface="Arial"/>
              <a:buChar char="•"/>
              <a:defRPr sz="1333" b="0" i="0">
                <a:solidFill>
                  <a:schemeClr val="bg2"/>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p:txBody>
      </p:sp>
      <p:sp>
        <p:nvSpPr>
          <p:cNvPr id="8" name="Text Placeholder 2">
            <a:extLst>
              <a:ext uri="{FF2B5EF4-FFF2-40B4-BE49-F238E27FC236}">
                <a16:creationId xmlns:a16="http://schemas.microsoft.com/office/drawing/2014/main" id="{59A4C47A-6966-3B09-BD1C-38665845F9B1}"/>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10" name="Text Placeholder 6">
            <a:extLst>
              <a:ext uri="{FF2B5EF4-FFF2-40B4-BE49-F238E27FC236}">
                <a16:creationId xmlns:a16="http://schemas.microsoft.com/office/drawing/2014/main" id="{1FCB4DFA-B41D-91DA-5108-E390AFFDD535}"/>
              </a:ext>
            </a:extLst>
          </p:cNvPr>
          <p:cNvSpPr>
            <a:spLocks noGrp="1"/>
          </p:cNvSpPr>
          <p:nvPr>
            <p:ph type="body" sz="quarter" idx="23" hasCustomPrompt="1"/>
          </p:nvPr>
        </p:nvSpPr>
        <p:spPr>
          <a:xfrm>
            <a:off x="625766" y="739630"/>
            <a:ext cx="7458130" cy="482748"/>
          </a:xfrm>
          <a:prstGeom prst="rect">
            <a:avLst/>
          </a:prstGeom>
        </p:spPr>
        <p:txBody>
          <a:bodyPr lIns="0" tIns="0" rIns="0" bIns="0" anchor="t"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 goes here</a:t>
            </a:r>
          </a:p>
        </p:txBody>
      </p:sp>
    </p:spTree>
    <p:extLst>
      <p:ext uri="{BB962C8B-B14F-4D97-AF65-F5344CB8AC3E}">
        <p14:creationId xmlns:p14="http://schemas.microsoft.com/office/powerpoint/2010/main" val="3371564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11">
            <a:extLst>
              <a:ext uri="{FF2B5EF4-FFF2-40B4-BE49-F238E27FC236}">
                <a16:creationId xmlns:a16="http://schemas.microsoft.com/office/drawing/2014/main" id="{C83B223E-030E-74D0-B6FA-BEC3DA7BD3FA}"/>
              </a:ext>
            </a:extLst>
          </p:cNvPr>
          <p:cNvSpPr>
            <a:spLocks noGrp="1"/>
          </p:cNvSpPr>
          <p:nvPr>
            <p:ph type="tbl" sz="quarter" idx="12"/>
          </p:nvPr>
        </p:nvSpPr>
        <p:spPr>
          <a:xfrm>
            <a:off x="620941" y="1602317"/>
            <a:ext cx="10971537" cy="3739704"/>
          </a:xfrm>
          <a:prstGeom prst="rect">
            <a:avLst/>
          </a:prstGeom>
        </p:spPr>
        <p:txBody>
          <a:bodyPr lIns="91420" tIns="45710" rIns="91420" bIns="45710">
            <a:noAutofit/>
          </a:bodyPr>
          <a:lstStyle>
            <a:lvl1pPr marL="0" indent="0" algn="ctr">
              <a:buNone/>
              <a:defRPr sz="2666" baseline="0">
                <a:solidFill>
                  <a:schemeClr val="tx1"/>
                </a:solidFill>
                <a:latin typeface="+mn-lt"/>
              </a:defRPr>
            </a:lvl1pPr>
          </a:lstStyle>
          <a:p>
            <a:pPr lvl="0"/>
            <a:r>
              <a:rPr lang="en-US" noProof="0"/>
              <a:t>Click icon to add table</a:t>
            </a:r>
            <a:endParaRPr lang="en-GB" noProof="0"/>
          </a:p>
        </p:txBody>
      </p:sp>
      <p:sp>
        <p:nvSpPr>
          <p:cNvPr id="11" name="Text Placeholder 2">
            <a:extLst>
              <a:ext uri="{FF2B5EF4-FFF2-40B4-BE49-F238E27FC236}">
                <a16:creationId xmlns:a16="http://schemas.microsoft.com/office/drawing/2014/main" id="{89B8D9E7-EAC8-4A5C-4139-BA396711F078}"/>
              </a:ext>
            </a:extLst>
          </p:cNvPr>
          <p:cNvSpPr>
            <a:spLocks noGrp="1"/>
          </p:cNvSpPr>
          <p:nvPr>
            <p:ph type="body" sz="quarter" idx="16" hasCustomPrompt="1"/>
          </p:nvPr>
        </p:nvSpPr>
        <p:spPr>
          <a:xfrm>
            <a:off x="631961" y="5586425"/>
            <a:ext cx="5462452" cy="249933"/>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Table caption goes here</a:t>
            </a:r>
          </a:p>
        </p:txBody>
      </p:sp>
      <p:sp>
        <p:nvSpPr>
          <p:cNvPr id="7" name="Text Placeholder 2">
            <a:extLst>
              <a:ext uri="{FF2B5EF4-FFF2-40B4-BE49-F238E27FC236}">
                <a16:creationId xmlns:a16="http://schemas.microsoft.com/office/drawing/2014/main" id="{DD6F855F-C6CE-B2F9-57E7-33E8ABD1C6C3}"/>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8" name="Text Placeholder 6">
            <a:extLst>
              <a:ext uri="{FF2B5EF4-FFF2-40B4-BE49-F238E27FC236}">
                <a16:creationId xmlns:a16="http://schemas.microsoft.com/office/drawing/2014/main" id="{AABDEAAE-DE1D-CF0D-8281-B39078C1DE9D}"/>
              </a:ext>
            </a:extLst>
          </p:cNvPr>
          <p:cNvSpPr>
            <a:spLocks noGrp="1"/>
          </p:cNvSpPr>
          <p:nvPr>
            <p:ph type="body" sz="quarter" idx="23" hasCustomPrompt="1"/>
          </p:nvPr>
        </p:nvSpPr>
        <p:spPr>
          <a:xfrm>
            <a:off x="625766" y="739630"/>
            <a:ext cx="7458130" cy="482748"/>
          </a:xfrm>
          <a:prstGeom prst="rect">
            <a:avLst/>
          </a:prstGeom>
        </p:spPr>
        <p:txBody>
          <a:bodyPr lIns="0" tIns="0" rIns="0" bIns="0" anchor="t"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 goes here</a:t>
            </a:r>
          </a:p>
        </p:txBody>
      </p:sp>
    </p:spTree>
    <p:extLst>
      <p:ext uri="{BB962C8B-B14F-4D97-AF65-F5344CB8AC3E}">
        <p14:creationId xmlns:p14="http://schemas.microsoft.com/office/powerpoint/2010/main" val="1515788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8CE7DB6-039C-AC58-5C90-9B19A4AA26C7}"/>
              </a:ext>
            </a:extLst>
          </p:cNvPr>
          <p:cNvSpPr>
            <a:spLocks noGrp="1"/>
          </p:cNvSpPr>
          <p:nvPr>
            <p:ph type="body" sz="quarter" idx="16" hasCustomPrompt="1"/>
          </p:nvPr>
        </p:nvSpPr>
        <p:spPr>
          <a:xfrm>
            <a:off x="631961" y="5586425"/>
            <a:ext cx="5462452" cy="249933"/>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Table caption goes here</a:t>
            </a:r>
          </a:p>
        </p:txBody>
      </p:sp>
      <p:sp>
        <p:nvSpPr>
          <p:cNvPr id="14" name="Chart Placeholder 2">
            <a:extLst>
              <a:ext uri="{FF2B5EF4-FFF2-40B4-BE49-F238E27FC236}">
                <a16:creationId xmlns:a16="http://schemas.microsoft.com/office/drawing/2014/main" id="{BD75F8AD-CDF4-CE28-1C24-08F6FA9598D3}"/>
              </a:ext>
            </a:extLst>
          </p:cNvPr>
          <p:cNvSpPr>
            <a:spLocks noGrp="1"/>
          </p:cNvSpPr>
          <p:nvPr>
            <p:ph type="chart" sz="quarter" idx="10"/>
          </p:nvPr>
        </p:nvSpPr>
        <p:spPr>
          <a:xfrm>
            <a:off x="621630" y="1600201"/>
            <a:ext cx="10957754" cy="3744383"/>
          </a:xfrm>
          <a:prstGeom prst="rect">
            <a:avLst/>
          </a:prstGeom>
        </p:spPr>
        <p:txBody>
          <a:bodyPr vert="horz" lIns="91420" tIns="45710" rIns="91420" bIns="45710">
            <a:noAutofit/>
          </a:bodyPr>
          <a:lstStyle>
            <a:lvl1pPr marL="0" indent="0" algn="ctr">
              <a:buNone/>
              <a:defRPr sz="2666" b="0" i="0">
                <a:solidFill>
                  <a:schemeClr val="tx1"/>
                </a:solidFill>
                <a:latin typeface="+mn-lt"/>
                <a:cs typeface="CiscoSans ExtraLight"/>
              </a:defRPr>
            </a:lvl1pPr>
          </a:lstStyle>
          <a:p>
            <a:pPr lvl="0"/>
            <a:r>
              <a:rPr lang="en-US" noProof="0"/>
              <a:t>Click icon to add chart</a:t>
            </a:r>
          </a:p>
        </p:txBody>
      </p:sp>
      <p:sp>
        <p:nvSpPr>
          <p:cNvPr id="9" name="Text Placeholder 2">
            <a:extLst>
              <a:ext uri="{FF2B5EF4-FFF2-40B4-BE49-F238E27FC236}">
                <a16:creationId xmlns:a16="http://schemas.microsoft.com/office/drawing/2014/main" id="{705B1628-7130-AF0C-17E8-DBDAD7001336}"/>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10" name="Text Placeholder 6">
            <a:extLst>
              <a:ext uri="{FF2B5EF4-FFF2-40B4-BE49-F238E27FC236}">
                <a16:creationId xmlns:a16="http://schemas.microsoft.com/office/drawing/2014/main" id="{A7267393-CC82-21AE-BF48-82206C9952EE}"/>
              </a:ext>
            </a:extLst>
          </p:cNvPr>
          <p:cNvSpPr>
            <a:spLocks noGrp="1"/>
          </p:cNvSpPr>
          <p:nvPr>
            <p:ph type="body" sz="quarter" idx="23" hasCustomPrompt="1"/>
          </p:nvPr>
        </p:nvSpPr>
        <p:spPr>
          <a:xfrm>
            <a:off x="625766" y="739630"/>
            <a:ext cx="7458130" cy="482748"/>
          </a:xfrm>
          <a:prstGeom prst="rect">
            <a:avLst/>
          </a:prstGeom>
        </p:spPr>
        <p:txBody>
          <a:bodyPr lIns="0" tIns="0" rIns="0" bIns="0" anchor="t"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 goes here</a:t>
            </a:r>
          </a:p>
        </p:txBody>
      </p:sp>
    </p:spTree>
    <p:extLst>
      <p:ext uri="{BB962C8B-B14F-4D97-AF65-F5344CB8AC3E}">
        <p14:creationId xmlns:p14="http://schemas.microsoft.com/office/powerpoint/2010/main" val="4082250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Multi">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CE6D804B-991F-15D0-1B5C-852F088F2293}"/>
              </a:ext>
            </a:extLst>
          </p:cNvPr>
          <p:cNvSpPr>
            <a:spLocks noGrp="1"/>
          </p:cNvSpPr>
          <p:nvPr>
            <p:ph type="body" sz="quarter" idx="16" hasCustomPrompt="1"/>
          </p:nvPr>
        </p:nvSpPr>
        <p:spPr>
          <a:xfrm>
            <a:off x="631961" y="5586425"/>
            <a:ext cx="5462452" cy="249933"/>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Table caption goes here</a:t>
            </a:r>
          </a:p>
        </p:txBody>
      </p:sp>
      <p:sp>
        <p:nvSpPr>
          <p:cNvPr id="12" name="Content Placeholder 2">
            <a:extLst>
              <a:ext uri="{FF2B5EF4-FFF2-40B4-BE49-F238E27FC236}">
                <a16:creationId xmlns:a16="http://schemas.microsoft.com/office/drawing/2014/main" id="{5E762CBB-3A34-48C3-DD45-61F4F2FD11D1}"/>
              </a:ext>
            </a:extLst>
          </p:cNvPr>
          <p:cNvSpPr>
            <a:spLocks noGrp="1"/>
          </p:cNvSpPr>
          <p:nvPr>
            <p:ph idx="1"/>
          </p:nvPr>
        </p:nvSpPr>
        <p:spPr>
          <a:xfrm>
            <a:off x="621631" y="1600200"/>
            <a:ext cx="10958656" cy="3739704"/>
          </a:xfrm>
          <a:prstGeom prst="rect">
            <a:avLst/>
          </a:prstGeom>
        </p:spPr>
        <p:txBody>
          <a:bodyPr lIns="91420" tIns="45710" rIns="91420" bIns="45710">
            <a:noAutofit/>
          </a:bodyPr>
          <a:lstStyle>
            <a:lvl1pPr marL="380803" marR="0" indent="-380803" algn="ctr" defTabSz="609286"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US"/>
              <a:t>Click to edit Master text styles</a:t>
            </a:r>
          </a:p>
        </p:txBody>
      </p:sp>
      <p:sp>
        <p:nvSpPr>
          <p:cNvPr id="7" name="Text Placeholder 2">
            <a:extLst>
              <a:ext uri="{FF2B5EF4-FFF2-40B4-BE49-F238E27FC236}">
                <a16:creationId xmlns:a16="http://schemas.microsoft.com/office/drawing/2014/main" id="{014E7A9D-AA27-1BDE-DF75-A66B1A4E967A}"/>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8" name="Text Placeholder 6">
            <a:extLst>
              <a:ext uri="{FF2B5EF4-FFF2-40B4-BE49-F238E27FC236}">
                <a16:creationId xmlns:a16="http://schemas.microsoft.com/office/drawing/2014/main" id="{8DB9C6A2-1768-FE67-38C1-DAE221A3B73A}"/>
              </a:ext>
            </a:extLst>
          </p:cNvPr>
          <p:cNvSpPr>
            <a:spLocks noGrp="1"/>
          </p:cNvSpPr>
          <p:nvPr>
            <p:ph type="body" sz="quarter" idx="23" hasCustomPrompt="1"/>
          </p:nvPr>
        </p:nvSpPr>
        <p:spPr>
          <a:xfrm>
            <a:off x="625766" y="739630"/>
            <a:ext cx="7458130" cy="482748"/>
          </a:xfrm>
          <a:prstGeom prst="rect">
            <a:avLst/>
          </a:prstGeom>
        </p:spPr>
        <p:txBody>
          <a:bodyPr lIns="0" tIns="0" rIns="0" bIns="0" anchor="t"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 goes here</a:t>
            </a:r>
          </a:p>
        </p:txBody>
      </p:sp>
    </p:spTree>
    <p:extLst>
      <p:ext uri="{BB962C8B-B14F-4D97-AF65-F5344CB8AC3E}">
        <p14:creationId xmlns:p14="http://schemas.microsoft.com/office/powerpoint/2010/main" val="2943919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8A973767-6838-8C37-C9AB-EBCBB78A52A3}"/>
              </a:ext>
            </a:extLst>
          </p:cNvPr>
          <p:cNvSpPr>
            <a:spLocks noGrp="1"/>
          </p:cNvSpPr>
          <p:nvPr>
            <p:ph type="body" sz="quarter" idx="82" hasCustomPrompt="1"/>
          </p:nvPr>
        </p:nvSpPr>
        <p:spPr>
          <a:xfrm>
            <a:off x="625766" y="450012"/>
            <a:ext cx="7458130" cy="482748"/>
          </a:xfrm>
          <a:prstGeom prst="rect">
            <a:avLst/>
          </a:prstGeom>
        </p:spPr>
        <p:txBody>
          <a:bodyPr lIns="0" tIns="0" rIns="0" bIns="0" anchor="t" anchorCtr="0"/>
          <a:lstStyle>
            <a:lvl1pPr marL="0" indent="0">
              <a:lnSpc>
                <a:spcPct val="100000"/>
              </a:lnSpc>
              <a:spcBef>
                <a:spcPts val="0"/>
              </a:spcBef>
              <a:buNone/>
              <a:defRPr sz="3199" b="0" i="0">
                <a:solidFill>
                  <a:schemeClr val="tx1"/>
                </a:solidFill>
                <a:latin typeface="CiscoSansTT ExtraLight" panose="020B0303020201020303" pitchFamily="34" charset="0"/>
                <a:cs typeface="CiscoSansTT ExtraLight" panose="020B0303020201020303" pitchFamily="34" charset="0"/>
              </a:defRPr>
            </a:lvl1pPr>
          </a:lstStyle>
          <a:p>
            <a:r>
              <a:rPr lang="en-GB"/>
              <a:t>Heading goes here</a:t>
            </a:r>
          </a:p>
        </p:txBody>
      </p:sp>
    </p:spTree>
    <p:extLst>
      <p:ext uri="{BB962C8B-B14F-4D97-AF65-F5344CB8AC3E}">
        <p14:creationId xmlns:p14="http://schemas.microsoft.com/office/powerpoint/2010/main" val="86055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x5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3592688"/>
      </p:ext>
    </p:extLst>
  </p:cSld>
  <p:clrMapOvr>
    <a:masterClrMapping/>
  </p:clrMapOvr>
  <p:extLst>
    <p:ext uri="{DCECCB84-F9BA-43D5-87BE-67443E8EF086}">
      <p15:sldGuideLst xmlns:p15="http://schemas.microsoft.com/office/powerpoint/2012/main">
        <p15:guide id="1" pos="1775" userDrawn="1">
          <p15:clr>
            <a:srgbClr val="FBAE40"/>
          </p15:clr>
        </p15:guide>
        <p15:guide id="2" pos="4511" userDrawn="1">
          <p15:clr>
            <a:srgbClr val="FBAE40"/>
          </p15:clr>
        </p15:guide>
        <p15:guide id="3" orient="horz" pos="1104" userDrawn="1">
          <p15:clr>
            <a:srgbClr val="FBAE40"/>
          </p15:clr>
        </p15:guide>
        <p15:guide id="4" orient="horz" pos="2496" userDrawn="1">
          <p15:clr>
            <a:srgbClr val="FBAE40"/>
          </p15:clr>
        </p15:guide>
        <p15:guide id="5" pos="3143" userDrawn="1">
          <p15:clr>
            <a:srgbClr val="FBAE40"/>
          </p15:clr>
        </p15:guide>
        <p15:guide id="6" orient="horz" pos="1800" userDrawn="1">
          <p15:clr>
            <a:srgbClr val="FBAE40"/>
          </p15:clr>
        </p15:guide>
        <p15:guide id="7" pos="5903" userDrawn="1">
          <p15:clr>
            <a:srgbClr val="FBAE40"/>
          </p15:clr>
        </p15:guide>
        <p15:guide id="8" orient="horz" pos="3216"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alf Page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22ACBA-6A0D-C74B-AFCB-38D9D94CE143}"/>
              </a:ext>
            </a:extLst>
          </p:cNvPr>
          <p:cNvSpPr/>
          <p:nvPr userDrawn="1"/>
        </p:nvSpPr>
        <p:spPr>
          <a:xfrm>
            <a:off x="6102882"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latin typeface="CiscoSansTT ExtraLight" panose="020B0303020201020303" pitchFamily="34" charset="0"/>
            </a:endParaRPr>
          </a:p>
        </p:txBody>
      </p:sp>
      <p:sp>
        <p:nvSpPr>
          <p:cNvPr id="7" name="Title 1">
            <a:extLst>
              <a:ext uri="{FF2B5EF4-FFF2-40B4-BE49-F238E27FC236}">
                <a16:creationId xmlns:a16="http://schemas.microsoft.com/office/drawing/2014/main" id="{EB0442CC-18E0-97B7-E62C-0397FB025279}"/>
              </a:ext>
            </a:extLst>
          </p:cNvPr>
          <p:cNvSpPr>
            <a:spLocks noGrp="1"/>
          </p:cNvSpPr>
          <p:nvPr>
            <p:ph type="ctrTitle" hasCustomPrompt="1"/>
          </p:nvPr>
        </p:nvSpPr>
        <p:spPr>
          <a:xfrm>
            <a:off x="627262" y="1766048"/>
            <a:ext cx="3488326" cy="443753"/>
          </a:xfrm>
          <a:prstGeom prst="rect">
            <a:avLst/>
          </a:prstGeom>
        </p:spPr>
        <p:txBody>
          <a:bodyPr lIns="0" tIns="0" rIns="0" bIns="0" anchor="b"/>
          <a:lstStyle>
            <a:lvl1pPr marL="0" indent="0" algn="l">
              <a:lnSpc>
                <a:spcPct val="100000"/>
              </a:lnSpc>
              <a:buFont typeface="Arial" panose="020B0604020202020204" pitchFamily="34" charset="0"/>
              <a:buNone/>
              <a:defRPr sz="3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Heading </a:t>
            </a:r>
            <a:endParaRPr lang="en-US"/>
          </a:p>
        </p:txBody>
      </p:sp>
      <p:sp>
        <p:nvSpPr>
          <p:cNvPr id="9" name="Text Placeholder 2">
            <a:extLst>
              <a:ext uri="{FF2B5EF4-FFF2-40B4-BE49-F238E27FC236}">
                <a16:creationId xmlns:a16="http://schemas.microsoft.com/office/drawing/2014/main" id="{5F030301-E75F-E7BE-D423-283E76983DD5}"/>
              </a:ext>
            </a:extLst>
          </p:cNvPr>
          <p:cNvSpPr>
            <a:spLocks noGrp="1"/>
          </p:cNvSpPr>
          <p:nvPr>
            <p:ph type="body" sz="quarter" idx="16" hasCustomPrompt="1"/>
          </p:nvPr>
        </p:nvSpPr>
        <p:spPr>
          <a:xfrm>
            <a:off x="627262" y="2421516"/>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2" name="Text Placeholder 2">
            <a:extLst>
              <a:ext uri="{FF2B5EF4-FFF2-40B4-BE49-F238E27FC236}">
                <a16:creationId xmlns:a16="http://schemas.microsoft.com/office/drawing/2014/main" id="{9CFD8466-F4CC-C5A0-9C5C-BABB06B9214C}"/>
              </a:ext>
            </a:extLst>
          </p:cNvPr>
          <p:cNvSpPr>
            <a:spLocks noGrp="1"/>
          </p:cNvSpPr>
          <p:nvPr>
            <p:ph type="body" sz="quarter" idx="15" hasCustomPrompt="1"/>
          </p:nvPr>
        </p:nvSpPr>
        <p:spPr>
          <a:xfrm>
            <a:off x="627262" y="2852063"/>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11" name="Text Placeholder 2">
            <a:extLst>
              <a:ext uri="{FF2B5EF4-FFF2-40B4-BE49-F238E27FC236}">
                <a16:creationId xmlns:a16="http://schemas.microsoft.com/office/drawing/2014/main" id="{56C75B5F-2754-AB33-5A12-A2F80412EA7C}"/>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1136242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idnight Half Page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B0442CC-18E0-97B7-E62C-0397FB025279}"/>
              </a:ext>
            </a:extLst>
          </p:cNvPr>
          <p:cNvSpPr>
            <a:spLocks noGrp="1"/>
          </p:cNvSpPr>
          <p:nvPr>
            <p:ph type="ctrTitle" hasCustomPrompt="1"/>
          </p:nvPr>
        </p:nvSpPr>
        <p:spPr>
          <a:xfrm>
            <a:off x="627262" y="1766048"/>
            <a:ext cx="3488326" cy="443753"/>
          </a:xfrm>
          <a:prstGeom prst="rect">
            <a:avLst/>
          </a:prstGeom>
        </p:spPr>
        <p:txBody>
          <a:bodyPr lIns="0" tIns="0" rIns="0" bIns="0" anchor="b"/>
          <a:lstStyle>
            <a:lvl1pPr marL="0" indent="0" algn="l">
              <a:lnSpc>
                <a:spcPct val="100000"/>
              </a:lnSpc>
              <a:buFont typeface="Arial" panose="020B0604020202020204" pitchFamily="34" charset="0"/>
              <a:buNone/>
              <a:defRPr sz="3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Heading </a:t>
            </a:r>
            <a:endParaRPr lang="en-US"/>
          </a:p>
        </p:txBody>
      </p:sp>
      <p:sp>
        <p:nvSpPr>
          <p:cNvPr id="9" name="Text Placeholder 2">
            <a:extLst>
              <a:ext uri="{FF2B5EF4-FFF2-40B4-BE49-F238E27FC236}">
                <a16:creationId xmlns:a16="http://schemas.microsoft.com/office/drawing/2014/main" id="{5F030301-E75F-E7BE-D423-283E76983DD5}"/>
              </a:ext>
            </a:extLst>
          </p:cNvPr>
          <p:cNvSpPr>
            <a:spLocks noGrp="1"/>
          </p:cNvSpPr>
          <p:nvPr>
            <p:ph type="body" sz="quarter" idx="16" hasCustomPrompt="1"/>
          </p:nvPr>
        </p:nvSpPr>
        <p:spPr>
          <a:xfrm>
            <a:off x="627262" y="2421516"/>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2" name="Text Placeholder 2">
            <a:extLst>
              <a:ext uri="{FF2B5EF4-FFF2-40B4-BE49-F238E27FC236}">
                <a16:creationId xmlns:a16="http://schemas.microsoft.com/office/drawing/2014/main" id="{9CFD8466-F4CC-C5A0-9C5C-BABB06B9214C}"/>
              </a:ext>
            </a:extLst>
          </p:cNvPr>
          <p:cNvSpPr>
            <a:spLocks noGrp="1"/>
          </p:cNvSpPr>
          <p:nvPr>
            <p:ph type="body" sz="quarter" idx="15" hasCustomPrompt="1"/>
          </p:nvPr>
        </p:nvSpPr>
        <p:spPr>
          <a:xfrm>
            <a:off x="627262" y="2852063"/>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11" name="Text Placeholder 2">
            <a:extLst>
              <a:ext uri="{FF2B5EF4-FFF2-40B4-BE49-F238E27FC236}">
                <a16:creationId xmlns:a16="http://schemas.microsoft.com/office/drawing/2014/main" id="{56C75B5F-2754-AB33-5A12-A2F80412EA7C}"/>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1950449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alf Page Text 2">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solidFill>
                <a:srgbClr val="0D274D"/>
              </a:solidFill>
              <a:latin typeface="CiscoSansTT ExtraLight" panose="020B0303020201020303" pitchFamily="34" charset="0"/>
            </a:endParaRPr>
          </a:p>
        </p:txBody>
      </p:sp>
      <p:sp>
        <p:nvSpPr>
          <p:cNvPr id="7" name="Title 1">
            <a:extLst>
              <a:ext uri="{FF2B5EF4-FFF2-40B4-BE49-F238E27FC236}">
                <a16:creationId xmlns:a16="http://schemas.microsoft.com/office/drawing/2014/main" id="{500FB767-EEA9-D740-8EE8-2114332F6203}"/>
              </a:ext>
            </a:extLst>
          </p:cNvPr>
          <p:cNvSpPr>
            <a:spLocks noGrp="1"/>
          </p:cNvSpPr>
          <p:nvPr>
            <p:ph type="ctrTitle" hasCustomPrompt="1"/>
          </p:nvPr>
        </p:nvSpPr>
        <p:spPr>
          <a:xfrm>
            <a:off x="623742" y="2209802"/>
            <a:ext cx="5450017" cy="1955628"/>
          </a:xfrm>
          <a:prstGeom prst="rect">
            <a:avLst/>
          </a:prstGeom>
        </p:spPr>
        <p:txBody>
          <a:bodyPr lIns="0" tIns="0" rIns="0" bIns="0" anchor="ctr" anchorCtr="0"/>
          <a:lstStyle>
            <a:lvl1pPr marL="0" indent="0" algn="l">
              <a:lnSpc>
                <a:spcPct val="100000"/>
              </a:lnSpc>
              <a:buFont typeface="Arial" panose="020B0604020202020204" pitchFamily="34" charset="0"/>
              <a:buNone/>
              <a:defRPr sz="4266" b="0" i="0" spc="0" baseline="0">
                <a:solidFill>
                  <a:schemeClr val="bg1"/>
                </a:solidFill>
                <a:latin typeface="CiscoSansTT ExtraLight" panose="020B0303020201020303" pitchFamily="34" charset="0"/>
                <a:cs typeface="CiscoSansTT ExtraLight" panose="020B0303020201020303" pitchFamily="34" charset="0"/>
              </a:defRPr>
            </a:lvl1pPr>
          </a:lstStyle>
          <a:p>
            <a:r>
              <a:rPr lang="en-GB"/>
              <a:t>Slide copy should</a:t>
            </a:r>
            <a:br>
              <a:rPr lang="en-GB"/>
            </a:br>
            <a:r>
              <a:rPr lang="en-GB"/>
              <a:t>go here</a:t>
            </a:r>
            <a:endParaRPr lang="en-US"/>
          </a:p>
        </p:txBody>
      </p:sp>
      <p:sp>
        <p:nvSpPr>
          <p:cNvPr id="12" name="Text Placeholder 2">
            <a:extLst>
              <a:ext uri="{FF2B5EF4-FFF2-40B4-BE49-F238E27FC236}">
                <a16:creationId xmlns:a16="http://schemas.microsoft.com/office/drawing/2014/main" id="{D9178804-B96E-BE4F-9C01-F123A4E79750}"/>
              </a:ext>
            </a:extLst>
          </p:cNvPr>
          <p:cNvSpPr>
            <a:spLocks noGrp="1"/>
          </p:cNvSpPr>
          <p:nvPr>
            <p:ph type="body" sz="quarter" idx="14" hasCustomPrompt="1"/>
          </p:nvPr>
        </p:nvSpPr>
        <p:spPr>
          <a:xfrm>
            <a:off x="631963" y="431801"/>
            <a:ext cx="3488326" cy="304800"/>
          </a:xfrm>
          <a:prstGeom prst="rect">
            <a:avLst/>
          </a:prstGeom>
        </p:spPr>
        <p:txBody>
          <a:bodyPr lIns="0" tIns="0" rIns="0" bIns="0"/>
          <a:lstStyle>
            <a:lvl1pPr marL="0" indent="0">
              <a:buFont typeface="Arial" panose="020B0604020202020204" pitchFamily="34" charset="0"/>
              <a:buNone/>
              <a:defRPr sz="13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14" name="Text Placeholder 2">
            <a:extLst>
              <a:ext uri="{FF2B5EF4-FFF2-40B4-BE49-F238E27FC236}">
                <a16:creationId xmlns:a16="http://schemas.microsoft.com/office/drawing/2014/main" id="{0496D4BA-1A90-CD12-46A7-BEFF3610D8BF}"/>
              </a:ext>
            </a:extLst>
          </p:cNvPr>
          <p:cNvSpPr>
            <a:spLocks noGrp="1"/>
          </p:cNvSpPr>
          <p:nvPr>
            <p:ph type="body" sz="quarter" idx="21" hasCustomPrompt="1"/>
          </p:nvPr>
        </p:nvSpPr>
        <p:spPr>
          <a:xfrm>
            <a:off x="7358386" y="758397"/>
            <a:ext cx="3967064"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6" name="Text Placeholder 2">
            <a:extLst>
              <a:ext uri="{FF2B5EF4-FFF2-40B4-BE49-F238E27FC236}">
                <a16:creationId xmlns:a16="http://schemas.microsoft.com/office/drawing/2014/main" id="{E5754773-B320-74FF-360B-AE12573C9FE6}"/>
              </a:ext>
            </a:extLst>
          </p:cNvPr>
          <p:cNvSpPr>
            <a:spLocks noGrp="1"/>
          </p:cNvSpPr>
          <p:nvPr>
            <p:ph type="body" sz="quarter" idx="24" hasCustomPrompt="1"/>
          </p:nvPr>
        </p:nvSpPr>
        <p:spPr>
          <a:xfrm>
            <a:off x="7358386" y="2689017"/>
            <a:ext cx="3967064"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8" name="Text Placeholder 2">
            <a:extLst>
              <a:ext uri="{FF2B5EF4-FFF2-40B4-BE49-F238E27FC236}">
                <a16:creationId xmlns:a16="http://schemas.microsoft.com/office/drawing/2014/main" id="{0E77DDFA-F376-BD29-5DEA-72F5308CBF7A}"/>
              </a:ext>
            </a:extLst>
          </p:cNvPr>
          <p:cNvSpPr>
            <a:spLocks noGrp="1"/>
          </p:cNvSpPr>
          <p:nvPr>
            <p:ph type="body" sz="quarter" idx="26" hasCustomPrompt="1"/>
          </p:nvPr>
        </p:nvSpPr>
        <p:spPr>
          <a:xfrm>
            <a:off x="7358386" y="4610990"/>
            <a:ext cx="3967064"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9" name="Text Placeholder 2">
            <a:extLst>
              <a:ext uri="{FF2B5EF4-FFF2-40B4-BE49-F238E27FC236}">
                <a16:creationId xmlns:a16="http://schemas.microsoft.com/office/drawing/2014/main" id="{12102193-3492-4BAB-8F98-FC7C55191E4D}"/>
              </a:ext>
            </a:extLst>
          </p:cNvPr>
          <p:cNvSpPr>
            <a:spLocks noGrp="1"/>
          </p:cNvSpPr>
          <p:nvPr>
            <p:ph type="body" sz="quarter" idx="15" hasCustomPrompt="1"/>
          </p:nvPr>
        </p:nvSpPr>
        <p:spPr>
          <a:xfrm>
            <a:off x="7358386" y="1190596"/>
            <a:ext cx="3967064"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0" name="Text Placeholder 2">
            <a:extLst>
              <a:ext uri="{FF2B5EF4-FFF2-40B4-BE49-F238E27FC236}">
                <a16:creationId xmlns:a16="http://schemas.microsoft.com/office/drawing/2014/main" id="{0A6491F4-97AD-1094-3D4C-75416A30CE37}"/>
              </a:ext>
            </a:extLst>
          </p:cNvPr>
          <p:cNvSpPr>
            <a:spLocks noGrp="1"/>
          </p:cNvSpPr>
          <p:nvPr>
            <p:ph type="body" sz="quarter" idx="28" hasCustomPrompt="1"/>
          </p:nvPr>
        </p:nvSpPr>
        <p:spPr>
          <a:xfrm>
            <a:off x="7358386" y="3112569"/>
            <a:ext cx="3967064"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3" name="Text Placeholder 2">
            <a:extLst>
              <a:ext uri="{FF2B5EF4-FFF2-40B4-BE49-F238E27FC236}">
                <a16:creationId xmlns:a16="http://schemas.microsoft.com/office/drawing/2014/main" id="{792FD8C7-8C8B-6909-C32B-EAA567C1FEF3}"/>
              </a:ext>
            </a:extLst>
          </p:cNvPr>
          <p:cNvSpPr>
            <a:spLocks noGrp="1"/>
          </p:cNvSpPr>
          <p:nvPr>
            <p:ph type="body" sz="quarter" idx="29" hasCustomPrompt="1"/>
          </p:nvPr>
        </p:nvSpPr>
        <p:spPr>
          <a:xfrm>
            <a:off x="7358386" y="5043188"/>
            <a:ext cx="3967064"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Tree>
    <p:extLst>
      <p:ext uri="{BB962C8B-B14F-4D97-AF65-F5344CB8AC3E}">
        <p14:creationId xmlns:p14="http://schemas.microsoft.com/office/powerpoint/2010/main" val="3714098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alf Page Text 3">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E8268D0-2B6B-14C3-F3A8-834B9EAEC765}"/>
              </a:ext>
            </a:extLst>
          </p:cNvPr>
          <p:cNvSpPr>
            <a:spLocks noGrp="1"/>
          </p:cNvSpPr>
          <p:nvPr>
            <p:ph type="body" sz="quarter" idx="21" hasCustomPrompt="1"/>
          </p:nvPr>
        </p:nvSpPr>
        <p:spPr>
          <a:xfrm>
            <a:off x="7358386" y="758397"/>
            <a:ext cx="3967064"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4" name="Text Placeholder 2">
            <a:extLst>
              <a:ext uri="{FF2B5EF4-FFF2-40B4-BE49-F238E27FC236}">
                <a16:creationId xmlns:a16="http://schemas.microsoft.com/office/drawing/2014/main" id="{8A14A143-03AF-F347-89FC-0666167C56A7}"/>
              </a:ext>
            </a:extLst>
          </p:cNvPr>
          <p:cNvSpPr>
            <a:spLocks noGrp="1"/>
          </p:cNvSpPr>
          <p:nvPr>
            <p:ph type="body" sz="quarter" idx="24" hasCustomPrompt="1"/>
          </p:nvPr>
        </p:nvSpPr>
        <p:spPr>
          <a:xfrm>
            <a:off x="7358386" y="2689017"/>
            <a:ext cx="3967064"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5" name="Text Placeholder 2">
            <a:extLst>
              <a:ext uri="{FF2B5EF4-FFF2-40B4-BE49-F238E27FC236}">
                <a16:creationId xmlns:a16="http://schemas.microsoft.com/office/drawing/2014/main" id="{1E323F44-643B-8464-6F8E-6F0C68F4A75A}"/>
              </a:ext>
            </a:extLst>
          </p:cNvPr>
          <p:cNvSpPr>
            <a:spLocks noGrp="1"/>
          </p:cNvSpPr>
          <p:nvPr>
            <p:ph type="body" sz="quarter" idx="26" hasCustomPrompt="1"/>
          </p:nvPr>
        </p:nvSpPr>
        <p:spPr>
          <a:xfrm>
            <a:off x="7358386" y="4610990"/>
            <a:ext cx="3967064"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6" name="Text Placeholder 2">
            <a:extLst>
              <a:ext uri="{FF2B5EF4-FFF2-40B4-BE49-F238E27FC236}">
                <a16:creationId xmlns:a16="http://schemas.microsoft.com/office/drawing/2014/main" id="{77D7AA59-52D3-A85E-06D7-7D6C84CBBB83}"/>
              </a:ext>
            </a:extLst>
          </p:cNvPr>
          <p:cNvSpPr>
            <a:spLocks noGrp="1"/>
          </p:cNvSpPr>
          <p:nvPr>
            <p:ph type="body" sz="quarter" idx="15" hasCustomPrompt="1"/>
          </p:nvPr>
        </p:nvSpPr>
        <p:spPr>
          <a:xfrm>
            <a:off x="7358386" y="1190596"/>
            <a:ext cx="3967064"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0" name="Text Placeholder 2">
            <a:extLst>
              <a:ext uri="{FF2B5EF4-FFF2-40B4-BE49-F238E27FC236}">
                <a16:creationId xmlns:a16="http://schemas.microsoft.com/office/drawing/2014/main" id="{6481995A-7D97-808B-623A-0F2B9B54B1FA}"/>
              </a:ext>
            </a:extLst>
          </p:cNvPr>
          <p:cNvSpPr>
            <a:spLocks noGrp="1"/>
          </p:cNvSpPr>
          <p:nvPr>
            <p:ph type="body" sz="quarter" idx="28" hasCustomPrompt="1"/>
          </p:nvPr>
        </p:nvSpPr>
        <p:spPr>
          <a:xfrm>
            <a:off x="7358386" y="3112569"/>
            <a:ext cx="3967064"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2" name="Text Placeholder 2">
            <a:extLst>
              <a:ext uri="{FF2B5EF4-FFF2-40B4-BE49-F238E27FC236}">
                <a16:creationId xmlns:a16="http://schemas.microsoft.com/office/drawing/2014/main" id="{C2C22A22-15C4-D3F3-399F-EBDDB222B289}"/>
              </a:ext>
            </a:extLst>
          </p:cNvPr>
          <p:cNvSpPr>
            <a:spLocks noGrp="1"/>
          </p:cNvSpPr>
          <p:nvPr>
            <p:ph type="body" sz="quarter" idx="29" hasCustomPrompt="1"/>
          </p:nvPr>
        </p:nvSpPr>
        <p:spPr>
          <a:xfrm>
            <a:off x="7358386" y="5043188"/>
            <a:ext cx="3967064"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3" name="Title 1">
            <a:extLst>
              <a:ext uri="{FF2B5EF4-FFF2-40B4-BE49-F238E27FC236}">
                <a16:creationId xmlns:a16="http://schemas.microsoft.com/office/drawing/2014/main" id="{3576ECFD-ABB0-1491-EDD7-7F12498F6CCC}"/>
              </a:ext>
            </a:extLst>
          </p:cNvPr>
          <p:cNvSpPr>
            <a:spLocks noGrp="1"/>
          </p:cNvSpPr>
          <p:nvPr>
            <p:ph type="ctrTitle" hasCustomPrompt="1"/>
          </p:nvPr>
        </p:nvSpPr>
        <p:spPr>
          <a:xfrm>
            <a:off x="623742" y="2209802"/>
            <a:ext cx="5450017" cy="1955628"/>
          </a:xfrm>
          <a:prstGeom prst="rect">
            <a:avLst/>
          </a:prstGeom>
        </p:spPr>
        <p:txBody>
          <a:bodyPr lIns="0" tIns="0" rIns="0" bIns="0" anchor="ctr" anchorCtr="0"/>
          <a:lstStyle>
            <a:lvl1pPr marL="0" indent="0" algn="l">
              <a:lnSpc>
                <a:spcPct val="100000"/>
              </a:lnSpc>
              <a:buFont typeface="Arial" panose="020B0604020202020204" pitchFamily="34" charset="0"/>
              <a:buNone/>
              <a:defRPr sz="4266"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Slide copy should</a:t>
            </a:r>
            <a:br>
              <a:rPr lang="en-GB"/>
            </a:br>
            <a:r>
              <a:rPr lang="en-GB"/>
              <a:t>go here</a:t>
            </a:r>
            <a:endParaRPr lang="en-US"/>
          </a:p>
        </p:txBody>
      </p:sp>
      <p:sp>
        <p:nvSpPr>
          <p:cNvPr id="24" name="Text Placeholder 2">
            <a:extLst>
              <a:ext uri="{FF2B5EF4-FFF2-40B4-BE49-F238E27FC236}">
                <a16:creationId xmlns:a16="http://schemas.microsoft.com/office/drawing/2014/main" id="{AEDD64BB-96E9-B53B-7D4D-690B8C23D059}"/>
              </a:ext>
            </a:extLst>
          </p:cNvPr>
          <p:cNvSpPr>
            <a:spLocks noGrp="1"/>
          </p:cNvSpPr>
          <p:nvPr>
            <p:ph type="body" sz="quarter" idx="14" hasCustomPrompt="1"/>
          </p:nvPr>
        </p:nvSpPr>
        <p:spPr>
          <a:xfrm>
            <a:off x="631963" y="431801"/>
            <a:ext cx="3488326" cy="304800"/>
          </a:xfrm>
          <a:prstGeom prst="rect">
            <a:avLst/>
          </a:prstGeom>
        </p:spPr>
        <p:txBody>
          <a:bodyPr lIns="0" tIns="0" rIns="0" bIns="0"/>
          <a:lstStyle>
            <a:lvl1pPr marL="0" indent="0">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2242588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alf Page Text 4">
    <p:spTree>
      <p:nvGrpSpPr>
        <p:cNvPr id="1" name=""/>
        <p:cNvGrpSpPr/>
        <p:nvPr/>
      </p:nvGrpSpPr>
      <p:grpSpPr>
        <a:xfrm>
          <a:off x="0" y="0"/>
          <a:ext cx="0" cy="0"/>
          <a:chOff x="0" y="0"/>
          <a:chExt cx="0" cy="0"/>
        </a:xfrm>
      </p:grpSpPr>
      <p:sp>
        <p:nvSpPr>
          <p:cNvPr id="4" name="Rectangle 3"/>
          <p:cNvSpPr/>
          <p:nvPr userDrawn="1"/>
        </p:nvSpPr>
        <p:spPr>
          <a:xfrm>
            <a:off x="6102882"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latin typeface="CiscoSansTT ExtraLight" panose="020B0303020201020303" pitchFamily="34" charset="0"/>
            </a:endParaRPr>
          </a:p>
        </p:txBody>
      </p:sp>
      <p:sp>
        <p:nvSpPr>
          <p:cNvPr id="7" name="Title 1">
            <a:extLst>
              <a:ext uri="{FF2B5EF4-FFF2-40B4-BE49-F238E27FC236}">
                <a16:creationId xmlns:a16="http://schemas.microsoft.com/office/drawing/2014/main" id="{500FB767-EEA9-D740-8EE8-2114332F6203}"/>
              </a:ext>
            </a:extLst>
          </p:cNvPr>
          <p:cNvSpPr>
            <a:spLocks noGrp="1"/>
          </p:cNvSpPr>
          <p:nvPr>
            <p:ph type="ctrTitle" hasCustomPrompt="1"/>
          </p:nvPr>
        </p:nvSpPr>
        <p:spPr>
          <a:xfrm>
            <a:off x="625886" y="2209802"/>
            <a:ext cx="5450017" cy="1955628"/>
          </a:xfrm>
          <a:prstGeom prst="rect">
            <a:avLst/>
          </a:prstGeom>
        </p:spPr>
        <p:txBody>
          <a:bodyPr lIns="0" tIns="0" rIns="0" bIns="0" anchor="ctr" anchorCtr="0"/>
          <a:lstStyle>
            <a:lvl1pPr marL="0" indent="0" algn="l">
              <a:lnSpc>
                <a:spcPct val="100000"/>
              </a:lnSpc>
              <a:buFont typeface="Arial" panose="020B0604020202020204" pitchFamily="34" charset="0"/>
              <a:buNone/>
              <a:defRPr sz="4266"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Slide copy should</a:t>
            </a:r>
            <a:br>
              <a:rPr lang="en-GB"/>
            </a:br>
            <a:r>
              <a:rPr lang="en-GB"/>
              <a:t>go here</a:t>
            </a:r>
            <a:endParaRPr lang="en-US"/>
          </a:p>
        </p:txBody>
      </p:sp>
      <p:sp>
        <p:nvSpPr>
          <p:cNvPr id="11" name="Text Placeholder 2">
            <a:extLst>
              <a:ext uri="{FF2B5EF4-FFF2-40B4-BE49-F238E27FC236}">
                <a16:creationId xmlns:a16="http://schemas.microsoft.com/office/drawing/2014/main" id="{89081E8E-66F3-8D24-1304-D061062DF4E8}"/>
              </a:ext>
            </a:extLst>
          </p:cNvPr>
          <p:cNvSpPr>
            <a:spLocks noGrp="1"/>
          </p:cNvSpPr>
          <p:nvPr>
            <p:ph type="body" sz="quarter" idx="21" hasCustomPrompt="1"/>
          </p:nvPr>
        </p:nvSpPr>
        <p:spPr>
          <a:xfrm>
            <a:off x="7358389" y="758397"/>
            <a:ext cx="3979758" cy="182881"/>
          </a:xfrm>
          <a:prstGeom prst="rect">
            <a:avLst/>
          </a:prstGeom>
        </p:spPr>
        <p:txBody>
          <a:bodyPr lIns="0" tIns="0" rIns="0" bIns="0"/>
          <a:lstStyle>
            <a:lvl1pPr marL="0" indent="0">
              <a:buFont typeface="Arial" panose="020B0604020202020204" pitchFamily="34" charset="0"/>
              <a:buNone/>
              <a:defRPr sz="16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2" name="Text Placeholder 2">
            <a:extLst>
              <a:ext uri="{FF2B5EF4-FFF2-40B4-BE49-F238E27FC236}">
                <a16:creationId xmlns:a16="http://schemas.microsoft.com/office/drawing/2014/main" id="{9BF728C7-DBC7-38D7-00D3-F60D887793E3}"/>
              </a:ext>
            </a:extLst>
          </p:cNvPr>
          <p:cNvSpPr>
            <a:spLocks noGrp="1"/>
          </p:cNvSpPr>
          <p:nvPr>
            <p:ph type="body" sz="quarter" idx="24" hasCustomPrompt="1"/>
          </p:nvPr>
        </p:nvSpPr>
        <p:spPr>
          <a:xfrm>
            <a:off x="7358389" y="2689017"/>
            <a:ext cx="3979758" cy="182881"/>
          </a:xfrm>
          <a:prstGeom prst="rect">
            <a:avLst/>
          </a:prstGeom>
        </p:spPr>
        <p:txBody>
          <a:bodyPr lIns="0" tIns="0" rIns="0" bIns="0"/>
          <a:lstStyle>
            <a:lvl1pPr marL="0" indent="0">
              <a:buFont typeface="Arial" panose="020B0604020202020204" pitchFamily="34" charset="0"/>
              <a:buNone/>
              <a:defRPr sz="16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7" name="Text Placeholder 2">
            <a:extLst>
              <a:ext uri="{FF2B5EF4-FFF2-40B4-BE49-F238E27FC236}">
                <a16:creationId xmlns:a16="http://schemas.microsoft.com/office/drawing/2014/main" id="{069357B9-DEB6-9F92-1DE4-7DBA5A5D9BC0}"/>
              </a:ext>
            </a:extLst>
          </p:cNvPr>
          <p:cNvSpPr>
            <a:spLocks noGrp="1"/>
          </p:cNvSpPr>
          <p:nvPr>
            <p:ph type="body" sz="quarter" idx="26" hasCustomPrompt="1"/>
          </p:nvPr>
        </p:nvSpPr>
        <p:spPr>
          <a:xfrm>
            <a:off x="7358389" y="4610990"/>
            <a:ext cx="3979758" cy="182881"/>
          </a:xfrm>
          <a:prstGeom prst="rect">
            <a:avLst/>
          </a:prstGeom>
        </p:spPr>
        <p:txBody>
          <a:bodyPr lIns="0" tIns="0" rIns="0" bIns="0"/>
          <a:lstStyle>
            <a:lvl1pPr marL="0" indent="0">
              <a:buFont typeface="Arial" panose="020B0604020202020204" pitchFamily="34" charset="0"/>
              <a:buNone/>
              <a:defRPr sz="16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8" name="Text Placeholder 2">
            <a:extLst>
              <a:ext uri="{FF2B5EF4-FFF2-40B4-BE49-F238E27FC236}">
                <a16:creationId xmlns:a16="http://schemas.microsoft.com/office/drawing/2014/main" id="{26D36A6F-D633-41AB-6F29-C4A7CBFDE253}"/>
              </a:ext>
            </a:extLst>
          </p:cNvPr>
          <p:cNvSpPr>
            <a:spLocks noGrp="1"/>
          </p:cNvSpPr>
          <p:nvPr>
            <p:ph type="body" sz="quarter" idx="15" hasCustomPrompt="1"/>
          </p:nvPr>
        </p:nvSpPr>
        <p:spPr>
          <a:xfrm>
            <a:off x="7358389" y="1190596"/>
            <a:ext cx="3979758"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19" name="Text Placeholder 2">
            <a:extLst>
              <a:ext uri="{FF2B5EF4-FFF2-40B4-BE49-F238E27FC236}">
                <a16:creationId xmlns:a16="http://schemas.microsoft.com/office/drawing/2014/main" id="{7A5C30BC-62C3-9AC5-E1F2-050CFEBDF379}"/>
              </a:ext>
            </a:extLst>
          </p:cNvPr>
          <p:cNvSpPr>
            <a:spLocks noGrp="1"/>
          </p:cNvSpPr>
          <p:nvPr>
            <p:ph type="body" sz="quarter" idx="28" hasCustomPrompt="1"/>
          </p:nvPr>
        </p:nvSpPr>
        <p:spPr>
          <a:xfrm>
            <a:off x="7358389" y="3112569"/>
            <a:ext cx="3979758"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1" name="Text Placeholder 2">
            <a:extLst>
              <a:ext uri="{FF2B5EF4-FFF2-40B4-BE49-F238E27FC236}">
                <a16:creationId xmlns:a16="http://schemas.microsoft.com/office/drawing/2014/main" id="{A406770A-887F-8649-0DFA-7752B949AF17}"/>
              </a:ext>
            </a:extLst>
          </p:cNvPr>
          <p:cNvSpPr>
            <a:spLocks noGrp="1"/>
          </p:cNvSpPr>
          <p:nvPr>
            <p:ph type="body" sz="quarter" idx="29" hasCustomPrompt="1"/>
          </p:nvPr>
        </p:nvSpPr>
        <p:spPr>
          <a:xfrm>
            <a:off x="7358389" y="5043188"/>
            <a:ext cx="3979758"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16" name="Text Placeholder 2">
            <a:extLst>
              <a:ext uri="{FF2B5EF4-FFF2-40B4-BE49-F238E27FC236}">
                <a16:creationId xmlns:a16="http://schemas.microsoft.com/office/drawing/2014/main" id="{6D48D0B9-5AAE-5EA0-915E-F4A587C78DEA}"/>
              </a:ext>
            </a:extLst>
          </p:cNvPr>
          <p:cNvSpPr>
            <a:spLocks noGrp="1"/>
          </p:cNvSpPr>
          <p:nvPr>
            <p:ph type="body" sz="quarter" idx="14" hasCustomPrompt="1"/>
          </p:nvPr>
        </p:nvSpPr>
        <p:spPr>
          <a:xfrm>
            <a:off x="631963" y="431800"/>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305686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alf page text 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F37C714-926C-B64D-A4F5-C938E3E4ED20}"/>
              </a:ext>
            </a:extLst>
          </p:cNvPr>
          <p:cNvSpPr/>
          <p:nvPr userDrawn="1"/>
        </p:nvSpPr>
        <p:spPr>
          <a:xfrm>
            <a:off x="6102882"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a:latin typeface="CiscoSansTT ExtraLight" panose="020B0303020201020303" pitchFamily="34" charset="0"/>
            </a:endParaRPr>
          </a:p>
        </p:txBody>
      </p:sp>
      <p:sp>
        <p:nvSpPr>
          <p:cNvPr id="16" name="Text Placeholder 2">
            <a:extLst>
              <a:ext uri="{FF2B5EF4-FFF2-40B4-BE49-F238E27FC236}">
                <a16:creationId xmlns:a16="http://schemas.microsoft.com/office/drawing/2014/main" id="{C2CBB27D-4ECC-7D57-A8D7-9837ACB4C785}"/>
              </a:ext>
            </a:extLst>
          </p:cNvPr>
          <p:cNvSpPr>
            <a:spLocks noGrp="1"/>
          </p:cNvSpPr>
          <p:nvPr>
            <p:ph type="body" sz="quarter" idx="21" hasCustomPrompt="1"/>
          </p:nvPr>
        </p:nvSpPr>
        <p:spPr>
          <a:xfrm>
            <a:off x="7358388" y="758397"/>
            <a:ext cx="3984909" cy="182881"/>
          </a:xfrm>
          <a:prstGeom prst="rect">
            <a:avLst/>
          </a:prstGeom>
        </p:spPr>
        <p:txBody>
          <a:bodyPr lIns="0" tIns="0" rIns="0" bIns="0"/>
          <a:lstStyle>
            <a:lvl1pPr marL="0" indent="0">
              <a:buFont typeface="Arial" panose="020B0604020202020204" pitchFamily="34" charset="0"/>
              <a:buNone/>
              <a:defRPr sz="16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8" name="Text Placeholder 2">
            <a:extLst>
              <a:ext uri="{FF2B5EF4-FFF2-40B4-BE49-F238E27FC236}">
                <a16:creationId xmlns:a16="http://schemas.microsoft.com/office/drawing/2014/main" id="{4E4DEDCA-B1D8-2700-95AE-F61F2A5A40E4}"/>
              </a:ext>
            </a:extLst>
          </p:cNvPr>
          <p:cNvSpPr>
            <a:spLocks noGrp="1"/>
          </p:cNvSpPr>
          <p:nvPr>
            <p:ph type="body" sz="quarter" idx="24" hasCustomPrompt="1"/>
          </p:nvPr>
        </p:nvSpPr>
        <p:spPr>
          <a:xfrm>
            <a:off x="7358388" y="2689017"/>
            <a:ext cx="3984909" cy="182881"/>
          </a:xfrm>
          <a:prstGeom prst="rect">
            <a:avLst/>
          </a:prstGeom>
        </p:spPr>
        <p:txBody>
          <a:bodyPr lIns="0" tIns="0" rIns="0" bIns="0"/>
          <a:lstStyle>
            <a:lvl1pPr marL="0" indent="0">
              <a:buFont typeface="Arial" panose="020B0604020202020204" pitchFamily="34" charset="0"/>
              <a:buNone/>
              <a:defRPr sz="16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9" name="Text Placeholder 2">
            <a:extLst>
              <a:ext uri="{FF2B5EF4-FFF2-40B4-BE49-F238E27FC236}">
                <a16:creationId xmlns:a16="http://schemas.microsoft.com/office/drawing/2014/main" id="{DCB8C56B-FD0B-ED99-1F78-93E2F9DB6316}"/>
              </a:ext>
            </a:extLst>
          </p:cNvPr>
          <p:cNvSpPr>
            <a:spLocks noGrp="1"/>
          </p:cNvSpPr>
          <p:nvPr>
            <p:ph type="body" sz="quarter" idx="26" hasCustomPrompt="1"/>
          </p:nvPr>
        </p:nvSpPr>
        <p:spPr>
          <a:xfrm>
            <a:off x="7358388" y="4610990"/>
            <a:ext cx="3984909" cy="182881"/>
          </a:xfrm>
          <a:prstGeom prst="rect">
            <a:avLst/>
          </a:prstGeom>
        </p:spPr>
        <p:txBody>
          <a:bodyPr lIns="0" tIns="0" rIns="0" bIns="0"/>
          <a:lstStyle>
            <a:lvl1pPr marL="0" indent="0">
              <a:buFont typeface="Arial" panose="020B0604020202020204" pitchFamily="34" charset="0"/>
              <a:buNone/>
              <a:defRPr sz="16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21" name="Text Placeholder 2">
            <a:extLst>
              <a:ext uri="{FF2B5EF4-FFF2-40B4-BE49-F238E27FC236}">
                <a16:creationId xmlns:a16="http://schemas.microsoft.com/office/drawing/2014/main" id="{4FF4178D-EA14-1DB3-76F5-F17A2F680081}"/>
              </a:ext>
            </a:extLst>
          </p:cNvPr>
          <p:cNvSpPr>
            <a:spLocks noGrp="1"/>
          </p:cNvSpPr>
          <p:nvPr>
            <p:ph type="body" sz="quarter" idx="15" hasCustomPrompt="1"/>
          </p:nvPr>
        </p:nvSpPr>
        <p:spPr>
          <a:xfrm>
            <a:off x="7358388" y="1190596"/>
            <a:ext cx="3984909"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2" name="Text Placeholder 2">
            <a:extLst>
              <a:ext uri="{FF2B5EF4-FFF2-40B4-BE49-F238E27FC236}">
                <a16:creationId xmlns:a16="http://schemas.microsoft.com/office/drawing/2014/main" id="{C50465A6-124F-F258-49BE-3472BBC000E1}"/>
              </a:ext>
            </a:extLst>
          </p:cNvPr>
          <p:cNvSpPr>
            <a:spLocks noGrp="1"/>
          </p:cNvSpPr>
          <p:nvPr>
            <p:ph type="body" sz="quarter" idx="28" hasCustomPrompt="1"/>
          </p:nvPr>
        </p:nvSpPr>
        <p:spPr>
          <a:xfrm>
            <a:off x="7358388" y="3112569"/>
            <a:ext cx="3984909"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3" name="Text Placeholder 2">
            <a:extLst>
              <a:ext uri="{FF2B5EF4-FFF2-40B4-BE49-F238E27FC236}">
                <a16:creationId xmlns:a16="http://schemas.microsoft.com/office/drawing/2014/main" id="{88F04DA7-F805-D415-F2BB-79E89146E2C0}"/>
              </a:ext>
            </a:extLst>
          </p:cNvPr>
          <p:cNvSpPr>
            <a:spLocks noGrp="1"/>
          </p:cNvSpPr>
          <p:nvPr>
            <p:ph type="body" sz="quarter" idx="29" hasCustomPrompt="1"/>
          </p:nvPr>
        </p:nvSpPr>
        <p:spPr>
          <a:xfrm>
            <a:off x="7358388" y="5043188"/>
            <a:ext cx="3984909"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bg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4" name="Title 1">
            <a:extLst>
              <a:ext uri="{FF2B5EF4-FFF2-40B4-BE49-F238E27FC236}">
                <a16:creationId xmlns:a16="http://schemas.microsoft.com/office/drawing/2014/main" id="{63195051-635B-6257-E964-771DABF5DF3B}"/>
              </a:ext>
            </a:extLst>
          </p:cNvPr>
          <p:cNvSpPr>
            <a:spLocks noGrp="1"/>
          </p:cNvSpPr>
          <p:nvPr>
            <p:ph type="ctrTitle" hasCustomPrompt="1"/>
          </p:nvPr>
        </p:nvSpPr>
        <p:spPr>
          <a:xfrm>
            <a:off x="631961" y="1771877"/>
            <a:ext cx="3488326" cy="443753"/>
          </a:xfrm>
          <a:prstGeom prst="rect">
            <a:avLst/>
          </a:prstGeom>
        </p:spPr>
        <p:txBody>
          <a:bodyPr lIns="0" tIns="0" rIns="0" bIns="0" anchor="b"/>
          <a:lstStyle>
            <a:lvl1pPr marL="0" indent="0" algn="l">
              <a:lnSpc>
                <a:spcPct val="100000"/>
              </a:lnSpc>
              <a:buFont typeface="Arial" panose="020B0604020202020204" pitchFamily="34" charset="0"/>
              <a:buNone/>
              <a:defRPr sz="3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Heading </a:t>
            </a:r>
            <a:endParaRPr lang="en-US"/>
          </a:p>
        </p:txBody>
      </p:sp>
      <p:sp>
        <p:nvSpPr>
          <p:cNvPr id="25" name="Text Placeholder 2">
            <a:extLst>
              <a:ext uri="{FF2B5EF4-FFF2-40B4-BE49-F238E27FC236}">
                <a16:creationId xmlns:a16="http://schemas.microsoft.com/office/drawing/2014/main" id="{D0A8471E-2BBA-AE3D-CE56-68CCA2519DA0}"/>
              </a:ext>
            </a:extLst>
          </p:cNvPr>
          <p:cNvSpPr>
            <a:spLocks noGrp="1"/>
          </p:cNvSpPr>
          <p:nvPr>
            <p:ph type="body" sz="quarter" idx="16" hasCustomPrompt="1"/>
          </p:nvPr>
        </p:nvSpPr>
        <p:spPr>
          <a:xfrm>
            <a:off x="631961" y="2382522"/>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26" name="Text Placeholder 2">
            <a:extLst>
              <a:ext uri="{FF2B5EF4-FFF2-40B4-BE49-F238E27FC236}">
                <a16:creationId xmlns:a16="http://schemas.microsoft.com/office/drawing/2014/main" id="{748B7AD2-C316-D1F7-99FE-EF6B9A10F889}"/>
              </a:ext>
            </a:extLst>
          </p:cNvPr>
          <p:cNvSpPr>
            <a:spLocks noGrp="1"/>
          </p:cNvSpPr>
          <p:nvPr>
            <p:ph type="body" sz="quarter" idx="30" hasCustomPrompt="1"/>
          </p:nvPr>
        </p:nvSpPr>
        <p:spPr>
          <a:xfrm>
            <a:off x="631961" y="2813069"/>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28" name="Text Placeholder 2">
            <a:extLst>
              <a:ext uri="{FF2B5EF4-FFF2-40B4-BE49-F238E27FC236}">
                <a16:creationId xmlns:a16="http://schemas.microsoft.com/office/drawing/2014/main" id="{B3D1F05A-245C-2C85-24CE-BAD42CCB0C2A}"/>
              </a:ext>
            </a:extLst>
          </p:cNvPr>
          <p:cNvSpPr>
            <a:spLocks noGrp="1"/>
          </p:cNvSpPr>
          <p:nvPr>
            <p:ph type="body" sz="quarter" idx="14" hasCustomPrompt="1"/>
          </p:nvPr>
        </p:nvSpPr>
        <p:spPr>
          <a:xfrm>
            <a:off x="631963" y="431800"/>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3969225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358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Large Cap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62B9F0-3EE9-0046-B656-7796BE0520F4}"/>
              </a:ext>
            </a:extLst>
          </p:cNvPr>
          <p:cNvSpPr>
            <a:spLocks noGrp="1"/>
          </p:cNvSpPr>
          <p:nvPr>
            <p:ph type="ctrTitle" hasCustomPrompt="1"/>
          </p:nvPr>
        </p:nvSpPr>
        <p:spPr>
          <a:xfrm>
            <a:off x="979452" y="4324906"/>
            <a:ext cx="10229923" cy="1955628"/>
          </a:xfrm>
          <a:prstGeom prst="rect">
            <a:avLst/>
          </a:prstGeom>
        </p:spPr>
        <p:txBody>
          <a:bodyPr anchor="ctr"/>
          <a:lstStyle>
            <a:lvl1pPr marL="0" indent="0" algn="ctr">
              <a:lnSpc>
                <a:spcPct val="100000"/>
              </a:lnSpc>
              <a:buFont typeface="Arial" panose="020B0604020202020204" pitchFamily="34" charset="0"/>
              <a:buNone/>
              <a:defRPr sz="4266"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Slide copy goes here</a:t>
            </a:r>
            <a:endParaRPr lang="en-US"/>
          </a:p>
        </p:txBody>
      </p:sp>
      <p:sp>
        <p:nvSpPr>
          <p:cNvPr id="6" name="Picture Placeholder 2">
            <a:extLst>
              <a:ext uri="{FF2B5EF4-FFF2-40B4-BE49-F238E27FC236}">
                <a16:creationId xmlns:a16="http://schemas.microsoft.com/office/drawing/2014/main" id="{EF1594EA-D397-6C41-A885-CC4BB73C61CA}"/>
              </a:ext>
            </a:extLst>
          </p:cNvPr>
          <p:cNvSpPr>
            <a:spLocks noGrp="1"/>
          </p:cNvSpPr>
          <p:nvPr>
            <p:ph type="pic" sz="quarter" idx="10" hasCustomPrompt="1"/>
          </p:nvPr>
        </p:nvSpPr>
        <p:spPr>
          <a:xfrm>
            <a:off x="1" y="0"/>
            <a:ext cx="12188825" cy="4324904"/>
          </a:xfrm>
          <a:prstGeom prst="rect">
            <a:avLst/>
          </a:prstGeom>
          <a:solidFill>
            <a:schemeClr val="bg2">
              <a:alpha val="13000"/>
            </a:schemeClr>
          </a:solidFill>
        </p:spPr>
        <p:txBody>
          <a:bodyPr vert="horz" lIns="91420" tIns="45710" rIns="91420" bIns="45710" anchor="ctr"/>
          <a:lstStyle>
            <a:lvl1pPr marL="0" indent="0" algn="ctr">
              <a:buNone/>
              <a:defRPr sz="1333" b="0" i="0" baseline="0">
                <a:solidFill>
                  <a:schemeClr val="tx1"/>
                </a:solidFill>
                <a:latin typeface="CiscoSansTT ExtraLight" panose="020B0303020201020303" pitchFamily="34" charset="0"/>
                <a:cs typeface="CiscoSans ExtraLight"/>
              </a:defRPr>
            </a:lvl1pPr>
          </a:lstStyle>
          <a:p>
            <a:pPr lvl="0"/>
            <a:r>
              <a:rPr lang="en-US" noProof="0"/>
              <a:t>Click to add picture</a:t>
            </a:r>
          </a:p>
        </p:txBody>
      </p:sp>
    </p:spTree>
    <p:extLst>
      <p:ext uri="{BB962C8B-B14F-4D97-AF65-F5344CB8AC3E}">
        <p14:creationId xmlns:p14="http://schemas.microsoft.com/office/powerpoint/2010/main" val="151096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age Full">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5C13F8A-9C96-BC4F-A27C-6AF68C9B9A84}"/>
              </a:ext>
            </a:extLst>
          </p:cNvPr>
          <p:cNvSpPr>
            <a:spLocks noGrp="1"/>
          </p:cNvSpPr>
          <p:nvPr>
            <p:ph type="pic" sz="quarter" idx="10" hasCustomPrompt="1"/>
          </p:nvPr>
        </p:nvSpPr>
        <p:spPr>
          <a:xfrm>
            <a:off x="1" y="0"/>
            <a:ext cx="12188825" cy="5992432"/>
          </a:xfrm>
          <a:prstGeom prst="rect">
            <a:avLst/>
          </a:prstGeom>
          <a:solidFill>
            <a:schemeClr val="bg2">
              <a:alpha val="13000"/>
            </a:schemeClr>
          </a:solidFill>
        </p:spPr>
        <p:txBody>
          <a:bodyPr vert="horz" lIns="91420" tIns="45710" rIns="91420" bIns="45710" anchor="ctr"/>
          <a:lstStyle>
            <a:lvl1pPr marL="0" indent="0" algn="ctr">
              <a:buNone/>
              <a:defRPr sz="1333" b="0" i="0" baseline="0">
                <a:solidFill>
                  <a:schemeClr val="tx1"/>
                </a:solidFill>
                <a:latin typeface="CiscoSansTT ExtraLight" panose="020B0303020201020303" pitchFamily="34" charset="0"/>
                <a:cs typeface="CiscoSans ExtraLight"/>
              </a:defRPr>
            </a:lvl1pPr>
          </a:lstStyle>
          <a:p>
            <a:pPr lvl="0"/>
            <a:r>
              <a:rPr lang="en-US" noProof="0"/>
              <a:t>Click to add picture</a:t>
            </a:r>
          </a:p>
        </p:txBody>
      </p:sp>
    </p:spTree>
    <p:extLst>
      <p:ext uri="{BB962C8B-B14F-4D97-AF65-F5344CB8AC3E}">
        <p14:creationId xmlns:p14="http://schemas.microsoft.com/office/powerpoint/2010/main" val="1933799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alf page image capti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784268" y="431802"/>
            <a:ext cx="5404559" cy="5201356"/>
          </a:xfrm>
          <a:prstGeom prst="rect">
            <a:avLst/>
          </a:prstGeom>
        </p:spPr>
        <p:txBody>
          <a:bodyPr anchor="ctr" anchorCtr="0"/>
          <a:lstStyle>
            <a:lvl1pPr marL="0" indent="0" algn="ctr">
              <a:buNone/>
              <a:defRPr>
                <a:solidFill>
                  <a:schemeClr val="tx1"/>
                </a:solidFill>
              </a:defRPr>
            </a:lvl1pPr>
          </a:lstStyle>
          <a:p>
            <a:endParaRPr lang="en-US"/>
          </a:p>
        </p:txBody>
      </p:sp>
      <p:sp>
        <p:nvSpPr>
          <p:cNvPr id="9" name="Text Placeholder 8"/>
          <p:cNvSpPr>
            <a:spLocks noGrp="1"/>
          </p:cNvSpPr>
          <p:nvPr>
            <p:ph type="body" sz="quarter" idx="11"/>
          </p:nvPr>
        </p:nvSpPr>
        <p:spPr>
          <a:xfrm>
            <a:off x="6784268" y="5893686"/>
            <a:ext cx="4744331" cy="227716"/>
          </a:xfrm>
          <a:prstGeom prst="rect">
            <a:avLst/>
          </a:prstGeom>
        </p:spPr>
        <p:txBody>
          <a:bodyPr lIns="0" tIns="0" rIns="0" bIns="0"/>
          <a:lstStyle>
            <a:lvl1pPr marL="0" indent="0">
              <a:buNone/>
              <a:defRPr sz="1600">
                <a:solidFill>
                  <a:schemeClr val="bg2"/>
                </a:solidFill>
              </a:defRPr>
            </a:lvl1pPr>
          </a:lstStyle>
          <a:p>
            <a:pPr lvl="0"/>
            <a:r>
              <a:rPr lang="en-US"/>
              <a:t>Click to edit Master text styles</a:t>
            </a:r>
          </a:p>
        </p:txBody>
      </p:sp>
      <p:sp>
        <p:nvSpPr>
          <p:cNvPr id="13" name="Title 1">
            <a:extLst>
              <a:ext uri="{FF2B5EF4-FFF2-40B4-BE49-F238E27FC236}">
                <a16:creationId xmlns:a16="http://schemas.microsoft.com/office/drawing/2014/main" id="{ED0CF905-953D-514D-A5C8-5787B32C1E08}"/>
              </a:ext>
            </a:extLst>
          </p:cNvPr>
          <p:cNvSpPr>
            <a:spLocks noGrp="1"/>
          </p:cNvSpPr>
          <p:nvPr>
            <p:ph type="ctrTitle" hasCustomPrompt="1"/>
          </p:nvPr>
        </p:nvSpPr>
        <p:spPr>
          <a:xfrm>
            <a:off x="625886" y="2209802"/>
            <a:ext cx="5450017" cy="1955628"/>
          </a:xfrm>
          <a:prstGeom prst="rect">
            <a:avLst/>
          </a:prstGeom>
        </p:spPr>
        <p:txBody>
          <a:bodyPr lIns="0" tIns="0" rIns="0" bIns="0" anchor="ctr" anchorCtr="0"/>
          <a:lstStyle>
            <a:lvl1pPr marL="0" indent="0" algn="l">
              <a:lnSpc>
                <a:spcPct val="100000"/>
              </a:lnSpc>
              <a:buFont typeface="Arial" panose="020B0604020202020204" pitchFamily="34" charset="0"/>
              <a:buNone/>
              <a:defRPr sz="4266"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Slide copy should</a:t>
            </a:r>
            <a:br>
              <a:rPr lang="en-GB"/>
            </a:br>
            <a:r>
              <a:rPr lang="en-GB"/>
              <a:t>go here</a:t>
            </a:r>
            <a:endParaRPr lang="en-US"/>
          </a:p>
        </p:txBody>
      </p:sp>
      <p:sp>
        <p:nvSpPr>
          <p:cNvPr id="6" name="Text Placeholder 2">
            <a:extLst>
              <a:ext uri="{FF2B5EF4-FFF2-40B4-BE49-F238E27FC236}">
                <a16:creationId xmlns:a16="http://schemas.microsoft.com/office/drawing/2014/main" id="{1590B87F-2616-792A-8A7A-058FE3E9E649}"/>
              </a:ext>
            </a:extLst>
          </p:cNvPr>
          <p:cNvSpPr>
            <a:spLocks noGrp="1"/>
          </p:cNvSpPr>
          <p:nvPr>
            <p:ph type="body" sz="quarter" idx="14" hasCustomPrompt="1"/>
          </p:nvPr>
        </p:nvSpPr>
        <p:spPr>
          <a:xfrm>
            <a:off x="631963" y="431800"/>
            <a:ext cx="3488326" cy="304800"/>
          </a:xfrm>
          <a:prstGeom prst="rect">
            <a:avLst/>
          </a:prstGeom>
        </p:spPr>
        <p:txBody>
          <a:bodyPr lIns="0" tIns="0" rIns="0" bIns="0"/>
          <a:lstStyle>
            <a:lvl1pPr marL="0" indent="0">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1780071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7" pos="427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alf page im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4A223E-4FAB-424A-BE75-6FA1B39C4DB5}"/>
              </a:ext>
            </a:extLst>
          </p:cNvPr>
          <p:cNvSpPr>
            <a:spLocks noGrp="1"/>
          </p:cNvSpPr>
          <p:nvPr>
            <p:ph type="ctrTitle" hasCustomPrompt="1"/>
          </p:nvPr>
        </p:nvSpPr>
        <p:spPr>
          <a:xfrm>
            <a:off x="625887" y="2209802"/>
            <a:ext cx="5024679" cy="1955628"/>
          </a:xfrm>
          <a:prstGeom prst="rect">
            <a:avLst/>
          </a:prstGeom>
        </p:spPr>
        <p:txBody>
          <a:bodyPr lIns="0" tIns="0" rIns="0" bIns="0" anchor="ctr" anchorCtr="0"/>
          <a:lstStyle>
            <a:lvl1pPr marL="0" indent="0" algn="l">
              <a:lnSpc>
                <a:spcPct val="100000"/>
              </a:lnSpc>
              <a:buFont typeface="Arial" panose="020B0604020202020204" pitchFamily="34" charset="0"/>
              <a:buNone/>
              <a:defRPr sz="4266"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Slide copy should</a:t>
            </a:r>
            <a:br>
              <a:rPr lang="en-GB"/>
            </a:br>
            <a:r>
              <a:rPr lang="en-GB"/>
              <a:t>go here</a:t>
            </a:r>
            <a:endParaRPr lang="en-US"/>
          </a:p>
        </p:txBody>
      </p:sp>
      <p:sp>
        <p:nvSpPr>
          <p:cNvPr id="10" name="Picture Placeholder 6">
            <a:extLst>
              <a:ext uri="{FF2B5EF4-FFF2-40B4-BE49-F238E27FC236}">
                <a16:creationId xmlns:a16="http://schemas.microsoft.com/office/drawing/2014/main" id="{2C94DA5F-CCF7-A048-8A5D-EE8276E9014F}"/>
              </a:ext>
            </a:extLst>
          </p:cNvPr>
          <p:cNvSpPr>
            <a:spLocks noGrp="1"/>
          </p:cNvSpPr>
          <p:nvPr>
            <p:ph type="pic" sz="quarter" idx="10"/>
          </p:nvPr>
        </p:nvSpPr>
        <p:spPr>
          <a:xfrm>
            <a:off x="6094415" y="431800"/>
            <a:ext cx="6094413" cy="6045200"/>
          </a:xfrm>
          <a:prstGeom prst="rect">
            <a:avLst/>
          </a:prstGeom>
        </p:spPr>
        <p:txBody>
          <a:bodyPr anchor="ctr" anchorCtr="0"/>
          <a:lstStyle>
            <a:lvl1pPr marL="0" indent="0" algn="ctr">
              <a:buNone/>
              <a:defRPr>
                <a:solidFill>
                  <a:schemeClr val="tx1"/>
                </a:solidFill>
              </a:defRPr>
            </a:lvl1pPr>
          </a:lstStyle>
          <a:p>
            <a:endParaRPr lang="en-US"/>
          </a:p>
        </p:txBody>
      </p:sp>
      <p:sp>
        <p:nvSpPr>
          <p:cNvPr id="6" name="Text Placeholder 2">
            <a:extLst>
              <a:ext uri="{FF2B5EF4-FFF2-40B4-BE49-F238E27FC236}">
                <a16:creationId xmlns:a16="http://schemas.microsoft.com/office/drawing/2014/main" id="{9160C303-0E0A-0956-D717-7DF1839453EA}"/>
              </a:ext>
            </a:extLst>
          </p:cNvPr>
          <p:cNvSpPr>
            <a:spLocks noGrp="1"/>
          </p:cNvSpPr>
          <p:nvPr>
            <p:ph type="body" sz="quarter" idx="14" hasCustomPrompt="1"/>
          </p:nvPr>
        </p:nvSpPr>
        <p:spPr>
          <a:xfrm>
            <a:off x="631963" y="431800"/>
            <a:ext cx="3488326" cy="304800"/>
          </a:xfrm>
          <a:prstGeom prst="rect">
            <a:avLst/>
          </a:prstGeom>
        </p:spPr>
        <p:txBody>
          <a:bodyPr lIns="0" tIns="0" rIns="0" bIns="0"/>
          <a:lstStyle>
            <a:lvl1pPr marL="0" indent="0">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3198528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x6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1300472"/>
      </p:ext>
    </p:extLst>
  </p:cSld>
  <p:clrMapOvr>
    <a:masterClrMapping/>
  </p:clrMapOvr>
  <p:extLst>
    <p:ext uri="{DCECCB84-F9BA-43D5-87BE-67443E8EF086}">
      <p15:sldGuideLst xmlns:p15="http://schemas.microsoft.com/office/powerpoint/2012/main">
        <p15:guide id="1" pos="1775">
          <p15:clr>
            <a:srgbClr val="FBAE40"/>
          </p15:clr>
        </p15:guide>
        <p15:guide id="2" pos="4511">
          <p15:clr>
            <a:srgbClr val="FBAE40"/>
          </p15:clr>
        </p15:guide>
        <p15:guide id="4" orient="horz" pos="1560" userDrawn="1">
          <p15:clr>
            <a:srgbClr val="FBAE40"/>
          </p15:clr>
        </p15:guide>
        <p15:guide id="5" pos="3143">
          <p15:clr>
            <a:srgbClr val="FBAE40"/>
          </p15:clr>
        </p15:guide>
        <p15:guide id="6" orient="horz" pos="984" userDrawn="1">
          <p15:clr>
            <a:srgbClr val="FBAE40"/>
          </p15:clr>
        </p15:guide>
        <p15:guide id="7" pos="5903">
          <p15:clr>
            <a:srgbClr val="FBAE40"/>
          </p15:clr>
        </p15:guide>
        <p15:guide id="8" orient="horz" pos="2160">
          <p15:clr>
            <a:srgbClr val="FBAE40"/>
          </p15:clr>
        </p15:guide>
        <p15:guide id="9" orient="horz" pos="2736" userDrawn="1">
          <p15:clr>
            <a:srgbClr val="FBAE40"/>
          </p15:clr>
        </p15:guide>
        <p15:guide id="10" orient="horz" pos="3336"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alf page image text">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2C94DA5F-CCF7-A048-8A5D-EE8276E9014F}"/>
              </a:ext>
            </a:extLst>
          </p:cNvPr>
          <p:cNvSpPr>
            <a:spLocks noGrp="1"/>
          </p:cNvSpPr>
          <p:nvPr>
            <p:ph type="pic" sz="quarter" idx="10"/>
          </p:nvPr>
        </p:nvSpPr>
        <p:spPr>
          <a:xfrm>
            <a:off x="6085950" y="431800"/>
            <a:ext cx="6102877" cy="6045200"/>
          </a:xfrm>
          <a:prstGeom prst="rect">
            <a:avLst/>
          </a:prstGeom>
        </p:spPr>
        <p:txBody>
          <a:bodyPr anchor="ctr" anchorCtr="0"/>
          <a:lstStyle>
            <a:lvl1pPr marL="0" indent="0" algn="ctr">
              <a:buNone/>
              <a:defRPr>
                <a:solidFill>
                  <a:schemeClr val="tx1"/>
                </a:solidFill>
              </a:defRPr>
            </a:lvl1pPr>
          </a:lstStyle>
          <a:p>
            <a:endParaRPr lang="en-US"/>
          </a:p>
        </p:txBody>
      </p:sp>
      <p:sp>
        <p:nvSpPr>
          <p:cNvPr id="11" name="Title 1">
            <a:extLst>
              <a:ext uri="{FF2B5EF4-FFF2-40B4-BE49-F238E27FC236}">
                <a16:creationId xmlns:a16="http://schemas.microsoft.com/office/drawing/2014/main" id="{421E50EE-B08A-1619-635E-A2F7D64943D1}"/>
              </a:ext>
            </a:extLst>
          </p:cNvPr>
          <p:cNvSpPr>
            <a:spLocks noGrp="1"/>
          </p:cNvSpPr>
          <p:nvPr>
            <p:ph type="ctrTitle" hasCustomPrompt="1"/>
          </p:nvPr>
        </p:nvSpPr>
        <p:spPr>
          <a:xfrm>
            <a:off x="631961" y="1760886"/>
            <a:ext cx="3488326" cy="443753"/>
          </a:xfrm>
          <a:prstGeom prst="rect">
            <a:avLst/>
          </a:prstGeom>
        </p:spPr>
        <p:txBody>
          <a:bodyPr lIns="0" tIns="0" rIns="0" bIns="0" anchor="b"/>
          <a:lstStyle>
            <a:lvl1pPr marL="0" indent="0" algn="l">
              <a:lnSpc>
                <a:spcPct val="100000"/>
              </a:lnSpc>
              <a:buFont typeface="Arial" panose="020B0604020202020204" pitchFamily="34" charset="0"/>
              <a:buNone/>
              <a:defRPr sz="3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Heading </a:t>
            </a:r>
            <a:endParaRPr lang="en-US"/>
          </a:p>
        </p:txBody>
      </p:sp>
      <p:sp>
        <p:nvSpPr>
          <p:cNvPr id="12" name="Text Placeholder 2">
            <a:extLst>
              <a:ext uri="{FF2B5EF4-FFF2-40B4-BE49-F238E27FC236}">
                <a16:creationId xmlns:a16="http://schemas.microsoft.com/office/drawing/2014/main" id="{A9C9E047-3B79-01FB-2668-552BA3E030C5}"/>
              </a:ext>
            </a:extLst>
          </p:cNvPr>
          <p:cNvSpPr>
            <a:spLocks noGrp="1"/>
          </p:cNvSpPr>
          <p:nvPr>
            <p:ph type="body" sz="quarter" idx="16" hasCustomPrompt="1"/>
          </p:nvPr>
        </p:nvSpPr>
        <p:spPr>
          <a:xfrm>
            <a:off x="631961" y="2372474"/>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3" name="Text Placeholder 2">
            <a:extLst>
              <a:ext uri="{FF2B5EF4-FFF2-40B4-BE49-F238E27FC236}">
                <a16:creationId xmlns:a16="http://schemas.microsoft.com/office/drawing/2014/main" id="{59B16207-AF3E-950B-D412-7CB2B8BB687D}"/>
              </a:ext>
            </a:extLst>
          </p:cNvPr>
          <p:cNvSpPr>
            <a:spLocks noGrp="1"/>
          </p:cNvSpPr>
          <p:nvPr>
            <p:ph type="body" sz="quarter" idx="30" hasCustomPrompt="1"/>
          </p:nvPr>
        </p:nvSpPr>
        <p:spPr>
          <a:xfrm>
            <a:off x="631961" y="2803021"/>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33"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
        <p:nvSpPr>
          <p:cNvPr id="14" name="Text Placeholder 2">
            <a:extLst>
              <a:ext uri="{FF2B5EF4-FFF2-40B4-BE49-F238E27FC236}">
                <a16:creationId xmlns:a16="http://schemas.microsoft.com/office/drawing/2014/main" id="{39E0DAAB-B12B-D73A-BFD5-E3645B1EFF04}"/>
              </a:ext>
            </a:extLst>
          </p:cNvPr>
          <p:cNvSpPr>
            <a:spLocks noGrp="1"/>
          </p:cNvSpPr>
          <p:nvPr>
            <p:ph type="body" sz="quarter" idx="14" hasCustomPrompt="1"/>
          </p:nvPr>
        </p:nvSpPr>
        <p:spPr>
          <a:xfrm>
            <a:off x="631963" y="431800"/>
            <a:ext cx="3488326" cy="304800"/>
          </a:xfrm>
          <a:prstGeom prst="rect">
            <a:avLst/>
          </a:prstGeom>
        </p:spPr>
        <p:txBody>
          <a:bodyPr lIns="0" tIns="0" rIns="0" bIns="0"/>
          <a:lstStyle>
            <a:lvl1pPr marL="0" indent="0">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21" name="Text Placeholder 2">
            <a:extLst>
              <a:ext uri="{FF2B5EF4-FFF2-40B4-BE49-F238E27FC236}">
                <a16:creationId xmlns:a16="http://schemas.microsoft.com/office/drawing/2014/main" id="{D575CD87-CAFE-A05B-6B97-0E87969006E4}"/>
              </a:ext>
            </a:extLst>
          </p:cNvPr>
          <p:cNvSpPr>
            <a:spLocks noGrp="1"/>
          </p:cNvSpPr>
          <p:nvPr>
            <p:ph type="body" sz="quarter" idx="33" hasCustomPrompt="1"/>
          </p:nvPr>
        </p:nvSpPr>
        <p:spPr>
          <a:xfrm>
            <a:off x="631961" y="4216905"/>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22" name="Text Placeholder 2">
            <a:extLst>
              <a:ext uri="{FF2B5EF4-FFF2-40B4-BE49-F238E27FC236}">
                <a16:creationId xmlns:a16="http://schemas.microsoft.com/office/drawing/2014/main" id="{A9674B6B-6A39-1F78-81F7-17B4220675D4}"/>
              </a:ext>
            </a:extLst>
          </p:cNvPr>
          <p:cNvSpPr>
            <a:spLocks noGrp="1"/>
          </p:cNvSpPr>
          <p:nvPr>
            <p:ph type="body" sz="quarter" idx="34" hasCustomPrompt="1"/>
          </p:nvPr>
        </p:nvSpPr>
        <p:spPr>
          <a:xfrm>
            <a:off x="631961" y="4647452"/>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33"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a:t>
            </a:r>
          </a:p>
          <a:p>
            <a:pPr lvl="0"/>
            <a:endParaRPr lang="en-GB"/>
          </a:p>
        </p:txBody>
      </p:sp>
    </p:spTree>
    <p:extLst>
      <p:ext uri="{BB962C8B-B14F-4D97-AF65-F5344CB8AC3E}">
        <p14:creationId xmlns:p14="http://schemas.microsoft.com/office/powerpoint/2010/main" val="3319629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alf page chart">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6784268" y="431804"/>
            <a:ext cx="4795118" cy="6045199"/>
          </a:xfrm>
          <a:prstGeom prst="rect">
            <a:avLst/>
          </a:prstGeom>
        </p:spPr>
        <p:txBody>
          <a:bodyPr anchor="ctr" anchorCtr="0"/>
          <a:lstStyle>
            <a:lvl1pPr marL="0" indent="0" algn="ctr">
              <a:buNone/>
              <a:defRPr>
                <a:solidFill>
                  <a:schemeClr val="tx1"/>
                </a:solidFill>
              </a:defRPr>
            </a:lvl1pPr>
          </a:lstStyle>
          <a:p>
            <a:endParaRPr lang="en-US"/>
          </a:p>
        </p:txBody>
      </p:sp>
      <p:sp>
        <p:nvSpPr>
          <p:cNvPr id="4" name="Title 1">
            <a:extLst>
              <a:ext uri="{FF2B5EF4-FFF2-40B4-BE49-F238E27FC236}">
                <a16:creationId xmlns:a16="http://schemas.microsoft.com/office/drawing/2014/main" id="{7C0FB4A9-9785-254F-982E-7E82B77BF549}"/>
              </a:ext>
            </a:extLst>
          </p:cNvPr>
          <p:cNvSpPr>
            <a:spLocks noGrp="1"/>
          </p:cNvSpPr>
          <p:nvPr>
            <p:ph type="ctrTitle" hasCustomPrompt="1"/>
          </p:nvPr>
        </p:nvSpPr>
        <p:spPr>
          <a:xfrm>
            <a:off x="635931" y="2209802"/>
            <a:ext cx="5450017" cy="1955628"/>
          </a:xfrm>
          <a:prstGeom prst="rect">
            <a:avLst/>
          </a:prstGeom>
        </p:spPr>
        <p:txBody>
          <a:bodyPr lIns="0" tIns="0" rIns="0" bIns="0" anchor="ctr" anchorCtr="0"/>
          <a:lstStyle>
            <a:lvl1pPr marL="0" indent="0" algn="l">
              <a:lnSpc>
                <a:spcPct val="100000"/>
              </a:lnSpc>
              <a:buFont typeface="Arial" panose="020B0604020202020204" pitchFamily="34" charset="0"/>
              <a:buNone/>
              <a:defRPr sz="4266"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Slide copy should</a:t>
            </a:r>
            <a:br>
              <a:rPr lang="en-GB"/>
            </a:br>
            <a:r>
              <a:rPr lang="en-GB"/>
              <a:t>go here</a:t>
            </a:r>
            <a:endParaRPr lang="en-US"/>
          </a:p>
        </p:txBody>
      </p:sp>
      <p:sp>
        <p:nvSpPr>
          <p:cNvPr id="7" name="Text Placeholder 2">
            <a:extLst>
              <a:ext uri="{FF2B5EF4-FFF2-40B4-BE49-F238E27FC236}">
                <a16:creationId xmlns:a16="http://schemas.microsoft.com/office/drawing/2014/main" id="{25F9E7A7-281F-24AD-2948-98640334E329}"/>
              </a:ext>
            </a:extLst>
          </p:cNvPr>
          <p:cNvSpPr>
            <a:spLocks noGrp="1"/>
          </p:cNvSpPr>
          <p:nvPr>
            <p:ph type="body" sz="quarter" idx="14" hasCustomPrompt="1"/>
          </p:nvPr>
        </p:nvSpPr>
        <p:spPr>
          <a:xfrm>
            <a:off x="631963" y="431800"/>
            <a:ext cx="3488326" cy="304800"/>
          </a:xfrm>
          <a:prstGeom prst="rect">
            <a:avLst/>
          </a:prstGeom>
        </p:spPr>
        <p:txBody>
          <a:bodyPr lIns="0" tIns="0" rIns="0" bIns="0"/>
          <a:lstStyle>
            <a:lvl1pPr marL="0" indent="0">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2380993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6AD5A65-A7EB-424E-8ADF-62E6668815B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37458" y="2921001"/>
            <a:ext cx="2113910" cy="874949"/>
          </a:xfrm>
          <a:prstGeom prst="rect">
            <a:avLst/>
          </a:prstGeom>
        </p:spPr>
      </p:pic>
    </p:spTree>
    <p:extLst>
      <p:ext uri="{BB962C8B-B14F-4D97-AF65-F5344CB8AC3E}">
        <p14:creationId xmlns:p14="http://schemas.microsoft.com/office/powerpoint/2010/main" val="1187738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1" y="1602317"/>
            <a:ext cx="11033585" cy="4519083"/>
          </a:xfrm>
          <a:prstGeom prst="rect">
            <a:avLst/>
          </a:prstGeom>
        </p:spPr>
        <p:txBody>
          <a:bodyPr lIns="91420" tIns="45710" rIns="91420" bIns="45710">
            <a:noAutofit/>
          </a:bodyPr>
          <a:lstStyle>
            <a:lvl1pPr marL="304693" indent="-228520">
              <a:lnSpc>
                <a:spcPct val="95000"/>
              </a:lnSpc>
              <a:spcBef>
                <a:spcPts val="1480"/>
              </a:spcBef>
              <a:buClr>
                <a:schemeClr val="tx1"/>
              </a:buClr>
              <a:buSzPct val="80000"/>
              <a:buFont typeface="Arial"/>
              <a:buChar char="•"/>
              <a:defRPr sz="2666" b="0" i="0">
                <a:solidFill>
                  <a:schemeClr val="tx1"/>
                </a:solidFill>
                <a:latin typeface="CiscoSansTT ExtraLight" panose="020B0303020201020303" pitchFamily="34" charset="0"/>
                <a:ea typeface="CiscoSansTT Thin" charset="0"/>
                <a:cs typeface="CiscoSansTT Thin" charset="0"/>
              </a:defRPr>
            </a:lvl1pPr>
            <a:lvl2pPr marL="609387" indent="-220056">
              <a:lnSpc>
                <a:spcPct val="95000"/>
              </a:lnSpc>
              <a:spcBef>
                <a:spcPts val="600"/>
              </a:spcBef>
              <a:buClr>
                <a:schemeClr val="tx1"/>
              </a:buClr>
              <a:buSzPct val="80000"/>
              <a:buFont typeface="Arial"/>
              <a:buChar char="•"/>
              <a:defRPr sz="2399" b="0" i="0">
                <a:solidFill>
                  <a:schemeClr val="tx1"/>
                </a:solidFill>
                <a:latin typeface="CiscoSansTT ExtraLight" panose="020B0303020201020303" pitchFamily="34" charset="0"/>
                <a:ea typeface="CiscoSansTT Thin" charset="0"/>
                <a:cs typeface="CiscoSansTT Thin" charset="0"/>
              </a:defRPr>
            </a:lvl2pPr>
            <a:lvl3pPr marL="914080" indent="-145999">
              <a:buClr>
                <a:schemeClr val="tx1"/>
              </a:buClr>
              <a:buSzPct val="80000"/>
              <a:buFont typeface="Arial"/>
              <a:buChar char="•"/>
              <a:defRPr sz="2132" b="0" i="0">
                <a:solidFill>
                  <a:schemeClr val="tx1"/>
                </a:solidFill>
                <a:latin typeface="CiscoSansTT ExtraLight" panose="020B0303020201020303" pitchFamily="34" charset="0"/>
                <a:ea typeface="CiscoSansTT Thin" charset="0"/>
                <a:cs typeface="CiscoSansTT Thin" charset="0"/>
              </a:defRPr>
            </a:lvl3pPr>
            <a:lvl4pPr marL="1214288" indent="-228473">
              <a:buClr>
                <a:schemeClr val="tx1"/>
              </a:buClr>
              <a:buSzPct val="80000"/>
              <a:buFont typeface="Arial"/>
              <a:buChar char="•"/>
              <a:defRPr sz="1866" b="0" i="0">
                <a:solidFill>
                  <a:schemeClr val="tx1"/>
                </a:solidFill>
                <a:latin typeface="CiscoSansTT ExtraLight" panose="020B0303020201020303" pitchFamily="34" charset="0"/>
                <a:ea typeface="CiscoSansTT Thin" charset="0"/>
                <a:cs typeface="CiscoSansTT Thin" charset="0"/>
              </a:defRPr>
            </a:lvl4pPr>
            <a:lvl5pPr marL="1442762" indent="-224242">
              <a:buClr>
                <a:schemeClr val="tx1"/>
              </a:buClr>
              <a:buSzPct val="80000"/>
              <a:buFont typeface="Arial"/>
              <a:buChar char="•"/>
              <a:defRPr sz="1600" b="0" i="0">
                <a:solidFill>
                  <a:schemeClr val="tx1"/>
                </a:solidFill>
                <a:latin typeface="CiscoSansTT ExtraLight" panose="020B0303020201020303" pitchFamily="34" charset="0"/>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537" y="455087"/>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41250811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88825" cy="6858000"/>
          </a:xfrm>
          <a:prstGeom prst="rect">
            <a:avLst/>
          </a:prstGeom>
        </p:spPr>
        <p:txBody>
          <a:bodyPr vert="horz" lIns="91420" tIns="45710" rIns="91420" bIns="45710"/>
          <a:lstStyle>
            <a:lvl1pPr marL="0" indent="0" algn="ctr">
              <a:buNone/>
              <a:defRPr sz="2932" baseline="0">
                <a:solidFill>
                  <a:schemeClr val="tx1"/>
                </a:solidFill>
                <a:latin typeface="Arial" panose="020B0604020202020204" pitchFamily="34" charset="0"/>
                <a:cs typeface="Arial" panose="020B0604020202020204" pitchFamily="34" charset="0"/>
              </a:defRPr>
            </a:lvl1pPr>
          </a:lstStyle>
          <a:p>
            <a:pPr lvl="0"/>
            <a:r>
              <a:rPr lang="en-US" noProof="0"/>
              <a:t>Click icon to add picture</a:t>
            </a:r>
          </a:p>
        </p:txBody>
      </p:sp>
      <p:sp>
        <p:nvSpPr>
          <p:cNvPr id="6" name="Text Placeholder 2"/>
          <p:cNvSpPr>
            <a:spLocks noGrp="1"/>
          </p:cNvSpPr>
          <p:nvPr>
            <p:ph type="body" sz="quarter" idx="11"/>
          </p:nvPr>
        </p:nvSpPr>
        <p:spPr bwMode="auto">
          <a:xfrm>
            <a:off x="666579" y="5238664"/>
            <a:ext cx="10849323" cy="653192"/>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6"/>
              </a:lnSpc>
              <a:spcBef>
                <a:spcPts val="0"/>
              </a:spcBef>
              <a:buNone/>
              <a:defRPr sz="3199"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5822369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1" y="1602317"/>
            <a:ext cx="11033585" cy="4519083"/>
          </a:xfrm>
          <a:prstGeom prst="rect">
            <a:avLst/>
          </a:prstGeom>
        </p:spPr>
        <p:txBody>
          <a:bodyPr lIns="91420" tIns="45710" rIns="91420" bIns="45710">
            <a:noAutofit/>
          </a:bodyPr>
          <a:lstStyle>
            <a:lvl1pPr marL="304685" indent="-228515">
              <a:lnSpc>
                <a:spcPct val="95000"/>
              </a:lnSpc>
              <a:spcBef>
                <a:spcPts val="1480"/>
              </a:spcBef>
              <a:buClr>
                <a:schemeClr val="tx1"/>
              </a:buClr>
              <a:buSzPct val="80000"/>
              <a:buFont typeface="Arial"/>
              <a:buChar char="•"/>
              <a:defRPr sz="2666"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09372" indent="-220051">
              <a:lnSpc>
                <a:spcPct val="95000"/>
              </a:lnSpc>
              <a:spcBef>
                <a:spcPts val="600"/>
              </a:spcBef>
              <a:buClr>
                <a:schemeClr val="tx1"/>
              </a:buClr>
              <a:buSzPct val="80000"/>
              <a:buFont typeface="Arial"/>
              <a:buChar char="•"/>
              <a:defRPr sz="2399"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14058" indent="-145995">
              <a:buClr>
                <a:schemeClr val="tx1"/>
              </a:buClr>
              <a:buSzPct val="80000"/>
              <a:buFont typeface="Arial"/>
              <a:buChar char="•"/>
              <a:defRPr sz="2132"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214258" indent="-228468">
              <a:buClr>
                <a:schemeClr val="tx1"/>
              </a:buClr>
              <a:buSzPct val="80000"/>
              <a:buFont typeface="Arial"/>
              <a:buChar char="•"/>
              <a:defRPr sz="1866"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442726" indent="-224237">
              <a:buClr>
                <a:schemeClr val="tx1"/>
              </a:buClr>
              <a:buSzPct val="80000"/>
              <a:buFont typeface="Arial"/>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537" y="455088"/>
            <a:ext cx="11124419" cy="97578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3732">
                <a:solidFill>
                  <a:schemeClr val="tx2"/>
                </a:solidFill>
                <a:latin typeface="Arial" panose="020B0604020202020204" pitchFamily="34" charset="0"/>
                <a:cs typeface="Arial" panose="020B0604020202020204" pitchFamily="34" charset="0"/>
              </a:defRPr>
            </a:lvl1pPr>
          </a:lstStyle>
          <a:p>
            <a:pPr lvl="0"/>
            <a:r>
              <a:rPr lang="en-GB"/>
              <a:t>Click to edit Master title style</a:t>
            </a:r>
          </a:p>
        </p:txBody>
      </p:sp>
    </p:spTree>
    <p:extLst>
      <p:ext uri="{BB962C8B-B14F-4D97-AF65-F5344CB8AC3E}">
        <p14:creationId xmlns:p14="http://schemas.microsoft.com/office/powerpoint/2010/main" val="40166927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Map">
    <p:spTree>
      <p:nvGrpSpPr>
        <p:cNvPr id="1" name=""/>
        <p:cNvGrpSpPr/>
        <p:nvPr/>
      </p:nvGrpSpPr>
      <p:grpSpPr>
        <a:xfrm>
          <a:off x="0" y="0"/>
          <a:ext cx="0" cy="0"/>
          <a:chOff x="0" y="0"/>
          <a:chExt cx="0" cy="0"/>
        </a:xfrm>
      </p:grpSpPr>
      <p:sp>
        <p:nvSpPr>
          <p:cNvPr id="239" name="Text Placeholder 2">
            <a:extLst>
              <a:ext uri="{FF2B5EF4-FFF2-40B4-BE49-F238E27FC236}">
                <a16:creationId xmlns:a16="http://schemas.microsoft.com/office/drawing/2014/main" id="{0432F0B5-AA18-A142-8000-0B8E86D9192F}"/>
              </a:ext>
            </a:extLst>
          </p:cNvPr>
          <p:cNvSpPr>
            <a:spLocks noGrp="1"/>
          </p:cNvSpPr>
          <p:nvPr>
            <p:ph type="body" sz="quarter" idx="15" hasCustomPrompt="1"/>
          </p:nvPr>
        </p:nvSpPr>
        <p:spPr>
          <a:xfrm>
            <a:off x="631961" y="4261990"/>
            <a:ext cx="2587139" cy="1859411"/>
          </a:xfrm>
          <a:prstGeom prst="rect">
            <a:avLst/>
          </a:prstGeom>
        </p:spPr>
        <p:txBody>
          <a:bodyPr lIns="0" tIns="0" rIns="0" bIns="0"/>
          <a:lstStyle>
            <a:lvl1pPr marL="0" marR="0" indent="0" algn="l" defTabSz="912002" rtl="0" eaLnBrk="1" fontAlgn="base" latinLnBrk="0" hangingPunct="1">
              <a:lnSpc>
                <a:spcPts val="1467"/>
              </a:lnSpc>
              <a:spcBef>
                <a:spcPts val="0"/>
              </a:spcBef>
              <a:spcAft>
                <a:spcPts val="800"/>
              </a:spcAft>
              <a:buClr>
                <a:schemeClr val="tx2"/>
              </a:buClr>
              <a:buSzPct val="90000"/>
              <a:buFont typeface="Arial" panose="020B0604020202020204" pitchFamily="34" charset="0"/>
              <a:buNone/>
              <a:tabLst/>
              <a:defRPr sz="1067" b="0" i="1"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This map is fully editable. Double-click </a:t>
            </a:r>
            <a:br>
              <a:rPr lang="en-GB"/>
            </a:br>
            <a:r>
              <a:rPr lang="en-GB"/>
              <a:t>or ungroup to edit individual countries. </a:t>
            </a:r>
            <a:br>
              <a:rPr lang="en-GB"/>
            </a:br>
            <a:br>
              <a:rPr lang="en-GB"/>
            </a:br>
            <a:r>
              <a:rPr lang="en-GB"/>
              <a:t>Disclaimer: This map is sourced from the current UN map. It represents only the approximate relative location of boundaries and is not authoritative. This is for informational purposes and is not prepared or suitable for legal, engineering or survey purposes.  </a:t>
            </a:r>
          </a:p>
          <a:p>
            <a:pPr lvl="0"/>
            <a:endParaRPr lang="en-GB"/>
          </a:p>
        </p:txBody>
      </p:sp>
      <p:sp>
        <p:nvSpPr>
          <p:cNvPr id="8" name="Text Placeholder 2">
            <a:extLst>
              <a:ext uri="{FF2B5EF4-FFF2-40B4-BE49-F238E27FC236}">
                <a16:creationId xmlns:a16="http://schemas.microsoft.com/office/drawing/2014/main" id="{576862AE-BE49-A3A1-99AF-D0AA4CE6D2B5}"/>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9" name="Text Placeholder 6">
            <a:extLst>
              <a:ext uri="{FF2B5EF4-FFF2-40B4-BE49-F238E27FC236}">
                <a16:creationId xmlns:a16="http://schemas.microsoft.com/office/drawing/2014/main" id="{3713D604-C1AF-0CA2-1F7D-888141F34C5D}"/>
              </a:ext>
            </a:extLst>
          </p:cNvPr>
          <p:cNvSpPr>
            <a:spLocks noGrp="1"/>
          </p:cNvSpPr>
          <p:nvPr>
            <p:ph type="body" sz="quarter" idx="23" hasCustomPrompt="1"/>
          </p:nvPr>
        </p:nvSpPr>
        <p:spPr>
          <a:xfrm>
            <a:off x="625766" y="739630"/>
            <a:ext cx="7458130" cy="482748"/>
          </a:xfrm>
          <a:prstGeom prst="rect">
            <a:avLst/>
          </a:prstGeom>
        </p:spPr>
        <p:txBody>
          <a:bodyPr lIns="0" tIns="0" rIns="0" bIns="0" anchor="t" anchorCtr="0"/>
          <a:lstStyle>
            <a:lvl1pPr marL="0" indent="0">
              <a:lnSpc>
                <a:spcPct val="100000"/>
              </a:lnSpc>
              <a:spcBef>
                <a:spcPts val="0"/>
              </a:spcBef>
              <a:buNone/>
              <a:defRPr sz="3199" b="0" i="0">
                <a:solidFill>
                  <a:schemeClr val="bg1"/>
                </a:solidFill>
                <a:latin typeface="CiscoSansTT ExtraLight" panose="020B0303020201020303" pitchFamily="34" charset="0"/>
                <a:cs typeface="CiscoSansTT ExtraLight" panose="020B0303020201020303" pitchFamily="34" charset="0"/>
              </a:defRPr>
            </a:lvl1pPr>
          </a:lstStyle>
          <a:p>
            <a:r>
              <a:rPr lang="en-GB"/>
              <a:t>Heading goes here</a:t>
            </a:r>
          </a:p>
        </p:txBody>
      </p:sp>
    </p:spTree>
    <p:extLst>
      <p:ext uri="{BB962C8B-B14F-4D97-AF65-F5344CB8AC3E}">
        <p14:creationId xmlns:p14="http://schemas.microsoft.com/office/powerpoint/2010/main" val="4028952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833" y="5158359"/>
            <a:ext cx="11059014" cy="384175"/>
          </a:xfrm>
          <a:prstGeom prst="rect">
            <a:avLst/>
          </a:prstGeom>
        </p:spPr>
        <p:txBody>
          <a:bodyPr lIns="91420" tIns="45710" rIns="91420" bIns="45710" anchor="b" anchorCtr="0">
            <a:noAutofit/>
          </a:bodyPr>
          <a:lstStyle>
            <a:lvl1pPr marL="0" indent="0" algn="l">
              <a:buNone/>
              <a:defRPr sz="2132" b="0" i="0">
                <a:solidFill>
                  <a:schemeClr val="bg1"/>
                </a:solidFill>
                <a:latin typeface="+mn-lt"/>
                <a:cs typeface="CiscoSansTT ExtraLight"/>
              </a:defRPr>
            </a:lvl1pPr>
            <a:lvl2pPr marL="456993" indent="0" algn="ctr">
              <a:buNone/>
              <a:defRPr>
                <a:solidFill>
                  <a:schemeClr val="tx1">
                    <a:tint val="75000"/>
                  </a:schemeClr>
                </a:solidFill>
              </a:defRPr>
            </a:lvl2pPr>
            <a:lvl3pPr marL="913996" indent="0" algn="ctr">
              <a:buNone/>
              <a:defRPr>
                <a:solidFill>
                  <a:schemeClr val="tx1">
                    <a:tint val="75000"/>
                  </a:schemeClr>
                </a:solidFill>
              </a:defRPr>
            </a:lvl3pPr>
            <a:lvl4pPr marL="1370993" indent="0" algn="ctr">
              <a:buNone/>
              <a:defRPr>
                <a:solidFill>
                  <a:schemeClr val="tx1">
                    <a:tint val="75000"/>
                  </a:schemeClr>
                </a:solidFill>
              </a:defRPr>
            </a:lvl4pPr>
            <a:lvl5pPr marL="1827993" indent="0" algn="ctr">
              <a:buNone/>
              <a:defRPr>
                <a:solidFill>
                  <a:schemeClr val="tx1">
                    <a:tint val="75000"/>
                  </a:schemeClr>
                </a:solidFill>
              </a:defRPr>
            </a:lvl5pPr>
            <a:lvl6pPr marL="2284986" indent="0" algn="ctr">
              <a:buNone/>
              <a:defRPr>
                <a:solidFill>
                  <a:schemeClr val="tx1">
                    <a:tint val="75000"/>
                  </a:schemeClr>
                </a:solidFill>
              </a:defRPr>
            </a:lvl6pPr>
            <a:lvl7pPr marL="2741990" indent="0" algn="ctr">
              <a:buNone/>
              <a:defRPr>
                <a:solidFill>
                  <a:schemeClr val="tx1">
                    <a:tint val="75000"/>
                  </a:schemeClr>
                </a:solidFill>
              </a:defRPr>
            </a:lvl7pPr>
            <a:lvl8pPr marL="3198987" indent="0" algn="ctr">
              <a:buNone/>
              <a:defRPr>
                <a:solidFill>
                  <a:schemeClr val="tx1">
                    <a:tint val="75000"/>
                  </a:schemeClr>
                </a:solidFill>
              </a:defRPr>
            </a:lvl8pPr>
            <a:lvl9pPr marL="3655988"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833" y="5478355"/>
            <a:ext cx="11059014" cy="384175"/>
          </a:xfrm>
          <a:prstGeom prst="rect">
            <a:avLst/>
          </a:prstGeom>
        </p:spPr>
        <p:txBody>
          <a:bodyPr lIns="91420" tIns="45710" rIns="91420" bIns="45710"/>
          <a:lstStyle>
            <a:lvl1pPr marL="0" indent="0" algn="l">
              <a:buFontTx/>
              <a:buNone/>
              <a:defRPr lang="en-US" sz="2132" b="0" i="0" kern="1200" dirty="0" smtClean="0">
                <a:solidFill>
                  <a:schemeClr val="bg1"/>
                </a:solidFill>
                <a:latin typeface="+mn-lt"/>
                <a:ea typeface="+mn-ea"/>
                <a:cs typeface="CiscoSansTT ExtraLight"/>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833" y="5798351"/>
            <a:ext cx="11059014" cy="384175"/>
          </a:xfrm>
          <a:prstGeom prst="rect">
            <a:avLst/>
          </a:prstGeom>
        </p:spPr>
        <p:txBody>
          <a:bodyPr lIns="91420" tIns="45710" rIns="91420" bIns="45710"/>
          <a:lstStyle>
            <a:lvl1pPr marL="0" indent="0" algn="l">
              <a:buFontTx/>
              <a:buNone/>
              <a:defRPr lang="en-US" sz="2132" b="0" i="0" kern="1200" dirty="0" smtClean="0">
                <a:solidFill>
                  <a:schemeClr val="bg1"/>
                </a:solidFill>
                <a:latin typeface="+mn-lt"/>
                <a:ea typeface="+mn-ea"/>
                <a:cs typeface="CiscoSansTT ExtraLight"/>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563" y="4281951"/>
            <a:ext cx="11067284" cy="398668"/>
          </a:xfrm>
          <a:prstGeom prst="rect">
            <a:avLst/>
          </a:prstGeom>
        </p:spPr>
        <p:txBody>
          <a:bodyPr lIns="91420" tIns="45710" rIns="91420" bIns="45710"/>
          <a:lstStyle>
            <a:lvl1pPr marL="0" indent="0">
              <a:buFont typeface="Arial" panose="020B0604020202020204" pitchFamily="34" charset="0"/>
              <a:buNone/>
              <a:defRPr sz="2932" b="0" i="0" baseline="0">
                <a:solidFill>
                  <a:schemeClr val="bg1"/>
                </a:solidFill>
                <a:latin typeface="+mj-lt"/>
                <a:cs typeface="CiscoSansTT ExtraLight"/>
              </a:defRPr>
            </a:lvl1pPr>
            <a:lvl2pPr marL="406243" indent="0">
              <a:buNone/>
              <a:defRPr/>
            </a:lvl2pPr>
            <a:lvl3pPr marL="569683" indent="0">
              <a:buNone/>
              <a:defRPr/>
            </a:lvl3pPr>
            <a:lvl4pPr marL="688701" indent="0">
              <a:buNone/>
              <a:defRPr/>
            </a:lvl4pPr>
            <a:lvl5pPr marL="801368" indent="0">
              <a:buNone/>
              <a:defRPr/>
            </a:lvl5pPr>
          </a:lstStyle>
          <a:p>
            <a:pPr lvl="0"/>
            <a:r>
              <a:rPr lang="en-GB"/>
              <a:t>Subtitle Goes Here</a:t>
            </a:r>
          </a:p>
        </p:txBody>
      </p:sp>
      <p:sp>
        <p:nvSpPr>
          <p:cNvPr id="2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5331" b="0" i="0" spc="0" baseline="0">
                <a:solidFill>
                  <a:schemeClr val="bg1"/>
                </a:solidFill>
                <a:latin typeface="+mj-lt"/>
                <a:cs typeface="CiscoSansTT ExtraLight"/>
              </a:defRPr>
            </a:lvl1pPr>
          </a:lstStyle>
          <a:p>
            <a:r>
              <a:rPr lang="en-GB"/>
              <a:t>Presentation Title Goes Here</a:t>
            </a:r>
            <a:endParaRPr lang="en-US"/>
          </a:p>
        </p:txBody>
      </p:sp>
      <p:pic>
        <p:nvPicPr>
          <p:cNvPr id="8" name="Picture 7">
            <a:extLst>
              <a:ext uri="{FF2B5EF4-FFF2-40B4-BE49-F238E27FC236}">
                <a16:creationId xmlns:a16="http://schemas.microsoft.com/office/drawing/2014/main" id="{E86B9FA2-4AF2-7844-9337-F5E73A739D99}"/>
              </a:ext>
            </a:extLst>
          </p:cNvPr>
          <p:cNvPicPr>
            <a:picLocks noChangeAspect="1"/>
          </p:cNvPicPr>
          <p:nvPr userDrawn="1"/>
        </p:nvPicPr>
        <p:blipFill>
          <a:blip r:embed="rId2"/>
          <a:stretch>
            <a:fillRect/>
          </a:stretch>
        </p:blipFill>
        <p:spPr>
          <a:xfrm>
            <a:off x="617562" y="513255"/>
            <a:ext cx="3692382" cy="569311"/>
          </a:xfrm>
          <a:prstGeom prst="rect">
            <a:avLst/>
          </a:prstGeom>
        </p:spPr>
      </p:pic>
    </p:spTree>
    <p:extLst>
      <p:ext uri="{BB962C8B-B14F-4D97-AF65-F5344CB8AC3E}">
        <p14:creationId xmlns:p14="http://schemas.microsoft.com/office/powerpoint/2010/main" val="251389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itle 1"/>
          <p:cNvSpPr>
            <a:spLocks noGrp="1"/>
          </p:cNvSpPr>
          <p:nvPr>
            <p:ph type="ctrTitle" hasCustomPrompt="1"/>
          </p:nvPr>
        </p:nvSpPr>
        <p:spPr>
          <a:xfrm>
            <a:off x="555089" y="1220546"/>
            <a:ext cx="10128085" cy="3426595"/>
          </a:xfrm>
          <a:prstGeom prst="rect">
            <a:avLst/>
          </a:prstGeom>
          <a:noFill/>
        </p:spPr>
        <p:txBody>
          <a:bodyPr anchor="b">
            <a:noAutofit/>
          </a:bodyPr>
          <a:lstStyle>
            <a:lvl1pPr marL="0" indent="0" algn="l">
              <a:lnSpc>
                <a:spcPct val="90000"/>
              </a:lnSpc>
              <a:buFont typeface="Arial" panose="020B0604020202020204" pitchFamily="34" charset="0"/>
              <a:buNone/>
              <a:defRPr sz="6131" b="0" i="0" spc="0" baseline="0">
                <a:solidFill>
                  <a:schemeClr val="bg1"/>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25400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itle 1"/>
          <p:cNvSpPr>
            <a:spLocks noGrp="1"/>
          </p:cNvSpPr>
          <p:nvPr>
            <p:ph type="ctrTitle" hasCustomPrompt="1"/>
          </p:nvPr>
        </p:nvSpPr>
        <p:spPr>
          <a:xfrm>
            <a:off x="555089" y="1220546"/>
            <a:ext cx="10128085" cy="3426595"/>
          </a:xfrm>
          <a:prstGeom prst="rect">
            <a:avLst/>
          </a:prstGeom>
          <a:noFill/>
        </p:spPr>
        <p:txBody>
          <a:bodyPr anchor="b">
            <a:noAutofit/>
          </a:bodyPr>
          <a:lstStyle>
            <a:lvl1pPr marL="0" indent="0" algn="l">
              <a:lnSpc>
                <a:spcPct val="90000"/>
              </a:lnSpc>
              <a:buFont typeface="Arial" panose="020B0604020202020204" pitchFamily="34" charset="0"/>
              <a:buNone/>
              <a:defRPr sz="6131"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427826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x3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7844801"/>
      </p:ext>
    </p:extLst>
  </p:cSld>
  <p:clrMapOvr>
    <a:masterClrMapping/>
  </p:clrMapOvr>
  <p:extLst>
    <p:ext uri="{DCECCB84-F9BA-43D5-87BE-67443E8EF086}">
      <p15:sldGuideLst xmlns:p15="http://schemas.microsoft.com/office/powerpoint/2012/main">
        <p15:guide id="1" pos="1535">
          <p15:clr>
            <a:srgbClr val="FBAE40"/>
          </p15:clr>
        </p15:guide>
        <p15:guide id="2" pos="4991">
          <p15:clr>
            <a:srgbClr val="FBAE40"/>
          </p15:clr>
        </p15:guide>
        <p15:guide id="3" orient="horz" pos="1560" userDrawn="1">
          <p15:clr>
            <a:srgbClr val="FBAE40"/>
          </p15:clr>
        </p15:guide>
        <p15:guide id="5" pos="2687">
          <p15:clr>
            <a:srgbClr val="FBAE40"/>
          </p15:clr>
        </p15:guide>
        <p15:guide id="7" pos="6119">
          <p15:clr>
            <a:srgbClr val="FBAE40"/>
          </p15:clr>
        </p15:guide>
        <p15:guide id="8" orient="horz" pos="2736" userDrawn="1">
          <p15:clr>
            <a:srgbClr val="FBAE40"/>
          </p15:clr>
        </p15:guide>
        <p15:guide id="10" pos="383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bg2">
                  <a:lumMod val="75000"/>
                </a:schemeClr>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06">
              <a:lnSpc>
                <a:spcPct val="100000"/>
              </a:lnSpc>
              <a:spcBef>
                <a:spcPct val="50000"/>
              </a:spcBef>
              <a:buNone/>
              <a:defRPr sz="2932"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797" y="2054070"/>
            <a:ext cx="10626896" cy="3038449"/>
          </a:xfrm>
          <a:prstGeom prst="rect">
            <a:avLst/>
          </a:prstGeom>
        </p:spPr>
        <p:txBody>
          <a:bodyPr>
            <a:noAutofit/>
          </a:bodyPr>
          <a:lstStyle>
            <a:lvl1pPr marL="244721" indent="-533117" algn="l">
              <a:lnSpc>
                <a:spcPct val="90000"/>
              </a:lnSpc>
              <a:defRPr sz="5331"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298229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tx2"/>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06">
              <a:lnSpc>
                <a:spcPct val="100000"/>
              </a:lnSpc>
              <a:spcBef>
                <a:spcPct val="50000"/>
              </a:spcBef>
              <a:buNone/>
              <a:defRPr sz="2932"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797" y="2054070"/>
            <a:ext cx="10626896" cy="3038449"/>
          </a:xfrm>
          <a:prstGeom prst="rect">
            <a:avLst/>
          </a:prstGeom>
        </p:spPr>
        <p:txBody>
          <a:bodyPr>
            <a:noAutofit/>
          </a:bodyPr>
          <a:lstStyle>
            <a:lvl1pPr marL="244721" indent="-533117" algn="l">
              <a:lnSpc>
                <a:spcPct val="90000"/>
              </a:lnSpc>
              <a:defRPr sz="5331"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273779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88825" cy="6858000"/>
          </a:xfrm>
          <a:prstGeom prst="rect">
            <a:avLst/>
          </a:prstGeom>
          <a:solidFill>
            <a:schemeClr val="bg2"/>
          </a:solidFill>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578" y="5233694"/>
            <a:ext cx="10849323" cy="663130"/>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6"/>
              </a:lnSpc>
              <a:spcBef>
                <a:spcPts val="0"/>
              </a:spcBef>
              <a:buNone/>
              <a:defRPr sz="3199"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586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3"/>
            <a:ext cx="12188825" cy="3790949"/>
          </a:xfrm>
          <a:prstGeom prst="rect">
            <a:avLst/>
          </a:prstGeom>
          <a:solidFill>
            <a:schemeClr val="bg2"/>
          </a:solidFill>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225" y="4072691"/>
            <a:ext cx="11149411" cy="716158"/>
          </a:xfrm>
          <a:prstGeom prst="rect">
            <a:avLst/>
          </a:prstGeom>
        </p:spPr>
        <p:txBody>
          <a:bodyPr vert="horz" wrap="square">
            <a:spAutoFit/>
          </a:bodyPr>
          <a:lstStyle>
            <a:lvl1pPr marL="0" indent="0">
              <a:buNone/>
              <a:defRPr sz="4266"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3662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3288" cy="6858000"/>
          </a:xfrm>
          <a:prstGeom prst="rect">
            <a:avLst/>
          </a:prstGeom>
          <a:solidFill>
            <a:schemeClr val="bg2"/>
          </a:solidFill>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31026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111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5" name="Rectangle 4"/>
          <p:cNvSpPr>
            <a:spLocks noChangeArrowheads="1"/>
          </p:cNvSpPr>
          <p:nvPr userDrawn="1"/>
        </p:nvSpPr>
        <p:spPr bwMode="ltGray">
          <a:xfrm>
            <a:off x="636741" y="6322206"/>
            <a:ext cx="4621185" cy="206025"/>
          </a:xfrm>
          <a:prstGeom prst="rect">
            <a:avLst/>
          </a:prstGeom>
          <a:noFill/>
          <a:ln w="9525">
            <a:noFill/>
            <a:miter lim="800000"/>
            <a:headEnd/>
            <a:tailEnd/>
          </a:ln>
          <a:effectLst/>
        </p:spPr>
        <p:txBody>
          <a:bodyPr wrap="square" lIns="82094" tIns="41045" rIns="82094" bIns="41045" anchor="b">
            <a:spAutoFit/>
          </a:bodyPr>
          <a:lstStyle/>
          <a:p>
            <a:pPr defTabSz="814061" fontAlgn="auto">
              <a:spcBef>
                <a:spcPts val="0"/>
              </a:spcBef>
              <a:spcAft>
                <a:spcPts val="0"/>
              </a:spcAft>
              <a:defRPr/>
            </a:pPr>
            <a:r>
              <a:rPr lang="en-US" sz="800" spc="27"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576" y="320843"/>
            <a:ext cx="11304239" cy="5688861"/>
          </a:xfrm>
          <a:prstGeom prst="rect">
            <a:avLst/>
          </a:prstGeom>
          <a:solidFill>
            <a:schemeClr val="bg2"/>
          </a:solidFill>
        </p:spPr>
        <p:txBody>
          <a:bodyPr vert="horz" lIns="91424" tIns="45712" rIns="91424" bIns="45712"/>
          <a:lstStyle>
            <a:lvl1pPr marL="0" indent="0" algn="ctr">
              <a:buNone/>
              <a:defRPr sz="1999" baseline="0">
                <a:solidFill>
                  <a:schemeClr val="tx1"/>
                </a:solidFill>
                <a:latin typeface="+mj-lt"/>
                <a:cs typeface="CiscoSans ExtraLight"/>
              </a:defRPr>
            </a:lvl1pPr>
          </a:lstStyle>
          <a:p>
            <a:pPr lvl="0"/>
            <a:r>
              <a:rPr lang="en-US" noProof="0"/>
              <a:t>Click icon to add picture</a:t>
            </a:r>
          </a:p>
        </p:txBody>
      </p:sp>
      <p:sp>
        <p:nvSpPr>
          <p:cNvPr id="6" name="Rectangle 4"/>
          <p:cNvSpPr>
            <a:spLocks noChangeArrowheads="1"/>
          </p:cNvSpPr>
          <p:nvPr userDrawn="1"/>
        </p:nvSpPr>
        <p:spPr bwMode="ltGray">
          <a:xfrm>
            <a:off x="636741" y="6323878"/>
            <a:ext cx="4533552" cy="206025"/>
          </a:xfrm>
          <a:prstGeom prst="rect">
            <a:avLst/>
          </a:prstGeom>
          <a:noFill/>
          <a:ln w="9525">
            <a:noFill/>
            <a:miter lim="800000"/>
            <a:headEnd/>
            <a:tailEnd/>
          </a:ln>
          <a:effectLst/>
        </p:spPr>
        <p:txBody>
          <a:bodyPr wrap="square" lIns="82094" tIns="41045" rIns="82094" bIns="41045" anchor="b">
            <a:spAutoFit/>
          </a:bodyPr>
          <a:lstStyle/>
          <a:p>
            <a:pPr defTabSz="814061" fontAlgn="auto">
              <a:spcBef>
                <a:spcPts val="0"/>
              </a:spcBef>
              <a:spcAft>
                <a:spcPts val="0"/>
              </a:spcAft>
              <a:defRPr/>
            </a:pPr>
            <a:r>
              <a:rPr lang="en-US" sz="800" spc="27" baseline="0">
                <a:solidFill>
                  <a:schemeClr val="bg2"/>
                </a:solidFill>
                <a:latin typeface="+mn-lt"/>
                <a:ea typeface="+mn-ea"/>
                <a:cs typeface="CiscoSans Thin"/>
              </a:rPr>
              <a:t>© 2022  Cisco and/or its affiliates. All rights reserved.   Cisco Confidential</a:t>
            </a:r>
          </a:p>
        </p:txBody>
      </p:sp>
      <p:sp>
        <p:nvSpPr>
          <p:cNvPr id="7" name="Rectangle 7"/>
          <p:cNvSpPr>
            <a:spLocks noChangeArrowheads="1"/>
          </p:cNvSpPr>
          <p:nvPr userDrawn="1"/>
        </p:nvSpPr>
        <p:spPr bwMode="ltGray">
          <a:xfrm>
            <a:off x="11351320" y="6323877"/>
            <a:ext cx="301177" cy="206025"/>
          </a:xfrm>
          <a:prstGeom prst="rect">
            <a:avLst/>
          </a:prstGeom>
          <a:noFill/>
          <a:ln w="9525" algn="ctr">
            <a:noFill/>
            <a:miter lim="800000"/>
            <a:headEnd/>
            <a:tailEnd/>
          </a:ln>
          <a:effectLst/>
        </p:spPr>
        <p:txBody>
          <a:bodyPr wrap="none" lIns="82094" tIns="41045" rIns="82094" bIns="41045" anchor="b">
            <a:spAutoFit/>
          </a:bodyPr>
          <a:lstStyle/>
          <a:p>
            <a:pPr algn="l" defTabSz="814061" rtl="0" fontAlgn="auto">
              <a:spcBef>
                <a:spcPts val="0"/>
              </a:spcBef>
              <a:spcAft>
                <a:spcPts val="0"/>
              </a:spcAft>
              <a:defRPr/>
            </a:pPr>
            <a:fld id="{6A1E46DC-7EF6-4EA2-B285-14272867D133}" type="slidenum">
              <a:rPr lang="en-US" sz="800" kern="1200" spc="27" baseline="0">
                <a:solidFill>
                  <a:schemeClr val="bg2"/>
                </a:solidFill>
                <a:latin typeface="+mn-lt"/>
                <a:ea typeface="+mn-ea"/>
                <a:cs typeface="CiscoSans Thin"/>
              </a:rPr>
              <a:pPr algn="l" defTabSz="814061" rtl="0" fontAlgn="auto">
                <a:spcBef>
                  <a:spcPts val="0"/>
                </a:spcBef>
                <a:spcAft>
                  <a:spcPts val="0"/>
                </a:spcAft>
                <a:defRPr/>
              </a:pPr>
              <a:t>‹#›</a:t>
            </a:fld>
            <a:endParaRPr lang="en-US" sz="800" kern="1200" spc="27" baseline="0">
              <a:solidFill>
                <a:schemeClr val="bg2"/>
              </a:solidFill>
              <a:latin typeface="+mn-lt"/>
              <a:ea typeface="+mn-ea"/>
              <a:cs typeface="CiscoSans Thin"/>
            </a:endParaRPr>
          </a:p>
        </p:txBody>
      </p:sp>
    </p:spTree>
    <p:extLst>
      <p:ext uri="{BB962C8B-B14F-4D97-AF65-F5344CB8AC3E}">
        <p14:creationId xmlns:p14="http://schemas.microsoft.com/office/powerpoint/2010/main" val="250802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1" y="1602317"/>
            <a:ext cx="11033585" cy="4519083"/>
          </a:xfrm>
          <a:prstGeom prst="rect">
            <a:avLst/>
          </a:prstGeom>
        </p:spPr>
        <p:txBody>
          <a:bodyPr lIns="91420" tIns="45710" rIns="91420" bIns="45710">
            <a:noAutofit/>
          </a:bodyPr>
          <a:lstStyle>
            <a:lvl1pPr marL="304701" indent="-228525">
              <a:lnSpc>
                <a:spcPct val="95000"/>
              </a:lnSpc>
              <a:spcBef>
                <a:spcPts val="1480"/>
              </a:spcBef>
              <a:buClr>
                <a:schemeClr val="tx1"/>
              </a:buClr>
              <a:buSzPct val="80000"/>
              <a:buFont typeface="Arial"/>
              <a:buChar char="•"/>
              <a:defRPr sz="2666" b="0" i="0">
                <a:solidFill>
                  <a:schemeClr val="tx1"/>
                </a:solidFill>
                <a:latin typeface="+mn-lt"/>
                <a:ea typeface="CiscoSansTT Thin" charset="0"/>
                <a:cs typeface="CiscoSansTT Thin" charset="0"/>
              </a:defRPr>
            </a:lvl1pPr>
            <a:lvl2pPr marL="609402" indent="-220062">
              <a:lnSpc>
                <a:spcPct val="95000"/>
              </a:lnSpc>
              <a:spcBef>
                <a:spcPts val="600"/>
              </a:spcBef>
              <a:buClr>
                <a:schemeClr val="tx1"/>
              </a:buClr>
              <a:buSzPct val="80000"/>
              <a:buFont typeface="Arial"/>
              <a:buChar char="•"/>
              <a:defRPr sz="2399" b="0" i="0">
                <a:solidFill>
                  <a:schemeClr val="tx1"/>
                </a:solidFill>
                <a:latin typeface="+mn-lt"/>
                <a:ea typeface="CiscoSansTT Thin" charset="0"/>
                <a:cs typeface="CiscoSansTT Thin" charset="0"/>
              </a:defRPr>
            </a:lvl2pPr>
            <a:lvl3pPr marL="914103" indent="-146003">
              <a:buClr>
                <a:schemeClr val="tx1"/>
              </a:buClr>
              <a:buSzPct val="80000"/>
              <a:buFont typeface="Arial"/>
              <a:buChar char="•"/>
              <a:defRPr sz="2132" b="0" i="0">
                <a:solidFill>
                  <a:schemeClr val="tx1"/>
                </a:solidFill>
                <a:latin typeface="+mn-lt"/>
                <a:ea typeface="CiscoSansTT Thin" charset="0"/>
                <a:cs typeface="CiscoSansTT Thin" charset="0"/>
              </a:defRPr>
            </a:lvl3pPr>
            <a:lvl4pPr marL="1214319" indent="-228479">
              <a:buClr>
                <a:schemeClr val="tx1"/>
              </a:buClr>
              <a:buSzPct val="80000"/>
              <a:buFont typeface="Arial"/>
              <a:buChar char="•"/>
              <a:defRPr sz="1866" b="0" i="0">
                <a:solidFill>
                  <a:schemeClr val="tx1"/>
                </a:solidFill>
                <a:latin typeface="+mn-lt"/>
                <a:ea typeface="CiscoSansTT Thin" charset="0"/>
                <a:cs typeface="CiscoSansTT Thin" charset="0"/>
              </a:defRPr>
            </a:lvl4pPr>
            <a:lvl5pPr marL="1442798" indent="-224247">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64047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014"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a:solidFill>
                  <a:schemeClr val="tx1"/>
                </a:solidFill>
                <a:latin typeface="+mn-lt"/>
                <a:cs typeface="CiscoSans ExtraLight"/>
              </a:defRPr>
            </a:lvl1pPr>
            <a:lvl2pPr marL="385108" indent="-152350">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59" indent="-152350">
              <a:buClr>
                <a:schemeClr val="tx1"/>
              </a:buClr>
              <a:buSzPct val="60000"/>
              <a:buFont typeface="Arial"/>
              <a:buChar char="•"/>
              <a:defRPr sz="2132" b="0" i="0">
                <a:solidFill>
                  <a:schemeClr val="tx1"/>
                </a:solidFill>
                <a:latin typeface="+mn-lt"/>
                <a:cs typeface="CiscoSans ExtraLight"/>
              </a:defRPr>
            </a:lvl3pPr>
            <a:lvl4pPr marL="689809" indent="-152350">
              <a:buClr>
                <a:schemeClr val="tx1"/>
              </a:buClr>
              <a:buSzPct val="60000"/>
              <a:buFont typeface="Arial"/>
              <a:buChar char="•"/>
              <a:defRPr sz="1866" b="0" i="0">
                <a:solidFill>
                  <a:schemeClr val="tx1"/>
                </a:solidFill>
                <a:latin typeface="+mn-lt"/>
                <a:cs typeface="CiscoSans ExtraLight"/>
              </a:defRPr>
            </a:lvl4pPr>
            <a:lvl5pPr marL="842159" indent="-152350">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39503"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baseline="0">
                <a:solidFill>
                  <a:schemeClr val="tx1"/>
                </a:solidFill>
                <a:latin typeface="+mn-lt"/>
                <a:cs typeface="CiscoSans ExtraLight"/>
              </a:defRPr>
            </a:lvl1pPr>
            <a:lvl2pPr marL="385108" indent="-152350">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59" indent="-152350">
              <a:buClr>
                <a:schemeClr val="tx1"/>
              </a:buClr>
              <a:buSzPct val="60000"/>
              <a:buFont typeface="Arial"/>
              <a:buChar char="•"/>
              <a:defRPr sz="2132" b="0" i="0">
                <a:solidFill>
                  <a:schemeClr val="tx1"/>
                </a:solidFill>
                <a:latin typeface="+mn-lt"/>
                <a:cs typeface="CiscoSans ExtraLight"/>
              </a:defRPr>
            </a:lvl3pPr>
            <a:lvl4pPr marL="689809" indent="-152350">
              <a:buClr>
                <a:schemeClr val="tx1"/>
              </a:buClr>
              <a:buSzPct val="60000"/>
              <a:buFont typeface="Arial"/>
              <a:buChar char="•"/>
              <a:defRPr sz="1866" b="0" i="0">
                <a:solidFill>
                  <a:schemeClr val="tx1"/>
                </a:solidFill>
                <a:latin typeface="+mn-lt"/>
                <a:cs typeface="CiscoSans ExtraLight"/>
              </a:defRPr>
            </a:lvl4pPr>
            <a:lvl5pPr marL="842159" indent="-152350">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0865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1764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43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x4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6725843"/>
      </p:ext>
    </p:extLst>
  </p:cSld>
  <p:clrMapOvr>
    <a:masterClrMapping/>
  </p:clrMapOvr>
  <p:extLst>
    <p:ext uri="{DCECCB84-F9BA-43D5-87BE-67443E8EF086}">
      <p15:sldGuideLst xmlns:p15="http://schemas.microsoft.com/office/powerpoint/2012/main">
        <p15:guide id="1" pos="1535">
          <p15:clr>
            <a:srgbClr val="FBAE40"/>
          </p15:clr>
        </p15:guide>
        <p15:guide id="2" pos="4991">
          <p15:clr>
            <a:srgbClr val="FBAE40"/>
          </p15:clr>
        </p15:guide>
        <p15:guide id="3" orient="horz" pos="1272" userDrawn="1">
          <p15:clr>
            <a:srgbClr val="FBAE40"/>
          </p15:clr>
        </p15:guide>
        <p15:guide id="5" pos="2687">
          <p15:clr>
            <a:srgbClr val="FBAE40"/>
          </p15:clr>
        </p15:guide>
        <p15:guide id="7" pos="6119">
          <p15:clr>
            <a:srgbClr val="FBAE40"/>
          </p15:clr>
        </p15:guide>
        <p15:guide id="8" orient="horz" pos="3048" userDrawn="1">
          <p15:clr>
            <a:srgbClr val="FBAE40"/>
          </p15:clr>
        </p15:guide>
        <p15:guide id="10" pos="3839">
          <p15:clr>
            <a:srgbClr val="FBAE40"/>
          </p15:clr>
        </p15:guide>
        <p15:guide id="11" orient="horz" pos="216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015" y="1602317"/>
            <a:ext cx="10817582" cy="3739704"/>
          </a:xfrm>
          <a:prstGeom prst="rect">
            <a:avLst/>
          </a:prstGeom>
        </p:spPr>
        <p:txBody>
          <a:bodyPr lIns="91420" tIns="45710" rIns="91420" bIns="45710">
            <a:noAutofit/>
          </a:bodyPr>
          <a:lstStyle>
            <a:lvl1pPr marL="0" indent="0" algn="ctr">
              <a:buNone/>
              <a:defRPr sz="2666"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506">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81522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015" y="1602319"/>
            <a:ext cx="10817582" cy="3744383"/>
          </a:xfrm>
          <a:prstGeom prst="rect">
            <a:avLst/>
          </a:prstGeom>
        </p:spPr>
        <p:txBody>
          <a:bodyPr vert="horz" lIns="91420" tIns="45710" rIns="91420" bIns="45710">
            <a:noAutofit/>
          </a:bodyPr>
          <a:lstStyle>
            <a:lvl1pPr marL="0" indent="0" algn="ctr">
              <a:buNone/>
              <a:defRPr sz="2666"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506">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67573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8" y="1602317"/>
            <a:ext cx="11037201" cy="4293328"/>
          </a:xfrm>
          <a:prstGeom prst="rect">
            <a:avLst/>
          </a:prstGeom>
        </p:spPr>
        <p:txBody>
          <a:bodyPr lIns="91420" tIns="45710" rIns="91420" bIns="45710">
            <a:noAutofit/>
          </a:bodyPr>
          <a:lstStyle>
            <a:lvl1pPr marL="380796" marR="0" indent="-380796" algn="ctr" defTabSz="609275"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6344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2">
                  <a:lumMod val="75000"/>
                </a:schemeClr>
              </a:solidFill>
            </a:endParaRPr>
          </a:p>
        </p:txBody>
      </p:sp>
      <p:sp>
        <p:nvSpPr>
          <p:cNvPr id="4" name="Text Placeholder 3"/>
          <p:cNvSpPr>
            <a:spLocks noGrp="1"/>
          </p:cNvSpPr>
          <p:nvPr>
            <p:ph type="body" sz="quarter" idx="10" hasCustomPrompt="1"/>
          </p:nvPr>
        </p:nvSpPr>
        <p:spPr>
          <a:xfrm>
            <a:off x="616241" y="2220244"/>
            <a:ext cx="4881427" cy="3901157"/>
          </a:xfrm>
          <a:prstGeom prst="rect">
            <a:avLst/>
          </a:prstGeom>
        </p:spPr>
        <p:txBody>
          <a:bodyPr lIns="91420" tIns="45710" rIns="91420" bIns="45710">
            <a:noAutofit/>
          </a:bodyPr>
          <a:lstStyle>
            <a:lvl1pPr marL="232758" indent="-156582">
              <a:lnSpc>
                <a:spcPct val="95000"/>
              </a:lnSpc>
              <a:spcBef>
                <a:spcPts val="1480"/>
              </a:spcBef>
              <a:buClr>
                <a:schemeClr val="tx2"/>
              </a:buClr>
              <a:buSzPct val="60000"/>
              <a:buFont typeface="Arial"/>
              <a:buChar char="•"/>
              <a:defRPr sz="2666" b="0" i="0">
                <a:solidFill>
                  <a:schemeClr val="bg1"/>
                </a:solidFill>
                <a:latin typeface="+mn-lt"/>
                <a:ea typeface="CiscoSansTT Thin" charset="0"/>
                <a:cs typeface="CiscoSansTT Thin" charset="0"/>
              </a:defRPr>
            </a:lvl1pPr>
            <a:lvl2pPr marL="385108" indent="-152350">
              <a:lnSpc>
                <a:spcPct val="95000"/>
              </a:lnSpc>
              <a:spcBef>
                <a:spcPts val="600"/>
              </a:spcBef>
              <a:buClr>
                <a:schemeClr val="tx2"/>
              </a:buClr>
              <a:buSzPct val="60000"/>
              <a:buFont typeface="Arial"/>
              <a:buChar char="•"/>
              <a:defRPr sz="2399" b="0" i="0">
                <a:solidFill>
                  <a:schemeClr val="bg1"/>
                </a:solidFill>
                <a:latin typeface="+mn-lt"/>
                <a:ea typeface="CiscoSansTT Thin" charset="0"/>
                <a:cs typeface="CiscoSansTT Thin" charset="0"/>
              </a:defRPr>
            </a:lvl2pPr>
            <a:lvl3pPr marL="537459" indent="-152350">
              <a:buClr>
                <a:schemeClr val="tx2"/>
              </a:buClr>
              <a:buSzPct val="60000"/>
              <a:buFont typeface="Arial"/>
              <a:buChar char="•"/>
              <a:defRPr sz="2132" b="0" i="0">
                <a:solidFill>
                  <a:schemeClr val="bg1"/>
                </a:solidFill>
                <a:latin typeface="+mn-lt"/>
                <a:ea typeface="CiscoSansTT Thin" charset="0"/>
                <a:cs typeface="CiscoSansTT Thin" charset="0"/>
              </a:defRPr>
            </a:lvl3pPr>
            <a:lvl4pPr marL="689809" indent="-152350">
              <a:buClr>
                <a:schemeClr val="tx2"/>
              </a:buClr>
              <a:buSzPct val="60000"/>
              <a:buFont typeface="Arial"/>
              <a:buChar char="•"/>
              <a:defRPr sz="1866" b="0" i="0">
                <a:solidFill>
                  <a:schemeClr val="bg1"/>
                </a:solidFill>
                <a:latin typeface="+mn-lt"/>
                <a:ea typeface="CiscoSansTT Thin" charset="0"/>
                <a:cs typeface="CiscoSansTT Thin" charset="0"/>
              </a:defRPr>
            </a:lvl4pPr>
            <a:lvl5pPr marL="842159" indent="-152350">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537" y="455085"/>
            <a:ext cx="491413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6">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636739" y="6322206"/>
            <a:ext cx="475661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405072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655" y="2209800"/>
            <a:ext cx="5101955"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4849" y="709083"/>
            <a:ext cx="4733750" cy="5412316"/>
          </a:xfrm>
          <a:prstGeom prst="rect">
            <a:avLst/>
          </a:prstGeom>
        </p:spPr>
        <p:txBody>
          <a:bodyPr lIns="0" rIns="0" anchor="ctr" anchorCtr="0"/>
          <a:lstStyle>
            <a:lvl1pPr marL="226410" indent="-226410">
              <a:lnSpc>
                <a:spcPct val="100000"/>
              </a:lnSpc>
              <a:buClr>
                <a:schemeClr val="tx1"/>
              </a:buClr>
              <a:buSzPct val="60000"/>
              <a:buFont typeface="Arial" panose="020B0604020202020204" pitchFamily="34" charset="0"/>
              <a:buChar char="•"/>
              <a:tabLst>
                <a:tab pos="304701" algn="l"/>
              </a:tabLst>
              <a:defRPr sz="3199"/>
            </a:lvl1pPr>
            <a:lvl2pPr marL="461284" indent="-228525">
              <a:lnSpc>
                <a:spcPct val="100000"/>
              </a:lnSpc>
              <a:buClr>
                <a:schemeClr val="tx1"/>
              </a:buClr>
              <a:buSzPct val="60000"/>
              <a:buFont typeface="Arial" panose="020B0604020202020204" pitchFamily="34" charset="0"/>
              <a:buChar char="•"/>
              <a:defRPr sz="3199"/>
            </a:lvl2pPr>
            <a:lvl3pPr marL="609402" indent="-156582">
              <a:lnSpc>
                <a:spcPct val="100000"/>
              </a:lnSpc>
              <a:buClr>
                <a:schemeClr val="tx1"/>
              </a:buClr>
              <a:buSzPct val="60000"/>
              <a:buFont typeface="Arial" panose="020B0604020202020204" pitchFamily="34" charset="0"/>
              <a:buChar char="•"/>
              <a:defRPr sz="2666"/>
            </a:lvl3pPr>
            <a:lvl4pPr marL="765984" indent="-156582">
              <a:lnSpc>
                <a:spcPct val="100000"/>
              </a:lnSpc>
              <a:buClr>
                <a:schemeClr val="tx1"/>
              </a:buClr>
              <a:buSzPct val="60000"/>
              <a:buFont typeface="Arial" panose="020B0604020202020204" pitchFamily="34" charset="0"/>
              <a:buChar char="•"/>
              <a:tabLst/>
              <a:defRPr sz="2399"/>
            </a:lvl4pPr>
            <a:lvl5pPr marL="992395" indent="-150235">
              <a:lnSpc>
                <a:spcPct val="100000"/>
              </a:lnSpc>
              <a:buClr>
                <a:schemeClr val="tx1"/>
              </a:buClr>
              <a:buSzPct val="60000"/>
              <a:buFont typeface="Arial" panose="020B0604020202020204" pitchFamily="34" charset="0"/>
              <a:buChar char="•"/>
              <a:defRPr sz="23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636741" y="6322206"/>
            <a:ext cx="4621185"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406415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3" name="Title Placeholder 5"/>
          <p:cNvSpPr>
            <a:spLocks noGrp="1"/>
          </p:cNvSpPr>
          <p:nvPr>
            <p:ph type="title"/>
          </p:nvPr>
        </p:nvSpPr>
        <p:spPr bwMode="auto">
          <a:xfrm>
            <a:off x="583537" y="680720"/>
            <a:ext cx="5077074"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4849" y="680720"/>
            <a:ext cx="4733750" cy="5440680"/>
          </a:xfrm>
          <a:prstGeom prst="rect">
            <a:avLst/>
          </a:prstGeom>
        </p:spPr>
        <p:txBody>
          <a:bodyPr lIns="0" rIns="0"/>
          <a:lstStyle>
            <a:lvl1pPr marL="152350" indent="-152350">
              <a:lnSpc>
                <a:spcPct val="100000"/>
              </a:lnSpc>
              <a:buClr>
                <a:schemeClr val="tx1"/>
              </a:buClr>
              <a:buSzPct val="60000"/>
              <a:defRPr sz="2666"/>
            </a:lvl1pPr>
            <a:lvl2pPr marL="304701" indent="-152350">
              <a:lnSpc>
                <a:spcPct val="100000"/>
              </a:lnSpc>
              <a:buClr>
                <a:schemeClr val="tx1"/>
              </a:buClr>
              <a:buSzPct val="60000"/>
              <a:defRPr sz="2666"/>
            </a:lvl2pPr>
            <a:lvl3pPr marL="457052" indent="-152350">
              <a:lnSpc>
                <a:spcPct val="100000"/>
              </a:lnSpc>
              <a:buClr>
                <a:schemeClr val="tx1"/>
              </a:buClr>
              <a:buSzPct val="60000"/>
              <a:defRPr sz="2399"/>
            </a:lvl3pPr>
            <a:lvl4pPr marL="609402" indent="-165046">
              <a:lnSpc>
                <a:spcPct val="100000"/>
              </a:lnSpc>
              <a:buClr>
                <a:schemeClr val="tx1"/>
              </a:buClr>
              <a:buSzPct val="60000"/>
              <a:defRPr sz="2132"/>
            </a:lvl4pPr>
            <a:lvl5pPr marL="765984" indent="-156582">
              <a:lnSpc>
                <a:spcPct val="100000"/>
              </a:lnSpc>
              <a:buClr>
                <a:schemeClr val="tx1"/>
              </a:buClr>
              <a:buSzPct val="60000"/>
              <a:defRPr sz="213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583537" y="2213124"/>
            <a:ext cx="5077074" cy="3908277"/>
          </a:xfrm>
          <a:prstGeom prst="rect">
            <a:avLst/>
          </a:prstGeom>
        </p:spPr>
        <p:txBody>
          <a:bodyPr/>
          <a:lstStyle>
            <a:lvl1pPr marL="152350" indent="-152350">
              <a:buClr>
                <a:schemeClr val="tx2"/>
              </a:buClr>
              <a:buSzPct val="60000"/>
              <a:defRPr lang="en-US" sz="2666" kern="1200" dirty="0" smtClean="0">
                <a:solidFill>
                  <a:schemeClr val="bg1"/>
                </a:solidFill>
                <a:latin typeface="+mn-lt"/>
                <a:ea typeface="ＭＳ Ｐゴシック" charset="0"/>
                <a:cs typeface="CiscoSans"/>
              </a:defRPr>
            </a:lvl1pPr>
            <a:lvl2pPr marL="304701" indent="-152350">
              <a:buClr>
                <a:schemeClr val="tx2"/>
              </a:buClr>
              <a:buSzPct val="60000"/>
              <a:defRPr sz="2666">
                <a:solidFill>
                  <a:schemeClr val="bg1"/>
                </a:solidFill>
              </a:defRPr>
            </a:lvl2pPr>
            <a:lvl3pPr marL="457052" indent="-152350">
              <a:buClr>
                <a:schemeClr val="tx2"/>
              </a:buClr>
              <a:buSzPct val="60000"/>
              <a:defRPr sz="2399">
                <a:solidFill>
                  <a:schemeClr val="bg1"/>
                </a:solidFill>
              </a:defRPr>
            </a:lvl3pPr>
            <a:lvl4pPr marL="609402" indent="-165046">
              <a:buClr>
                <a:schemeClr val="tx2"/>
              </a:buClr>
              <a:buSzPct val="60000"/>
              <a:defRPr sz="2132">
                <a:solidFill>
                  <a:schemeClr val="bg1"/>
                </a:solidFill>
              </a:defRPr>
            </a:lvl4pPr>
            <a:lvl5pPr marL="765984" indent="-156582">
              <a:buClr>
                <a:schemeClr val="tx2"/>
              </a:buClr>
              <a:buSzPct val="60000"/>
              <a:defRPr sz="2132">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636739" y="6322206"/>
            <a:ext cx="447778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90334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4267" y="709085"/>
            <a:ext cx="4744331" cy="4486461"/>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6784267" y="5416469"/>
            <a:ext cx="4744331" cy="700193"/>
          </a:xfrm>
          <a:prstGeom prst="rect">
            <a:avLst/>
          </a:prstGeom>
        </p:spPr>
        <p:txBody>
          <a:bodyPr lIns="0" tIns="0" rIns="0" bIns="0"/>
          <a:lstStyle>
            <a:lvl1pPr marL="0" indent="0">
              <a:buNone/>
              <a:defRPr sz="1866"/>
            </a:lvl1pPr>
          </a:lstStyle>
          <a:p>
            <a:pPr lvl="0"/>
            <a:r>
              <a:rPr lang="en-US"/>
              <a:t>Click to edit Master text styles</a:t>
            </a:r>
          </a:p>
        </p:txBody>
      </p:sp>
      <p:sp>
        <p:nvSpPr>
          <p:cNvPr id="8" name="Rectangle 4"/>
          <p:cNvSpPr>
            <a:spLocks noChangeArrowheads="1"/>
          </p:cNvSpPr>
          <p:nvPr userDrawn="1"/>
        </p:nvSpPr>
        <p:spPr bwMode="ltGray">
          <a:xfrm>
            <a:off x="636739" y="6322206"/>
            <a:ext cx="447778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102266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2"/>
              </a:solidFill>
            </a:endParaRPr>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4267" y="709085"/>
            <a:ext cx="4744331" cy="5412315"/>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739" y="6322206"/>
            <a:ext cx="447778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270453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636739" y="6322206"/>
            <a:ext cx="447778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303537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105200" y="0"/>
            <a:ext cx="6083624" cy="68580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739" y="6322206"/>
            <a:ext cx="447778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105577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x5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6860884"/>
      </p:ext>
    </p:extLst>
  </p:cSld>
  <p:clrMapOvr>
    <a:masterClrMapping/>
  </p:clrMapOvr>
  <p:extLst>
    <p:ext uri="{DCECCB84-F9BA-43D5-87BE-67443E8EF086}">
      <p15:sldGuideLst xmlns:p15="http://schemas.microsoft.com/office/powerpoint/2012/main">
        <p15:guide id="1" pos="1535">
          <p15:clr>
            <a:srgbClr val="FBAE40"/>
          </p15:clr>
        </p15:guide>
        <p15:guide id="2" pos="4991">
          <p15:clr>
            <a:srgbClr val="FBAE40"/>
          </p15:clr>
        </p15:guide>
        <p15:guide id="3" orient="horz" pos="1104" userDrawn="1">
          <p15:clr>
            <a:srgbClr val="FBAE40"/>
          </p15:clr>
        </p15:guide>
        <p15:guide id="4" orient="horz" pos="2496" userDrawn="1">
          <p15:clr>
            <a:srgbClr val="FBAE40"/>
          </p15:clr>
        </p15:guide>
        <p15:guide id="5" pos="2687">
          <p15:clr>
            <a:srgbClr val="FBAE40"/>
          </p15:clr>
        </p15:guide>
        <p15:guide id="7" pos="6119">
          <p15:clr>
            <a:srgbClr val="FBAE40"/>
          </p15:clr>
        </p15:guide>
        <p15:guide id="8" orient="horz" pos="3216" userDrawn="1">
          <p15:clr>
            <a:srgbClr val="FBAE40"/>
          </p15:clr>
        </p15:guide>
        <p15:guide id="9" orient="horz" pos="1800" userDrawn="1">
          <p15:clr>
            <a:srgbClr val="FBAE40"/>
          </p15:clr>
        </p15:guide>
        <p15:guide id="10" pos="383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6784267" y="670984"/>
            <a:ext cx="4744331" cy="5450416"/>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636739" y="6322206"/>
            <a:ext cx="447778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352537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6784267" y="670984"/>
            <a:ext cx="4744331" cy="545041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739" y="6322206"/>
            <a:ext cx="447778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3310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6" name="Picture 5">
            <a:extLst>
              <a:ext uri="{FF2B5EF4-FFF2-40B4-BE49-F238E27FC236}">
                <a16:creationId xmlns:a16="http://schemas.microsoft.com/office/drawing/2014/main" id="{B3B32FF5-F0CF-B344-B9F0-806CD2B913A4}"/>
              </a:ext>
            </a:extLst>
          </p:cNvPr>
          <p:cNvPicPr>
            <a:picLocks noChangeAspect="1"/>
          </p:cNvPicPr>
          <p:nvPr userDrawn="1"/>
        </p:nvPicPr>
        <p:blipFill>
          <a:blip r:embed="rId2"/>
          <a:stretch>
            <a:fillRect/>
          </a:stretch>
        </p:blipFill>
        <p:spPr>
          <a:xfrm>
            <a:off x="2908076" y="2937714"/>
            <a:ext cx="6372675" cy="982572"/>
          </a:xfrm>
          <a:prstGeom prst="rect">
            <a:avLst/>
          </a:prstGeom>
        </p:spPr>
      </p:pic>
    </p:spTree>
    <p:extLst>
      <p:ext uri="{BB962C8B-B14F-4D97-AF65-F5344CB8AC3E}">
        <p14:creationId xmlns:p14="http://schemas.microsoft.com/office/powerpoint/2010/main" val="256771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833" y="5158359"/>
            <a:ext cx="11059014" cy="384175"/>
          </a:xfrm>
          <a:prstGeom prst="rect">
            <a:avLst/>
          </a:prstGeom>
        </p:spPr>
        <p:txBody>
          <a:bodyPr lIns="91420" tIns="45710" rIns="91420" bIns="45710" anchor="b" anchorCtr="0">
            <a:noAutofit/>
          </a:bodyPr>
          <a:lstStyle>
            <a:lvl1pPr marL="0" indent="0" algn="l">
              <a:buNone/>
              <a:defRPr sz="2132" b="0" i="0">
                <a:solidFill>
                  <a:schemeClr val="bg1"/>
                </a:solidFill>
                <a:latin typeface="+mn-lt"/>
                <a:cs typeface="CiscoSansTT ExtraLight"/>
              </a:defRPr>
            </a:lvl1pPr>
            <a:lvl2pPr marL="456993" indent="0" algn="ctr">
              <a:buNone/>
              <a:defRPr>
                <a:solidFill>
                  <a:schemeClr val="tx1">
                    <a:tint val="75000"/>
                  </a:schemeClr>
                </a:solidFill>
              </a:defRPr>
            </a:lvl2pPr>
            <a:lvl3pPr marL="913996" indent="0" algn="ctr">
              <a:buNone/>
              <a:defRPr>
                <a:solidFill>
                  <a:schemeClr val="tx1">
                    <a:tint val="75000"/>
                  </a:schemeClr>
                </a:solidFill>
              </a:defRPr>
            </a:lvl3pPr>
            <a:lvl4pPr marL="1370993" indent="0" algn="ctr">
              <a:buNone/>
              <a:defRPr>
                <a:solidFill>
                  <a:schemeClr val="tx1">
                    <a:tint val="75000"/>
                  </a:schemeClr>
                </a:solidFill>
              </a:defRPr>
            </a:lvl4pPr>
            <a:lvl5pPr marL="1827993" indent="0" algn="ctr">
              <a:buNone/>
              <a:defRPr>
                <a:solidFill>
                  <a:schemeClr val="tx1">
                    <a:tint val="75000"/>
                  </a:schemeClr>
                </a:solidFill>
              </a:defRPr>
            </a:lvl5pPr>
            <a:lvl6pPr marL="2284986" indent="0" algn="ctr">
              <a:buNone/>
              <a:defRPr>
                <a:solidFill>
                  <a:schemeClr val="tx1">
                    <a:tint val="75000"/>
                  </a:schemeClr>
                </a:solidFill>
              </a:defRPr>
            </a:lvl6pPr>
            <a:lvl7pPr marL="2741990" indent="0" algn="ctr">
              <a:buNone/>
              <a:defRPr>
                <a:solidFill>
                  <a:schemeClr val="tx1">
                    <a:tint val="75000"/>
                  </a:schemeClr>
                </a:solidFill>
              </a:defRPr>
            </a:lvl7pPr>
            <a:lvl8pPr marL="3198987" indent="0" algn="ctr">
              <a:buNone/>
              <a:defRPr>
                <a:solidFill>
                  <a:schemeClr val="tx1">
                    <a:tint val="75000"/>
                  </a:schemeClr>
                </a:solidFill>
              </a:defRPr>
            </a:lvl8pPr>
            <a:lvl9pPr marL="3655988"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833" y="5478355"/>
            <a:ext cx="11059014" cy="384175"/>
          </a:xfrm>
          <a:prstGeom prst="rect">
            <a:avLst/>
          </a:prstGeom>
        </p:spPr>
        <p:txBody>
          <a:bodyPr lIns="91420" tIns="45710" rIns="91420" bIns="45710"/>
          <a:lstStyle>
            <a:lvl1pPr marL="0" indent="0" algn="l">
              <a:buFontTx/>
              <a:buNone/>
              <a:defRPr lang="en-US" sz="2132" b="0" i="0" kern="1200" dirty="0" smtClean="0">
                <a:solidFill>
                  <a:schemeClr val="bg1"/>
                </a:solidFill>
                <a:latin typeface="+mn-lt"/>
                <a:ea typeface="+mn-ea"/>
                <a:cs typeface="CiscoSansTT ExtraLight"/>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833" y="5798351"/>
            <a:ext cx="11059014" cy="384175"/>
          </a:xfrm>
          <a:prstGeom prst="rect">
            <a:avLst/>
          </a:prstGeom>
        </p:spPr>
        <p:txBody>
          <a:bodyPr lIns="91420" tIns="45710" rIns="91420" bIns="45710"/>
          <a:lstStyle>
            <a:lvl1pPr marL="0" indent="0" algn="l">
              <a:buFontTx/>
              <a:buNone/>
              <a:defRPr lang="en-US" sz="2132" b="0" i="0" kern="1200" dirty="0" smtClean="0">
                <a:solidFill>
                  <a:schemeClr val="bg1"/>
                </a:solidFill>
                <a:latin typeface="+mn-lt"/>
                <a:ea typeface="+mn-ea"/>
                <a:cs typeface="CiscoSansTT ExtraLight"/>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563" y="4281951"/>
            <a:ext cx="11067284" cy="398668"/>
          </a:xfrm>
          <a:prstGeom prst="rect">
            <a:avLst/>
          </a:prstGeom>
        </p:spPr>
        <p:txBody>
          <a:bodyPr lIns="91420" tIns="45710" rIns="91420" bIns="45710"/>
          <a:lstStyle>
            <a:lvl1pPr marL="0" indent="0">
              <a:buFont typeface="Arial" panose="020B0604020202020204" pitchFamily="34" charset="0"/>
              <a:buNone/>
              <a:defRPr sz="2932" b="0" i="0" baseline="0">
                <a:solidFill>
                  <a:schemeClr val="bg1"/>
                </a:solidFill>
                <a:latin typeface="+mj-lt"/>
                <a:cs typeface="CiscoSansTT ExtraLight"/>
              </a:defRPr>
            </a:lvl1pPr>
            <a:lvl2pPr marL="406243" indent="0">
              <a:buNone/>
              <a:defRPr/>
            </a:lvl2pPr>
            <a:lvl3pPr marL="569683" indent="0">
              <a:buNone/>
              <a:defRPr/>
            </a:lvl3pPr>
            <a:lvl4pPr marL="688701" indent="0">
              <a:buNone/>
              <a:defRPr/>
            </a:lvl4pPr>
            <a:lvl5pPr marL="801368" indent="0">
              <a:buNone/>
              <a:defRPr/>
            </a:lvl5pPr>
          </a:lstStyle>
          <a:p>
            <a:pPr lvl="0"/>
            <a:r>
              <a:rPr lang="en-GB"/>
              <a:t>Subtitle Goes Here</a:t>
            </a:r>
          </a:p>
        </p:txBody>
      </p:sp>
      <p:sp>
        <p:nvSpPr>
          <p:cNvPr id="2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5331" b="0" i="0" spc="0" baseline="0">
                <a:solidFill>
                  <a:schemeClr val="bg1"/>
                </a:solidFill>
                <a:latin typeface="+mj-lt"/>
                <a:cs typeface="CiscoSansTT ExtraLight"/>
              </a:defRPr>
            </a:lvl1pPr>
          </a:lstStyle>
          <a:p>
            <a:r>
              <a:rPr lang="en-GB"/>
              <a:t>Presentation Title Goes Here</a:t>
            </a:r>
            <a:endParaRPr lang="en-US"/>
          </a:p>
        </p:txBody>
      </p:sp>
      <p:pic>
        <p:nvPicPr>
          <p:cNvPr id="30" name="Picture 29">
            <a:extLst>
              <a:ext uri="{FF2B5EF4-FFF2-40B4-BE49-F238E27FC236}">
                <a16:creationId xmlns:a16="http://schemas.microsoft.com/office/drawing/2014/main" id="{E86B9FA2-4AF2-7844-9337-F5E73A739D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7562" y="513255"/>
            <a:ext cx="3692382" cy="569311"/>
          </a:xfrm>
          <a:prstGeom prst="rect">
            <a:avLst/>
          </a:prstGeom>
        </p:spPr>
      </p:pic>
    </p:spTree>
    <p:extLst>
      <p:ext uri="{BB962C8B-B14F-4D97-AF65-F5344CB8AC3E}">
        <p14:creationId xmlns:p14="http://schemas.microsoft.com/office/powerpoint/2010/main" val="283928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itle 1"/>
          <p:cNvSpPr>
            <a:spLocks noGrp="1"/>
          </p:cNvSpPr>
          <p:nvPr>
            <p:ph type="ctrTitle" hasCustomPrompt="1"/>
          </p:nvPr>
        </p:nvSpPr>
        <p:spPr>
          <a:xfrm>
            <a:off x="555089" y="1220546"/>
            <a:ext cx="10128085" cy="3426595"/>
          </a:xfrm>
          <a:prstGeom prst="rect">
            <a:avLst/>
          </a:prstGeom>
          <a:noFill/>
        </p:spPr>
        <p:txBody>
          <a:bodyPr anchor="b">
            <a:noAutofit/>
          </a:bodyPr>
          <a:lstStyle>
            <a:lvl1pPr marL="0" indent="0" algn="l">
              <a:lnSpc>
                <a:spcPct val="90000"/>
              </a:lnSpc>
              <a:buFont typeface="Arial" panose="020B0604020202020204" pitchFamily="34" charset="0"/>
              <a:buNone/>
              <a:defRPr sz="6131" b="0" i="0" spc="0" baseline="0">
                <a:solidFill>
                  <a:schemeClr val="bg1"/>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250566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itle 1"/>
          <p:cNvSpPr>
            <a:spLocks noGrp="1"/>
          </p:cNvSpPr>
          <p:nvPr>
            <p:ph type="ctrTitle" hasCustomPrompt="1"/>
          </p:nvPr>
        </p:nvSpPr>
        <p:spPr>
          <a:xfrm>
            <a:off x="555089" y="1220546"/>
            <a:ext cx="10128085" cy="3426595"/>
          </a:xfrm>
          <a:prstGeom prst="rect">
            <a:avLst/>
          </a:prstGeom>
          <a:noFill/>
        </p:spPr>
        <p:txBody>
          <a:bodyPr anchor="b">
            <a:noAutofit/>
          </a:bodyPr>
          <a:lstStyle>
            <a:lvl1pPr marL="0" indent="0" algn="l">
              <a:lnSpc>
                <a:spcPct val="90000"/>
              </a:lnSpc>
              <a:buFont typeface="Arial" panose="020B0604020202020204" pitchFamily="34" charset="0"/>
              <a:buNone/>
              <a:defRPr sz="6131"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194188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bg2">
                  <a:lumMod val="75000"/>
                </a:schemeClr>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06">
              <a:lnSpc>
                <a:spcPct val="100000"/>
              </a:lnSpc>
              <a:spcBef>
                <a:spcPct val="50000"/>
              </a:spcBef>
              <a:buNone/>
              <a:defRPr sz="2932"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797" y="2054070"/>
            <a:ext cx="10626896" cy="3038449"/>
          </a:xfrm>
          <a:prstGeom prst="rect">
            <a:avLst/>
          </a:prstGeom>
        </p:spPr>
        <p:txBody>
          <a:bodyPr>
            <a:noAutofit/>
          </a:bodyPr>
          <a:lstStyle>
            <a:lvl1pPr marL="244721" indent="-533117" algn="l">
              <a:lnSpc>
                <a:spcPct val="90000"/>
              </a:lnSpc>
              <a:defRPr sz="5331"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420260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tx2"/>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06">
              <a:lnSpc>
                <a:spcPct val="100000"/>
              </a:lnSpc>
              <a:spcBef>
                <a:spcPct val="50000"/>
              </a:spcBef>
              <a:buNone/>
              <a:defRPr sz="2932"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797" y="2054070"/>
            <a:ext cx="10626896" cy="3038449"/>
          </a:xfrm>
          <a:prstGeom prst="rect">
            <a:avLst/>
          </a:prstGeom>
        </p:spPr>
        <p:txBody>
          <a:bodyPr>
            <a:noAutofit/>
          </a:bodyPr>
          <a:lstStyle>
            <a:lvl1pPr marL="244721" indent="-533117" algn="l">
              <a:lnSpc>
                <a:spcPct val="90000"/>
              </a:lnSpc>
              <a:defRPr sz="5331"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60812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88825" cy="6858000"/>
          </a:xfrm>
          <a:prstGeom prst="rect">
            <a:avLst/>
          </a:prstGeom>
          <a:solidFill>
            <a:schemeClr val="bg2"/>
          </a:solidFill>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578" y="5233662"/>
            <a:ext cx="10849323"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6"/>
              </a:lnSpc>
              <a:spcBef>
                <a:spcPts val="0"/>
              </a:spcBef>
              <a:buNone/>
              <a:defRPr sz="3199"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378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3"/>
            <a:ext cx="12188825" cy="3790949"/>
          </a:xfrm>
          <a:prstGeom prst="rect">
            <a:avLst/>
          </a:prstGeom>
          <a:solidFill>
            <a:schemeClr val="bg2"/>
          </a:solidFill>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225" y="4072691"/>
            <a:ext cx="11149411" cy="716158"/>
          </a:xfrm>
          <a:prstGeom prst="rect">
            <a:avLst/>
          </a:prstGeom>
        </p:spPr>
        <p:txBody>
          <a:bodyPr vert="horz" wrap="square">
            <a:spAutoFit/>
          </a:bodyPr>
          <a:lstStyle>
            <a:lvl1pPr marL="0" indent="0">
              <a:buNone/>
              <a:defRPr sz="4266"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90627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x6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7274942"/>
      </p:ext>
    </p:extLst>
  </p:cSld>
  <p:clrMapOvr>
    <a:masterClrMapping/>
  </p:clrMapOvr>
  <p:extLst>
    <p:ext uri="{DCECCB84-F9BA-43D5-87BE-67443E8EF086}">
      <p15:sldGuideLst xmlns:p15="http://schemas.microsoft.com/office/powerpoint/2012/main">
        <p15:guide id="1" pos="1535" userDrawn="1">
          <p15:clr>
            <a:srgbClr val="FBAE40"/>
          </p15:clr>
        </p15:guide>
        <p15:guide id="2" pos="4991" userDrawn="1">
          <p15:clr>
            <a:srgbClr val="FBAE40"/>
          </p15:clr>
        </p15:guide>
        <p15:guide id="3" orient="horz" pos="984" userDrawn="1">
          <p15:clr>
            <a:srgbClr val="FBAE40"/>
          </p15:clr>
        </p15:guide>
        <p15:guide id="4" orient="horz" pos="2736" userDrawn="1">
          <p15:clr>
            <a:srgbClr val="FBAE40"/>
          </p15:clr>
        </p15:guide>
        <p15:guide id="5" pos="2687" userDrawn="1">
          <p15:clr>
            <a:srgbClr val="FBAE40"/>
          </p15:clr>
        </p15:guide>
        <p15:guide id="6" orient="horz" pos="1560" userDrawn="1">
          <p15:clr>
            <a:srgbClr val="FBAE40"/>
          </p15:clr>
        </p15:guide>
        <p15:guide id="7" pos="6119" userDrawn="1">
          <p15:clr>
            <a:srgbClr val="FBAE40"/>
          </p15:clr>
        </p15:guide>
        <p15:guide id="8" orient="horz" pos="3336" userDrawn="1">
          <p15:clr>
            <a:srgbClr val="FBAE40"/>
          </p15:clr>
        </p15:guide>
        <p15:guide id="9" orient="horz" pos="2160" userDrawn="1">
          <p15:clr>
            <a:srgbClr val="FBAE40"/>
          </p15:clr>
        </p15:guide>
        <p15:guide id="10" pos="3839"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3288" cy="6858000"/>
          </a:xfrm>
          <a:prstGeom prst="rect">
            <a:avLst/>
          </a:prstGeom>
          <a:solidFill>
            <a:schemeClr val="bg2"/>
          </a:solidFill>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40052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111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5" name="Rectangle 4"/>
          <p:cNvSpPr>
            <a:spLocks noChangeArrowheads="1"/>
          </p:cNvSpPr>
          <p:nvPr userDrawn="1"/>
        </p:nvSpPr>
        <p:spPr bwMode="ltGray">
          <a:xfrm>
            <a:off x="636741" y="6322206"/>
            <a:ext cx="4621185" cy="206025"/>
          </a:xfrm>
          <a:prstGeom prst="rect">
            <a:avLst/>
          </a:prstGeom>
          <a:noFill/>
          <a:ln w="9525">
            <a:noFill/>
            <a:miter lim="800000"/>
            <a:headEnd/>
            <a:tailEnd/>
          </a:ln>
          <a:effectLst/>
        </p:spPr>
        <p:txBody>
          <a:bodyPr wrap="square" lIns="82094" tIns="41045" rIns="82094" bIns="41045" anchor="b">
            <a:spAutoFit/>
          </a:bodyPr>
          <a:lstStyle/>
          <a:p>
            <a:pPr defTabSz="814061" fontAlgn="auto">
              <a:spcBef>
                <a:spcPts val="0"/>
              </a:spcBef>
              <a:spcAft>
                <a:spcPts val="0"/>
              </a:spcAft>
              <a:defRPr/>
            </a:pPr>
            <a:r>
              <a:rPr lang="en-US" sz="800" spc="27"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576" y="320843"/>
            <a:ext cx="11304239" cy="5688861"/>
          </a:xfrm>
          <a:prstGeom prst="rect">
            <a:avLst/>
          </a:prstGeom>
          <a:solidFill>
            <a:schemeClr val="bg2"/>
          </a:solidFill>
        </p:spPr>
        <p:txBody>
          <a:bodyPr vert="horz" lIns="91424" tIns="45712" rIns="91424" bIns="45712"/>
          <a:lstStyle>
            <a:lvl1pPr marL="0" indent="0" algn="ctr">
              <a:buNone/>
              <a:defRPr sz="1999"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38437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1" y="1602317"/>
            <a:ext cx="11033585" cy="4519083"/>
          </a:xfrm>
          <a:prstGeom prst="rect">
            <a:avLst/>
          </a:prstGeom>
        </p:spPr>
        <p:txBody>
          <a:bodyPr lIns="91420" tIns="45710" rIns="91420" bIns="45710">
            <a:noAutofit/>
          </a:bodyPr>
          <a:lstStyle>
            <a:lvl1pPr marL="304701" indent="-228525">
              <a:lnSpc>
                <a:spcPct val="95000"/>
              </a:lnSpc>
              <a:spcBef>
                <a:spcPts val="1480"/>
              </a:spcBef>
              <a:buClr>
                <a:schemeClr val="tx1"/>
              </a:buClr>
              <a:buSzPct val="80000"/>
              <a:buFont typeface="Arial"/>
              <a:buChar char="•"/>
              <a:defRPr sz="2666" b="0" i="0">
                <a:solidFill>
                  <a:schemeClr val="tx1"/>
                </a:solidFill>
                <a:latin typeface="+mn-lt"/>
                <a:ea typeface="CiscoSansTT Thin" charset="0"/>
                <a:cs typeface="CiscoSansTT Thin" charset="0"/>
              </a:defRPr>
            </a:lvl1pPr>
            <a:lvl2pPr marL="609402" indent="-220062">
              <a:lnSpc>
                <a:spcPct val="95000"/>
              </a:lnSpc>
              <a:spcBef>
                <a:spcPts val="600"/>
              </a:spcBef>
              <a:buClr>
                <a:schemeClr val="tx1"/>
              </a:buClr>
              <a:buSzPct val="80000"/>
              <a:buFont typeface="Arial"/>
              <a:buChar char="•"/>
              <a:defRPr sz="2399" b="0" i="0">
                <a:solidFill>
                  <a:schemeClr val="tx1"/>
                </a:solidFill>
                <a:latin typeface="+mn-lt"/>
                <a:ea typeface="CiscoSansTT Thin" charset="0"/>
                <a:cs typeface="CiscoSansTT Thin" charset="0"/>
              </a:defRPr>
            </a:lvl2pPr>
            <a:lvl3pPr marL="914103" indent="-146003">
              <a:buClr>
                <a:schemeClr val="tx1"/>
              </a:buClr>
              <a:buSzPct val="80000"/>
              <a:buFont typeface="Arial"/>
              <a:buChar char="•"/>
              <a:defRPr sz="2132" b="0" i="0">
                <a:solidFill>
                  <a:schemeClr val="tx1"/>
                </a:solidFill>
                <a:latin typeface="+mn-lt"/>
                <a:ea typeface="CiscoSansTT Thin" charset="0"/>
                <a:cs typeface="CiscoSansTT Thin" charset="0"/>
              </a:defRPr>
            </a:lvl3pPr>
            <a:lvl4pPr marL="1214319" indent="-228479">
              <a:buClr>
                <a:schemeClr val="tx1"/>
              </a:buClr>
              <a:buSzPct val="80000"/>
              <a:buFont typeface="Arial"/>
              <a:buChar char="•"/>
              <a:defRPr sz="1866" b="0" i="0">
                <a:solidFill>
                  <a:schemeClr val="tx1"/>
                </a:solidFill>
                <a:latin typeface="+mn-lt"/>
                <a:ea typeface="CiscoSansTT Thin" charset="0"/>
                <a:cs typeface="CiscoSansTT Thin" charset="0"/>
              </a:defRPr>
            </a:lvl4pPr>
            <a:lvl5pPr marL="1442798" indent="-224247">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28008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014"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a:solidFill>
                  <a:schemeClr val="tx1"/>
                </a:solidFill>
                <a:latin typeface="+mn-lt"/>
                <a:cs typeface="CiscoSans ExtraLight"/>
              </a:defRPr>
            </a:lvl1pPr>
            <a:lvl2pPr marL="385108" indent="-152350">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59" indent="-152350">
              <a:buClr>
                <a:schemeClr val="tx1"/>
              </a:buClr>
              <a:buSzPct val="60000"/>
              <a:buFont typeface="Arial"/>
              <a:buChar char="•"/>
              <a:defRPr sz="2132" b="0" i="0">
                <a:solidFill>
                  <a:schemeClr val="tx1"/>
                </a:solidFill>
                <a:latin typeface="+mn-lt"/>
                <a:cs typeface="CiscoSans ExtraLight"/>
              </a:defRPr>
            </a:lvl3pPr>
            <a:lvl4pPr marL="689809" indent="-152350">
              <a:buClr>
                <a:schemeClr val="tx1"/>
              </a:buClr>
              <a:buSzPct val="60000"/>
              <a:buFont typeface="Arial"/>
              <a:buChar char="•"/>
              <a:defRPr sz="1866" b="0" i="0">
                <a:solidFill>
                  <a:schemeClr val="tx1"/>
                </a:solidFill>
                <a:latin typeface="+mn-lt"/>
                <a:cs typeface="CiscoSans ExtraLight"/>
              </a:defRPr>
            </a:lvl4pPr>
            <a:lvl5pPr marL="842159" indent="-152350">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39503"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baseline="0">
                <a:solidFill>
                  <a:schemeClr val="tx1"/>
                </a:solidFill>
                <a:latin typeface="+mn-lt"/>
                <a:cs typeface="CiscoSans ExtraLight"/>
              </a:defRPr>
            </a:lvl1pPr>
            <a:lvl2pPr marL="385108" indent="-152350">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59" indent="-152350">
              <a:buClr>
                <a:schemeClr val="tx1"/>
              </a:buClr>
              <a:buSzPct val="60000"/>
              <a:buFont typeface="Arial"/>
              <a:buChar char="•"/>
              <a:defRPr sz="2132" b="0" i="0">
                <a:solidFill>
                  <a:schemeClr val="tx1"/>
                </a:solidFill>
                <a:latin typeface="+mn-lt"/>
                <a:cs typeface="CiscoSans ExtraLight"/>
              </a:defRPr>
            </a:lvl3pPr>
            <a:lvl4pPr marL="689809" indent="-152350">
              <a:buClr>
                <a:schemeClr val="tx1"/>
              </a:buClr>
              <a:buSzPct val="60000"/>
              <a:buFont typeface="Arial"/>
              <a:buChar char="•"/>
              <a:defRPr sz="1866" b="0" i="0">
                <a:solidFill>
                  <a:schemeClr val="tx1"/>
                </a:solidFill>
                <a:latin typeface="+mn-lt"/>
                <a:cs typeface="CiscoSans ExtraLight"/>
              </a:defRPr>
            </a:lvl4pPr>
            <a:lvl5pPr marL="842159" indent="-152350">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88669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190700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49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015" y="1602317"/>
            <a:ext cx="10817582" cy="3739704"/>
          </a:xfrm>
          <a:prstGeom prst="rect">
            <a:avLst/>
          </a:prstGeom>
        </p:spPr>
        <p:txBody>
          <a:bodyPr lIns="91420" tIns="45710" rIns="91420" bIns="45710">
            <a:noAutofit/>
          </a:bodyPr>
          <a:lstStyle>
            <a:lvl1pPr marL="0" indent="0" algn="ctr">
              <a:buNone/>
              <a:defRPr sz="2666"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506">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84542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015" y="1602319"/>
            <a:ext cx="10817582" cy="3744383"/>
          </a:xfrm>
          <a:prstGeom prst="rect">
            <a:avLst/>
          </a:prstGeom>
        </p:spPr>
        <p:txBody>
          <a:bodyPr vert="horz" lIns="91420" tIns="45710" rIns="91420" bIns="45710">
            <a:noAutofit/>
          </a:bodyPr>
          <a:lstStyle>
            <a:lvl1pPr marL="0" indent="0" algn="ctr">
              <a:buNone/>
              <a:defRPr sz="2666"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506">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7102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8" y="1602317"/>
            <a:ext cx="11037201" cy="4293328"/>
          </a:xfrm>
          <a:prstGeom prst="rect">
            <a:avLst/>
          </a:prstGeom>
        </p:spPr>
        <p:txBody>
          <a:bodyPr lIns="91420" tIns="45710" rIns="91420" bIns="45710">
            <a:noAutofit/>
          </a:bodyPr>
          <a:lstStyle>
            <a:lvl1pPr marL="380796" marR="0" indent="-380796" algn="ctr" defTabSz="609275"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20832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2">
                  <a:lumMod val="75000"/>
                </a:schemeClr>
              </a:solidFill>
            </a:endParaRPr>
          </a:p>
        </p:txBody>
      </p:sp>
      <p:sp>
        <p:nvSpPr>
          <p:cNvPr id="4" name="Text Placeholder 3"/>
          <p:cNvSpPr>
            <a:spLocks noGrp="1"/>
          </p:cNvSpPr>
          <p:nvPr>
            <p:ph type="body" sz="quarter" idx="10" hasCustomPrompt="1"/>
          </p:nvPr>
        </p:nvSpPr>
        <p:spPr>
          <a:xfrm>
            <a:off x="616241" y="2220244"/>
            <a:ext cx="4881427" cy="3901157"/>
          </a:xfrm>
          <a:prstGeom prst="rect">
            <a:avLst/>
          </a:prstGeom>
        </p:spPr>
        <p:txBody>
          <a:bodyPr lIns="91420" tIns="45710" rIns="91420" bIns="45710">
            <a:noAutofit/>
          </a:bodyPr>
          <a:lstStyle>
            <a:lvl1pPr marL="232758" indent="-156582">
              <a:lnSpc>
                <a:spcPct val="95000"/>
              </a:lnSpc>
              <a:spcBef>
                <a:spcPts val="1480"/>
              </a:spcBef>
              <a:buClr>
                <a:schemeClr val="tx2"/>
              </a:buClr>
              <a:buSzPct val="60000"/>
              <a:buFont typeface="Arial"/>
              <a:buChar char="•"/>
              <a:defRPr sz="2666" b="0" i="0">
                <a:solidFill>
                  <a:schemeClr val="bg1"/>
                </a:solidFill>
                <a:latin typeface="+mn-lt"/>
                <a:ea typeface="CiscoSansTT Thin" charset="0"/>
                <a:cs typeface="CiscoSansTT Thin" charset="0"/>
              </a:defRPr>
            </a:lvl1pPr>
            <a:lvl2pPr marL="385108" indent="-152350">
              <a:lnSpc>
                <a:spcPct val="95000"/>
              </a:lnSpc>
              <a:spcBef>
                <a:spcPts val="600"/>
              </a:spcBef>
              <a:buClr>
                <a:schemeClr val="tx2"/>
              </a:buClr>
              <a:buSzPct val="60000"/>
              <a:buFont typeface="Arial"/>
              <a:buChar char="•"/>
              <a:defRPr sz="2399" b="0" i="0">
                <a:solidFill>
                  <a:schemeClr val="bg1"/>
                </a:solidFill>
                <a:latin typeface="+mn-lt"/>
                <a:ea typeface="CiscoSansTT Thin" charset="0"/>
                <a:cs typeface="CiscoSansTT Thin" charset="0"/>
              </a:defRPr>
            </a:lvl2pPr>
            <a:lvl3pPr marL="537459" indent="-152350">
              <a:buClr>
                <a:schemeClr val="tx2"/>
              </a:buClr>
              <a:buSzPct val="60000"/>
              <a:buFont typeface="Arial"/>
              <a:buChar char="•"/>
              <a:defRPr sz="2132" b="0" i="0">
                <a:solidFill>
                  <a:schemeClr val="bg1"/>
                </a:solidFill>
                <a:latin typeface="+mn-lt"/>
                <a:ea typeface="CiscoSansTT Thin" charset="0"/>
                <a:cs typeface="CiscoSansTT Thin" charset="0"/>
              </a:defRPr>
            </a:lvl3pPr>
            <a:lvl4pPr marL="689809" indent="-152350">
              <a:buClr>
                <a:schemeClr val="tx2"/>
              </a:buClr>
              <a:buSzPct val="60000"/>
              <a:buFont typeface="Arial"/>
              <a:buChar char="•"/>
              <a:defRPr sz="1866" b="0" i="0">
                <a:solidFill>
                  <a:schemeClr val="bg1"/>
                </a:solidFill>
                <a:latin typeface="+mn-lt"/>
                <a:ea typeface="CiscoSansTT Thin" charset="0"/>
                <a:cs typeface="CiscoSansTT Thin" charset="0"/>
              </a:defRPr>
            </a:lvl4pPr>
            <a:lvl5pPr marL="842159" indent="-152350">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537" y="455085"/>
            <a:ext cx="491413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6">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636739" y="6322206"/>
            <a:ext cx="475661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244060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832" y="5142315"/>
            <a:ext cx="11059014" cy="384175"/>
          </a:xfrm>
          <a:prstGeom prst="rect">
            <a:avLst/>
          </a:prstGeom>
        </p:spPr>
        <p:txBody>
          <a:bodyPr lIns="91420" tIns="45710" rIns="91420" bIns="45710" anchor="b" anchorCtr="0">
            <a:noAutofit/>
          </a:bodyPr>
          <a:lstStyle>
            <a:lvl1pPr marL="0" indent="0" algn="l">
              <a:buNone/>
              <a:defRPr sz="2399" b="0" i="0">
                <a:solidFill>
                  <a:schemeClr val="bg1"/>
                </a:solidFill>
                <a:latin typeface="+mn-lt"/>
                <a:cs typeface="CiscoSansTT ExtraLight"/>
              </a:defRPr>
            </a:lvl1pPr>
            <a:lvl2pPr marL="457027" indent="0" algn="ctr">
              <a:buNone/>
              <a:defRPr>
                <a:solidFill>
                  <a:schemeClr val="tx1">
                    <a:tint val="75000"/>
                  </a:schemeClr>
                </a:solidFill>
              </a:defRPr>
            </a:lvl2pPr>
            <a:lvl3pPr marL="914065" indent="0" algn="ctr">
              <a:buNone/>
              <a:defRPr>
                <a:solidFill>
                  <a:schemeClr val="tx1">
                    <a:tint val="75000"/>
                  </a:schemeClr>
                </a:solidFill>
              </a:defRPr>
            </a:lvl3pPr>
            <a:lvl4pPr marL="1371096" indent="0" algn="ctr">
              <a:buNone/>
              <a:defRPr>
                <a:solidFill>
                  <a:schemeClr val="tx1">
                    <a:tint val="75000"/>
                  </a:schemeClr>
                </a:solidFill>
              </a:defRPr>
            </a:lvl4pPr>
            <a:lvl5pPr marL="1828131" indent="0" algn="ctr">
              <a:buNone/>
              <a:defRPr>
                <a:solidFill>
                  <a:schemeClr val="tx1">
                    <a:tint val="75000"/>
                  </a:schemeClr>
                </a:solidFill>
              </a:defRPr>
            </a:lvl5pPr>
            <a:lvl6pPr marL="2285158" indent="0" algn="ctr">
              <a:buNone/>
              <a:defRPr>
                <a:solidFill>
                  <a:schemeClr val="tx1">
                    <a:tint val="75000"/>
                  </a:schemeClr>
                </a:solidFill>
              </a:defRPr>
            </a:lvl6pPr>
            <a:lvl7pPr marL="2742196" indent="0" algn="ctr">
              <a:buNone/>
              <a:defRPr>
                <a:solidFill>
                  <a:schemeClr val="tx1">
                    <a:tint val="75000"/>
                  </a:schemeClr>
                </a:solidFill>
              </a:defRPr>
            </a:lvl7pPr>
            <a:lvl8pPr marL="3199227" indent="0" algn="ctr">
              <a:buNone/>
              <a:defRPr>
                <a:solidFill>
                  <a:schemeClr val="tx1">
                    <a:tint val="75000"/>
                  </a:schemeClr>
                </a:solidFill>
              </a:defRPr>
            </a:lvl8pPr>
            <a:lvl9pPr marL="365626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832" y="5430226"/>
            <a:ext cx="11059014" cy="384175"/>
          </a:xfrm>
          <a:prstGeom prst="rect">
            <a:avLst/>
          </a:prstGeom>
        </p:spPr>
        <p:txBody>
          <a:bodyPr lIns="91420" tIns="45710" rIns="91420" bIns="45710"/>
          <a:lstStyle>
            <a:lvl1pPr marL="0" indent="0" algn="l">
              <a:buFontTx/>
              <a:buNone/>
              <a:defRPr lang="en-US" sz="2399"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832" y="5798350"/>
            <a:ext cx="11059014" cy="384175"/>
          </a:xfrm>
          <a:prstGeom prst="rect">
            <a:avLst/>
          </a:prstGeom>
        </p:spPr>
        <p:txBody>
          <a:bodyPr lIns="91420" tIns="45710" rIns="91420" bIns="45710"/>
          <a:lstStyle>
            <a:lvl1pPr marL="0" indent="0" algn="l">
              <a:buFontTx/>
              <a:buNone/>
              <a:defRPr lang="en-US" sz="2399"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562" y="4058205"/>
            <a:ext cx="11067284"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273" indent="0">
              <a:buNone/>
              <a:defRPr/>
            </a:lvl2pPr>
            <a:lvl3pPr marL="569726" indent="0">
              <a:buNone/>
              <a:defRPr/>
            </a:lvl3pPr>
            <a:lvl4pPr marL="688753" indent="0">
              <a:buNone/>
              <a:defRPr/>
            </a:lvl4pPr>
            <a:lvl5pPr marL="801428" indent="0">
              <a:buNone/>
              <a:defRPr/>
            </a:lvl5pPr>
          </a:lstStyle>
          <a:p>
            <a:pPr lvl="0"/>
            <a:r>
              <a:rPr lang="en-GB" dirty="0"/>
              <a:t>Subtitle Goes Here</a:t>
            </a:r>
          </a:p>
        </p:txBody>
      </p:sp>
      <p:sp>
        <p:nvSpPr>
          <p:cNvPr id="20" name="Title 1"/>
          <p:cNvSpPr>
            <a:spLocks noGrp="1"/>
          </p:cNvSpPr>
          <p:nvPr>
            <p:ph type="ctrTitle" hasCustomPrompt="1"/>
          </p:nvPr>
        </p:nvSpPr>
        <p:spPr>
          <a:xfrm>
            <a:off x="567539" y="3296223"/>
            <a:ext cx="11117307" cy="859640"/>
          </a:xfrm>
          <a:prstGeom prst="rect">
            <a:avLst/>
          </a:prstGeom>
        </p:spPr>
        <p:txBody>
          <a:bodyPr anchor="b"/>
          <a:lstStyle>
            <a:lvl1pPr marL="0" indent="0" algn="l">
              <a:lnSpc>
                <a:spcPct val="90000"/>
              </a:lnSpc>
              <a:buFont typeface="Arial" panose="020B0604020202020204" pitchFamily="34" charset="0"/>
              <a:buNone/>
              <a:defRPr sz="5332"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832" y="521745"/>
            <a:ext cx="1060428"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655" y="2209800"/>
            <a:ext cx="5101955"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4849" y="709083"/>
            <a:ext cx="4733750" cy="5412316"/>
          </a:xfrm>
          <a:prstGeom prst="rect">
            <a:avLst/>
          </a:prstGeom>
        </p:spPr>
        <p:txBody>
          <a:bodyPr lIns="0" rIns="0" anchor="ctr" anchorCtr="0"/>
          <a:lstStyle>
            <a:lvl1pPr marL="226410" indent="-226410">
              <a:lnSpc>
                <a:spcPct val="100000"/>
              </a:lnSpc>
              <a:buClr>
                <a:schemeClr val="tx1"/>
              </a:buClr>
              <a:buSzPct val="60000"/>
              <a:buFont typeface="Arial" panose="020B0604020202020204" pitchFamily="34" charset="0"/>
              <a:buChar char="•"/>
              <a:tabLst>
                <a:tab pos="304701" algn="l"/>
              </a:tabLst>
              <a:defRPr sz="3199"/>
            </a:lvl1pPr>
            <a:lvl2pPr marL="461284" indent="-228525">
              <a:lnSpc>
                <a:spcPct val="100000"/>
              </a:lnSpc>
              <a:buClr>
                <a:schemeClr val="tx1"/>
              </a:buClr>
              <a:buSzPct val="60000"/>
              <a:buFont typeface="Arial" panose="020B0604020202020204" pitchFamily="34" charset="0"/>
              <a:buChar char="•"/>
              <a:defRPr sz="3199"/>
            </a:lvl2pPr>
            <a:lvl3pPr marL="609402" indent="-156582">
              <a:lnSpc>
                <a:spcPct val="100000"/>
              </a:lnSpc>
              <a:buClr>
                <a:schemeClr val="tx1"/>
              </a:buClr>
              <a:buSzPct val="60000"/>
              <a:buFont typeface="Arial" panose="020B0604020202020204" pitchFamily="34" charset="0"/>
              <a:buChar char="•"/>
              <a:defRPr sz="2666"/>
            </a:lvl3pPr>
            <a:lvl4pPr marL="765984" indent="-156582">
              <a:lnSpc>
                <a:spcPct val="100000"/>
              </a:lnSpc>
              <a:buClr>
                <a:schemeClr val="tx1"/>
              </a:buClr>
              <a:buSzPct val="60000"/>
              <a:buFont typeface="Arial" panose="020B0604020202020204" pitchFamily="34" charset="0"/>
              <a:buChar char="•"/>
              <a:tabLst/>
              <a:defRPr sz="2399"/>
            </a:lvl4pPr>
            <a:lvl5pPr marL="992395" indent="-150235">
              <a:lnSpc>
                <a:spcPct val="100000"/>
              </a:lnSpc>
              <a:buClr>
                <a:schemeClr val="tx1"/>
              </a:buClr>
              <a:buSzPct val="60000"/>
              <a:buFont typeface="Arial" panose="020B0604020202020204" pitchFamily="34" charset="0"/>
              <a:buChar char="•"/>
              <a:defRPr sz="23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636739" y="6322206"/>
            <a:ext cx="5449209"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5362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3" name="Title Placeholder 5"/>
          <p:cNvSpPr>
            <a:spLocks noGrp="1"/>
          </p:cNvSpPr>
          <p:nvPr>
            <p:ph type="title"/>
          </p:nvPr>
        </p:nvSpPr>
        <p:spPr bwMode="auto">
          <a:xfrm>
            <a:off x="583537" y="680720"/>
            <a:ext cx="5077074"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4849" y="680720"/>
            <a:ext cx="4733750" cy="5440680"/>
          </a:xfrm>
          <a:prstGeom prst="rect">
            <a:avLst/>
          </a:prstGeom>
        </p:spPr>
        <p:txBody>
          <a:bodyPr lIns="0" rIns="0"/>
          <a:lstStyle>
            <a:lvl1pPr marL="152350" indent="-152350">
              <a:lnSpc>
                <a:spcPct val="100000"/>
              </a:lnSpc>
              <a:buClr>
                <a:schemeClr val="tx1"/>
              </a:buClr>
              <a:buSzPct val="60000"/>
              <a:defRPr sz="2666"/>
            </a:lvl1pPr>
            <a:lvl2pPr marL="304701" indent="-152350">
              <a:lnSpc>
                <a:spcPct val="100000"/>
              </a:lnSpc>
              <a:buClr>
                <a:schemeClr val="tx1"/>
              </a:buClr>
              <a:buSzPct val="60000"/>
              <a:defRPr sz="2666"/>
            </a:lvl2pPr>
            <a:lvl3pPr marL="457052" indent="-152350">
              <a:lnSpc>
                <a:spcPct val="100000"/>
              </a:lnSpc>
              <a:buClr>
                <a:schemeClr val="tx1"/>
              </a:buClr>
              <a:buSzPct val="60000"/>
              <a:defRPr sz="2399"/>
            </a:lvl3pPr>
            <a:lvl4pPr marL="609402" indent="-165046">
              <a:lnSpc>
                <a:spcPct val="100000"/>
              </a:lnSpc>
              <a:buClr>
                <a:schemeClr val="tx1"/>
              </a:buClr>
              <a:buSzPct val="60000"/>
              <a:defRPr sz="2132"/>
            </a:lvl4pPr>
            <a:lvl5pPr marL="765984" indent="-156582">
              <a:lnSpc>
                <a:spcPct val="100000"/>
              </a:lnSpc>
              <a:buClr>
                <a:schemeClr val="tx1"/>
              </a:buClr>
              <a:buSzPct val="60000"/>
              <a:defRPr sz="213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583537" y="2213124"/>
            <a:ext cx="5077074" cy="3908277"/>
          </a:xfrm>
          <a:prstGeom prst="rect">
            <a:avLst/>
          </a:prstGeom>
        </p:spPr>
        <p:txBody>
          <a:bodyPr/>
          <a:lstStyle>
            <a:lvl1pPr marL="152350" indent="-152350">
              <a:buClr>
                <a:schemeClr val="tx2"/>
              </a:buClr>
              <a:buSzPct val="60000"/>
              <a:defRPr lang="en-US" sz="2666" kern="1200" dirty="0" smtClean="0">
                <a:solidFill>
                  <a:schemeClr val="bg1"/>
                </a:solidFill>
                <a:latin typeface="+mn-lt"/>
                <a:ea typeface="ＭＳ Ｐゴシック" charset="0"/>
                <a:cs typeface="CiscoSans"/>
              </a:defRPr>
            </a:lvl1pPr>
            <a:lvl2pPr marL="304701" indent="-152350">
              <a:buClr>
                <a:schemeClr val="tx2"/>
              </a:buClr>
              <a:buSzPct val="60000"/>
              <a:defRPr sz="2666">
                <a:solidFill>
                  <a:schemeClr val="bg1"/>
                </a:solidFill>
              </a:defRPr>
            </a:lvl2pPr>
            <a:lvl3pPr marL="457052" indent="-152350">
              <a:buClr>
                <a:schemeClr val="tx2"/>
              </a:buClr>
              <a:buSzPct val="60000"/>
              <a:defRPr sz="2399">
                <a:solidFill>
                  <a:schemeClr val="bg1"/>
                </a:solidFill>
              </a:defRPr>
            </a:lvl3pPr>
            <a:lvl4pPr marL="609402" indent="-165046">
              <a:buClr>
                <a:schemeClr val="tx2"/>
              </a:buClr>
              <a:buSzPct val="60000"/>
              <a:defRPr sz="2132">
                <a:solidFill>
                  <a:schemeClr val="bg1"/>
                </a:solidFill>
              </a:defRPr>
            </a:lvl4pPr>
            <a:lvl5pPr marL="765984" indent="-156582">
              <a:buClr>
                <a:schemeClr val="tx2"/>
              </a:buClr>
              <a:buSzPct val="60000"/>
              <a:defRPr sz="2132">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636739" y="6322206"/>
            <a:ext cx="524183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132786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4267" y="709085"/>
            <a:ext cx="4744331" cy="4486461"/>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6784267" y="5416469"/>
            <a:ext cx="4744331" cy="700193"/>
          </a:xfrm>
          <a:prstGeom prst="rect">
            <a:avLst/>
          </a:prstGeom>
        </p:spPr>
        <p:txBody>
          <a:bodyPr lIns="0" tIns="0" rIns="0" bIns="0"/>
          <a:lstStyle>
            <a:lvl1pPr marL="0" indent="0">
              <a:buNone/>
              <a:defRPr sz="1866"/>
            </a:lvl1pPr>
          </a:lstStyle>
          <a:p>
            <a:pPr lvl="0"/>
            <a:r>
              <a:rPr lang="en-US"/>
              <a:t>Click to edit Master text styles</a:t>
            </a:r>
          </a:p>
        </p:txBody>
      </p:sp>
      <p:sp>
        <p:nvSpPr>
          <p:cNvPr id="8" name="Rectangle 4"/>
          <p:cNvSpPr>
            <a:spLocks noChangeArrowheads="1"/>
          </p:cNvSpPr>
          <p:nvPr userDrawn="1"/>
        </p:nvSpPr>
        <p:spPr bwMode="ltGray">
          <a:xfrm>
            <a:off x="636739" y="6322206"/>
            <a:ext cx="502387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113975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2"/>
              </a:solidFill>
            </a:endParaRPr>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4267" y="709085"/>
            <a:ext cx="4744331" cy="5412315"/>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739" y="6322206"/>
            <a:ext cx="502387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24932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636739" y="6322206"/>
            <a:ext cx="502387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37341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105200" y="0"/>
            <a:ext cx="6083624" cy="68580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739" y="6322206"/>
            <a:ext cx="502387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1435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6784267" y="670984"/>
            <a:ext cx="4744331" cy="5450416"/>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636739" y="6322206"/>
            <a:ext cx="502387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10872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6784267" y="670984"/>
            <a:ext cx="4744331" cy="545041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739" y="6322206"/>
            <a:ext cx="502387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225254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24" name="Picture 23">
            <a:extLst>
              <a:ext uri="{FF2B5EF4-FFF2-40B4-BE49-F238E27FC236}">
                <a16:creationId xmlns:a16="http://schemas.microsoft.com/office/drawing/2014/main" id="{B3B32FF5-F0CF-B344-B9F0-806CD2B913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8076" y="2937714"/>
            <a:ext cx="6372675" cy="982572"/>
          </a:xfrm>
          <a:prstGeom prst="rect">
            <a:avLst/>
          </a:prstGeom>
        </p:spPr>
      </p:pic>
    </p:spTree>
    <p:extLst>
      <p:ext uri="{BB962C8B-B14F-4D97-AF65-F5344CB8AC3E}">
        <p14:creationId xmlns:p14="http://schemas.microsoft.com/office/powerpoint/2010/main" val="431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833" y="5158359"/>
            <a:ext cx="11059014" cy="384175"/>
          </a:xfrm>
          <a:prstGeom prst="rect">
            <a:avLst/>
          </a:prstGeom>
        </p:spPr>
        <p:txBody>
          <a:bodyPr lIns="91420" tIns="45710" rIns="91420" bIns="45710" anchor="b" anchorCtr="0">
            <a:noAutofit/>
          </a:bodyPr>
          <a:lstStyle>
            <a:lvl1pPr marL="0" indent="0" algn="l">
              <a:buNone/>
              <a:defRPr sz="2132" b="0" i="0">
                <a:solidFill>
                  <a:schemeClr val="bg1"/>
                </a:solidFill>
                <a:latin typeface="+mn-lt"/>
                <a:cs typeface="CiscoSansTT ExtraLight"/>
              </a:defRPr>
            </a:lvl1pPr>
            <a:lvl2pPr marL="456993" indent="0" algn="ctr">
              <a:buNone/>
              <a:defRPr>
                <a:solidFill>
                  <a:schemeClr val="tx1">
                    <a:tint val="75000"/>
                  </a:schemeClr>
                </a:solidFill>
              </a:defRPr>
            </a:lvl2pPr>
            <a:lvl3pPr marL="913996" indent="0" algn="ctr">
              <a:buNone/>
              <a:defRPr>
                <a:solidFill>
                  <a:schemeClr val="tx1">
                    <a:tint val="75000"/>
                  </a:schemeClr>
                </a:solidFill>
              </a:defRPr>
            </a:lvl3pPr>
            <a:lvl4pPr marL="1370993" indent="0" algn="ctr">
              <a:buNone/>
              <a:defRPr>
                <a:solidFill>
                  <a:schemeClr val="tx1">
                    <a:tint val="75000"/>
                  </a:schemeClr>
                </a:solidFill>
              </a:defRPr>
            </a:lvl4pPr>
            <a:lvl5pPr marL="1827993" indent="0" algn="ctr">
              <a:buNone/>
              <a:defRPr>
                <a:solidFill>
                  <a:schemeClr val="tx1">
                    <a:tint val="75000"/>
                  </a:schemeClr>
                </a:solidFill>
              </a:defRPr>
            </a:lvl5pPr>
            <a:lvl6pPr marL="2284986" indent="0" algn="ctr">
              <a:buNone/>
              <a:defRPr>
                <a:solidFill>
                  <a:schemeClr val="tx1">
                    <a:tint val="75000"/>
                  </a:schemeClr>
                </a:solidFill>
              </a:defRPr>
            </a:lvl6pPr>
            <a:lvl7pPr marL="2741990" indent="0" algn="ctr">
              <a:buNone/>
              <a:defRPr>
                <a:solidFill>
                  <a:schemeClr val="tx1">
                    <a:tint val="75000"/>
                  </a:schemeClr>
                </a:solidFill>
              </a:defRPr>
            </a:lvl7pPr>
            <a:lvl8pPr marL="3198987" indent="0" algn="ctr">
              <a:buNone/>
              <a:defRPr>
                <a:solidFill>
                  <a:schemeClr val="tx1">
                    <a:tint val="75000"/>
                  </a:schemeClr>
                </a:solidFill>
              </a:defRPr>
            </a:lvl8pPr>
            <a:lvl9pPr marL="3655988"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833" y="5478355"/>
            <a:ext cx="11059014" cy="384175"/>
          </a:xfrm>
          <a:prstGeom prst="rect">
            <a:avLst/>
          </a:prstGeom>
        </p:spPr>
        <p:txBody>
          <a:bodyPr lIns="91420" tIns="45710" rIns="91420" bIns="45710"/>
          <a:lstStyle>
            <a:lvl1pPr marL="0" indent="0" algn="l">
              <a:buFontTx/>
              <a:buNone/>
              <a:defRPr lang="en-US" sz="2132" b="0" i="0" kern="1200" dirty="0" smtClean="0">
                <a:solidFill>
                  <a:schemeClr val="bg1"/>
                </a:solidFill>
                <a:latin typeface="+mn-lt"/>
                <a:ea typeface="+mn-ea"/>
                <a:cs typeface="CiscoSansTT ExtraLight"/>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833" y="5798351"/>
            <a:ext cx="11059014" cy="384175"/>
          </a:xfrm>
          <a:prstGeom prst="rect">
            <a:avLst/>
          </a:prstGeom>
        </p:spPr>
        <p:txBody>
          <a:bodyPr lIns="91420" tIns="45710" rIns="91420" bIns="45710"/>
          <a:lstStyle>
            <a:lvl1pPr marL="0" indent="0" algn="l">
              <a:buFontTx/>
              <a:buNone/>
              <a:defRPr lang="en-US" sz="2132" b="0" i="0" kern="1200" dirty="0" smtClean="0">
                <a:solidFill>
                  <a:schemeClr val="bg1"/>
                </a:solidFill>
                <a:latin typeface="+mn-lt"/>
                <a:ea typeface="+mn-ea"/>
                <a:cs typeface="CiscoSansTT ExtraLight"/>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563" y="4281951"/>
            <a:ext cx="11067284" cy="398668"/>
          </a:xfrm>
          <a:prstGeom prst="rect">
            <a:avLst/>
          </a:prstGeom>
        </p:spPr>
        <p:txBody>
          <a:bodyPr lIns="91420" tIns="45710" rIns="91420" bIns="45710"/>
          <a:lstStyle>
            <a:lvl1pPr marL="0" indent="0">
              <a:buFont typeface="Arial" panose="020B0604020202020204" pitchFamily="34" charset="0"/>
              <a:buNone/>
              <a:defRPr sz="2932" b="0" i="0" baseline="0">
                <a:solidFill>
                  <a:schemeClr val="bg1"/>
                </a:solidFill>
                <a:latin typeface="+mj-lt"/>
                <a:cs typeface="CiscoSansTT ExtraLight"/>
              </a:defRPr>
            </a:lvl1pPr>
            <a:lvl2pPr marL="406243" indent="0">
              <a:buNone/>
              <a:defRPr/>
            </a:lvl2pPr>
            <a:lvl3pPr marL="569683" indent="0">
              <a:buNone/>
              <a:defRPr/>
            </a:lvl3pPr>
            <a:lvl4pPr marL="688701" indent="0">
              <a:buNone/>
              <a:defRPr/>
            </a:lvl4pPr>
            <a:lvl5pPr marL="801368" indent="0">
              <a:buNone/>
              <a:defRPr/>
            </a:lvl5pPr>
          </a:lstStyle>
          <a:p>
            <a:pPr lvl="0"/>
            <a:r>
              <a:rPr lang="en-GB" dirty="0"/>
              <a:t>Subtitle Goes Here</a:t>
            </a:r>
          </a:p>
        </p:txBody>
      </p:sp>
      <p:sp>
        <p:nvSpPr>
          <p:cNvPr id="20" name="Title 1"/>
          <p:cNvSpPr>
            <a:spLocks noGrp="1"/>
          </p:cNvSpPr>
          <p:nvPr>
            <p:ph type="ctrTitle" hasCustomPrompt="1"/>
          </p:nvPr>
        </p:nvSpPr>
        <p:spPr>
          <a:xfrm>
            <a:off x="567540" y="3519969"/>
            <a:ext cx="11117307" cy="859640"/>
          </a:xfrm>
          <a:prstGeom prst="rect">
            <a:avLst/>
          </a:prstGeom>
        </p:spPr>
        <p:txBody>
          <a:bodyPr anchor="b"/>
          <a:lstStyle>
            <a:lvl1pPr marL="0" indent="0" algn="l">
              <a:lnSpc>
                <a:spcPct val="90000"/>
              </a:lnSpc>
              <a:buFont typeface="Arial" panose="020B0604020202020204" pitchFamily="34" charset="0"/>
              <a:buNone/>
              <a:defRPr sz="5331"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625832" y="521745"/>
            <a:ext cx="1060428"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a:solidFill>
                <a:schemeClr val="bg1"/>
              </a:solidFill>
            </a:endParaRPr>
          </a:p>
        </p:txBody>
      </p:sp>
    </p:spTree>
    <p:extLst>
      <p:ext uri="{BB962C8B-B14F-4D97-AF65-F5344CB8AC3E}">
        <p14:creationId xmlns:p14="http://schemas.microsoft.com/office/powerpoint/2010/main" val="3605937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1"/>
          <p:cNvSpPr>
            <a:spLocks noGrp="1"/>
          </p:cNvSpPr>
          <p:nvPr>
            <p:ph type="ctrTitle" hasCustomPrompt="1"/>
          </p:nvPr>
        </p:nvSpPr>
        <p:spPr>
          <a:xfrm>
            <a:off x="555089" y="1220545"/>
            <a:ext cx="10128084" cy="3426595"/>
          </a:xfrm>
          <a:prstGeom prst="rect">
            <a:avLst/>
          </a:prstGeom>
          <a:noFill/>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7" name="Title 1"/>
          <p:cNvSpPr>
            <a:spLocks noGrp="1"/>
          </p:cNvSpPr>
          <p:nvPr>
            <p:ph type="ctrTitle" hasCustomPrompt="1"/>
          </p:nvPr>
        </p:nvSpPr>
        <p:spPr>
          <a:xfrm>
            <a:off x="555089" y="1220546"/>
            <a:ext cx="10128085" cy="3426595"/>
          </a:xfrm>
          <a:prstGeom prst="rect">
            <a:avLst/>
          </a:prstGeom>
          <a:noFill/>
        </p:spPr>
        <p:txBody>
          <a:bodyPr anchor="b">
            <a:noAutofit/>
          </a:bodyPr>
          <a:lstStyle>
            <a:lvl1pPr marL="0" indent="0" algn="l">
              <a:lnSpc>
                <a:spcPct val="90000"/>
              </a:lnSpc>
              <a:buFont typeface="Arial" panose="020B0604020202020204" pitchFamily="34" charset="0"/>
              <a:buNone/>
              <a:defRPr sz="6131"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0655407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7" name="Title 1"/>
          <p:cNvSpPr>
            <a:spLocks noGrp="1"/>
          </p:cNvSpPr>
          <p:nvPr>
            <p:ph type="ctrTitle" hasCustomPrompt="1"/>
          </p:nvPr>
        </p:nvSpPr>
        <p:spPr>
          <a:xfrm>
            <a:off x="555089" y="1220546"/>
            <a:ext cx="10128085" cy="3426595"/>
          </a:xfrm>
          <a:prstGeom prst="rect">
            <a:avLst/>
          </a:prstGeom>
          <a:noFill/>
        </p:spPr>
        <p:txBody>
          <a:bodyPr anchor="b">
            <a:noAutofit/>
          </a:bodyPr>
          <a:lstStyle>
            <a:lvl1pPr marL="0" indent="0" algn="l">
              <a:lnSpc>
                <a:spcPct val="90000"/>
              </a:lnSpc>
              <a:buFont typeface="Arial" panose="020B0604020202020204" pitchFamily="34" charset="0"/>
              <a:buNone/>
              <a:defRPr sz="6131"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5002025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solidFill>
                <a:schemeClr val="tx2"/>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06">
              <a:lnSpc>
                <a:spcPct val="100000"/>
              </a:lnSpc>
              <a:spcBef>
                <a:spcPct val="50000"/>
              </a:spcBef>
              <a:buNone/>
              <a:defRPr sz="2932"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797" y="2054070"/>
            <a:ext cx="10626896" cy="3038449"/>
          </a:xfrm>
          <a:prstGeom prst="rect">
            <a:avLst/>
          </a:prstGeom>
        </p:spPr>
        <p:txBody>
          <a:bodyPr>
            <a:noAutofit/>
          </a:bodyPr>
          <a:lstStyle>
            <a:lvl1pPr marL="244721" indent="-533117" algn="l">
              <a:lnSpc>
                <a:spcPct val="90000"/>
              </a:lnSpc>
              <a:defRPr sz="5331" b="0" i="1" spc="0" baseline="0">
                <a:solidFill>
                  <a:schemeClr val="bg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743221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solidFill>
                <a:schemeClr val="tx2"/>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06">
              <a:lnSpc>
                <a:spcPct val="100000"/>
              </a:lnSpc>
              <a:spcBef>
                <a:spcPct val="50000"/>
              </a:spcBef>
              <a:buNone/>
              <a:defRPr sz="2932"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797" y="2054070"/>
            <a:ext cx="10626896" cy="3038449"/>
          </a:xfrm>
          <a:prstGeom prst="rect">
            <a:avLst/>
          </a:prstGeom>
        </p:spPr>
        <p:txBody>
          <a:bodyPr>
            <a:noAutofit/>
          </a:bodyPr>
          <a:lstStyle>
            <a:lvl1pPr marL="244721" indent="-533117" algn="l">
              <a:lnSpc>
                <a:spcPct val="90000"/>
              </a:lnSpc>
              <a:defRPr sz="5331"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0577836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88825" cy="6858000"/>
          </a:xfrm>
          <a:prstGeom prst="rect">
            <a:avLst/>
          </a:prstGeom>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578" y="5233694"/>
            <a:ext cx="10849323" cy="663130"/>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6"/>
              </a:lnSpc>
              <a:spcBef>
                <a:spcPts val="0"/>
              </a:spcBef>
              <a:buNone/>
              <a:defRPr sz="3199"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45265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3"/>
            <a:ext cx="12398321" cy="3790949"/>
          </a:xfrm>
          <a:prstGeom prst="rect">
            <a:avLst/>
          </a:prstGeom>
          <a:solidFill>
            <a:schemeClr val="bg2"/>
          </a:solidFill>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225" y="4072691"/>
            <a:ext cx="11149411" cy="716158"/>
          </a:xfrm>
          <a:prstGeom prst="rect">
            <a:avLst/>
          </a:prstGeom>
        </p:spPr>
        <p:txBody>
          <a:bodyPr vert="horz" wrap="square">
            <a:spAutoFit/>
          </a:bodyPr>
          <a:lstStyle>
            <a:lvl1pPr marL="0" indent="0">
              <a:buNone/>
              <a:defRPr sz="4266"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2712570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3288" cy="6858000"/>
          </a:xfrm>
          <a:prstGeom prst="rect">
            <a:avLst/>
          </a:prstGeom>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057319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111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userDrawn="1"/>
        </p:nvSpPr>
        <p:spPr bwMode="ltGray">
          <a:xfrm>
            <a:off x="636741" y="6322206"/>
            <a:ext cx="4621185"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576" y="320843"/>
            <a:ext cx="11304239" cy="5688861"/>
          </a:xfrm>
          <a:prstGeom prst="rect">
            <a:avLst/>
          </a:prstGeom>
          <a:solidFill>
            <a:schemeClr val="bg2"/>
          </a:solidFill>
        </p:spPr>
        <p:txBody>
          <a:bodyPr vert="horz" lIns="91424" tIns="45712" rIns="91424" bIns="45712"/>
          <a:lstStyle>
            <a:lvl1pPr marL="0" indent="0" algn="ctr">
              <a:buNone/>
              <a:defRPr sz="1999"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2893884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1" y="1602317"/>
            <a:ext cx="11033585" cy="4519083"/>
          </a:xfrm>
          <a:prstGeom prst="rect">
            <a:avLst/>
          </a:prstGeom>
        </p:spPr>
        <p:txBody>
          <a:bodyPr lIns="91420" tIns="45710" rIns="91420" bIns="45710">
            <a:noAutofit/>
          </a:bodyPr>
          <a:lstStyle>
            <a:lvl1pPr marL="304701" indent="-228525">
              <a:lnSpc>
                <a:spcPct val="95000"/>
              </a:lnSpc>
              <a:spcBef>
                <a:spcPts val="1480"/>
              </a:spcBef>
              <a:buClr>
                <a:schemeClr val="tx1"/>
              </a:buClr>
              <a:buSzPct val="80000"/>
              <a:buFont typeface="Arial"/>
              <a:buChar char="•"/>
              <a:defRPr sz="2666" b="0" i="0">
                <a:solidFill>
                  <a:schemeClr val="tx1"/>
                </a:solidFill>
                <a:latin typeface="+mn-lt"/>
                <a:ea typeface="CiscoSansTT Thin" charset="0"/>
                <a:cs typeface="CiscoSansTT Thin" charset="0"/>
              </a:defRPr>
            </a:lvl1pPr>
            <a:lvl2pPr marL="609402" indent="-220062">
              <a:lnSpc>
                <a:spcPct val="95000"/>
              </a:lnSpc>
              <a:spcBef>
                <a:spcPts val="600"/>
              </a:spcBef>
              <a:buClr>
                <a:schemeClr val="tx1"/>
              </a:buClr>
              <a:buSzPct val="80000"/>
              <a:buFont typeface="Arial"/>
              <a:buChar char="•"/>
              <a:defRPr sz="2399" b="0" i="0">
                <a:solidFill>
                  <a:schemeClr val="tx1"/>
                </a:solidFill>
                <a:latin typeface="+mn-lt"/>
                <a:ea typeface="CiscoSansTT Thin" charset="0"/>
                <a:cs typeface="CiscoSansTT Thin" charset="0"/>
              </a:defRPr>
            </a:lvl2pPr>
            <a:lvl3pPr marL="914103" indent="-146003">
              <a:buClr>
                <a:schemeClr val="tx1"/>
              </a:buClr>
              <a:buSzPct val="80000"/>
              <a:buFont typeface="Arial"/>
              <a:buChar char="•"/>
              <a:defRPr sz="2132" b="0" i="0">
                <a:solidFill>
                  <a:schemeClr val="tx1"/>
                </a:solidFill>
                <a:latin typeface="+mn-lt"/>
                <a:ea typeface="CiscoSansTT Thin" charset="0"/>
                <a:cs typeface="CiscoSansTT Thin" charset="0"/>
              </a:defRPr>
            </a:lvl3pPr>
            <a:lvl4pPr marL="1214319" indent="-228479">
              <a:buClr>
                <a:schemeClr val="tx1"/>
              </a:buClr>
              <a:buSzPct val="80000"/>
              <a:buFont typeface="Arial"/>
              <a:buChar char="•"/>
              <a:defRPr sz="1866" b="0" i="0">
                <a:solidFill>
                  <a:schemeClr val="tx1"/>
                </a:solidFill>
                <a:latin typeface="+mn-lt"/>
                <a:ea typeface="CiscoSansTT Thin" charset="0"/>
                <a:cs typeface="CiscoSansTT Thin" charset="0"/>
              </a:defRPr>
            </a:lvl4pPr>
            <a:lvl5pPr marL="1442798" indent="-224247">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094099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014"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a:solidFill>
                  <a:schemeClr val="tx1"/>
                </a:solidFill>
                <a:latin typeface="+mn-lt"/>
                <a:cs typeface="CiscoSans ExtraLight"/>
              </a:defRPr>
            </a:lvl1pPr>
            <a:lvl2pPr marL="385108" indent="-152350">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59" indent="-152350">
              <a:buClr>
                <a:schemeClr val="tx1"/>
              </a:buClr>
              <a:buSzPct val="60000"/>
              <a:buFont typeface="Arial"/>
              <a:buChar char="•"/>
              <a:defRPr sz="2132" b="0" i="0">
                <a:solidFill>
                  <a:schemeClr val="tx1"/>
                </a:solidFill>
                <a:latin typeface="+mn-lt"/>
                <a:cs typeface="CiscoSans ExtraLight"/>
              </a:defRPr>
            </a:lvl3pPr>
            <a:lvl4pPr marL="689809" indent="-152350">
              <a:buClr>
                <a:schemeClr val="tx1"/>
              </a:buClr>
              <a:buSzPct val="60000"/>
              <a:buFont typeface="Arial"/>
              <a:buChar char="•"/>
              <a:defRPr sz="1866" b="0" i="0">
                <a:solidFill>
                  <a:schemeClr val="tx1"/>
                </a:solidFill>
                <a:latin typeface="+mn-lt"/>
                <a:cs typeface="CiscoSans ExtraLight"/>
              </a:defRPr>
            </a:lvl4pPr>
            <a:lvl5pPr marL="842159" indent="-152350">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39503"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baseline="0">
                <a:solidFill>
                  <a:schemeClr val="tx1"/>
                </a:solidFill>
                <a:latin typeface="+mn-lt"/>
                <a:cs typeface="CiscoSans ExtraLight"/>
              </a:defRPr>
            </a:lvl1pPr>
            <a:lvl2pPr marL="385108" indent="-152350">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59" indent="-152350">
              <a:buClr>
                <a:schemeClr val="tx1"/>
              </a:buClr>
              <a:buSzPct val="60000"/>
              <a:buFont typeface="Arial"/>
              <a:buChar char="•"/>
              <a:defRPr sz="2132" b="0" i="0">
                <a:solidFill>
                  <a:schemeClr val="tx1"/>
                </a:solidFill>
                <a:latin typeface="+mn-lt"/>
                <a:cs typeface="CiscoSans ExtraLight"/>
              </a:defRPr>
            </a:lvl3pPr>
            <a:lvl4pPr marL="689809" indent="-152350">
              <a:buClr>
                <a:schemeClr val="tx1"/>
              </a:buClr>
              <a:buSzPct val="60000"/>
              <a:buFont typeface="Arial"/>
              <a:buChar char="•"/>
              <a:defRPr sz="1866" b="0" i="0">
                <a:solidFill>
                  <a:schemeClr val="tx1"/>
                </a:solidFill>
                <a:latin typeface="+mn-lt"/>
                <a:cs typeface="CiscoSans ExtraLight"/>
              </a:defRPr>
            </a:lvl4pPr>
            <a:lvl5pPr marL="842159" indent="-152350">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017591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 name="Title 1"/>
          <p:cNvSpPr>
            <a:spLocks noGrp="1"/>
          </p:cNvSpPr>
          <p:nvPr>
            <p:ph type="ctrTitle" hasCustomPrompt="1"/>
          </p:nvPr>
        </p:nvSpPr>
        <p:spPr>
          <a:xfrm>
            <a:off x="555089" y="1220545"/>
            <a:ext cx="10128084" cy="3426595"/>
          </a:xfrm>
          <a:prstGeom prst="rect">
            <a:avLst/>
          </a:prstGeom>
          <a:noFill/>
        </p:spPr>
        <p:txBody>
          <a:bodyPr anchor="b">
            <a:noAutofit/>
          </a:bodyPr>
          <a:lstStyle>
            <a:lvl1pPr marL="0" indent="0" algn="l">
              <a:lnSpc>
                <a:spcPct val="90000"/>
              </a:lnSpc>
              <a:buFont typeface="Arial" panose="020B0604020202020204" pitchFamily="34" charset="0"/>
              <a:buNone/>
              <a:defRPr sz="6132"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155093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8978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015" y="1797052"/>
            <a:ext cx="10817582" cy="3544971"/>
          </a:xfrm>
          <a:prstGeom prst="rect">
            <a:avLst/>
          </a:prstGeom>
        </p:spPr>
        <p:txBody>
          <a:bodyPr lIns="91420" tIns="45710" rIns="91420" bIns="45710">
            <a:noAutofit/>
          </a:bodyPr>
          <a:lstStyle>
            <a:lvl1pPr marL="0" indent="0" algn="ctr">
              <a:buNone/>
              <a:defRPr sz="2666"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506">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7672000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015" y="1602319"/>
            <a:ext cx="10817582" cy="3744383"/>
          </a:xfrm>
          <a:prstGeom prst="rect">
            <a:avLst/>
          </a:prstGeom>
        </p:spPr>
        <p:txBody>
          <a:bodyPr vert="horz" lIns="91420" tIns="45710" rIns="91420" bIns="45710">
            <a:noAutofit/>
          </a:bodyPr>
          <a:lstStyle>
            <a:lvl1pPr marL="0" indent="0" algn="ctr">
              <a:buNone/>
              <a:defRPr sz="2666"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506">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536000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241" y="2220244"/>
            <a:ext cx="4881427" cy="3901157"/>
          </a:xfrm>
          <a:prstGeom prst="rect">
            <a:avLst/>
          </a:prstGeom>
        </p:spPr>
        <p:txBody>
          <a:bodyPr lIns="91420" tIns="45710" rIns="91420" bIns="45710">
            <a:noAutofit/>
          </a:bodyPr>
          <a:lstStyle>
            <a:lvl1pPr marL="232758" indent="-156582">
              <a:lnSpc>
                <a:spcPct val="95000"/>
              </a:lnSpc>
              <a:spcBef>
                <a:spcPts val="1480"/>
              </a:spcBef>
              <a:buClr>
                <a:schemeClr val="tx2"/>
              </a:buClr>
              <a:buSzPct val="60000"/>
              <a:buFont typeface="Arial"/>
              <a:buChar char="•"/>
              <a:defRPr sz="2666" b="0" i="0">
                <a:solidFill>
                  <a:schemeClr val="bg1"/>
                </a:solidFill>
                <a:latin typeface="+mn-lt"/>
                <a:ea typeface="CiscoSansTT Thin" charset="0"/>
                <a:cs typeface="CiscoSansTT Thin" charset="0"/>
              </a:defRPr>
            </a:lvl1pPr>
            <a:lvl2pPr marL="385108" indent="-152350">
              <a:lnSpc>
                <a:spcPct val="95000"/>
              </a:lnSpc>
              <a:spcBef>
                <a:spcPts val="600"/>
              </a:spcBef>
              <a:buClr>
                <a:schemeClr val="tx2"/>
              </a:buClr>
              <a:buSzPct val="60000"/>
              <a:buFont typeface="Arial"/>
              <a:buChar char="•"/>
              <a:defRPr sz="2399" b="0" i="0">
                <a:solidFill>
                  <a:schemeClr val="bg1"/>
                </a:solidFill>
                <a:latin typeface="+mn-lt"/>
                <a:ea typeface="CiscoSansTT Thin" charset="0"/>
                <a:cs typeface="CiscoSansTT Thin" charset="0"/>
              </a:defRPr>
            </a:lvl2pPr>
            <a:lvl3pPr marL="537459" indent="-152350">
              <a:buClr>
                <a:schemeClr val="tx2"/>
              </a:buClr>
              <a:buSzPct val="60000"/>
              <a:buFont typeface="Arial"/>
              <a:buChar char="•"/>
              <a:defRPr sz="2132" b="0" i="0">
                <a:solidFill>
                  <a:schemeClr val="bg1"/>
                </a:solidFill>
                <a:latin typeface="+mn-lt"/>
                <a:ea typeface="CiscoSansTT Thin" charset="0"/>
                <a:cs typeface="CiscoSansTT Thin" charset="0"/>
              </a:defRPr>
            </a:lvl3pPr>
            <a:lvl4pPr marL="689809" indent="-152350">
              <a:buClr>
                <a:schemeClr val="tx2"/>
              </a:buClr>
              <a:buSzPct val="60000"/>
              <a:buFont typeface="Arial"/>
              <a:buChar char="•"/>
              <a:defRPr sz="1866" b="0" i="0">
                <a:solidFill>
                  <a:schemeClr val="bg1"/>
                </a:solidFill>
                <a:latin typeface="+mn-lt"/>
                <a:ea typeface="CiscoSansTT Thin" charset="0"/>
                <a:cs typeface="CiscoSansTT Thin" charset="0"/>
              </a:defRPr>
            </a:lvl4pPr>
            <a:lvl5pPr marL="842159" indent="-152350">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7" y="455085"/>
            <a:ext cx="491413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6">
                <a:solidFill>
                  <a:schemeClr val="bg1"/>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58462782"/>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655" y="2209800"/>
            <a:ext cx="5101955"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4849" y="709083"/>
            <a:ext cx="4733750" cy="5412316"/>
          </a:xfrm>
          <a:prstGeom prst="rect">
            <a:avLst/>
          </a:prstGeom>
        </p:spPr>
        <p:txBody>
          <a:bodyPr lIns="0" rIns="0" anchor="ctr" anchorCtr="0"/>
          <a:lstStyle>
            <a:lvl1pPr marL="226410" indent="-226410">
              <a:lnSpc>
                <a:spcPct val="100000"/>
              </a:lnSpc>
              <a:buClr>
                <a:schemeClr val="tx1"/>
              </a:buClr>
              <a:buSzPct val="60000"/>
              <a:buFont typeface="Arial" panose="020B0604020202020204" pitchFamily="34" charset="0"/>
              <a:buChar char="•"/>
              <a:tabLst>
                <a:tab pos="304701" algn="l"/>
              </a:tabLst>
              <a:defRPr sz="3199"/>
            </a:lvl1pPr>
            <a:lvl2pPr marL="461284" indent="-228525">
              <a:lnSpc>
                <a:spcPct val="100000"/>
              </a:lnSpc>
              <a:buClr>
                <a:schemeClr val="tx1"/>
              </a:buClr>
              <a:buSzPct val="60000"/>
              <a:buFont typeface="Arial" panose="020B0604020202020204" pitchFamily="34" charset="0"/>
              <a:buChar char="•"/>
              <a:defRPr sz="3199"/>
            </a:lvl2pPr>
            <a:lvl3pPr marL="609402" indent="-156582">
              <a:lnSpc>
                <a:spcPct val="100000"/>
              </a:lnSpc>
              <a:buClr>
                <a:schemeClr val="tx1"/>
              </a:buClr>
              <a:buSzPct val="60000"/>
              <a:buFont typeface="Arial" panose="020B0604020202020204" pitchFamily="34" charset="0"/>
              <a:buChar char="•"/>
              <a:defRPr sz="2666"/>
            </a:lvl3pPr>
            <a:lvl4pPr marL="765984" indent="-156582">
              <a:lnSpc>
                <a:spcPct val="100000"/>
              </a:lnSpc>
              <a:buClr>
                <a:schemeClr val="tx1"/>
              </a:buClr>
              <a:buSzPct val="60000"/>
              <a:buFont typeface="Arial" panose="020B0604020202020204" pitchFamily="34" charset="0"/>
              <a:buChar char="•"/>
              <a:tabLst/>
              <a:defRPr sz="2399"/>
            </a:lvl4pPr>
            <a:lvl5pPr marL="992395" indent="-150235">
              <a:lnSpc>
                <a:spcPct val="100000"/>
              </a:lnSpc>
              <a:buClr>
                <a:schemeClr val="tx1"/>
              </a:buClr>
              <a:buSzPct val="60000"/>
              <a:buFont typeface="Arial" panose="020B0604020202020204" pitchFamily="34" charset="0"/>
              <a:buChar char="•"/>
              <a:defRPr sz="23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userDrawn="1"/>
        </p:nvSpPr>
        <p:spPr bwMode="ltGray">
          <a:xfrm>
            <a:off x="636741" y="6322206"/>
            <a:ext cx="4621185"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228416279"/>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537" y="680720"/>
            <a:ext cx="5077074"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4849" y="680720"/>
            <a:ext cx="4733750" cy="5440680"/>
          </a:xfrm>
          <a:prstGeom prst="rect">
            <a:avLst/>
          </a:prstGeom>
        </p:spPr>
        <p:txBody>
          <a:bodyPr lIns="0" rIns="0"/>
          <a:lstStyle>
            <a:lvl1pPr marL="152350" indent="-152350">
              <a:lnSpc>
                <a:spcPct val="100000"/>
              </a:lnSpc>
              <a:buClr>
                <a:schemeClr val="tx1"/>
              </a:buClr>
              <a:buSzPct val="60000"/>
              <a:defRPr sz="2666"/>
            </a:lvl1pPr>
            <a:lvl2pPr marL="304701" indent="-152350">
              <a:lnSpc>
                <a:spcPct val="100000"/>
              </a:lnSpc>
              <a:buClr>
                <a:schemeClr val="tx1"/>
              </a:buClr>
              <a:buSzPct val="60000"/>
              <a:defRPr sz="2666"/>
            </a:lvl2pPr>
            <a:lvl3pPr marL="457052" indent="-152350">
              <a:lnSpc>
                <a:spcPct val="100000"/>
              </a:lnSpc>
              <a:buClr>
                <a:schemeClr val="tx1"/>
              </a:buClr>
              <a:buSzPct val="60000"/>
              <a:defRPr sz="2399"/>
            </a:lvl3pPr>
            <a:lvl4pPr marL="609402" indent="-165046">
              <a:lnSpc>
                <a:spcPct val="100000"/>
              </a:lnSpc>
              <a:buClr>
                <a:schemeClr val="tx1"/>
              </a:buClr>
              <a:buSzPct val="60000"/>
              <a:defRPr sz="2132"/>
            </a:lvl4pPr>
            <a:lvl5pPr marL="765984" indent="-156582">
              <a:lnSpc>
                <a:spcPct val="100000"/>
              </a:lnSpc>
              <a:buClr>
                <a:schemeClr val="tx1"/>
              </a:buClr>
              <a:buSzPct val="60000"/>
              <a:defRPr sz="213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537" y="2213124"/>
            <a:ext cx="5077074" cy="3908277"/>
          </a:xfrm>
          <a:prstGeom prst="rect">
            <a:avLst/>
          </a:prstGeom>
        </p:spPr>
        <p:txBody>
          <a:bodyPr/>
          <a:lstStyle>
            <a:lvl1pPr marL="152350" indent="-152350">
              <a:buClr>
                <a:schemeClr val="tx2"/>
              </a:buClr>
              <a:buSzPct val="60000"/>
              <a:defRPr lang="en-US" sz="2666" kern="1200" dirty="0" smtClean="0">
                <a:solidFill>
                  <a:schemeClr val="bg1"/>
                </a:solidFill>
                <a:latin typeface="+mn-lt"/>
                <a:ea typeface="ＭＳ Ｐゴシック" charset="0"/>
                <a:cs typeface="CiscoSans"/>
              </a:defRPr>
            </a:lvl1pPr>
            <a:lvl2pPr marL="304701" indent="-152350">
              <a:buClr>
                <a:schemeClr val="tx2"/>
              </a:buClr>
              <a:buSzPct val="60000"/>
              <a:defRPr sz="2666">
                <a:solidFill>
                  <a:schemeClr val="bg1"/>
                </a:solidFill>
              </a:defRPr>
            </a:lvl2pPr>
            <a:lvl3pPr marL="457052" indent="-152350">
              <a:buClr>
                <a:schemeClr val="tx2"/>
              </a:buClr>
              <a:buSzPct val="60000"/>
              <a:defRPr sz="2399">
                <a:solidFill>
                  <a:schemeClr val="bg1"/>
                </a:solidFill>
              </a:defRPr>
            </a:lvl3pPr>
            <a:lvl4pPr marL="609402" indent="-165046">
              <a:buClr>
                <a:schemeClr val="tx2"/>
              </a:buClr>
              <a:buSzPct val="60000"/>
              <a:defRPr sz="2132">
                <a:solidFill>
                  <a:schemeClr val="bg1"/>
                </a:solidFill>
              </a:defRPr>
            </a:lvl4pPr>
            <a:lvl5pPr marL="765984" indent="-156582">
              <a:buClr>
                <a:schemeClr val="tx2"/>
              </a:buClr>
              <a:buSzPct val="60000"/>
              <a:defRPr sz="2132">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userDrawn="1"/>
        </p:nvSpPr>
        <p:spPr bwMode="ltGray">
          <a:xfrm>
            <a:off x="636739" y="6322206"/>
            <a:ext cx="4477787"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751847187"/>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4267" y="709085"/>
            <a:ext cx="4744331"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4267" y="5416469"/>
            <a:ext cx="4744331" cy="700193"/>
          </a:xfrm>
          <a:prstGeom prst="rect">
            <a:avLst/>
          </a:prstGeom>
        </p:spPr>
        <p:txBody>
          <a:bodyPr lIns="0" tIns="0" rIns="0" bIns="0"/>
          <a:lstStyle>
            <a:lvl1pPr marL="0" indent="0">
              <a:buNone/>
              <a:defRPr sz="1866"/>
            </a:lvl1pPr>
          </a:lstStyle>
          <a:p>
            <a:pPr lvl="0"/>
            <a:r>
              <a:rPr lang="en-US"/>
              <a:t>Click to edit Master text styles</a:t>
            </a:r>
          </a:p>
        </p:txBody>
      </p:sp>
      <p:sp>
        <p:nvSpPr>
          <p:cNvPr id="10" name="Rectangle 4"/>
          <p:cNvSpPr>
            <a:spLocks noChangeArrowheads="1"/>
          </p:cNvSpPr>
          <p:nvPr userDrawn="1"/>
        </p:nvSpPr>
        <p:spPr bwMode="ltGray">
          <a:xfrm>
            <a:off x="636741" y="6322206"/>
            <a:ext cx="3816563"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92266292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4267" y="709085"/>
            <a:ext cx="4744331"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userDrawn="1"/>
        </p:nvSpPr>
        <p:spPr bwMode="ltGray">
          <a:xfrm>
            <a:off x="636739" y="6322206"/>
            <a:ext cx="4350323"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857125286"/>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userDrawn="1"/>
        </p:nvSpPr>
        <p:spPr bwMode="ltGray">
          <a:xfrm>
            <a:off x="636740" y="6322206"/>
            <a:ext cx="3928096"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54694246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x4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6145535"/>
      </p:ext>
    </p:extLst>
  </p:cSld>
  <p:clrMapOvr>
    <a:masterClrMapping/>
  </p:clrMapOvr>
  <p:extLst>
    <p:ext uri="{DCECCB84-F9BA-43D5-87BE-67443E8EF086}">
      <p15:sldGuideLst xmlns:p15="http://schemas.microsoft.com/office/powerpoint/2012/main">
        <p15:guide id="2" pos="4991">
          <p15:clr>
            <a:srgbClr val="FBAE40"/>
          </p15:clr>
        </p15:guide>
        <p15:guide id="5" pos="2687">
          <p15:clr>
            <a:srgbClr val="FBAE40"/>
          </p15:clr>
        </p15:guide>
        <p15:guide id="6" orient="horz" pos="1272" userDrawn="1">
          <p15:clr>
            <a:srgbClr val="FBAE40"/>
          </p15:clr>
        </p15:guide>
        <p15:guide id="8" orient="horz" pos="3048" userDrawn="1">
          <p15:clr>
            <a:srgbClr val="FBAE40"/>
          </p15:clr>
        </p15:guide>
        <p15:guide id="9"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65">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4" name="Title 1"/>
          <p:cNvSpPr>
            <a:spLocks noGrp="1"/>
          </p:cNvSpPr>
          <p:nvPr>
            <p:ph type="ctrTitle"/>
          </p:nvPr>
        </p:nvSpPr>
        <p:spPr>
          <a:xfrm>
            <a:off x="383797" y="2054069"/>
            <a:ext cx="10626896" cy="3038449"/>
          </a:xfrm>
          <a:prstGeom prst="rect">
            <a:avLst/>
          </a:prstGeom>
        </p:spPr>
        <p:txBody>
          <a:bodyPr>
            <a:noAutofit/>
          </a:bodyPr>
          <a:lstStyle>
            <a:lvl1pPr marL="244739" indent="-533157" algn="l">
              <a:lnSpc>
                <a:spcPct val="90000"/>
              </a:lnSpc>
              <a:defRPr sz="5332" b="0" i="1" spc="0" baseline="0">
                <a:solidFill>
                  <a:schemeClr val="bg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0998972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5200" y="0"/>
            <a:ext cx="6083624"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userDrawn="1"/>
        </p:nvSpPr>
        <p:spPr bwMode="ltGray">
          <a:xfrm>
            <a:off x="636740" y="6322206"/>
            <a:ext cx="439812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66358733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4267" y="670984"/>
            <a:ext cx="4744331"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userDrawn="1"/>
        </p:nvSpPr>
        <p:spPr bwMode="ltGray">
          <a:xfrm>
            <a:off x="636740" y="6322206"/>
            <a:ext cx="4238791"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592179079"/>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1987"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4267" y="670984"/>
            <a:ext cx="4744331"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userDrawn="1"/>
        </p:nvSpPr>
        <p:spPr bwMode="ltGray">
          <a:xfrm>
            <a:off x="636740" y="6322206"/>
            <a:ext cx="4541520" cy="206025"/>
          </a:xfrm>
          <a:prstGeom prst="rect">
            <a:avLst/>
          </a:prstGeom>
          <a:noFill/>
          <a:ln w="9525">
            <a:noFill/>
            <a:miter lim="800000"/>
            <a:headEnd/>
            <a:tailEnd/>
          </a:ln>
          <a:effectLst/>
        </p:spPr>
        <p:txBody>
          <a:bodyPr wrap="square" lIns="82094" tIns="41045" rIns="82094" bIns="41045" anchor="b">
            <a:spAutoFit/>
          </a:bodyPr>
          <a:lstStyle/>
          <a:p>
            <a:pPr algn="l" defTabSz="814061"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12846792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5" name="Freeform 6"/>
          <p:cNvSpPr>
            <a:spLocks noChangeAspect="1" noEditPoints="1"/>
          </p:cNvSpPr>
          <p:nvPr userDrawn="1"/>
        </p:nvSpPr>
        <p:spPr bwMode="auto">
          <a:xfrm>
            <a:off x="5016020" y="2838770"/>
            <a:ext cx="2156787"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a:solidFill>
                <a:schemeClr val="bg1"/>
              </a:solidFill>
            </a:endParaRPr>
          </a:p>
        </p:txBody>
      </p:sp>
    </p:spTree>
    <p:extLst>
      <p:ext uri="{BB962C8B-B14F-4D97-AF65-F5344CB8AC3E}">
        <p14:creationId xmlns:p14="http://schemas.microsoft.com/office/powerpoint/2010/main" val="6268582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757813F-7F44-3847-80CD-690CC49D8FB8}"/>
              </a:ext>
            </a:extLst>
          </p:cNvPr>
          <p:cNvPicPr>
            <a:picLocks noChangeAspect="1"/>
          </p:cNvPicPr>
          <p:nvPr userDrawn="1"/>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41266465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094647-36BD-8543-95CE-61B6579F2B5D}"/>
              </a:ext>
            </a:extLst>
          </p:cNvPr>
          <p:cNvPicPr>
            <a:picLocks noChangeAspect="1"/>
          </p:cNvPicPr>
          <p:nvPr userDrawn="1"/>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14323630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B47D5C1-6E3C-964F-AB22-ED58C095EB6F}"/>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6" name="Marcador de texto 5">
            <a:extLst>
              <a:ext uri="{FF2B5EF4-FFF2-40B4-BE49-F238E27FC236}">
                <a16:creationId xmlns:a16="http://schemas.microsoft.com/office/drawing/2014/main" id="{3E213411-8113-F443-80E7-AA95A185761D}"/>
              </a:ext>
            </a:extLst>
          </p:cNvPr>
          <p:cNvSpPr>
            <a:spLocks noGrp="1"/>
          </p:cNvSpPr>
          <p:nvPr>
            <p:ph type="body" sz="quarter" idx="10" hasCustomPrompt="1"/>
          </p:nvPr>
        </p:nvSpPr>
        <p:spPr>
          <a:xfrm>
            <a:off x="5013608" y="3429000"/>
            <a:ext cx="6454147" cy="715366"/>
          </a:xfrm>
        </p:spPr>
        <p:txBody>
          <a:bodyPr>
            <a:noAutofit/>
          </a:bodyPr>
          <a:lstStyle>
            <a:lvl1pPr marL="0" indent="0">
              <a:buNone/>
              <a:defRPr sz="4999">
                <a:solidFill>
                  <a:schemeClr val="bg1"/>
                </a:solidFill>
              </a:defRPr>
            </a:lvl1pPr>
          </a:lstStyle>
          <a:p>
            <a:pPr lvl="0"/>
            <a:r>
              <a:rPr lang="es-MX" dirty="0"/>
              <a:t>Click to add a title</a:t>
            </a:r>
            <a:endParaRPr lang="en-US" dirty="0"/>
          </a:p>
        </p:txBody>
      </p:sp>
      <p:sp>
        <p:nvSpPr>
          <p:cNvPr id="7" name="Marcador de texto 5">
            <a:extLst>
              <a:ext uri="{FF2B5EF4-FFF2-40B4-BE49-F238E27FC236}">
                <a16:creationId xmlns:a16="http://schemas.microsoft.com/office/drawing/2014/main" id="{05D8AA22-3324-274B-A992-696DF565357C}"/>
              </a:ext>
            </a:extLst>
          </p:cNvPr>
          <p:cNvSpPr>
            <a:spLocks noGrp="1"/>
          </p:cNvSpPr>
          <p:nvPr>
            <p:ph type="body" sz="quarter" idx="11" hasCustomPrompt="1"/>
          </p:nvPr>
        </p:nvSpPr>
        <p:spPr>
          <a:xfrm>
            <a:off x="5013608" y="4144366"/>
            <a:ext cx="6454147" cy="715366"/>
          </a:xfrm>
        </p:spPr>
        <p:txBody>
          <a:bodyPr>
            <a:normAutofit/>
          </a:bodyPr>
          <a:lstStyle>
            <a:lvl1pPr marL="0" indent="0">
              <a:buNone/>
              <a:defRPr sz="1799" b="0" i="0">
                <a:solidFill>
                  <a:schemeClr val="bg1"/>
                </a:solidFill>
                <a:latin typeface="CiscoSansTT" panose="020B0503020201020303" pitchFamily="34" charset="0"/>
              </a:defRPr>
            </a:lvl1pPr>
          </a:lstStyle>
          <a:p>
            <a:pPr lvl="0"/>
            <a:r>
              <a:rPr lang="es-MX" dirty="0"/>
              <a:t>Click to add a subtitle</a:t>
            </a:r>
            <a:endParaRPr lang="en-US" dirty="0"/>
          </a:p>
        </p:txBody>
      </p:sp>
    </p:spTree>
    <p:extLst>
      <p:ext uri="{BB962C8B-B14F-4D97-AF65-F5344CB8AC3E}">
        <p14:creationId xmlns:p14="http://schemas.microsoft.com/office/powerpoint/2010/main" val="39230146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Minibanner 1">
    <p:spTree>
      <p:nvGrpSpPr>
        <p:cNvPr id="1" name=""/>
        <p:cNvGrpSpPr/>
        <p:nvPr/>
      </p:nvGrpSpPr>
      <p:grpSpPr>
        <a:xfrm>
          <a:off x="0" y="0"/>
          <a:ext cx="0" cy="0"/>
          <a:chOff x="0" y="0"/>
          <a:chExt cx="0" cy="0"/>
        </a:xfrm>
      </p:grpSpPr>
      <p:sp>
        <p:nvSpPr>
          <p:cNvPr id="10" name="Marcador de texto 13">
            <a:extLst>
              <a:ext uri="{FF2B5EF4-FFF2-40B4-BE49-F238E27FC236}">
                <a16:creationId xmlns:a16="http://schemas.microsoft.com/office/drawing/2014/main" id="{CA0EF69F-434E-4C47-981A-4BB6744DDE05}"/>
              </a:ext>
            </a:extLst>
          </p:cNvPr>
          <p:cNvSpPr>
            <a:spLocks noGrp="1"/>
          </p:cNvSpPr>
          <p:nvPr>
            <p:ph type="body" sz="quarter" idx="10" hasCustomPrompt="1"/>
          </p:nvPr>
        </p:nvSpPr>
        <p:spPr>
          <a:xfrm>
            <a:off x="550720" y="1908313"/>
            <a:ext cx="11087387" cy="4365486"/>
          </a:xfrm>
        </p:spPr>
        <p:txBody>
          <a:bodyPr/>
          <a:lstStyle>
            <a:lvl1pPr marL="0" indent="0">
              <a:buNone/>
              <a:defRPr>
                <a:solidFill>
                  <a:schemeClr val="bg1"/>
                </a:solidFill>
              </a:defRPr>
            </a:lvl1pPr>
          </a:lstStyle>
          <a:p>
            <a:pPr lvl="0"/>
            <a:r>
              <a:rPr lang="es-MX" dirty="0"/>
              <a:t>Click to add text</a:t>
            </a:r>
            <a:endParaRPr lang="en-US" dirty="0"/>
          </a:p>
        </p:txBody>
      </p:sp>
      <p:sp>
        <p:nvSpPr>
          <p:cNvPr id="11" name="Marcador de texto 15">
            <a:extLst>
              <a:ext uri="{FF2B5EF4-FFF2-40B4-BE49-F238E27FC236}">
                <a16:creationId xmlns:a16="http://schemas.microsoft.com/office/drawing/2014/main" id="{D6636E1A-7713-F542-8C2F-817982FAC99E}"/>
              </a:ext>
            </a:extLst>
          </p:cNvPr>
          <p:cNvSpPr>
            <a:spLocks noGrp="1"/>
          </p:cNvSpPr>
          <p:nvPr>
            <p:ph type="body" sz="quarter" idx="11" hasCustomPrompt="1"/>
          </p:nvPr>
        </p:nvSpPr>
        <p:spPr>
          <a:xfrm>
            <a:off x="550720" y="1298713"/>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pic>
        <p:nvPicPr>
          <p:cNvPr id="3" name="Imagen 2">
            <a:extLst>
              <a:ext uri="{FF2B5EF4-FFF2-40B4-BE49-F238E27FC236}">
                <a16:creationId xmlns:a16="http://schemas.microsoft.com/office/drawing/2014/main" id="{A831462B-8607-7B4B-BE42-CB171D768861}"/>
              </a:ext>
            </a:extLst>
          </p:cNvPr>
          <p:cNvPicPr>
            <a:picLocks noChangeAspect="1"/>
          </p:cNvPicPr>
          <p:nvPr userDrawn="1"/>
        </p:nvPicPr>
        <p:blipFill>
          <a:blip r:embed="rId2"/>
          <a:stretch>
            <a:fillRect/>
          </a:stretch>
        </p:blipFill>
        <p:spPr>
          <a:xfrm>
            <a:off x="0" y="0"/>
            <a:ext cx="12188825" cy="736600"/>
          </a:xfrm>
          <a:prstGeom prst="rect">
            <a:avLst/>
          </a:prstGeom>
        </p:spPr>
      </p:pic>
    </p:spTree>
    <p:extLst>
      <p:ext uri="{BB962C8B-B14F-4D97-AF65-F5344CB8AC3E}">
        <p14:creationId xmlns:p14="http://schemas.microsoft.com/office/powerpoint/2010/main" val="3782515721"/>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Minibanner 2">
    <p:spTree>
      <p:nvGrpSpPr>
        <p:cNvPr id="1" name=""/>
        <p:cNvGrpSpPr/>
        <p:nvPr/>
      </p:nvGrpSpPr>
      <p:grpSpPr>
        <a:xfrm>
          <a:off x="0" y="0"/>
          <a:ext cx="0" cy="0"/>
          <a:chOff x="0" y="0"/>
          <a:chExt cx="0" cy="0"/>
        </a:xfrm>
      </p:grpSpPr>
      <p:sp>
        <p:nvSpPr>
          <p:cNvPr id="11" name="Marcador de texto 13">
            <a:extLst>
              <a:ext uri="{FF2B5EF4-FFF2-40B4-BE49-F238E27FC236}">
                <a16:creationId xmlns:a16="http://schemas.microsoft.com/office/drawing/2014/main" id="{00DFDDAE-726C-8F4C-B56F-3C94265557CD}"/>
              </a:ext>
            </a:extLst>
          </p:cNvPr>
          <p:cNvSpPr>
            <a:spLocks noGrp="1"/>
          </p:cNvSpPr>
          <p:nvPr>
            <p:ph type="body" sz="quarter" idx="10" hasCustomPrompt="1"/>
          </p:nvPr>
        </p:nvSpPr>
        <p:spPr>
          <a:xfrm>
            <a:off x="550720" y="1908313"/>
            <a:ext cx="11087387" cy="4365486"/>
          </a:xfrm>
        </p:spPr>
        <p:txBody>
          <a:bodyPr/>
          <a:lstStyle>
            <a:lvl1pPr marL="0" indent="0">
              <a:buNone/>
              <a:defRPr>
                <a:solidFill>
                  <a:schemeClr val="bg1"/>
                </a:solidFill>
              </a:defRPr>
            </a:lvl1pPr>
          </a:lstStyle>
          <a:p>
            <a:pPr lvl="0"/>
            <a:r>
              <a:rPr lang="es-MX" dirty="0"/>
              <a:t>Click to add text</a:t>
            </a:r>
            <a:endParaRPr lang="en-US" dirty="0"/>
          </a:p>
        </p:txBody>
      </p:sp>
      <p:sp>
        <p:nvSpPr>
          <p:cNvPr id="12" name="Marcador de texto 15">
            <a:extLst>
              <a:ext uri="{FF2B5EF4-FFF2-40B4-BE49-F238E27FC236}">
                <a16:creationId xmlns:a16="http://schemas.microsoft.com/office/drawing/2014/main" id="{020AB49B-1EDB-8049-BD1C-17AC99EF7433}"/>
              </a:ext>
            </a:extLst>
          </p:cNvPr>
          <p:cNvSpPr>
            <a:spLocks noGrp="1"/>
          </p:cNvSpPr>
          <p:nvPr>
            <p:ph type="body" sz="quarter" idx="11" hasCustomPrompt="1"/>
          </p:nvPr>
        </p:nvSpPr>
        <p:spPr>
          <a:xfrm>
            <a:off x="550720" y="1298713"/>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pic>
        <p:nvPicPr>
          <p:cNvPr id="5" name="Imagen 4">
            <a:extLst>
              <a:ext uri="{FF2B5EF4-FFF2-40B4-BE49-F238E27FC236}">
                <a16:creationId xmlns:a16="http://schemas.microsoft.com/office/drawing/2014/main" id="{5C94C6C2-BA0A-6648-8E5F-B19E49CA19FE}"/>
              </a:ext>
            </a:extLst>
          </p:cNvPr>
          <p:cNvPicPr>
            <a:picLocks noChangeAspect="1"/>
          </p:cNvPicPr>
          <p:nvPr userDrawn="1"/>
        </p:nvPicPr>
        <p:blipFill>
          <a:blip r:embed="rId2"/>
          <a:stretch>
            <a:fillRect/>
          </a:stretch>
        </p:blipFill>
        <p:spPr>
          <a:xfrm>
            <a:off x="0" y="0"/>
            <a:ext cx="12188825" cy="736600"/>
          </a:xfrm>
          <a:prstGeom prst="rect">
            <a:avLst/>
          </a:prstGeom>
        </p:spPr>
      </p:pic>
    </p:spTree>
    <p:extLst>
      <p:ext uri="{BB962C8B-B14F-4D97-AF65-F5344CB8AC3E}">
        <p14:creationId xmlns:p14="http://schemas.microsoft.com/office/powerpoint/2010/main" val="36700564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 blank slide">
    <p:spTree>
      <p:nvGrpSpPr>
        <p:cNvPr id="1" name=""/>
        <p:cNvGrpSpPr/>
        <p:nvPr/>
      </p:nvGrpSpPr>
      <p:grpSpPr>
        <a:xfrm>
          <a:off x="0" y="0"/>
          <a:ext cx="0" cy="0"/>
          <a:chOff x="0" y="0"/>
          <a:chExt cx="0" cy="0"/>
        </a:xfrm>
      </p:grpSpPr>
      <p:sp>
        <p:nvSpPr>
          <p:cNvPr id="7" name="Marcador de texto 15">
            <a:extLst>
              <a:ext uri="{FF2B5EF4-FFF2-40B4-BE49-F238E27FC236}">
                <a16:creationId xmlns:a16="http://schemas.microsoft.com/office/drawing/2014/main" id="{143FA26C-8151-7446-BE22-86076AB45D80}"/>
              </a:ext>
            </a:extLst>
          </p:cNvPr>
          <p:cNvSpPr>
            <a:spLocks noGrp="1"/>
          </p:cNvSpPr>
          <p:nvPr>
            <p:ph type="body" sz="quarter" idx="11" hasCustomPrompt="1"/>
          </p:nvPr>
        </p:nvSpPr>
        <p:spPr>
          <a:xfrm>
            <a:off x="550720" y="644448"/>
            <a:ext cx="11087386" cy="609601"/>
          </a:xfrm>
        </p:spPr>
        <p:txBody>
          <a:bodyPr>
            <a:normAutofit/>
          </a:bodyPr>
          <a:lstStyle>
            <a:lvl1pPr marL="0" indent="0">
              <a:buNone/>
              <a:defRPr sz="3399" b="0" i="0">
                <a:solidFill>
                  <a:srgbClr val="08BCEB"/>
                </a:solidFill>
                <a:latin typeface="CiscoSansTT ExtraLight" panose="020B0303020201020303" pitchFamily="34" charset="0"/>
              </a:defRPr>
            </a:lvl1pPr>
          </a:lstStyle>
          <a:p>
            <a:pPr lvl="0"/>
            <a:r>
              <a:rPr lang="es-MX" dirty="0"/>
              <a:t>Click to add a title</a:t>
            </a:r>
            <a:endParaRPr lang="en-US" dirty="0"/>
          </a:p>
        </p:txBody>
      </p:sp>
    </p:spTree>
    <p:extLst>
      <p:ext uri="{BB962C8B-B14F-4D97-AF65-F5344CB8AC3E}">
        <p14:creationId xmlns:p14="http://schemas.microsoft.com/office/powerpoint/2010/main" val="1284294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65">
              <a:lnSpc>
                <a:spcPct val="100000"/>
              </a:lnSpc>
              <a:spcBef>
                <a:spcPct val="50000"/>
              </a:spcBef>
              <a:buNone/>
              <a:defRPr sz="2933" b="0" i="0">
                <a:solidFill>
                  <a:schemeClr val="tx2"/>
                </a:solidFill>
                <a:latin typeface="+mn-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4" name="Title 1"/>
          <p:cNvSpPr>
            <a:spLocks noGrp="1"/>
          </p:cNvSpPr>
          <p:nvPr>
            <p:ph type="ctrTitle"/>
          </p:nvPr>
        </p:nvSpPr>
        <p:spPr>
          <a:xfrm>
            <a:off x="383797" y="2054069"/>
            <a:ext cx="10626896" cy="3038449"/>
          </a:xfrm>
          <a:prstGeom prst="rect">
            <a:avLst/>
          </a:prstGeom>
        </p:spPr>
        <p:txBody>
          <a:bodyPr>
            <a:noAutofit/>
          </a:bodyPr>
          <a:lstStyle>
            <a:lvl1pPr marL="244739" indent="-533157" algn="l">
              <a:lnSpc>
                <a:spcPct val="90000"/>
              </a:lnSpc>
              <a:defRPr sz="5332"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6194845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Globe tex box">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BE71E2E-00E5-C044-80D2-BDACBFC55813}"/>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7" name="Marcador de texto 13">
            <a:extLst>
              <a:ext uri="{FF2B5EF4-FFF2-40B4-BE49-F238E27FC236}">
                <a16:creationId xmlns:a16="http://schemas.microsoft.com/office/drawing/2014/main" id="{BF6D560D-ABF3-124B-BCB2-DA3B2F180894}"/>
              </a:ext>
            </a:extLst>
          </p:cNvPr>
          <p:cNvSpPr>
            <a:spLocks noGrp="1"/>
          </p:cNvSpPr>
          <p:nvPr>
            <p:ph type="body" sz="quarter" idx="10" hasCustomPrompt="1"/>
          </p:nvPr>
        </p:nvSpPr>
        <p:spPr>
          <a:xfrm>
            <a:off x="4308587" y="1253558"/>
            <a:ext cx="7293016" cy="4365486"/>
          </a:xfrm>
        </p:spPr>
        <p:txBody>
          <a:bodyPr/>
          <a:lstStyle>
            <a:lvl1pPr marL="0" indent="0">
              <a:buNone/>
              <a:defRPr>
                <a:solidFill>
                  <a:schemeClr val="bg1"/>
                </a:solidFill>
              </a:defRPr>
            </a:lvl1pPr>
          </a:lstStyle>
          <a:p>
            <a:pPr lvl="0"/>
            <a:r>
              <a:rPr lang="es-MX" dirty="0"/>
              <a:t>Click to add text</a:t>
            </a:r>
            <a:endParaRPr lang="en-US" dirty="0"/>
          </a:p>
        </p:txBody>
      </p:sp>
      <p:sp>
        <p:nvSpPr>
          <p:cNvPr id="8" name="Marcador de texto 15">
            <a:extLst>
              <a:ext uri="{FF2B5EF4-FFF2-40B4-BE49-F238E27FC236}">
                <a16:creationId xmlns:a16="http://schemas.microsoft.com/office/drawing/2014/main" id="{56074E90-25AA-1E49-9093-AC54893640A0}"/>
              </a:ext>
            </a:extLst>
          </p:cNvPr>
          <p:cNvSpPr>
            <a:spLocks noGrp="1"/>
          </p:cNvSpPr>
          <p:nvPr>
            <p:ph type="body" sz="quarter" idx="11" hasCustomPrompt="1"/>
          </p:nvPr>
        </p:nvSpPr>
        <p:spPr>
          <a:xfrm>
            <a:off x="550720" y="644448"/>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Tree>
    <p:extLst>
      <p:ext uri="{BB962C8B-B14F-4D97-AF65-F5344CB8AC3E}">
        <p14:creationId xmlns:p14="http://schemas.microsoft.com/office/powerpoint/2010/main" val="9162915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Globe two column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7C8CDB7-1113-AA4B-A81D-8A7366913D83}"/>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7" name="Marcador de texto 13">
            <a:extLst>
              <a:ext uri="{FF2B5EF4-FFF2-40B4-BE49-F238E27FC236}">
                <a16:creationId xmlns:a16="http://schemas.microsoft.com/office/drawing/2014/main" id="{BF6D560D-ABF3-124B-BCB2-DA3B2F180894}"/>
              </a:ext>
            </a:extLst>
          </p:cNvPr>
          <p:cNvSpPr>
            <a:spLocks noGrp="1"/>
          </p:cNvSpPr>
          <p:nvPr>
            <p:ph type="body" sz="quarter" idx="10" hasCustomPrompt="1"/>
          </p:nvPr>
        </p:nvSpPr>
        <p:spPr>
          <a:xfrm>
            <a:off x="4240870" y="2367845"/>
            <a:ext cx="3602864" cy="3894667"/>
          </a:xfrm>
        </p:spPr>
        <p:txBody>
          <a:bodyPr/>
          <a:lstStyle>
            <a:lvl1pPr marL="0" indent="0">
              <a:buNone/>
              <a:defRPr>
                <a:solidFill>
                  <a:schemeClr val="bg1"/>
                </a:solidFill>
              </a:defRPr>
            </a:lvl1pPr>
          </a:lstStyle>
          <a:p>
            <a:pPr lvl="0"/>
            <a:r>
              <a:rPr lang="es-MX" dirty="0"/>
              <a:t>Click to add text</a:t>
            </a:r>
            <a:endParaRPr lang="en-US" dirty="0"/>
          </a:p>
        </p:txBody>
      </p:sp>
      <p:sp>
        <p:nvSpPr>
          <p:cNvPr id="8" name="Marcador de texto 15">
            <a:extLst>
              <a:ext uri="{FF2B5EF4-FFF2-40B4-BE49-F238E27FC236}">
                <a16:creationId xmlns:a16="http://schemas.microsoft.com/office/drawing/2014/main" id="{56074E90-25AA-1E49-9093-AC54893640A0}"/>
              </a:ext>
            </a:extLst>
          </p:cNvPr>
          <p:cNvSpPr>
            <a:spLocks noGrp="1"/>
          </p:cNvSpPr>
          <p:nvPr>
            <p:ph type="body" sz="quarter" idx="11" hasCustomPrompt="1"/>
          </p:nvPr>
        </p:nvSpPr>
        <p:spPr>
          <a:xfrm>
            <a:off x="550720" y="644447"/>
            <a:ext cx="3534792" cy="1195642"/>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9" name="Marcador de texto 13">
            <a:extLst>
              <a:ext uri="{FF2B5EF4-FFF2-40B4-BE49-F238E27FC236}">
                <a16:creationId xmlns:a16="http://schemas.microsoft.com/office/drawing/2014/main" id="{467F0CC9-8483-CA49-8705-9F1B90F30C21}"/>
              </a:ext>
            </a:extLst>
          </p:cNvPr>
          <p:cNvSpPr>
            <a:spLocks noGrp="1"/>
          </p:cNvSpPr>
          <p:nvPr>
            <p:ph type="body" sz="quarter" idx="12" hasCustomPrompt="1"/>
          </p:nvPr>
        </p:nvSpPr>
        <p:spPr>
          <a:xfrm>
            <a:off x="7999092" y="2379134"/>
            <a:ext cx="3602864" cy="3894667"/>
          </a:xfrm>
        </p:spPr>
        <p:txBody>
          <a:bodyPr/>
          <a:lstStyle>
            <a:lvl1pPr marL="0" indent="0">
              <a:buNone/>
              <a:defRPr>
                <a:solidFill>
                  <a:schemeClr val="bg1"/>
                </a:solidFill>
              </a:defRPr>
            </a:lvl1pPr>
          </a:lstStyle>
          <a:p>
            <a:pPr lvl="0"/>
            <a:r>
              <a:rPr lang="es-MX" dirty="0"/>
              <a:t>Click to add text</a:t>
            </a:r>
            <a:endParaRPr lang="en-US" dirty="0"/>
          </a:p>
        </p:txBody>
      </p:sp>
      <p:sp>
        <p:nvSpPr>
          <p:cNvPr id="10" name="Marcador de texto 15">
            <a:extLst>
              <a:ext uri="{FF2B5EF4-FFF2-40B4-BE49-F238E27FC236}">
                <a16:creationId xmlns:a16="http://schemas.microsoft.com/office/drawing/2014/main" id="{66D07EB7-A60E-BA4A-8C75-7EE8B62CB155}"/>
              </a:ext>
            </a:extLst>
          </p:cNvPr>
          <p:cNvSpPr>
            <a:spLocks noGrp="1"/>
          </p:cNvSpPr>
          <p:nvPr>
            <p:ph type="body" sz="quarter" idx="13" hasCustomPrompt="1"/>
          </p:nvPr>
        </p:nvSpPr>
        <p:spPr>
          <a:xfrm>
            <a:off x="4229940" y="1529213"/>
            <a:ext cx="7372017" cy="504197"/>
          </a:xfrm>
        </p:spPr>
        <p:txBody>
          <a:bodyPr>
            <a:normAutofit/>
          </a:bodyPr>
          <a:lstStyle>
            <a:lvl1pPr marL="0" indent="0" algn="ctr">
              <a:buNone/>
              <a:defRPr sz="1799" b="0" i="0">
                <a:solidFill>
                  <a:srgbClr val="08BCEB"/>
                </a:solidFill>
                <a:latin typeface="CiscoSansTT" panose="020B0503020201020303" pitchFamily="34" charset="0"/>
              </a:defRPr>
            </a:lvl1pPr>
          </a:lstStyle>
          <a:p>
            <a:pPr lvl="0"/>
            <a:r>
              <a:rPr lang="es-MX" dirty="0"/>
              <a:t>Click to add a title</a:t>
            </a:r>
            <a:endParaRPr lang="en-US" dirty="0"/>
          </a:p>
        </p:txBody>
      </p:sp>
    </p:spTree>
    <p:extLst>
      <p:ext uri="{BB962C8B-B14F-4D97-AF65-F5344CB8AC3E}">
        <p14:creationId xmlns:p14="http://schemas.microsoft.com/office/powerpoint/2010/main" val="17209411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Globe two column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AA28029-49FF-E649-9C47-25FE16218D14}"/>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10" name="Marcador de texto 13">
            <a:extLst>
              <a:ext uri="{FF2B5EF4-FFF2-40B4-BE49-F238E27FC236}">
                <a16:creationId xmlns:a16="http://schemas.microsoft.com/office/drawing/2014/main" id="{59A13660-1B91-9045-8B71-B787F8D1E83E}"/>
              </a:ext>
            </a:extLst>
          </p:cNvPr>
          <p:cNvSpPr>
            <a:spLocks noGrp="1"/>
          </p:cNvSpPr>
          <p:nvPr>
            <p:ph type="body" sz="quarter" idx="10" hasCustomPrompt="1"/>
          </p:nvPr>
        </p:nvSpPr>
        <p:spPr>
          <a:xfrm>
            <a:off x="4799281" y="2161900"/>
            <a:ext cx="3304659" cy="1679437"/>
          </a:xfrm>
        </p:spPr>
        <p:txBody>
          <a:bodyPr/>
          <a:lstStyle>
            <a:lvl1pPr marL="0" indent="0">
              <a:buNone/>
              <a:defRPr>
                <a:solidFill>
                  <a:schemeClr val="bg1"/>
                </a:solidFill>
              </a:defRPr>
            </a:lvl1pPr>
          </a:lstStyle>
          <a:p>
            <a:pPr lvl="0"/>
            <a:r>
              <a:rPr lang="es-MX" dirty="0"/>
              <a:t>Click to add text</a:t>
            </a:r>
            <a:endParaRPr lang="en-US" dirty="0"/>
          </a:p>
        </p:txBody>
      </p:sp>
      <p:sp>
        <p:nvSpPr>
          <p:cNvPr id="11" name="Marcador de texto 13">
            <a:extLst>
              <a:ext uri="{FF2B5EF4-FFF2-40B4-BE49-F238E27FC236}">
                <a16:creationId xmlns:a16="http://schemas.microsoft.com/office/drawing/2014/main" id="{0CE1F978-C9E9-0E47-BA71-63F09538AC52}"/>
              </a:ext>
            </a:extLst>
          </p:cNvPr>
          <p:cNvSpPr>
            <a:spLocks noGrp="1"/>
          </p:cNvSpPr>
          <p:nvPr>
            <p:ph type="body" sz="quarter" idx="12" hasCustomPrompt="1"/>
          </p:nvPr>
        </p:nvSpPr>
        <p:spPr>
          <a:xfrm>
            <a:off x="8296944" y="2161900"/>
            <a:ext cx="3304659" cy="1679437"/>
          </a:xfrm>
        </p:spPr>
        <p:txBody>
          <a:bodyPr/>
          <a:lstStyle>
            <a:lvl1pPr marL="0" indent="0">
              <a:buNone/>
              <a:defRPr>
                <a:solidFill>
                  <a:schemeClr val="bg1"/>
                </a:solidFill>
              </a:defRPr>
            </a:lvl1pPr>
          </a:lstStyle>
          <a:p>
            <a:pPr lvl="0"/>
            <a:r>
              <a:rPr lang="es-MX" dirty="0"/>
              <a:t>Click to add text</a:t>
            </a:r>
            <a:endParaRPr lang="en-US" dirty="0"/>
          </a:p>
        </p:txBody>
      </p:sp>
      <p:sp>
        <p:nvSpPr>
          <p:cNvPr id="12" name="Marcador de texto 13">
            <a:extLst>
              <a:ext uri="{FF2B5EF4-FFF2-40B4-BE49-F238E27FC236}">
                <a16:creationId xmlns:a16="http://schemas.microsoft.com/office/drawing/2014/main" id="{062CC1FF-60F3-804B-AFEA-66A7B38673E6}"/>
              </a:ext>
            </a:extLst>
          </p:cNvPr>
          <p:cNvSpPr>
            <a:spLocks noGrp="1"/>
          </p:cNvSpPr>
          <p:nvPr>
            <p:ph type="body" sz="quarter" idx="13" hasCustomPrompt="1"/>
          </p:nvPr>
        </p:nvSpPr>
        <p:spPr>
          <a:xfrm>
            <a:off x="4799281" y="4109970"/>
            <a:ext cx="3304659" cy="1679437"/>
          </a:xfrm>
        </p:spPr>
        <p:txBody>
          <a:bodyPr/>
          <a:lstStyle>
            <a:lvl1pPr marL="0" indent="0">
              <a:buNone/>
              <a:defRPr>
                <a:solidFill>
                  <a:schemeClr val="bg1"/>
                </a:solidFill>
              </a:defRPr>
            </a:lvl1pPr>
          </a:lstStyle>
          <a:p>
            <a:pPr lvl="0"/>
            <a:r>
              <a:rPr lang="es-MX" dirty="0"/>
              <a:t>Click to add text</a:t>
            </a:r>
            <a:endParaRPr lang="en-US" dirty="0"/>
          </a:p>
        </p:txBody>
      </p:sp>
      <p:sp>
        <p:nvSpPr>
          <p:cNvPr id="13" name="Marcador de texto 13">
            <a:extLst>
              <a:ext uri="{FF2B5EF4-FFF2-40B4-BE49-F238E27FC236}">
                <a16:creationId xmlns:a16="http://schemas.microsoft.com/office/drawing/2014/main" id="{E86BAC76-1B18-2A42-8883-5730C7B75987}"/>
              </a:ext>
            </a:extLst>
          </p:cNvPr>
          <p:cNvSpPr>
            <a:spLocks noGrp="1"/>
          </p:cNvSpPr>
          <p:nvPr>
            <p:ph type="body" sz="quarter" idx="14" hasCustomPrompt="1"/>
          </p:nvPr>
        </p:nvSpPr>
        <p:spPr>
          <a:xfrm>
            <a:off x="8296944" y="4109970"/>
            <a:ext cx="3304659" cy="1679437"/>
          </a:xfrm>
        </p:spPr>
        <p:txBody>
          <a:bodyPr/>
          <a:lstStyle>
            <a:lvl1pPr marL="0" indent="0">
              <a:buNone/>
              <a:defRPr>
                <a:solidFill>
                  <a:schemeClr val="bg1"/>
                </a:solidFill>
              </a:defRPr>
            </a:lvl1pPr>
          </a:lstStyle>
          <a:p>
            <a:pPr lvl="0"/>
            <a:r>
              <a:rPr lang="es-MX" dirty="0"/>
              <a:t>Click to add text</a:t>
            </a:r>
            <a:endParaRPr lang="en-US" dirty="0"/>
          </a:p>
        </p:txBody>
      </p:sp>
      <p:sp>
        <p:nvSpPr>
          <p:cNvPr id="16" name="Marcador de texto 15">
            <a:extLst>
              <a:ext uri="{FF2B5EF4-FFF2-40B4-BE49-F238E27FC236}">
                <a16:creationId xmlns:a16="http://schemas.microsoft.com/office/drawing/2014/main" id="{8E2B8426-8178-C24A-98BF-17B69E0A73E1}"/>
              </a:ext>
            </a:extLst>
          </p:cNvPr>
          <p:cNvSpPr>
            <a:spLocks noGrp="1"/>
          </p:cNvSpPr>
          <p:nvPr>
            <p:ph type="body" sz="quarter" idx="11" hasCustomPrompt="1"/>
          </p:nvPr>
        </p:nvSpPr>
        <p:spPr>
          <a:xfrm>
            <a:off x="4799281" y="1298713"/>
            <a:ext cx="6838826" cy="609601"/>
          </a:xfrm>
        </p:spPr>
        <p:txBody>
          <a:bodyPr>
            <a:normAutofit/>
          </a:bodyPr>
          <a:lstStyle>
            <a:lvl1pPr marL="0" indent="0" algn="l">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Tree>
    <p:extLst>
      <p:ext uri="{BB962C8B-B14F-4D97-AF65-F5344CB8AC3E}">
        <p14:creationId xmlns:p14="http://schemas.microsoft.com/office/powerpoint/2010/main" val="3788766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Rocket text box">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3C59CEE-4EB5-6C4A-BF1F-87F44D627D2F}"/>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5" name="Marcador de texto 13">
            <a:extLst>
              <a:ext uri="{FF2B5EF4-FFF2-40B4-BE49-F238E27FC236}">
                <a16:creationId xmlns:a16="http://schemas.microsoft.com/office/drawing/2014/main" id="{624A2FA7-3610-F343-AFAC-631788844501}"/>
              </a:ext>
            </a:extLst>
          </p:cNvPr>
          <p:cNvSpPr>
            <a:spLocks noGrp="1"/>
          </p:cNvSpPr>
          <p:nvPr>
            <p:ph type="body" sz="quarter" idx="10" hasCustomPrompt="1"/>
          </p:nvPr>
        </p:nvSpPr>
        <p:spPr>
          <a:xfrm>
            <a:off x="550720" y="1253558"/>
            <a:ext cx="8139461" cy="5020242"/>
          </a:xfrm>
        </p:spPr>
        <p:txBody>
          <a:bodyPr/>
          <a:lstStyle>
            <a:lvl1pPr marL="0" indent="0">
              <a:buNone/>
              <a:defRPr>
                <a:solidFill>
                  <a:schemeClr val="bg1"/>
                </a:solidFill>
              </a:defRPr>
            </a:lvl1pPr>
          </a:lstStyle>
          <a:p>
            <a:pPr lvl="0"/>
            <a:r>
              <a:rPr lang="es-MX" dirty="0"/>
              <a:t>Click to add text</a:t>
            </a:r>
            <a:endParaRPr lang="en-US" dirty="0"/>
          </a:p>
        </p:txBody>
      </p:sp>
      <p:sp>
        <p:nvSpPr>
          <p:cNvPr id="7" name="Marcador de texto 15">
            <a:extLst>
              <a:ext uri="{FF2B5EF4-FFF2-40B4-BE49-F238E27FC236}">
                <a16:creationId xmlns:a16="http://schemas.microsoft.com/office/drawing/2014/main" id="{143FA26C-8151-7446-BE22-86076AB45D80}"/>
              </a:ext>
            </a:extLst>
          </p:cNvPr>
          <p:cNvSpPr>
            <a:spLocks noGrp="1"/>
          </p:cNvSpPr>
          <p:nvPr>
            <p:ph type="body" sz="quarter" idx="11" hasCustomPrompt="1"/>
          </p:nvPr>
        </p:nvSpPr>
        <p:spPr>
          <a:xfrm>
            <a:off x="550720" y="644448"/>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Tree>
    <p:extLst>
      <p:ext uri="{BB962C8B-B14F-4D97-AF65-F5344CB8AC3E}">
        <p14:creationId xmlns:p14="http://schemas.microsoft.com/office/powerpoint/2010/main" val="7733731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Rocket two column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8AC08A1-261D-F642-AE3C-7EA90E500150}"/>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7" name="Marcador de texto 15">
            <a:extLst>
              <a:ext uri="{FF2B5EF4-FFF2-40B4-BE49-F238E27FC236}">
                <a16:creationId xmlns:a16="http://schemas.microsoft.com/office/drawing/2014/main" id="{143FA26C-8151-7446-BE22-86076AB45D80}"/>
              </a:ext>
            </a:extLst>
          </p:cNvPr>
          <p:cNvSpPr>
            <a:spLocks noGrp="1"/>
          </p:cNvSpPr>
          <p:nvPr>
            <p:ph type="body" sz="quarter" idx="11" hasCustomPrompt="1"/>
          </p:nvPr>
        </p:nvSpPr>
        <p:spPr>
          <a:xfrm>
            <a:off x="550720" y="644448"/>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6" name="Marcador de texto 13">
            <a:extLst>
              <a:ext uri="{FF2B5EF4-FFF2-40B4-BE49-F238E27FC236}">
                <a16:creationId xmlns:a16="http://schemas.microsoft.com/office/drawing/2014/main" id="{8DD2CAF5-D996-3D4C-8F8C-46E9AAAC2450}"/>
              </a:ext>
            </a:extLst>
          </p:cNvPr>
          <p:cNvSpPr>
            <a:spLocks noGrp="1"/>
          </p:cNvSpPr>
          <p:nvPr>
            <p:ph type="body" sz="quarter" idx="10" hasCustomPrompt="1"/>
          </p:nvPr>
        </p:nvSpPr>
        <p:spPr>
          <a:xfrm>
            <a:off x="550719" y="1343870"/>
            <a:ext cx="3602864" cy="4918641"/>
          </a:xfrm>
        </p:spPr>
        <p:txBody>
          <a:bodyPr/>
          <a:lstStyle>
            <a:lvl1pPr marL="0" indent="0">
              <a:buNone/>
              <a:defRPr>
                <a:solidFill>
                  <a:schemeClr val="bg1"/>
                </a:solidFill>
              </a:defRPr>
            </a:lvl1pPr>
          </a:lstStyle>
          <a:p>
            <a:pPr lvl="0"/>
            <a:r>
              <a:rPr lang="es-MX" dirty="0"/>
              <a:t>Click to add text</a:t>
            </a:r>
            <a:endParaRPr lang="en-US" dirty="0"/>
          </a:p>
        </p:txBody>
      </p:sp>
      <p:sp>
        <p:nvSpPr>
          <p:cNvPr id="8" name="Marcador de texto 13">
            <a:extLst>
              <a:ext uri="{FF2B5EF4-FFF2-40B4-BE49-F238E27FC236}">
                <a16:creationId xmlns:a16="http://schemas.microsoft.com/office/drawing/2014/main" id="{926CB0FD-DA45-C842-AF1E-34275CEF7405}"/>
              </a:ext>
            </a:extLst>
          </p:cNvPr>
          <p:cNvSpPr>
            <a:spLocks noGrp="1"/>
          </p:cNvSpPr>
          <p:nvPr>
            <p:ph type="body" sz="quarter" idx="12" hasCustomPrompt="1"/>
          </p:nvPr>
        </p:nvSpPr>
        <p:spPr>
          <a:xfrm>
            <a:off x="4308941" y="1355159"/>
            <a:ext cx="3602864" cy="4918641"/>
          </a:xfrm>
        </p:spPr>
        <p:txBody>
          <a:bodyPr/>
          <a:lstStyle>
            <a:lvl1pPr marL="0" indent="0">
              <a:buNone/>
              <a:defRPr>
                <a:solidFill>
                  <a:schemeClr val="bg1"/>
                </a:solidFill>
              </a:defRPr>
            </a:lvl1pPr>
          </a:lstStyle>
          <a:p>
            <a:pPr lvl="0"/>
            <a:r>
              <a:rPr lang="es-MX" dirty="0"/>
              <a:t>Click to add text</a:t>
            </a:r>
            <a:endParaRPr lang="en-US" dirty="0"/>
          </a:p>
        </p:txBody>
      </p:sp>
    </p:spTree>
    <p:extLst>
      <p:ext uri="{BB962C8B-B14F-4D97-AF65-F5344CB8AC3E}">
        <p14:creationId xmlns:p14="http://schemas.microsoft.com/office/powerpoint/2010/main" val="9390269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Rocket 4 text box">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8E677CA-369B-CA4E-A8C8-3346F2780690}"/>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9" name="Marcador de texto 15">
            <a:extLst>
              <a:ext uri="{FF2B5EF4-FFF2-40B4-BE49-F238E27FC236}">
                <a16:creationId xmlns:a16="http://schemas.microsoft.com/office/drawing/2014/main" id="{9B134FA3-230F-2E48-8259-F7D1B5ABC6E5}"/>
              </a:ext>
            </a:extLst>
          </p:cNvPr>
          <p:cNvSpPr>
            <a:spLocks noGrp="1"/>
          </p:cNvSpPr>
          <p:nvPr>
            <p:ph type="body" sz="quarter" idx="11" hasCustomPrompt="1"/>
          </p:nvPr>
        </p:nvSpPr>
        <p:spPr>
          <a:xfrm>
            <a:off x="550720" y="1298713"/>
            <a:ext cx="11087387"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10" name="Marcador de texto 13">
            <a:extLst>
              <a:ext uri="{FF2B5EF4-FFF2-40B4-BE49-F238E27FC236}">
                <a16:creationId xmlns:a16="http://schemas.microsoft.com/office/drawing/2014/main" id="{4F774D8B-5F5F-BA40-B39A-0F26F93D72D4}"/>
              </a:ext>
            </a:extLst>
          </p:cNvPr>
          <p:cNvSpPr>
            <a:spLocks noGrp="1"/>
          </p:cNvSpPr>
          <p:nvPr>
            <p:ph type="body" sz="quarter" idx="10" hasCustomPrompt="1"/>
          </p:nvPr>
        </p:nvSpPr>
        <p:spPr>
          <a:xfrm>
            <a:off x="550721" y="2161900"/>
            <a:ext cx="3304659" cy="1679437"/>
          </a:xfrm>
        </p:spPr>
        <p:txBody>
          <a:bodyPr/>
          <a:lstStyle>
            <a:lvl1pPr marL="0" indent="0">
              <a:buNone/>
              <a:defRPr>
                <a:solidFill>
                  <a:schemeClr val="bg1"/>
                </a:solidFill>
              </a:defRPr>
            </a:lvl1pPr>
          </a:lstStyle>
          <a:p>
            <a:pPr lvl="0"/>
            <a:r>
              <a:rPr lang="es-MX" dirty="0"/>
              <a:t>Click to add text</a:t>
            </a:r>
            <a:endParaRPr lang="en-US" dirty="0"/>
          </a:p>
        </p:txBody>
      </p:sp>
      <p:sp>
        <p:nvSpPr>
          <p:cNvPr id="11" name="Marcador de texto 13">
            <a:extLst>
              <a:ext uri="{FF2B5EF4-FFF2-40B4-BE49-F238E27FC236}">
                <a16:creationId xmlns:a16="http://schemas.microsoft.com/office/drawing/2014/main" id="{CD4E1E83-580B-1C4D-9D05-EFA19876C362}"/>
              </a:ext>
            </a:extLst>
          </p:cNvPr>
          <p:cNvSpPr>
            <a:spLocks noGrp="1"/>
          </p:cNvSpPr>
          <p:nvPr>
            <p:ph type="body" sz="quarter" idx="12" hasCustomPrompt="1"/>
          </p:nvPr>
        </p:nvSpPr>
        <p:spPr>
          <a:xfrm>
            <a:off x="4048384" y="2161900"/>
            <a:ext cx="3304659" cy="1679437"/>
          </a:xfrm>
        </p:spPr>
        <p:txBody>
          <a:bodyPr/>
          <a:lstStyle>
            <a:lvl1pPr marL="0" indent="0">
              <a:buNone/>
              <a:defRPr>
                <a:solidFill>
                  <a:schemeClr val="bg1"/>
                </a:solidFill>
              </a:defRPr>
            </a:lvl1pPr>
          </a:lstStyle>
          <a:p>
            <a:pPr lvl="0"/>
            <a:r>
              <a:rPr lang="es-MX" dirty="0"/>
              <a:t>Click to add text</a:t>
            </a:r>
            <a:endParaRPr lang="en-US" dirty="0"/>
          </a:p>
        </p:txBody>
      </p:sp>
      <p:sp>
        <p:nvSpPr>
          <p:cNvPr id="12" name="Marcador de texto 13">
            <a:extLst>
              <a:ext uri="{FF2B5EF4-FFF2-40B4-BE49-F238E27FC236}">
                <a16:creationId xmlns:a16="http://schemas.microsoft.com/office/drawing/2014/main" id="{DECD2B0B-F68A-AA4A-B7E3-5ECF411F0FD0}"/>
              </a:ext>
            </a:extLst>
          </p:cNvPr>
          <p:cNvSpPr>
            <a:spLocks noGrp="1"/>
          </p:cNvSpPr>
          <p:nvPr>
            <p:ph type="body" sz="quarter" idx="13" hasCustomPrompt="1"/>
          </p:nvPr>
        </p:nvSpPr>
        <p:spPr>
          <a:xfrm>
            <a:off x="550721" y="4109970"/>
            <a:ext cx="3304659" cy="1679437"/>
          </a:xfrm>
        </p:spPr>
        <p:txBody>
          <a:bodyPr/>
          <a:lstStyle>
            <a:lvl1pPr marL="0" indent="0">
              <a:buNone/>
              <a:defRPr>
                <a:solidFill>
                  <a:schemeClr val="bg1"/>
                </a:solidFill>
              </a:defRPr>
            </a:lvl1pPr>
          </a:lstStyle>
          <a:p>
            <a:pPr lvl="0"/>
            <a:r>
              <a:rPr lang="es-MX" dirty="0"/>
              <a:t>Click to add text</a:t>
            </a:r>
            <a:endParaRPr lang="en-US" dirty="0"/>
          </a:p>
        </p:txBody>
      </p:sp>
      <p:sp>
        <p:nvSpPr>
          <p:cNvPr id="13" name="Marcador de texto 13">
            <a:extLst>
              <a:ext uri="{FF2B5EF4-FFF2-40B4-BE49-F238E27FC236}">
                <a16:creationId xmlns:a16="http://schemas.microsoft.com/office/drawing/2014/main" id="{DE3E33A0-A92D-1D48-9A8F-50A58544ECEF}"/>
              </a:ext>
            </a:extLst>
          </p:cNvPr>
          <p:cNvSpPr>
            <a:spLocks noGrp="1"/>
          </p:cNvSpPr>
          <p:nvPr>
            <p:ph type="body" sz="quarter" idx="14" hasCustomPrompt="1"/>
          </p:nvPr>
        </p:nvSpPr>
        <p:spPr>
          <a:xfrm>
            <a:off x="4048384" y="4109970"/>
            <a:ext cx="3304659" cy="1679437"/>
          </a:xfrm>
        </p:spPr>
        <p:txBody>
          <a:bodyPr/>
          <a:lstStyle>
            <a:lvl1pPr marL="0" indent="0">
              <a:buNone/>
              <a:defRPr>
                <a:solidFill>
                  <a:schemeClr val="bg1"/>
                </a:solidFill>
              </a:defRPr>
            </a:lvl1pPr>
          </a:lstStyle>
          <a:p>
            <a:pPr lvl="0"/>
            <a:r>
              <a:rPr lang="es-MX" dirty="0"/>
              <a:t>Click to add text</a:t>
            </a:r>
            <a:endParaRPr lang="en-US" dirty="0"/>
          </a:p>
        </p:txBody>
      </p:sp>
    </p:spTree>
    <p:extLst>
      <p:ext uri="{BB962C8B-B14F-4D97-AF65-F5344CB8AC3E}">
        <p14:creationId xmlns:p14="http://schemas.microsoft.com/office/powerpoint/2010/main" val="22024050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Watermark Globe Text Box">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C4EC3C-9446-4742-8005-0A4D45B99EB9}"/>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5" name="Marcador de texto 13">
            <a:extLst>
              <a:ext uri="{FF2B5EF4-FFF2-40B4-BE49-F238E27FC236}">
                <a16:creationId xmlns:a16="http://schemas.microsoft.com/office/drawing/2014/main" id="{A951684A-161A-CB48-90A4-0A31810E341C}"/>
              </a:ext>
            </a:extLst>
          </p:cNvPr>
          <p:cNvSpPr>
            <a:spLocks noGrp="1"/>
          </p:cNvSpPr>
          <p:nvPr>
            <p:ph type="body" sz="quarter" idx="10" hasCustomPrompt="1"/>
          </p:nvPr>
        </p:nvSpPr>
        <p:spPr>
          <a:xfrm>
            <a:off x="550720" y="1908313"/>
            <a:ext cx="11087387" cy="4365486"/>
          </a:xfrm>
        </p:spPr>
        <p:txBody>
          <a:bodyPr/>
          <a:lstStyle>
            <a:lvl1pPr marL="0" indent="0">
              <a:buNone/>
              <a:defRPr>
                <a:solidFill>
                  <a:schemeClr val="bg1"/>
                </a:solidFill>
              </a:defRPr>
            </a:lvl1pPr>
          </a:lstStyle>
          <a:p>
            <a:pPr lvl="0"/>
            <a:r>
              <a:rPr lang="es-MX" dirty="0"/>
              <a:t>Click to add text</a:t>
            </a:r>
            <a:endParaRPr lang="en-US" dirty="0"/>
          </a:p>
        </p:txBody>
      </p:sp>
      <p:sp>
        <p:nvSpPr>
          <p:cNvPr id="6" name="Marcador de texto 15">
            <a:extLst>
              <a:ext uri="{FF2B5EF4-FFF2-40B4-BE49-F238E27FC236}">
                <a16:creationId xmlns:a16="http://schemas.microsoft.com/office/drawing/2014/main" id="{EC78B8BF-E423-4748-96AD-057DD122B65E}"/>
              </a:ext>
            </a:extLst>
          </p:cNvPr>
          <p:cNvSpPr>
            <a:spLocks noGrp="1"/>
          </p:cNvSpPr>
          <p:nvPr>
            <p:ph type="body" sz="quarter" idx="11" hasCustomPrompt="1"/>
          </p:nvPr>
        </p:nvSpPr>
        <p:spPr>
          <a:xfrm>
            <a:off x="550720" y="1298713"/>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Tree>
    <p:extLst>
      <p:ext uri="{BB962C8B-B14F-4D97-AF65-F5344CB8AC3E}">
        <p14:creationId xmlns:p14="http://schemas.microsoft.com/office/powerpoint/2010/main" val="34878089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Watermark Globe Two Column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F528CD8-D261-4041-A225-23A8EE14B808}"/>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7" name="Marcador de texto 15">
            <a:extLst>
              <a:ext uri="{FF2B5EF4-FFF2-40B4-BE49-F238E27FC236}">
                <a16:creationId xmlns:a16="http://schemas.microsoft.com/office/drawing/2014/main" id="{97CAD672-91F8-4042-8D99-C92D6C8027C5}"/>
              </a:ext>
            </a:extLst>
          </p:cNvPr>
          <p:cNvSpPr>
            <a:spLocks noGrp="1"/>
          </p:cNvSpPr>
          <p:nvPr>
            <p:ph type="body" sz="quarter" idx="11" hasCustomPrompt="1"/>
          </p:nvPr>
        </p:nvSpPr>
        <p:spPr>
          <a:xfrm>
            <a:off x="550720" y="1298713"/>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8" name="Marcador de texto 13">
            <a:extLst>
              <a:ext uri="{FF2B5EF4-FFF2-40B4-BE49-F238E27FC236}">
                <a16:creationId xmlns:a16="http://schemas.microsoft.com/office/drawing/2014/main" id="{95DE24CA-DE76-2E48-92DB-D96F95898797}"/>
              </a:ext>
            </a:extLst>
          </p:cNvPr>
          <p:cNvSpPr>
            <a:spLocks noGrp="1"/>
          </p:cNvSpPr>
          <p:nvPr>
            <p:ph type="body" sz="quarter" idx="10" hasCustomPrompt="1"/>
          </p:nvPr>
        </p:nvSpPr>
        <p:spPr>
          <a:xfrm>
            <a:off x="550721" y="1908313"/>
            <a:ext cx="5358210"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9" name="Marcador de texto 13">
            <a:extLst>
              <a:ext uri="{FF2B5EF4-FFF2-40B4-BE49-F238E27FC236}">
                <a16:creationId xmlns:a16="http://schemas.microsoft.com/office/drawing/2014/main" id="{75E49961-4ED2-4B4F-9CD3-A855BCCE3E10}"/>
              </a:ext>
            </a:extLst>
          </p:cNvPr>
          <p:cNvSpPr>
            <a:spLocks noGrp="1"/>
          </p:cNvSpPr>
          <p:nvPr>
            <p:ph type="body" sz="quarter" idx="12" hasCustomPrompt="1"/>
          </p:nvPr>
        </p:nvSpPr>
        <p:spPr>
          <a:xfrm>
            <a:off x="6274169" y="1908313"/>
            <a:ext cx="5358210" cy="3988904"/>
          </a:xfrm>
        </p:spPr>
        <p:txBody>
          <a:bodyPr/>
          <a:lstStyle>
            <a:lvl1pPr marL="0" indent="0">
              <a:buNone/>
              <a:defRPr>
                <a:solidFill>
                  <a:schemeClr val="bg1"/>
                </a:solidFill>
              </a:defRPr>
            </a:lvl1pPr>
          </a:lstStyle>
          <a:p>
            <a:pPr lvl="0"/>
            <a:r>
              <a:rPr lang="es-MX" dirty="0"/>
              <a:t>Click to add text</a:t>
            </a:r>
            <a:endParaRPr lang="en-US" dirty="0"/>
          </a:p>
        </p:txBody>
      </p:sp>
    </p:spTree>
    <p:extLst>
      <p:ext uri="{BB962C8B-B14F-4D97-AF65-F5344CB8AC3E}">
        <p14:creationId xmlns:p14="http://schemas.microsoft.com/office/powerpoint/2010/main" val="28389449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Watermark Globe Three Columns">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B59D02-C8E8-DC4A-A5D7-C608201A4648}"/>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6" name="Marcador de texto 15">
            <a:extLst>
              <a:ext uri="{FF2B5EF4-FFF2-40B4-BE49-F238E27FC236}">
                <a16:creationId xmlns:a16="http://schemas.microsoft.com/office/drawing/2014/main" id="{0E6C09ED-0D88-F64E-A8B8-B1131F9A3CCC}"/>
              </a:ext>
            </a:extLst>
          </p:cNvPr>
          <p:cNvSpPr>
            <a:spLocks noGrp="1"/>
          </p:cNvSpPr>
          <p:nvPr>
            <p:ph type="body" sz="quarter" idx="11" hasCustomPrompt="1"/>
          </p:nvPr>
        </p:nvSpPr>
        <p:spPr>
          <a:xfrm>
            <a:off x="550720" y="1298713"/>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10" name="Marcador de texto 13">
            <a:extLst>
              <a:ext uri="{FF2B5EF4-FFF2-40B4-BE49-F238E27FC236}">
                <a16:creationId xmlns:a16="http://schemas.microsoft.com/office/drawing/2014/main" id="{38908FB8-752C-0C47-9779-7C9BB48A268C}"/>
              </a:ext>
            </a:extLst>
          </p:cNvPr>
          <p:cNvSpPr>
            <a:spLocks noGrp="1"/>
          </p:cNvSpPr>
          <p:nvPr>
            <p:ph type="body" sz="quarter" idx="10" hasCustomPrompt="1"/>
          </p:nvPr>
        </p:nvSpPr>
        <p:spPr>
          <a:xfrm>
            <a:off x="550721"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11" name="Marcador de texto 13">
            <a:extLst>
              <a:ext uri="{FF2B5EF4-FFF2-40B4-BE49-F238E27FC236}">
                <a16:creationId xmlns:a16="http://schemas.microsoft.com/office/drawing/2014/main" id="{499225F8-77A5-3244-A0DC-690A2C1E617A}"/>
              </a:ext>
            </a:extLst>
          </p:cNvPr>
          <p:cNvSpPr>
            <a:spLocks noGrp="1"/>
          </p:cNvSpPr>
          <p:nvPr>
            <p:ph type="body" sz="quarter" idx="12" hasCustomPrompt="1"/>
          </p:nvPr>
        </p:nvSpPr>
        <p:spPr>
          <a:xfrm>
            <a:off x="4293485"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12" name="Marcador de texto 13">
            <a:extLst>
              <a:ext uri="{FF2B5EF4-FFF2-40B4-BE49-F238E27FC236}">
                <a16:creationId xmlns:a16="http://schemas.microsoft.com/office/drawing/2014/main" id="{A3E7D181-D0A4-AF44-9AE1-76BC90F550CC}"/>
              </a:ext>
            </a:extLst>
          </p:cNvPr>
          <p:cNvSpPr>
            <a:spLocks noGrp="1"/>
          </p:cNvSpPr>
          <p:nvPr>
            <p:ph type="body" sz="quarter" idx="13" hasCustomPrompt="1"/>
          </p:nvPr>
        </p:nvSpPr>
        <p:spPr>
          <a:xfrm>
            <a:off x="8036249"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Tree>
    <p:extLst>
      <p:ext uri="{BB962C8B-B14F-4D97-AF65-F5344CB8AC3E}">
        <p14:creationId xmlns:p14="http://schemas.microsoft.com/office/powerpoint/2010/main" val="40073625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lobe Blank Slide">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B1A1D4-6131-B545-8BA1-2D21F66F945D}"/>
              </a:ext>
            </a:extLst>
          </p:cNvPr>
          <p:cNvPicPr>
            <a:picLocks noChangeAspect="1"/>
          </p:cNvPicPr>
          <p:nvPr userDrawn="1"/>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1887594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88825" cy="6858000"/>
          </a:xfrm>
          <a:prstGeom prst="rect">
            <a:avLst/>
          </a:prstGeom>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577" y="5233692"/>
            <a:ext cx="10849323" cy="663130"/>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6"/>
              </a:lnSpc>
              <a:spcBef>
                <a:spcPts val="0"/>
              </a:spcBef>
              <a:buNone/>
              <a:defRPr sz="3199" i="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Watermark Rocket Text Box">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04771FC-EBB3-C749-913A-80954CBBF9C3}"/>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6" name="Marcador de texto 13">
            <a:extLst>
              <a:ext uri="{FF2B5EF4-FFF2-40B4-BE49-F238E27FC236}">
                <a16:creationId xmlns:a16="http://schemas.microsoft.com/office/drawing/2014/main" id="{D2294354-2246-A642-913B-8536344F3C81}"/>
              </a:ext>
            </a:extLst>
          </p:cNvPr>
          <p:cNvSpPr>
            <a:spLocks noGrp="1"/>
          </p:cNvSpPr>
          <p:nvPr>
            <p:ph type="body" sz="quarter" idx="10" hasCustomPrompt="1"/>
          </p:nvPr>
        </p:nvSpPr>
        <p:spPr>
          <a:xfrm>
            <a:off x="550720" y="1908313"/>
            <a:ext cx="11087387" cy="4365486"/>
          </a:xfrm>
        </p:spPr>
        <p:txBody>
          <a:bodyPr/>
          <a:lstStyle>
            <a:lvl1pPr marL="0" indent="0">
              <a:buNone/>
              <a:defRPr>
                <a:solidFill>
                  <a:schemeClr val="bg1"/>
                </a:solidFill>
              </a:defRPr>
            </a:lvl1pPr>
          </a:lstStyle>
          <a:p>
            <a:pPr lvl="0"/>
            <a:r>
              <a:rPr lang="es-MX" dirty="0"/>
              <a:t>Click to add text</a:t>
            </a:r>
            <a:endParaRPr lang="en-US" dirty="0"/>
          </a:p>
        </p:txBody>
      </p:sp>
      <p:sp>
        <p:nvSpPr>
          <p:cNvPr id="7" name="Marcador de texto 15">
            <a:extLst>
              <a:ext uri="{FF2B5EF4-FFF2-40B4-BE49-F238E27FC236}">
                <a16:creationId xmlns:a16="http://schemas.microsoft.com/office/drawing/2014/main" id="{BF68DE90-BC59-A74C-99F3-95807A616D97}"/>
              </a:ext>
            </a:extLst>
          </p:cNvPr>
          <p:cNvSpPr>
            <a:spLocks noGrp="1"/>
          </p:cNvSpPr>
          <p:nvPr>
            <p:ph type="body" sz="quarter" idx="11" hasCustomPrompt="1"/>
          </p:nvPr>
        </p:nvSpPr>
        <p:spPr>
          <a:xfrm>
            <a:off x="550720" y="1298713"/>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Tree>
    <p:extLst>
      <p:ext uri="{BB962C8B-B14F-4D97-AF65-F5344CB8AC3E}">
        <p14:creationId xmlns:p14="http://schemas.microsoft.com/office/powerpoint/2010/main" val="21675490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Watermark Rocket Two Column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B831C74-ADA1-564E-BBDB-6883BDAC999F}"/>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5" name="Marcador de texto 15">
            <a:extLst>
              <a:ext uri="{FF2B5EF4-FFF2-40B4-BE49-F238E27FC236}">
                <a16:creationId xmlns:a16="http://schemas.microsoft.com/office/drawing/2014/main" id="{D49CF421-5AF3-2147-A0B1-B6F53D1146E3}"/>
              </a:ext>
            </a:extLst>
          </p:cNvPr>
          <p:cNvSpPr>
            <a:spLocks noGrp="1"/>
          </p:cNvSpPr>
          <p:nvPr>
            <p:ph type="body" sz="quarter" idx="11" hasCustomPrompt="1"/>
          </p:nvPr>
        </p:nvSpPr>
        <p:spPr>
          <a:xfrm>
            <a:off x="550720" y="1298713"/>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8" name="Marcador de texto 13">
            <a:extLst>
              <a:ext uri="{FF2B5EF4-FFF2-40B4-BE49-F238E27FC236}">
                <a16:creationId xmlns:a16="http://schemas.microsoft.com/office/drawing/2014/main" id="{609061BC-28C0-8645-A97D-3B665B226E3C}"/>
              </a:ext>
            </a:extLst>
          </p:cNvPr>
          <p:cNvSpPr>
            <a:spLocks noGrp="1"/>
          </p:cNvSpPr>
          <p:nvPr>
            <p:ph type="body" sz="quarter" idx="10" hasCustomPrompt="1"/>
          </p:nvPr>
        </p:nvSpPr>
        <p:spPr>
          <a:xfrm>
            <a:off x="550721" y="1908313"/>
            <a:ext cx="5358210"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9" name="Marcador de texto 13">
            <a:extLst>
              <a:ext uri="{FF2B5EF4-FFF2-40B4-BE49-F238E27FC236}">
                <a16:creationId xmlns:a16="http://schemas.microsoft.com/office/drawing/2014/main" id="{B2E8F781-BEC2-EC4D-97B7-7F48DECDC403}"/>
              </a:ext>
            </a:extLst>
          </p:cNvPr>
          <p:cNvSpPr>
            <a:spLocks noGrp="1"/>
          </p:cNvSpPr>
          <p:nvPr>
            <p:ph type="body" sz="quarter" idx="12" hasCustomPrompt="1"/>
          </p:nvPr>
        </p:nvSpPr>
        <p:spPr>
          <a:xfrm>
            <a:off x="6274169" y="1908313"/>
            <a:ext cx="5358210" cy="3988904"/>
          </a:xfrm>
        </p:spPr>
        <p:txBody>
          <a:bodyPr/>
          <a:lstStyle>
            <a:lvl1pPr marL="0" indent="0">
              <a:buNone/>
              <a:defRPr>
                <a:solidFill>
                  <a:schemeClr val="bg1"/>
                </a:solidFill>
              </a:defRPr>
            </a:lvl1pPr>
          </a:lstStyle>
          <a:p>
            <a:pPr lvl="0"/>
            <a:r>
              <a:rPr lang="es-MX" dirty="0"/>
              <a:t>Click to add text</a:t>
            </a:r>
            <a:endParaRPr lang="en-US" dirty="0"/>
          </a:p>
        </p:txBody>
      </p:sp>
    </p:spTree>
    <p:extLst>
      <p:ext uri="{BB962C8B-B14F-4D97-AF65-F5344CB8AC3E}">
        <p14:creationId xmlns:p14="http://schemas.microsoft.com/office/powerpoint/2010/main" val="18743542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Watermark Rocket Three Column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11463C3-66E4-514A-A567-6607CFEC4CDE}"/>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7" name="Marcador de texto 15">
            <a:extLst>
              <a:ext uri="{FF2B5EF4-FFF2-40B4-BE49-F238E27FC236}">
                <a16:creationId xmlns:a16="http://schemas.microsoft.com/office/drawing/2014/main" id="{C85E1232-F8F5-8F46-828E-31FDF0B2FBA7}"/>
              </a:ext>
            </a:extLst>
          </p:cNvPr>
          <p:cNvSpPr>
            <a:spLocks noGrp="1"/>
          </p:cNvSpPr>
          <p:nvPr>
            <p:ph type="body" sz="quarter" idx="11" hasCustomPrompt="1"/>
          </p:nvPr>
        </p:nvSpPr>
        <p:spPr>
          <a:xfrm>
            <a:off x="550720" y="1298713"/>
            <a:ext cx="11087386"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10" name="Marcador de texto 13">
            <a:extLst>
              <a:ext uri="{FF2B5EF4-FFF2-40B4-BE49-F238E27FC236}">
                <a16:creationId xmlns:a16="http://schemas.microsoft.com/office/drawing/2014/main" id="{C1CDF4E9-0813-5B4A-BE40-194B19612F6C}"/>
              </a:ext>
            </a:extLst>
          </p:cNvPr>
          <p:cNvSpPr>
            <a:spLocks noGrp="1"/>
          </p:cNvSpPr>
          <p:nvPr>
            <p:ph type="body" sz="quarter" idx="10" hasCustomPrompt="1"/>
          </p:nvPr>
        </p:nvSpPr>
        <p:spPr>
          <a:xfrm>
            <a:off x="550721"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11" name="Marcador de texto 13">
            <a:extLst>
              <a:ext uri="{FF2B5EF4-FFF2-40B4-BE49-F238E27FC236}">
                <a16:creationId xmlns:a16="http://schemas.microsoft.com/office/drawing/2014/main" id="{D93C1678-391A-D147-92E1-A86430205A35}"/>
              </a:ext>
            </a:extLst>
          </p:cNvPr>
          <p:cNvSpPr>
            <a:spLocks noGrp="1"/>
          </p:cNvSpPr>
          <p:nvPr>
            <p:ph type="body" sz="quarter" idx="12" hasCustomPrompt="1"/>
          </p:nvPr>
        </p:nvSpPr>
        <p:spPr>
          <a:xfrm>
            <a:off x="4293485"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12" name="Marcador de texto 13">
            <a:extLst>
              <a:ext uri="{FF2B5EF4-FFF2-40B4-BE49-F238E27FC236}">
                <a16:creationId xmlns:a16="http://schemas.microsoft.com/office/drawing/2014/main" id="{6A62B08A-1AC2-D94E-BE74-F4021919F3BE}"/>
              </a:ext>
            </a:extLst>
          </p:cNvPr>
          <p:cNvSpPr>
            <a:spLocks noGrp="1"/>
          </p:cNvSpPr>
          <p:nvPr>
            <p:ph type="body" sz="quarter" idx="13" hasCustomPrompt="1"/>
          </p:nvPr>
        </p:nvSpPr>
        <p:spPr>
          <a:xfrm>
            <a:off x="8036249"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Tree>
    <p:extLst>
      <p:ext uri="{BB962C8B-B14F-4D97-AF65-F5344CB8AC3E}">
        <p14:creationId xmlns:p14="http://schemas.microsoft.com/office/powerpoint/2010/main" val="27298491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Rocket Blank Slid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C1B2520-CC9A-4A4C-99BB-00CA94D1B329}"/>
              </a:ext>
            </a:extLst>
          </p:cNvPr>
          <p:cNvPicPr>
            <a:picLocks noChangeAspect="1"/>
          </p:cNvPicPr>
          <p:nvPr userDrawn="1"/>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20928322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mall Globe Text Box">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2083CE4-3774-334A-9C03-8C57D0720BFD}"/>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8" name="Marcador de texto 13">
            <a:extLst>
              <a:ext uri="{FF2B5EF4-FFF2-40B4-BE49-F238E27FC236}">
                <a16:creationId xmlns:a16="http://schemas.microsoft.com/office/drawing/2014/main" id="{8373049A-9080-4B42-A39C-7336B8E522C6}"/>
              </a:ext>
            </a:extLst>
          </p:cNvPr>
          <p:cNvSpPr>
            <a:spLocks noGrp="1"/>
          </p:cNvSpPr>
          <p:nvPr>
            <p:ph type="body" sz="quarter" idx="10" hasCustomPrompt="1"/>
          </p:nvPr>
        </p:nvSpPr>
        <p:spPr>
          <a:xfrm>
            <a:off x="550720" y="1908313"/>
            <a:ext cx="11087387"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9" name="Marcador de texto 15">
            <a:extLst>
              <a:ext uri="{FF2B5EF4-FFF2-40B4-BE49-F238E27FC236}">
                <a16:creationId xmlns:a16="http://schemas.microsoft.com/office/drawing/2014/main" id="{87D99FAF-0FD1-2845-A4BE-3783A9AE87C4}"/>
              </a:ext>
            </a:extLst>
          </p:cNvPr>
          <p:cNvSpPr>
            <a:spLocks noGrp="1"/>
          </p:cNvSpPr>
          <p:nvPr>
            <p:ph type="body" sz="quarter" idx="11" hasCustomPrompt="1"/>
          </p:nvPr>
        </p:nvSpPr>
        <p:spPr>
          <a:xfrm>
            <a:off x="2133044" y="714512"/>
            <a:ext cx="9505062"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Tree>
    <p:extLst>
      <p:ext uri="{BB962C8B-B14F-4D97-AF65-F5344CB8AC3E}">
        <p14:creationId xmlns:p14="http://schemas.microsoft.com/office/powerpoint/2010/main" val="35930089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mall Globe Two Columns">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11B3088-664E-E943-A874-A453E10DACEA}"/>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9" name="Marcador de texto 15">
            <a:extLst>
              <a:ext uri="{FF2B5EF4-FFF2-40B4-BE49-F238E27FC236}">
                <a16:creationId xmlns:a16="http://schemas.microsoft.com/office/drawing/2014/main" id="{87D99FAF-0FD1-2845-A4BE-3783A9AE87C4}"/>
              </a:ext>
            </a:extLst>
          </p:cNvPr>
          <p:cNvSpPr>
            <a:spLocks noGrp="1"/>
          </p:cNvSpPr>
          <p:nvPr>
            <p:ph type="body" sz="quarter" idx="11" hasCustomPrompt="1"/>
          </p:nvPr>
        </p:nvSpPr>
        <p:spPr>
          <a:xfrm>
            <a:off x="2133044" y="714512"/>
            <a:ext cx="9505062"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5" name="Marcador de texto 13">
            <a:extLst>
              <a:ext uri="{FF2B5EF4-FFF2-40B4-BE49-F238E27FC236}">
                <a16:creationId xmlns:a16="http://schemas.microsoft.com/office/drawing/2014/main" id="{259E1095-8C0A-7D40-BB2A-FEA36FC1F0CC}"/>
              </a:ext>
            </a:extLst>
          </p:cNvPr>
          <p:cNvSpPr>
            <a:spLocks noGrp="1"/>
          </p:cNvSpPr>
          <p:nvPr>
            <p:ph type="body" sz="quarter" idx="10" hasCustomPrompt="1"/>
          </p:nvPr>
        </p:nvSpPr>
        <p:spPr>
          <a:xfrm>
            <a:off x="550721" y="1908313"/>
            <a:ext cx="5358210"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6" name="Marcador de texto 13">
            <a:extLst>
              <a:ext uri="{FF2B5EF4-FFF2-40B4-BE49-F238E27FC236}">
                <a16:creationId xmlns:a16="http://schemas.microsoft.com/office/drawing/2014/main" id="{1B91CEA3-35B7-1343-9772-B2E4E416E423}"/>
              </a:ext>
            </a:extLst>
          </p:cNvPr>
          <p:cNvSpPr>
            <a:spLocks noGrp="1"/>
          </p:cNvSpPr>
          <p:nvPr>
            <p:ph type="body" sz="quarter" idx="12" hasCustomPrompt="1"/>
          </p:nvPr>
        </p:nvSpPr>
        <p:spPr>
          <a:xfrm>
            <a:off x="6274169" y="1908313"/>
            <a:ext cx="5358210" cy="3988904"/>
          </a:xfrm>
        </p:spPr>
        <p:txBody>
          <a:bodyPr/>
          <a:lstStyle>
            <a:lvl1pPr marL="0" indent="0">
              <a:buNone/>
              <a:defRPr>
                <a:solidFill>
                  <a:schemeClr val="bg1"/>
                </a:solidFill>
              </a:defRPr>
            </a:lvl1pPr>
          </a:lstStyle>
          <a:p>
            <a:pPr lvl="0"/>
            <a:r>
              <a:rPr lang="es-MX" dirty="0"/>
              <a:t>Click to add text</a:t>
            </a:r>
            <a:endParaRPr lang="en-US" dirty="0"/>
          </a:p>
        </p:txBody>
      </p:sp>
    </p:spTree>
    <p:extLst>
      <p:ext uri="{BB962C8B-B14F-4D97-AF65-F5344CB8AC3E}">
        <p14:creationId xmlns:p14="http://schemas.microsoft.com/office/powerpoint/2010/main" val="35394101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mall Globe Three Columns">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B291F16-7DB1-2348-BC9E-521AE0687653}"/>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9" name="Marcador de texto 15">
            <a:extLst>
              <a:ext uri="{FF2B5EF4-FFF2-40B4-BE49-F238E27FC236}">
                <a16:creationId xmlns:a16="http://schemas.microsoft.com/office/drawing/2014/main" id="{87D99FAF-0FD1-2845-A4BE-3783A9AE87C4}"/>
              </a:ext>
            </a:extLst>
          </p:cNvPr>
          <p:cNvSpPr>
            <a:spLocks noGrp="1"/>
          </p:cNvSpPr>
          <p:nvPr>
            <p:ph type="body" sz="quarter" idx="11" hasCustomPrompt="1"/>
          </p:nvPr>
        </p:nvSpPr>
        <p:spPr>
          <a:xfrm>
            <a:off x="2133044" y="714512"/>
            <a:ext cx="9505062" cy="609601"/>
          </a:xfrm>
        </p:spPr>
        <p:txBody>
          <a:bodyPr>
            <a:normAutofit/>
          </a:bodyPr>
          <a:lstStyle>
            <a:lvl1pPr marL="0" indent="0">
              <a:buNone/>
              <a:defRPr sz="2399" b="0" i="0">
                <a:solidFill>
                  <a:srgbClr val="08BCEB"/>
                </a:solidFill>
                <a:latin typeface="CiscoSansTT" panose="020B0503020201020303" pitchFamily="34" charset="0"/>
              </a:defRPr>
            </a:lvl1pPr>
          </a:lstStyle>
          <a:p>
            <a:pPr lvl="0"/>
            <a:r>
              <a:rPr lang="es-MX" dirty="0"/>
              <a:t>Click to add a title</a:t>
            </a:r>
            <a:endParaRPr lang="en-US" dirty="0"/>
          </a:p>
        </p:txBody>
      </p:sp>
      <p:sp>
        <p:nvSpPr>
          <p:cNvPr id="7" name="Marcador de texto 13">
            <a:extLst>
              <a:ext uri="{FF2B5EF4-FFF2-40B4-BE49-F238E27FC236}">
                <a16:creationId xmlns:a16="http://schemas.microsoft.com/office/drawing/2014/main" id="{00347E7E-2E6D-3644-BCDB-C16DE9A2840D}"/>
              </a:ext>
            </a:extLst>
          </p:cNvPr>
          <p:cNvSpPr>
            <a:spLocks noGrp="1"/>
          </p:cNvSpPr>
          <p:nvPr>
            <p:ph type="body" sz="quarter" idx="10" hasCustomPrompt="1"/>
          </p:nvPr>
        </p:nvSpPr>
        <p:spPr>
          <a:xfrm>
            <a:off x="550721"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8" name="Marcador de texto 13">
            <a:extLst>
              <a:ext uri="{FF2B5EF4-FFF2-40B4-BE49-F238E27FC236}">
                <a16:creationId xmlns:a16="http://schemas.microsoft.com/office/drawing/2014/main" id="{A1560EB0-804D-184C-8C86-B81ADC0EC64A}"/>
              </a:ext>
            </a:extLst>
          </p:cNvPr>
          <p:cNvSpPr>
            <a:spLocks noGrp="1"/>
          </p:cNvSpPr>
          <p:nvPr>
            <p:ph type="body" sz="quarter" idx="12" hasCustomPrompt="1"/>
          </p:nvPr>
        </p:nvSpPr>
        <p:spPr>
          <a:xfrm>
            <a:off x="4293485"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
        <p:nvSpPr>
          <p:cNvPr id="10" name="Marcador de texto 13">
            <a:extLst>
              <a:ext uri="{FF2B5EF4-FFF2-40B4-BE49-F238E27FC236}">
                <a16:creationId xmlns:a16="http://schemas.microsoft.com/office/drawing/2014/main" id="{FC883B9F-0520-C447-9EA2-2F06052B806D}"/>
              </a:ext>
            </a:extLst>
          </p:cNvPr>
          <p:cNvSpPr>
            <a:spLocks noGrp="1"/>
          </p:cNvSpPr>
          <p:nvPr>
            <p:ph type="body" sz="quarter" idx="13" hasCustomPrompt="1"/>
          </p:nvPr>
        </p:nvSpPr>
        <p:spPr>
          <a:xfrm>
            <a:off x="8036249" y="1908313"/>
            <a:ext cx="3596129" cy="3988904"/>
          </a:xfrm>
        </p:spPr>
        <p:txBody>
          <a:bodyPr/>
          <a:lstStyle>
            <a:lvl1pPr marL="0" indent="0">
              <a:buNone/>
              <a:defRPr>
                <a:solidFill>
                  <a:schemeClr val="bg1"/>
                </a:solidFill>
              </a:defRPr>
            </a:lvl1pPr>
          </a:lstStyle>
          <a:p>
            <a:pPr lvl="0"/>
            <a:r>
              <a:rPr lang="es-MX" dirty="0"/>
              <a:t>Click to add text</a:t>
            </a:r>
            <a:endParaRPr lang="en-US" dirty="0"/>
          </a:p>
        </p:txBody>
      </p:sp>
    </p:spTree>
    <p:extLst>
      <p:ext uri="{BB962C8B-B14F-4D97-AF65-F5344CB8AC3E}">
        <p14:creationId xmlns:p14="http://schemas.microsoft.com/office/powerpoint/2010/main" val="21260285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8" name="Marcador de texto 22">
            <a:extLst>
              <a:ext uri="{FF2B5EF4-FFF2-40B4-BE49-F238E27FC236}">
                <a16:creationId xmlns:a16="http://schemas.microsoft.com/office/drawing/2014/main" id="{3985EFE4-BFBE-794E-8124-929B0D98F12E}"/>
              </a:ext>
            </a:extLst>
          </p:cNvPr>
          <p:cNvSpPr>
            <a:spLocks noGrp="1"/>
          </p:cNvSpPr>
          <p:nvPr>
            <p:ph type="body" sz="quarter" idx="19" hasCustomPrompt="1"/>
          </p:nvPr>
        </p:nvSpPr>
        <p:spPr>
          <a:xfrm>
            <a:off x="6460980" y="834887"/>
            <a:ext cx="5176124" cy="1283460"/>
          </a:xfrm>
        </p:spPr>
        <p:txBody>
          <a:bodyPr anchor="b">
            <a:normAutofit/>
          </a:bodyPr>
          <a:lstStyle>
            <a:lvl1pPr marL="0" indent="0">
              <a:buNone/>
              <a:defRPr sz="2999" b="0" i="0">
                <a:solidFill>
                  <a:srgbClr val="00BCEB"/>
                </a:solidFill>
                <a:latin typeface="CiscoSansTT ExtraLight" panose="020B0303020201020303" pitchFamily="34" charset="0"/>
              </a:defRPr>
            </a:lvl1pPr>
          </a:lstStyle>
          <a:p>
            <a:pPr lvl="0"/>
            <a:r>
              <a:rPr lang="es-MX" dirty="0"/>
              <a:t>Click to add a title</a:t>
            </a:r>
            <a:endParaRPr lang="en-US" dirty="0"/>
          </a:p>
        </p:txBody>
      </p:sp>
      <p:sp>
        <p:nvSpPr>
          <p:cNvPr id="9" name="Marcador de texto 14">
            <a:extLst>
              <a:ext uri="{FF2B5EF4-FFF2-40B4-BE49-F238E27FC236}">
                <a16:creationId xmlns:a16="http://schemas.microsoft.com/office/drawing/2014/main" id="{23761A58-2FC5-DC43-AB6C-CCCD2C091894}"/>
              </a:ext>
            </a:extLst>
          </p:cNvPr>
          <p:cNvSpPr>
            <a:spLocks noGrp="1"/>
          </p:cNvSpPr>
          <p:nvPr>
            <p:ph type="body" sz="quarter" idx="13" hasCustomPrompt="1"/>
          </p:nvPr>
        </p:nvSpPr>
        <p:spPr>
          <a:xfrm>
            <a:off x="6458214" y="2491409"/>
            <a:ext cx="5179893" cy="3026504"/>
          </a:xfrm>
        </p:spPr>
        <p:txBody>
          <a:bodyPr>
            <a:normAutofit/>
          </a:bodyPr>
          <a:lstStyle>
            <a:lvl1pPr marL="0" indent="0" algn="l">
              <a:buNone/>
              <a:defRPr sz="1400" b="0" i="0">
                <a:solidFill>
                  <a:schemeClr val="bg1"/>
                </a:solidFill>
                <a:latin typeface="CiscoSansTT ExtraLight" panose="020B0303020201020303" pitchFamily="34" charset="0"/>
              </a:defRPr>
            </a:lvl1pPr>
          </a:lstStyle>
          <a:p>
            <a:pPr lvl="0"/>
            <a:r>
              <a:rPr lang="es-MX" dirty="0"/>
              <a:t>Click to add text</a:t>
            </a:r>
            <a:endParaRPr lang="en-US" dirty="0"/>
          </a:p>
        </p:txBody>
      </p:sp>
      <p:sp>
        <p:nvSpPr>
          <p:cNvPr id="10" name="Marcador de posición de imagen 4">
            <a:extLst>
              <a:ext uri="{FF2B5EF4-FFF2-40B4-BE49-F238E27FC236}">
                <a16:creationId xmlns:a16="http://schemas.microsoft.com/office/drawing/2014/main" id="{CC34C99D-351A-7145-8923-6931A2AE0650}"/>
              </a:ext>
            </a:extLst>
          </p:cNvPr>
          <p:cNvSpPr>
            <a:spLocks noGrp="1"/>
          </p:cNvSpPr>
          <p:nvPr>
            <p:ph type="pic" sz="quarter" idx="26"/>
          </p:nvPr>
        </p:nvSpPr>
        <p:spPr>
          <a:xfrm>
            <a:off x="0" y="0"/>
            <a:ext cx="6094413" cy="6858000"/>
          </a:xfrm>
          <a:prstGeom prst="rect">
            <a:avLst/>
          </a:prstGeom>
          <a:pattFill prst="pct5">
            <a:fgClr>
              <a:schemeClr val="bg1"/>
            </a:fgClr>
            <a:bgClr>
              <a:schemeClr val="bg2"/>
            </a:bgClr>
          </a:pattFill>
        </p:spPr>
        <p:txBody>
          <a:bodyPr>
            <a:normAutofit/>
          </a:bodyPr>
          <a:lstStyle>
            <a:lvl1pPr marL="0" indent="0" algn="ctr">
              <a:buNone/>
              <a:defRPr sz="1200" b="0" i="0">
                <a:solidFill>
                  <a:schemeClr val="tx1">
                    <a:lumMod val="50000"/>
                    <a:lumOff val="50000"/>
                  </a:schemeClr>
                </a:solidFill>
                <a:latin typeface="CiscoSansTT ExtraLight" panose="020B0303020201020303" pitchFamily="34" charset="0"/>
              </a:defRPr>
            </a:lvl1pPr>
          </a:lstStyle>
          <a:p>
            <a:endParaRPr lang="en-US" dirty="0"/>
          </a:p>
        </p:txBody>
      </p:sp>
    </p:spTree>
    <p:extLst>
      <p:ext uri="{BB962C8B-B14F-4D97-AF65-F5344CB8AC3E}">
        <p14:creationId xmlns:p14="http://schemas.microsoft.com/office/powerpoint/2010/main" val="35251952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10" name="Marcador de texto 22">
            <a:extLst>
              <a:ext uri="{FF2B5EF4-FFF2-40B4-BE49-F238E27FC236}">
                <a16:creationId xmlns:a16="http://schemas.microsoft.com/office/drawing/2014/main" id="{8EA296A3-2120-EF4C-B3A1-2F70C27736CC}"/>
              </a:ext>
            </a:extLst>
          </p:cNvPr>
          <p:cNvSpPr>
            <a:spLocks noGrp="1"/>
          </p:cNvSpPr>
          <p:nvPr>
            <p:ph type="body" sz="quarter" idx="19" hasCustomPrompt="1"/>
          </p:nvPr>
        </p:nvSpPr>
        <p:spPr>
          <a:xfrm>
            <a:off x="553486" y="834887"/>
            <a:ext cx="5176124" cy="1283460"/>
          </a:xfrm>
        </p:spPr>
        <p:txBody>
          <a:bodyPr anchor="b">
            <a:normAutofit/>
          </a:bodyPr>
          <a:lstStyle>
            <a:lvl1pPr marL="0" indent="0">
              <a:buNone/>
              <a:defRPr sz="2999" b="0" i="0">
                <a:solidFill>
                  <a:srgbClr val="00BCEB"/>
                </a:solidFill>
                <a:latin typeface="CiscoSansTT ExtraLight" panose="020B0303020201020303" pitchFamily="34" charset="0"/>
              </a:defRPr>
            </a:lvl1pPr>
          </a:lstStyle>
          <a:p>
            <a:pPr lvl="0"/>
            <a:r>
              <a:rPr lang="es-MX" dirty="0"/>
              <a:t>Click to add a title</a:t>
            </a:r>
            <a:endParaRPr lang="en-US" dirty="0"/>
          </a:p>
        </p:txBody>
      </p:sp>
      <p:sp>
        <p:nvSpPr>
          <p:cNvPr id="11" name="Marcador de texto 14">
            <a:extLst>
              <a:ext uri="{FF2B5EF4-FFF2-40B4-BE49-F238E27FC236}">
                <a16:creationId xmlns:a16="http://schemas.microsoft.com/office/drawing/2014/main" id="{516A6D9A-F330-4244-BF03-5FA4C4E656B6}"/>
              </a:ext>
            </a:extLst>
          </p:cNvPr>
          <p:cNvSpPr>
            <a:spLocks noGrp="1"/>
          </p:cNvSpPr>
          <p:nvPr>
            <p:ph type="body" sz="quarter" idx="13" hasCustomPrompt="1"/>
          </p:nvPr>
        </p:nvSpPr>
        <p:spPr>
          <a:xfrm>
            <a:off x="550719" y="2491409"/>
            <a:ext cx="5179893" cy="3026504"/>
          </a:xfrm>
        </p:spPr>
        <p:txBody>
          <a:bodyPr>
            <a:normAutofit/>
          </a:bodyPr>
          <a:lstStyle>
            <a:lvl1pPr marL="0" indent="0" algn="l">
              <a:buNone/>
              <a:defRPr sz="1400" b="0" i="0">
                <a:solidFill>
                  <a:schemeClr val="bg1"/>
                </a:solidFill>
                <a:latin typeface="CiscoSansTT ExtraLight" panose="020B0303020201020303" pitchFamily="34" charset="0"/>
              </a:defRPr>
            </a:lvl1pPr>
          </a:lstStyle>
          <a:p>
            <a:pPr lvl="0"/>
            <a:r>
              <a:rPr lang="es-MX" dirty="0"/>
              <a:t>Click to add text</a:t>
            </a:r>
            <a:endParaRPr lang="en-US" dirty="0"/>
          </a:p>
        </p:txBody>
      </p:sp>
      <p:sp>
        <p:nvSpPr>
          <p:cNvPr id="12" name="Marcador de posición de imagen 4">
            <a:extLst>
              <a:ext uri="{FF2B5EF4-FFF2-40B4-BE49-F238E27FC236}">
                <a16:creationId xmlns:a16="http://schemas.microsoft.com/office/drawing/2014/main" id="{457208E3-9590-5143-8DC8-2D9645CC3C77}"/>
              </a:ext>
            </a:extLst>
          </p:cNvPr>
          <p:cNvSpPr>
            <a:spLocks noGrp="1"/>
          </p:cNvSpPr>
          <p:nvPr>
            <p:ph type="pic" sz="quarter" idx="26"/>
          </p:nvPr>
        </p:nvSpPr>
        <p:spPr>
          <a:xfrm>
            <a:off x="6094413" y="0"/>
            <a:ext cx="6094413" cy="6858000"/>
          </a:xfrm>
          <a:prstGeom prst="rect">
            <a:avLst/>
          </a:prstGeom>
          <a:pattFill prst="pct5">
            <a:fgClr>
              <a:schemeClr val="bg1"/>
            </a:fgClr>
            <a:bgClr>
              <a:schemeClr val="bg2"/>
            </a:bgClr>
          </a:pattFill>
        </p:spPr>
        <p:txBody>
          <a:bodyPr>
            <a:normAutofit/>
          </a:bodyPr>
          <a:lstStyle>
            <a:lvl1pPr marL="0" indent="0" algn="ctr">
              <a:buNone/>
              <a:defRPr sz="1200" b="0" i="0">
                <a:solidFill>
                  <a:schemeClr val="tx1">
                    <a:lumMod val="50000"/>
                    <a:lumOff val="50000"/>
                  </a:schemeClr>
                </a:solidFill>
                <a:latin typeface="CiscoSansTT ExtraLight" panose="020B0303020201020303" pitchFamily="34" charset="0"/>
              </a:defRPr>
            </a:lvl1pPr>
          </a:lstStyle>
          <a:p>
            <a:endParaRPr lang="en-US" dirty="0"/>
          </a:p>
        </p:txBody>
      </p:sp>
    </p:spTree>
    <p:extLst>
      <p:ext uri="{BB962C8B-B14F-4D97-AF65-F5344CB8AC3E}">
        <p14:creationId xmlns:p14="http://schemas.microsoft.com/office/powerpoint/2010/main" val="22668057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llustration and content">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0A104C7-86B7-9542-B1B2-1E63E4C367B8}"/>
              </a:ext>
            </a:extLst>
          </p:cNvPr>
          <p:cNvPicPr>
            <a:picLocks noChangeAspect="1"/>
          </p:cNvPicPr>
          <p:nvPr userDrawn="1"/>
        </p:nvPicPr>
        <p:blipFill>
          <a:blip r:embed="rId2"/>
          <a:stretch>
            <a:fillRect/>
          </a:stretch>
        </p:blipFill>
        <p:spPr>
          <a:xfrm>
            <a:off x="3847912" y="1291892"/>
            <a:ext cx="4493003" cy="5074066"/>
          </a:xfrm>
          <a:prstGeom prst="rect">
            <a:avLst/>
          </a:prstGeom>
        </p:spPr>
      </p:pic>
      <p:sp>
        <p:nvSpPr>
          <p:cNvPr id="10" name="Marcador de texto 13">
            <a:extLst>
              <a:ext uri="{FF2B5EF4-FFF2-40B4-BE49-F238E27FC236}">
                <a16:creationId xmlns:a16="http://schemas.microsoft.com/office/drawing/2014/main" id="{EF327337-D35B-294C-A4EC-2201A6D92A3D}"/>
              </a:ext>
            </a:extLst>
          </p:cNvPr>
          <p:cNvSpPr>
            <a:spLocks noGrp="1"/>
          </p:cNvSpPr>
          <p:nvPr>
            <p:ph type="body" sz="quarter" idx="10" hasCustomPrompt="1"/>
          </p:nvPr>
        </p:nvSpPr>
        <p:spPr>
          <a:xfrm>
            <a:off x="8931811" y="2245521"/>
            <a:ext cx="2669791" cy="814452"/>
          </a:xfrm>
        </p:spPr>
        <p:txBody>
          <a:bodyPr/>
          <a:lstStyle>
            <a:lvl1pPr marL="0" indent="0">
              <a:buNone/>
              <a:defRPr>
                <a:solidFill>
                  <a:schemeClr val="bg1"/>
                </a:solidFill>
              </a:defRPr>
            </a:lvl1pPr>
          </a:lstStyle>
          <a:p>
            <a:pPr lvl="0"/>
            <a:r>
              <a:rPr lang="es-MX" dirty="0"/>
              <a:t>Click to add text</a:t>
            </a:r>
            <a:endParaRPr lang="en-US" dirty="0"/>
          </a:p>
        </p:txBody>
      </p:sp>
      <p:sp>
        <p:nvSpPr>
          <p:cNvPr id="13" name="Marcador de texto 13">
            <a:extLst>
              <a:ext uri="{FF2B5EF4-FFF2-40B4-BE49-F238E27FC236}">
                <a16:creationId xmlns:a16="http://schemas.microsoft.com/office/drawing/2014/main" id="{121954CE-57AF-3C4A-9F72-A935CA9C95C1}"/>
              </a:ext>
            </a:extLst>
          </p:cNvPr>
          <p:cNvSpPr>
            <a:spLocks noGrp="1"/>
          </p:cNvSpPr>
          <p:nvPr>
            <p:ph type="body" sz="quarter" idx="14" hasCustomPrompt="1"/>
          </p:nvPr>
        </p:nvSpPr>
        <p:spPr>
          <a:xfrm>
            <a:off x="8931811" y="1755014"/>
            <a:ext cx="2669791" cy="405549"/>
          </a:xfrm>
        </p:spPr>
        <p:txBody>
          <a:bodyPr anchor="b">
            <a:normAutofit/>
          </a:bodyPr>
          <a:lstStyle>
            <a:lvl1pPr marL="0" indent="0">
              <a:buNone/>
              <a:defRPr sz="1600" b="1" i="0">
                <a:solidFill>
                  <a:srgbClr val="74BF4B"/>
                </a:solidFill>
                <a:latin typeface="CiscoSansTT" panose="020B0503020201020303" pitchFamily="34" charset="0"/>
              </a:defRPr>
            </a:lvl1pPr>
          </a:lstStyle>
          <a:p>
            <a:pPr lvl="0"/>
            <a:r>
              <a:rPr lang="es-MX" dirty="0"/>
              <a:t>Click to add text</a:t>
            </a:r>
            <a:endParaRPr lang="en-US" dirty="0"/>
          </a:p>
        </p:txBody>
      </p:sp>
      <p:sp>
        <p:nvSpPr>
          <p:cNvPr id="15" name="Marcador de texto 13">
            <a:extLst>
              <a:ext uri="{FF2B5EF4-FFF2-40B4-BE49-F238E27FC236}">
                <a16:creationId xmlns:a16="http://schemas.microsoft.com/office/drawing/2014/main" id="{E9CA122A-C311-3540-8828-C2F993AEAC6D}"/>
              </a:ext>
            </a:extLst>
          </p:cNvPr>
          <p:cNvSpPr>
            <a:spLocks noGrp="1"/>
          </p:cNvSpPr>
          <p:nvPr>
            <p:ph type="body" sz="quarter" idx="15" hasCustomPrompt="1"/>
          </p:nvPr>
        </p:nvSpPr>
        <p:spPr>
          <a:xfrm>
            <a:off x="8931811" y="3699567"/>
            <a:ext cx="2669791" cy="814452"/>
          </a:xfrm>
        </p:spPr>
        <p:txBody>
          <a:bodyPr/>
          <a:lstStyle>
            <a:lvl1pPr marL="0" indent="0">
              <a:buNone/>
              <a:defRPr>
                <a:solidFill>
                  <a:schemeClr val="bg1"/>
                </a:solidFill>
              </a:defRPr>
            </a:lvl1pPr>
          </a:lstStyle>
          <a:p>
            <a:pPr lvl="0"/>
            <a:r>
              <a:rPr lang="es-MX" dirty="0"/>
              <a:t>Click to add text</a:t>
            </a:r>
            <a:endParaRPr lang="en-US" dirty="0"/>
          </a:p>
        </p:txBody>
      </p:sp>
      <p:sp>
        <p:nvSpPr>
          <p:cNvPr id="16" name="Marcador de texto 13">
            <a:extLst>
              <a:ext uri="{FF2B5EF4-FFF2-40B4-BE49-F238E27FC236}">
                <a16:creationId xmlns:a16="http://schemas.microsoft.com/office/drawing/2014/main" id="{C8EA8FA1-001E-1642-BECA-1F1CEA8BE1B7}"/>
              </a:ext>
            </a:extLst>
          </p:cNvPr>
          <p:cNvSpPr>
            <a:spLocks noGrp="1"/>
          </p:cNvSpPr>
          <p:nvPr>
            <p:ph type="body" sz="quarter" idx="16" hasCustomPrompt="1"/>
          </p:nvPr>
        </p:nvSpPr>
        <p:spPr>
          <a:xfrm>
            <a:off x="8931811" y="3209060"/>
            <a:ext cx="2669791" cy="405549"/>
          </a:xfrm>
        </p:spPr>
        <p:txBody>
          <a:bodyPr anchor="b">
            <a:normAutofit/>
          </a:bodyPr>
          <a:lstStyle>
            <a:lvl1pPr marL="0" indent="0">
              <a:buNone/>
              <a:defRPr sz="1600" b="1" i="0">
                <a:solidFill>
                  <a:srgbClr val="FBAB2C"/>
                </a:solidFill>
                <a:latin typeface="CiscoSansTT" panose="020B0503020201020303" pitchFamily="34" charset="0"/>
              </a:defRPr>
            </a:lvl1pPr>
          </a:lstStyle>
          <a:p>
            <a:pPr lvl="0"/>
            <a:r>
              <a:rPr lang="es-MX" dirty="0"/>
              <a:t>Click to add text</a:t>
            </a:r>
            <a:endParaRPr lang="en-US" dirty="0"/>
          </a:p>
        </p:txBody>
      </p:sp>
      <p:sp>
        <p:nvSpPr>
          <p:cNvPr id="17" name="Marcador de texto 13">
            <a:extLst>
              <a:ext uri="{FF2B5EF4-FFF2-40B4-BE49-F238E27FC236}">
                <a16:creationId xmlns:a16="http://schemas.microsoft.com/office/drawing/2014/main" id="{A4A6F7FF-AB4A-0F49-B4BD-330E323A2261}"/>
              </a:ext>
            </a:extLst>
          </p:cNvPr>
          <p:cNvSpPr>
            <a:spLocks noGrp="1"/>
          </p:cNvSpPr>
          <p:nvPr>
            <p:ph type="body" sz="quarter" idx="17" hasCustomPrompt="1"/>
          </p:nvPr>
        </p:nvSpPr>
        <p:spPr>
          <a:xfrm>
            <a:off x="8931811" y="5138623"/>
            <a:ext cx="2669791" cy="814452"/>
          </a:xfrm>
        </p:spPr>
        <p:txBody>
          <a:bodyPr/>
          <a:lstStyle>
            <a:lvl1pPr marL="0" indent="0">
              <a:buNone/>
              <a:defRPr>
                <a:solidFill>
                  <a:schemeClr val="bg1"/>
                </a:solidFill>
              </a:defRPr>
            </a:lvl1pPr>
          </a:lstStyle>
          <a:p>
            <a:pPr lvl="0"/>
            <a:r>
              <a:rPr lang="es-MX" dirty="0"/>
              <a:t>Click to add text</a:t>
            </a:r>
            <a:endParaRPr lang="en-US" dirty="0"/>
          </a:p>
        </p:txBody>
      </p:sp>
      <p:sp>
        <p:nvSpPr>
          <p:cNvPr id="18" name="Marcador de texto 13">
            <a:extLst>
              <a:ext uri="{FF2B5EF4-FFF2-40B4-BE49-F238E27FC236}">
                <a16:creationId xmlns:a16="http://schemas.microsoft.com/office/drawing/2014/main" id="{3D0F94A4-BE1F-144C-A587-B54B23C0C98D}"/>
              </a:ext>
            </a:extLst>
          </p:cNvPr>
          <p:cNvSpPr>
            <a:spLocks noGrp="1"/>
          </p:cNvSpPr>
          <p:nvPr>
            <p:ph type="body" sz="quarter" idx="18" hasCustomPrompt="1"/>
          </p:nvPr>
        </p:nvSpPr>
        <p:spPr>
          <a:xfrm>
            <a:off x="8931811" y="4648116"/>
            <a:ext cx="2669791" cy="405549"/>
          </a:xfrm>
        </p:spPr>
        <p:txBody>
          <a:bodyPr anchor="b">
            <a:normAutofit/>
          </a:bodyPr>
          <a:lstStyle>
            <a:lvl1pPr marL="0" indent="0">
              <a:buNone/>
              <a:defRPr sz="1600" b="1" i="0">
                <a:solidFill>
                  <a:srgbClr val="00BCEB"/>
                </a:solidFill>
                <a:latin typeface="CiscoSansTT" panose="020B0503020201020303" pitchFamily="34" charset="0"/>
              </a:defRPr>
            </a:lvl1pPr>
          </a:lstStyle>
          <a:p>
            <a:pPr lvl="0"/>
            <a:r>
              <a:rPr lang="es-MX" dirty="0"/>
              <a:t>Click to add text</a:t>
            </a:r>
            <a:endParaRPr lang="en-US" dirty="0"/>
          </a:p>
        </p:txBody>
      </p:sp>
      <p:sp>
        <p:nvSpPr>
          <p:cNvPr id="19" name="Marcador de texto 13">
            <a:extLst>
              <a:ext uri="{FF2B5EF4-FFF2-40B4-BE49-F238E27FC236}">
                <a16:creationId xmlns:a16="http://schemas.microsoft.com/office/drawing/2014/main" id="{64AC59D4-D003-CD4D-BE8B-7DFCBCA82F91}"/>
              </a:ext>
            </a:extLst>
          </p:cNvPr>
          <p:cNvSpPr>
            <a:spLocks noGrp="1"/>
          </p:cNvSpPr>
          <p:nvPr>
            <p:ph type="body" sz="quarter" idx="19" hasCustomPrompt="1"/>
          </p:nvPr>
        </p:nvSpPr>
        <p:spPr>
          <a:xfrm>
            <a:off x="554492" y="2245521"/>
            <a:ext cx="2669791" cy="814452"/>
          </a:xfrm>
        </p:spPr>
        <p:txBody>
          <a:bodyPr/>
          <a:lstStyle>
            <a:lvl1pPr marL="0" indent="0" algn="r">
              <a:buNone/>
              <a:defRPr>
                <a:solidFill>
                  <a:schemeClr val="bg1"/>
                </a:solidFill>
              </a:defRPr>
            </a:lvl1pPr>
          </a:lstStyle>
          <a:p>
            <a:pPr lvl="0"/>
            <a:r>
              <a:rPr lang="es-MX" dirty="0"/>
              <a:t>Click to add text</a:t>
            </a:r>
            <a:endParaRPr lang="en-US" dirty="0"/>
          </a:p>
        </p:txBody>
      </p:sp>
      <p:sp>
        <p:nvSpPr>
          <p:cNvPr id="20" name="Marcador de texto 13">
            <a:extLst>
              <a:ext uri="{FF2B5EF4-FFF2-40B4-BE49-F238E27FC236}">
                <a16:creationId xmlns:a16="http://schemas.microsoft.com/office/drawing/2014/main" id="{9D9E573C-3138-0548-9AA4-7D60A7DB6C31}"/>
              </a:ext>
            </a:extLst>
          </p:cNvPr>
          <p:cNvSpPr>
            <a:spLocks noGrp="1"/>
          </p:cNvSpPr>
          <p:nvPr>
            <p:ph type="body" sz="quarter" idx="20" hasCustomPrompt="1"/>
          </p:nvPr>
        </p:nvSpPr>
        <p:spPr>
          <a:xfrm>
            <a:off x="554492" y="1755014"/>
            <a:ext cx="2669791" cy="405549"/>
          </a:xfrm>
        </p:spPr>
        <p:txBody>
          <a:bodyPr anchor="b">
            <a:normAutofit/>
          </a:bodyPr>
          <a:lstStyle>
            <a:lvl1pPr marL="0" indent="0" algn="r">
              <a:buNone/>
              <a:defRPr sz="1600" b="1" i="0">
                <a:solidFill>
                  <a:srgbClr val="00BCEB"/>
                </a:solidFill>
                <a:latin typeface="CiscoSansTT" panose="020B0503020201020303" pitchFamily="34" charset="0"/>
              </a:defRPr>
            </a:lvl1pPr>
          </a:lstStyle>
          <a:p>
            <a:pPr lvl="0"/>
            <a:r>
              <a:rPr lang="es-MX" dirty="0"/>
              <a:t>Click to add text</a:t>
            </a:r>
            <a:endParaRPr lang="en-US" dirty="0"/>
          </a:p>
        </p:txBody>
      </p:sp>
      <p:sp>
        <p:nvSpPr>
          <p:cNvPr id="21" name="Marcador de texto 13">
            <a:extLst>
              <a:ext uri="{FF2B5EF4-FFF2-40B4-BE49-F238E27FC236}">
                <a16:creationId xmlns:a16="http://schemas.microsoft.com/office/drawing/2014/main" id="{E967BE41-C538-E840-A1E9-38195A5BBF75}"/>
              </a:ext>
            </a:extLst>
          </p:cNvPr>
          <p:cNvSpPr>
            <a:spLocks noGrp="1"/>
          </p:cNvSpPr>
          <p:nvPr>
            <p:ph type="body" sz="quarter" idx="21" hasCustomPrompt="1"/>
          </p:nvPr>
        </p:nvSpPr>
        <p:spPr>
          <a:xfrm>
            <a:off x="554492" y="3699567"/>
            <a:ext cx="2669791" cy="814452"/>
          </a:xfrm>
        </p:spPr>
        <p:txBody>
          <a:bodyPr/>
          <a:lstStyle>
            <a:lvl1pPr marL="0" indent="0" algn="r">
              <a:buNone/>
              <a:defRPr>
                <a:solidFill>
                  <a:schemeClr val="bg1"/>
                </a:solidFill>
              </a:defRPr>
            </a:lvl1pPr>
          </a:lstStyle>
          <a:p>
            <a:pPr lvl="0"/>
            <a:r>
              <a:rPr lang="es-MX" dirty="0"/>
              <a:t>Click to add text</a:t>
            </a:r>
            <a:endParaRPr lang="en-US" dirty="0"/>
          </a:p>
        </p:txBody>
      </p:sp>
      <p:sp>
        <p:nvSpPr>
          <p:cNvPr id="22" name="Marcador de texto 13">
            <a:extLst>
              <a:ext uri="{FF2B5EF4-FFF2-40B4-BE49-F238E27FC236}">
                <a16:creationId xmlns:a16="http://schemas.microsoft.com/office/drawing/2014/main" id="{308123FA-6444-074D-B4E2-A1774418BB55}"/>
              </a:ext>
            </a:extLst>
          </p:cNvPr>
          <p:cNvSpPr>
            <a:spLocks noGrp="1"/>
          </p:cNvSpPr>
          <p:nvPr>
            <p:ph type="body" sz="quarter" idx="22" hasCustomPrompt="1"/>
          </p:nvPr>
        </p:nvSpPr>
        <p:spPr>
          <a:xfrm>
            <a:off x="554492" y="3209060"/>
            <a:ext cx="2669791" cy="405549"/>
          </a:xfrm>
        </p:spPr>
        <p:txBody>
          <a:bodyPr anchor="b">
            <a:normAutofit/>
          </a:bodyPr>
          <a:lstStyle>
            <a:lvl1pPr marL="0" indent="0" algn="r">
              <a:buNone/>
              <a:defRPr sz="1600" b="1" i="0">
                <a:solidFill>
                  <a:srgbClr val="74BF4B"/>
                </a:solidFill>
                <a:latin typeface="CiscoSansTT" panose="020B0503020201020303" pitchFamily="34" charset="0"/>
              </a:defRPr>
            </a:lvl1pPr>
          </a:lstStyle>
          <a:p>
            <a:pPr lvl="0"/>
            <a:r>
              <a:rPr lang="es-MX" dirty="0"/>
              <a:t>Click to add text</a:t>
            </a:r>
            <a:endParaRPr lang="en-US" dirty="0"/>
          </a:p>
        </p:txBody>
      </p:sp>
      <p:sp>
        <p:nvSpPr>
          <p:cNvPr id="23" name="Marcador de texto 13">
            <a:extLst>
              <a:ext uri="{FF2B5EF4-FFF2-40B4-BE49-F238E27FC236}">
                <a16:creationId xmlns:a16="http://schemas.microsoft.com/office/drawing/2014/main" id="{60DE90C7-C38D-D840-90FE-4027E7CB4165}"/>
              </a:ext>
            </a:extLst>
          </p:cNvPr>
          <p:cNvSpPr>
            <a:spLocks noGrp="1"/>
          </p:cNvSpPr>
          <p:nvPr>
            <p:ph type="body" sz="quarter" idx="23" hasCustomPrompt="1"/>
          </p:nvPr>
        </p:nvSpPr>
        <p:spPr>
          <a:xfrm>
            <a:off x="554492" y="5138623"/>
            <a:ext cx="2669791" cy="814452"/>
          </a:xfrm>
        </p:spPr>
        <p:txBody>
          <a:bodyPr/>
          <a:lstStyle>
            <a:lvl1pPr marL="0" indent="0" algn="r">
              <a:buNone/>
              <a:defRPr>
                <a:solidFill>
                  <a:schemeClr val="bg1"/>
                </a:solidFill>
              </a:defRPr>
            </a:lvl1pPr>
          </a:lstStyle>
          <a:p>
            <a:pPr lvl="0"/>
            <a:r>
              <a:rPr lang="es-MX" dirty="0"/>
              <a:t>Click to add text</a:t>
            </a:r>
            <a:endParaRPr lang="en-US" dirty="0"/>
          </a:p>
        </p:txBody>
      </p:sp>
      <p:sp>
        <p:nvSpPr>
          <p:cNvPr id="24" name="Marcador de texto 13">
            <a:extLst>
              <a:ext uri="{FF2B5EF4-FFF2-40B4-BE49-F238E27FC236}">
                <a16:creationId xmlns:a16="http://schemas.microsoft.com/office/drawing/2014/main" id="{A3062C12-6DA6-3047-B780-DA1945680D9F}"/>
              </a:ext>
            </a:extLst>
          </p:cNvPr>
          <p:cNvSpPr>
            <a:spLocks noGrp="1"/>
          </p:cNvSpPr>
          <p:nvPr>
            <p:ph type="body" sz="quarter" idx="24" hasCustomPrompt="1"/>
          </p:nvPr>
        </p:nvSpPr>
        <p:spPr>
          <a:xfrm>
            <a:off x="554492" y="4648116"/>
            <a:ext cx="2669791" cy="405549"/>
          </a:xfrm>
        </p:spPr>
        <p:txBody>
          <a:bodyPr anchor="b">
            <a:normAutofit/>
          </a:bodyPr>
          <a:lstStyle>
            <a:lvl1pPr marL="0" indent="0" algn="r">
              <a:buNone/>
              <a:defRPr sz="1600" b="1" i="0">
                <a:solidFill>
                  <a:srgbClr val="FF0000"/>
                </a:solidFill>
                <a:latin typeface="CiscoSansTT" panose="020B0503020201020303" pitchFamily="34" charset="0"/>
              </a:defRPr>
            </a:lvl1pPr>
          </a:lstStyle>
          <a:p>
            <a:pPr lvl="0"/>
            <a:r>
              <a:rPr lang="es-MX" dirty="0"/>
              <a:t>Click to add text</a:t>
            </a:r>
            <a:endParaRPr lang="en-US" dirty="0"/>
          </a:p>
        </p:txBody>
      </p:sp>
      <p:sp>
        <p:nvSpPr>
          <p:cNvPr id="25" name="Marcador de texto 15">
            <a:extLst>
              <a:ext uri="{FF2B5EF4-FFF2-40B4-BE49-F238E27FC236}">
                <a16:creationId xmlns:a16="http://schemas.microsoft.com/office/drawing/2014/main" id="{76DA9AAA-ADA8-C541-8489-2F89C3B7A386}"/>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0BCEB"/>
                </a:solidFill>
                <a:latin typeface="CiscoSansTT ExtraLight" panose="020B0303020201020303" pitchFamily="34" charset="0"/>
              </a:defRPr>
            </a:lvl1pPr>
          </a:lstStyle>
          <a:p>
            <a:pPr lvl="0"/>
            <a:r>
              <a:rPr lang="es-MX" dirty="0"/>
              <a:t>Click to add title</a:t>
            </a:r>
            <a:endParaRPr lang="en-US" dirty="0"/>
          </a:p>
        </p:txBody>
      </p:sp>
    </p:spTree>
    <p:extLst>
      <p:ext uri="{BB962C8B-B14F-4D97-AF65-F5344CB8AC3E}">
        <p14:creationId xmlns:p14="http://schemas.microsoft.com/office/powerpoint/2010/main" val="1603660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398321" cy="3790949"/>
          </a:xfrm>
          <a:prstGeom prst="rect">
            <a:avLst/>
          </a:prstGeom>
          <a:solidFill>
            <a:schemeClr val="bg2"/>
          </a:solidFill>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224" y="4072691"/>
            <a:ext cx="11149410" cy="715965"/>
          </a:xfrm>
          <a:prstGeom prst="rect">
            <a:avLst/>
          </a:prstGeom>
        </p:spPr>
        <p:txBody>
          <a:bodyPr vert="horz" wrap="square">
            <a:spAutoFit/>
          </a:bodyPr>
          <a:lstStyle>
            <a:lvl1pPr marL="0" indent="0">
              <a:buNone/>
              <a:defRPr sz="4266"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llustration and 3 topic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29D992F-5015-674B-8910-D0FDF312FBDA}"/>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9" name="Marcador de texto 15">
            <a:extLst>
              <a:ext uri="{FF2B5EF4-FFF2-40B4-BE49-F238E27FC236}">
                <a16:creationId xmlns:a16="http://schemas.microsoft.com/office/drawing/2014/main" id="{4E204E63-DD9E-A04A-96D3-377272861AF2}"/>
              </a:ext>
            </a:extLst>
          </p:cNvPr>
          <p:cNvSpPr>
            <a:spLocks noGrp="1"/>
          </p:cNvSpPr>
          <p:nvPr>
            <p:ph type="body" sz="quarter" idx="12" hasCustomPrompt="1"/>
          </p:nvPr>
        </p:nvSpPr>
        <p:spPr>
          <a:xfrm>
            <a:off x="2613774" y="5561351"/>
            <a:ext cx="6961277" cy="687912"/>
          </a:xfrm>
        </p:spPr>
        <p:txBody>
          <a:bodyPr>
            <a:normAutofit/>
          </a:bodyPr>
          <a:lstStyle>
            <a:lvl1pPr marL="0" indent="0" algn="ctr">
              <a:buNone/>
              <a:defRPr sz="1400" b="1" i="0">
                <a:solidFill>
                  <a:schemeClr val="bg1"/>
                </a:solidFill>
                <a:latin typeface="CiscoSansTT" panose="020B0503020201020303" pitchFamily="34" charset="0"/>
              </a:defRPr>
            </a:lvl1pPr>
          </a:lstStyle>
          <a:p>
            <a:pPr lvl="0"/>
            <a:r>
              <a:rPr lang="es-MX" dirty="0"/>
              <a:t>Click to ad text</a:t>
            </a:r>
            <a:endParaRPr lang="en-US" dirty="0"/>
          </a:p>
        </p:txBody>
      </p:sp>
      <p:sp>
        <p:nvSpPr>
          <p:cNvPr id="10" name="Marcador de texto 15">
            <a:extLst>
              <a:ext uri="{FF2B5EF4-FFF2-40B4-BE49-F238E27FC236}">
                <a16:creationId xmlns:a16="http://schemas.microsoft.com/office/drawing/2014/main" id="{73FE2E02-E445-354A-9488-4C42FB8C259D}"/>
              </a:ext>
            </a:extLst>
          </p:cNvPr>
          <p:cNvSpPr>
            <a:spLocks noGrp="1"/>
          </p:cNvSpPr>
          <p:nvPr>
            <p:ph type="body" sz="quarter" idx="13" hasCustomPrompt="1"/>
          </p:nvPr>
        </p:nvSpPr>
        <p:spPr>
          <a:xfrm>
            <a:off x="1774543" y="3026098"/>
            <a:ext cx="2001995" cy="433467"/>
          </a:xfrm>
        </p:spPr>
        <p:txBody>
          <a:bodyPr anchor="b">
            <a:normAutofit/>
          </a:bodyPr>
          <a:lstStyle>
            <a:lvl1pPr marL="0" indent="0" algn="ctr">
              <a:buNone/>
              <a:defRPr sz="1799" b="1" i="0">
                <a:solidFill>
                  <a:srgbClr val="FBAB2C"/>
                </a:solidFill>
                <a:latin typeface="CiscoSansTT" panose="020B0503020201020303" pitchFamily="34" charset="0"/>
              </a:defRPr>
            </a:lvl1pPr>
          </a:lstStyle>
          <a:p>
            <a:pPr lvl="0"/>
            <a:r>
              <a:rPr lang="es-MX" dirty="0"/>
              <a:t>Click to ad title</a:t>
            </a:r>
            <a:endParaRPr lang="en-US" dirty="0"/>
          </a:p>
        </p:txBody>
      </p:sp>
      <p:sp>
        <p:nvSpPr>
          <p:cNvPr id="11" name="Marcador de texto 15">
            <a:extLst>
              <a:ext uri="{FF2B5EF4-FFF2-40B4-BE49-F238E27FC236}">
                <a16:creationId xmlns:a16="http://schemas.microsoft.com/office/drawing/2014/main" id="{1C949969-18BC-4145-B6B9-FD9756728934}"/>
              </a:ext>
            </a:extLst>
          </p:cNvPr>
          <p:cNvSpPr>
            <a:spLocks noGrp="1"/>
          </p:cNvSpPr>
          <p:nvPr>
            <p:ph type="body" sz="quarter" idx="14" hasCustomPrompt="1"/>
          </p:nvPr>
        </p:nvSpPr>
        <p:spPr>
          <a:xfrm>
            <a:off x="5056534" y="3026098"/>
            <a:ext cx="2001995" cy="433467"/>
          </a:xfrm>
        </p:spPr>
        <p:txBody>
          <a:bodyPr anchor="b">
            <a:normAutofit/>
          </a:bodyPr>
          <a:lstStyle>
            <a:lvl1pPr marL="0" indent="0" algn="ctr">
              <a:buNone/>
              <a:defRPr sz="1799" b="1" i="0">
                <a:solidFill>
                  <a:srgbClr val="00BCEB"/>
                </a:solidFill>
                <a:latin typeface="CiscoSansTT" panose="020B0503020201020303" pitchFamily="34" charset="0"/>
              </a:defRPr>
            </a:lvl1pPr>
          </a:lstStyle>
          <a:p>
            <a:pPr lvl="0"/>
            <a:r>
              <a:rPr lang="es-MX" dirty="0"/>
              <a:t>Click to ad title</a:t>
            </a:r>
            <a:endParaRPr lang="en-US" dirty="0"/>
          </a:p>
        </p:txBody>
      </p:sp>
      <p:sp>
        <p:nvSpPr>
          <p:cNvPr id="12" name="Marcador de texto 15">
            <a:extLst>
              <a:ext uri="{FF2B5EF4-FFF2-40B4-BE49-F238E27FC236}">
                <a16:creationId xmlns:a16="http://schemas.microsoft.com/office/drawing/2014/main" id="{F2BC3DF0-870D-BD45-87CF-0E4D3EE23DE5}"/>
              </a:ext>
            </a:extLst>
          </p:cNvPr>
          <p:cNvSpPr>
            <a:spLocks noGrp="1"/>
          </p:cNvSpPr>
          <p:nvPr>
            <p:ph type="body" sz="quarter" idx="15" hasCustomPrompt="1"/>
          </p:nvPr>
        </p:nvSpPr>
        <p:spPr>
          <a:xfrm>
            <a:off x="8353511" y="3026098"/>
            <a:ext cx="2001995" cy="433467"/>
          </a:xfrm>
        </p:spPr>
        <p:txBody>
          <a:bodyPr anchor="b">
            <a:normAutofit/>
          </a:bodyPr>
          <a:lstStyle>
            <a:lvl1pPr marL="0" indent="0" algn="ctr">
              <a:buNone/>
              <a:defRPr sz="1799" b="1" i="0">
                <a:solidFill>
                  <a:srgbClr val="74BF4B"/>
                </a:solidFill>
                <a:latin typeface="CiscoSansTT" panose="020B0503020201020303" pitchFamily="34" charset="0"/>
              </a:defRPr>
            </a:lvl1pPr>
          </a:lstStyle>
          <a:p>
            <a:pPr lvl="0"/>
            <a:r>
              <a:rPr lang="es-MX" dirty="0"/>
              <a:t>Click to ad title</a:t>
            </a:r>
            <a:endParaRPr lang="en-US" dirty="0"/>
          </a:p>
        </p:txBody>
      </p:sp>
      <p:sp>
        <p:nvSpPr>
          <p:cNvPr id="13" name="Marcador de texto 15">
            <a:extLst>
              <a:ext uri="{FF2B5EF4-FFF2-40B4-BE49-F238E27FC236}">
                <a16:creationId xmlns:a16="http://schemas.microsoft.com/office/drawing/2014/main" id="{8790BAF4-97AD-EA42-BDC7-7097A9AB69FD}"/>
              </a:ext>
            </a:extLst>
          </p:cNvPr>
          <p:cNvSpPr>
            <a:spLocks noGrp="1"/>
          </p:cNvSpPr>
          <p:nvPr>
            <p:ph type="body" sz="quarter" idx="16" hasCustomPrompt="1"/>
          </p:nvPr>
        </p:nvSpPr>
        <p:spPr>
          <a:xfrm>
            <a:off x="1774543" y="3576963"/>
            <a:ext cx="2001995" cy="828269"/>
          </a:xfrm>
        </p:spPr>
        <p:txBody>
          <a:bodyPr>
            <a:normAutofit/>
          </a:bodyPr>
          <a:lstStyle>
            <a:lvl1pPr marL="0" indent="0" algn="ctr">
              <a:buNone/>
              <a:defRPr sz="1400" b="0" i="0">
                <a:solidFill>
                  <a:schemeClr val="bg1"/>
                </a:solidFill>
                <a:latin typeface="CiscoSansTT ExtraLight" panose="020B0303020201020303" pitchFamily="34" charset="0"/>
              </a:defRPr>
            </a:lvl1pPr>
          </a:lstStyle>
          <a:p>
            <a:pPr lvl="0"/>
            <a:r>
              <a:rPr lang="es-MX" dirty="0"/>
              <a:t>Click to ad text</a:t>
            </a:r>
            <a:endParaRPr lang="en-US" dirty="0"/>
          </a:p>
        </p:txBody>
      </p:sp>
      <p:sp>
        <p:nvSpPr>
          <p:cNvPr id="14" name="Marcador de texto 15">
            <a:extLst>
              <a:ext uri="{FF2B5EF4-FFF2-40B4-BE49-F238E27FC236}">
                <a16:creationId xmlns:a16="http://schemas.microsoft.com/office/drawing/2014/main" id="{58FB5B01-E7E6-3F45-AC61-A2A2FC889038}"/>
              </a:ext>
            </a:extLst>
          </p:cNvPr>
          <p:cNvSpPr>
            <a:spLocks noGrp="1"/>
          </p:cNvSpPr>
          <p:nvPr>
            <p:ph type="body" sz="quarter" idx="17" hasCustomPrompt="1"/>
          </p:nvPr>
        </p:nvSpPr>
        <p:spPr>
          <a:xfrm>
            <a:off x="5056534" y="3576963"/>
            <a:ext cx="2001995" cy="828269"/>
          </a:xfrm>
        </p:spPr>
        <p:txBody>
          <a:bodyPr>
            <a:normAutofit/>
          </a:bodyPr>
          <a:lstStyle>
            <a:lvl1pPr marL="0" indent="0" algn="ctr">
              <a:buNone/>
              <a:defRPr sz="1400" b="0" i="0">
                <a:solidFill>
                  <a:schemeClr val="bg1"/>
                </a:solidFill>
                <a:latin typeface="CiscoSansTT ExtraLight" panose="020B0303020201020303" pitchFamily="34" charset="0"/>
              </a:defRPr>
            </a:lvl1pPr>
          </a:lstStyle>
          <a:p>
            <a:pPr lvl="0"/>
            <a:r>
              <a:rPr lang="es-MX" dirty="0"/>
              <a:t>Click to ad text</a:t>
            </a:r>
            <a:endParaRPr lang="en-US" dirty="0"/>
          </a:p>
        </p:txBody>
      </p:sp>
      <p:sp>
        <p:nvSpPr>
          <p:cNvPr id="15" name="Marcador de texto 15">
            <a:extLst>
              <a:ext uri="{FF2B5EF4-FFF2-40B4-BE49-F238E27FC236}">
                <a16:creationId xmlns:a16="http://schemas.microsoft.com/office/drawing/2014/main" id="{0150CCB1-17C0-CF46-835F-73A430E538AE}"/>
              </a:ext>
            </a:extLst>
          </p:cNvPr>
          <p:cNvSpPr>
            <a:spLocks noGrp="1"/>
          </p:cNvSpPr>
          <p:nvPr>
            <p:ph type="body" sz="quarter" idx="18" hasCustomPrompt="1"/>
          </p:nvPr>
        </p:nvSpPr>
        <p:spPr>
          <a:xfrm>
            <a:off x="8353511" y="3576963"/>
            <a:ext cx="2001995" cy="828269"/>
          </a:xfrm>
        </p:spPr>
        <p:txBody>
          <a:bodyPr>
            <a:normAutofit/>
          </a:bodyPr>
          <a:lstStyle>
            <a:lvl1pPr marL="0" indent="0" algn="ctr">
              <a:buNone/>
              <a:defRPr sz="1400" b="0" i="0">
                <a:solidFill>
                  <a:schemeClr val="bg1"/>
                </a:solidFill>
                <a:latin typeface="CiscoSansTT ExtraLight" panose="020B0303020201020303" pitchFamily="34" charset="0"/>
              </a:defRPr>
            </a:lvl1pPr>
          </a:lstStyle>
          <a:p>
            <a:pPr lvl="0"/>
            <a:r>
              <a:rPr lang="es-MX" dirty="0"/>
              <a:t>Click to ad text</a:t>
            </a:r>
            <a:endParaRPr lang="en-US" dirty="0"/>
          </a:p>
        </p:txBody>
      </p:sp>
      <p:sp>
        <p:nvSpPr>
          <p:cNvPr id="16" name="Marcador de texto 15">
            <a:extLst>
              <a:ext uri="{FF2B5EF4-FFF2-40B4-BE49-F238E27FC236}">
                <a16:creationId xmlns:a16="http://schemas.microsoft.com/office/drawing/2014/main" id="{58F5CCB4-64E8-3C4B-B34C-E3B9EA39FDBA}"/>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 title</a:t>
            </a:r>
            <a:endParaRPr lang="en-US" dirty="0"/>
          </a:p>
        </p:txBody>
      </p:sp>
      <p:sp>
        <p:nvSpPr>
          <p:cNvPr id="18" name="Marcador de posición de imagen 17">
            <a:extLst>
              <a:ext uri="{FF2B5EF4-FFF2-40B4-BE49-F238E27FC236}">
                <a16:creationId xmlns:a16="http://schemas.microsoft.com/office/drawing/2014/main" id="{7C776363-B0BF-F849-BDF6-765B9FBC4A2F}"/>
              </a:ext>
            </a:extLst>
          </p:cNvPr>
          <p:cNvSpPr>
            <a:spLocks noGrp="1"/>
          </p:cNvSpPr>
          <p:nvPr>
            <p:ph type="pic" sz="quarter" idx="19" hasCustomPrompt="1"/>
          </p:nvPr>
        </p:nvSpPr>
        <p:spPr>
          <a:xfrm>
            <a:off x="2460163" y="2339466"/>
            <a:ext cx="630754" cy="632335"/>
          </a:xfrm>
        </p:spPr>
        <p:txBody>
          <a:bodyPr>
            <a:normAutofit/>
          </a:bodyPr>
          <a:lstStyle>
            <a:lvl1pPr marL="0" indent="0" algn="ctr">
              <a:buNone/>
              <a:defRPr sz="700"/>
            </a:lvl1pPr>
          </a:lstStyle>
          <a:p>
            <a:r>
              <a:rPr lang="en-US" dirty="0"/>
              <a:t>Image</a:t>
            </a:r>
          </a:p>
        </p:txBody>
      </p:sp>
      <p:sp>
        <p:nvSpPr>
          <p:cNvPr id="19" name="Marcador de posición de imagen 17">
            <a:extLst>
              <a:ext uri="{FF2B5EF4-FFF2-40B4-BE49-F238E27FC236}">
                <a16:creationId xmlns:a16="http://schemas.microsoft.com/office/drawing/2014/main" id="{9CA0863D-847E-D74F-9415-7B602E27530F}"/>
              </a:ext>
            </a:extLst>
          </p:cNvPr>
          <p:cNvSpPr>
            <a:spLocks noGrp="1"/>
          </p:cNvSpPr>
          <p:nvPr>
            <p:ph type="pic" sz="quarter" idx="20" hasCustomPrompt="1"/>
          </p:nvPr>
        </p:nvSpPr>
        <p:spPr>
          <a:xfrm>
            <a:off x="5742154" y="2339466"/>
            <a:ext cx="630754" cy="632335"/>
          </a:xfrm>
        </p:spPr>
        <p:txBody>
          <a:bodyPr>
            <a:normAutofit/>
          </a:bodyPr>
          <a:lstStyle>
            <a:lvl1pPr marL="0" indent="0" algn="ctr">
              <a:buNone/>
              <a:defRPr sz="700"/>
            </a:lvl1pPr>
          </a:lstStyle>
          <a:p>
            <a:r>
              <a:rPr lang="en-US" dirty="0"/>
              <a:t>Image</a:t>
            </a:r>
          </a:p>
        </p:txBody>
      </p:sp>
      <p:sp>
        <p:nvSpPr>
          <p:cNvPr id="20" name="Marcador de posición de imagen 17">
            <a:extLst>
              <a:ext uri="{FF2B5EF4-FFF2-40B4-BE49-F238E27FC236}">
                <a16:creationId xmlns:a16="http://schemas.microsoft.com/office/drawing/2014/main" id="{3D2237A9-C9E9-FD4E-9776-532F2E1C7994}"/>
              </a:ext>
            </a:extLst>
          </p:cNvPr>
          <p:cNvSpPr>
            <a:spLocks noGrp="1"/>
          </p:cNvSpPr>
          <p:nvPr>
            <p:ph type="pic" sz="quarter" idx="21" hasCustomPrompt="1"/>
          </p:nvPr>
        </p:nvSpPr>
        <p:spPr>
          <a:xfrm>
            <a:off x="9039131" y="2339466"/>
            <a:ext cx="630754" cy="632335"/>
          </a:xfrm>
        </p:spPr>
        <p:txBody>
          <a:bodyPr>
            <a:normAutofit/>
          </a:bodyPr>
          <a:lstStyle>
            <a:lvl1pPr marL="0" indent="0" algn="ctr">
              <a:buNone/>
              <a:defRPr sz="700"/>
            </a:lvl1pPr>
          </a:lstStyle>
          <a:p>
            <a:r>
              <a:rPr lang="en-US" dirty="0"/>
              <a:t>Image</a:t>
            </a:r>
          </a:p>
        </p:txBody>
      </p:sp>
    </p:spTree>
    <p:extLst>
      <p:ext uri="{BB962C8B-B14F-4D97-AF65-F5344CB8AC3E}">
        <p14:creationId xmlns:p14="http://schemas.microsoft.com/office/powerpoint/2010/main" val="28937716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Numbers and Description">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40CCDE8-FA4A-7A45-B114-7B16C8AF6A17}"/>
              </a:ext>
            </a:extLst>
          </p:cNvPr>
          <p:cNvPicPr>
            <a:picLocks noChangeAspect="1"/>
          </p:cNvPicPr>
          <p:nvPr userDrawn="1"/>
        </p:nvPicPr>
        <p:blipFill>
          <a:blip r:embed="rId2"/>
          <a:srcRect/>
          <a:stretch/>
        </p:blipFill>
        <p:spPr>
          <a:xfrm>
            <a:off x="565134" y="1170701"/>
            <a:ext cx="3732828" cy="4834098"/>
          </a:xfrm>
          <a:prstGeom prst="rect">
            <a:avLst/>
          </a:prstGeom>
        </p:spPr>
      </p:pic>
      <p:sp>
        <p:nvSpPr>
          <p:cNvPr id="6" name="Marcador de texto 15">
            <a:extLst>
              <a:ext uri="{FF2B5EF4-FFF2-40B4-BE49-F238E27FC236}">
                <a16:creationId xmlns:a16="http://schemas.microsoft.com/office/drawing/2014/main" id="{7F658524-B9BB-8E41-A0B2-48A4079548E8}"/>
              </a:ext>
            </a:extLst>
          </p:cNvPr>
          <p:cNvSpPr>
            <a:spLocks noGrp="1"/>
          </p:cNvSpPr>
          <p:nvPr>
            <p:ph type="body" sz="quarter" idx="11" hasCustomPrompt="1"/>
          </p:nvPr>
        </p:nvSpPr>
        <p:spPr>
          <a:xfrm>
            <a:off x="4676830" y="985445"/>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add title</a:t>
            </a:r>
            <a:endParaRPr lang="en-US" dirty="0"/>
          </a:p>
        </p:txBody>
      </p:sp>
      <p:sp>
        <p:nvSpPr>
          <p:cNvPr id="7" name="Marcador de texto 13">
            <a:extLst>
              <a:ext uri="{FF2B5EF4-FFF2-40B4-BE49-F238E27FC236}">
                <a16:creationId xmlns:a16="http://schemas.microsoft.com/office/drawing/2014/main" id="{DEAD1179-5201-3E4D-B2A6-10DC0B00E75D}"/>
              </a:ext>
            </a:extLst>
          </p:cNvPr>
          <p:cNvSpPr>
            <a:spLocks noGrp="1"/>
          </p:cNvSpPr>
          <p:nvPr>
            <p:ph type="body" sz="quarter" idx="10" hasCustomPrompt="1"/>
          </p:nvPr>
        </p:nvSpPr>
        <p:spPr>
          <a:xfrm>
            <a:off x="7068194" y="1908313"/>
            <a:ext cx="453340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8" name="Marcador de texto 13">
            <a:extLst>
              <a:ext uri="{FF2B5EF4-FFF2-40B4-BE49-F238E27FC236}">
                <a16:creationId xmlns:a16="http://schemas.microsoft.com/office/drawing/2014/main" id="{1880EB10-C349-2847-AFFC-0D0793088FC7}"/>
              </a:ext>
            </a:extLst>
          </p:cNvPr>
          <p:cNvSpPr>
            <a:spLocks noGrp="1"/>
          </p:cNvSpPr>
          <p:nvPr>
            <p:ph type="body" sz="quarter" idx="12" hasCustomPrompt="1"/>
          </p:nvPr>
        </p:nvSpPr>
        <p:spPr>
          <a:xfrm>
            <a:off x="7068194" y="3008040"/>
            <a:ext cx="453340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9" name="Marcador de texto 13">
            <a:extLst>
              <a:ext uri="{FF2B5EF4-FFF2-40B4-BE49-F238E27FC236}">
                <a16:creationId xmlns:a16="http://schemas.microsoft.com/office/drawing/2014/main" id="{A8A22128-B387-B841-BBF3-9DBC722AEF5A}"/>
              </a:ext>
            </a:extLst>
          </p:cNvPr>
          <p:cNvSpPr>
            <a:spLocks noGrp="1"/>
          </p:cNvSpPr>
          <p:nvPr>
            <p:ph type="body" sz="quarter" idx="13" hasCustomPrompt="1"/>
          </p:nvPr>
        </p:nvSpPr>
        <p:spPr>
          <a:xfrm>
            <a:off x="7068194" y="4107767"/>
            <a:ext cx="453340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10" name="Marcador de texto 13">
            <a:extLst>
              <a:ext uri="{FF2B5EF4-FFF2-40B4-BE49-F238E27FC236}">
                <a16:creationId xmlns:a16="http://schemas.microsoft.com/office/drawing/2014/main" id="{F8377AB6-FD8F-004F-9B65-E2326B4F1C6D}"/>
              </a:ext>
            </a:extLst>
          </p:cNvPr>
          <p:cNvSpPr>
            <a:spLocks noGrp="1"/>
          </p:cNvSpPr>
          <p:nvPr>
            <p:ph type="body" sz="quarter" idx="14" hasCustomPrompt="1"/>
          </p:nvPr>
        </p:nvSpPr>
        <p:spPr>
          <a:xfrm>
            <a:off x="7068194" y="5207493"/>
            <a:ext cx="453340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11" name="Elipse 10">
            <a:extLst>
              <a:ext uri="{FF2B5EF4-FFF2-40B4-BE49-F238E27FC236}">
                <a16:creationId xmlns:a16="http://schemas.microsoft.com/office/drawing/2014/main" id="{A602DE7D-F026-0847-ACFB-8EFAE9B820C3}"/>
              </a:ext>
            </a:extLst>
          </p:cNvPr>
          <p:cNvSpPr/>
          <p:nvPr userDrawn="1"/>
        </p:nvSpPr>
        <p:spPr>
          <a:xfrm>
            <a:off x="4676830" y="1840558"/>
            <a:ext cx="834670" cy="83488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a:extLst>
              <a:ext uri="{FF2B5EF4-FFF2-40B4-BE49-F238E27FC236}">
                <a16:creationId xmlns:a16="http://schemas.microsoft.com/office/drawing/2014/main" id="{8FB3FEEA-FA7B-CC48-9E5D-884CC4B0F74B}"/>
              </a:ext>
            </a:extLst>
          </p:cNvPr>
          <p:cNvSpPr/>
          <p:nvPr userDrawn="1"/>
        </p:nvSpPr>
        <p:spPr>
          <a:xfrm>
            <a:off x="4676830" y="2945778"/>
            <a:ext cx="834670" cy="83488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ipse 12">
            <a:extLst>
              <a:ext uri="{FF2B5EF4-FFF2-40B4-BE49-F238E27FC236}">
                <a16:creationId xmlns:a16="http://schemas.microsoft.com/office/drawing/2014/main" id="{31D06EBB-C860-1445-98C0-0C9AAA76B132}"/>
              </a:ext>
            </a:extLst>
          </p:cNvPr>
          <p:cNvSpPr/>
          <p:nvPr userDrawn="1"/>
        </p:nvSpPr>
        <p:spPr>
          <a:xfrm>
            <a:off x="4676830" y="4050998"/>
            <a:ext cx="834670" cy="83488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ipse 13">
            <a:extLst>
              <a:ext uri="{FF2B5EF4-FFF2-40B4-BE49-F238E27FC236}">
                <a16:creationId xmlns:a16="http://schemas.microsoft.com/office/drawing/2014/main" id="{E344EE12-C617-1541-B685-95ED83F4FBDA}"/>
              </a:ext>
            </a:extLst>
          </p:cNvPr>
          <p:cNvSpPr/>
          <p:nvPr userDrawn="1"/>
        </p:nvSpPr>
        <p:spPr>
          <a:xfrm>
            <a:off x="4676830" y="5156219"/>
            <a:ext cx="834670" cy="83488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ector recto 15">
            <a:extLst>
              <a:ext uri="{FF2B5EF4-FFF2-40B4-BE49-F238E27FC236}">
                <a16:creationId xmlns:a16="http://schemas.microsoft.com/office/drawing/2014/main" id="{913B7D32-CBBF-7945-809A-57BDAEE72B26}"/>
              </a:ext>
            </a:extLst>
          </p:cNvPr>
          <p:cNvCxnSpPr>
            <a:cxnSpLocks/>
            <a:stCxn id="11" idx="6"/>
          </p:cNvCxnSpPr>
          <p:nvPr userDrawn="1"/>
        </p:nvCxnSpPr>
        <p:spPr>
          <a:xfrm>
            <a:off x="5511500" y="2258001"/>
            <a:ext cx="1166341"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A32FF97E-AD32-244C-B030-3E0FCC36603A}"/>
              </a:ext>
            </a:extLst>
          </p:cNvPr>
          <p:cNvCxnSpPr>
            <a:cxnSpLocks/>
          </p:cNvCxnSpPr>
          <p:nvPr userDrawn="1"/>
        </p:nvCxnSpPr>
        <p:spPr>
          <a:xfrm flipV="1">
            <a:off x="6677841" y="1908315"/>
            <a:ext cx="0" cy="69941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4063EEF9-7FD2-5441-A3E5-6C0519D78D60}"/>
              </a:ext>
            </a:extLst>
          </p:cNvPr>
          <p:cNvCxnSpPr>
            <a:cxnSpLocks/>
          </p:cNvCxnSpPr>
          <p:nvPr userDrawn="1"/>
        </p:nvCxnSpPr>
        <p:spPr>
          <a:xfrm>
            <a:off x="5511500" y="3356396"/>
            <a:ext cx="1166341"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DCECDD14-1FCA-BE44-B4E7-DCD6A965341A}"/>
              </a:ext>
            </a:extLst>
          </p:cNvPr>
          <p:cNvCxnSpPr>
            <a:cxnSpLocks/>
          </p:cNvCxnSpPr>
          <p:nvPr userDrawn="1"/>
        </p:nvCxnSpPr>
        <p:spPr>
          <a:xfrm flipV="1">
            <a:off x="6677841" y="3006710"/>
            <a:ext cx="0" cy="69941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EA295B05-CF93-CB4E-8C43-E4C963D0075E}"/>
              </a:ext>
            </a:extLst>
          </p:cNvPr>
          <p:cNvCxnSpPr>
            <a:cxnSpLocks/>
          </p:cNvCxnSpPr>
          <p:nvPr userDrawn="1"/>
        </p:nvCxnSpPr>
        <p:spPr>
          <a:xfrm>
            <a:off x="5511500" y="4477093"/>
            <a:ext cx="1166341"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64DEC07-C8FC-6E41-BC08-92764604882C}"/>
              </a:ext>
            </a:extLst>
          </p:cNvPr>
          <p:cNvCxnSpPr>
            <a:cxnSpLocks/>
          </p:cNvCxnSpPr>
          <p:nvPr userDrawn="1"/>
        </p:nvCxnSpPr>
        <p:spPr>
          <a:xfrm flipV="1">
            <a:off x="6677841" y="4127407"/>
            <a:ext cx="0" cy="69941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7BBA3D00-E364-D249-8B84-A29D099C6CDE}"/>
              </a:ext>
            </a:extLst>
          </p:cNvPr>
          <p:cNvCxnSpPr>
            <a:cxnSpLocks/>
          </p:cNvCxnSpPr>
          <p:nvPr userDrawn="1"/>
        </p:nvCxnSpPr>
        <p:spPr>
          <a:xfrm>
            <a:off x="5511500" y="5564337"/>
            <a:ext cx="1166341"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19E6FD77-B54F-7544-8E21-4BD676675816}"/>
              </a:ext>
            </a:extLst>
          </p:cNvPr>
          <p:cNvCxnSpPr>
            <a:cxnSpLocks/>
          </p:cNvCxnSpPr>
          <p:nvPr userDrawn="1"/>
        </p:nvCxnSpPr>
        <p:spPr>
          <a:xfrm flipV="1">
            <a:off x="6677841" y="5214651"/>
            <a:ext cx="0" cy="69941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Marcador de texto 15">
            <a:extLst>
              <a:ext uri="{FF2B5EF4-FFF2-40B4-BE49-F238E27FC236}">
                <a16:creationId xmlns:a16="http://schemas.microsoft.com/office/drawing/2014/main" id="{42D4538B-2FCD-494D-86E2-070D23D10F99}"/>
              </a:ext>
            </a:extLst>
          </p:cNvPr>
          <p:cNvSpPr>
            <a:spLocks noGrp="1"/>
          </p:cNvSpPr>
          <p:nvPr>
            <p:ph type="body" sz="quarter" idx="15" hasCustomPrompt="1"/>
          </p:nvPr>
        </p:nvSpPr>
        <p:spPr>
          <a:xfrm>
            <a:off x="4758397" y="2048894"/>
            <a:ext cx="675934" cy="439474"/>
          </a:xfrm>
        </p:spPr>
        <p:txBody>
          <a:bodyPr anchor="ctr">
            <a:normAutofit/>
          </a:bodyPr>
          <a:lstStyle>
            <a:lvl1pPr marL="0" indent="0" algn="ctr">
              <a:buNone/>
              <a:defRPr sz="2399" b="1" i="0">
                <a:solidFill>
                  <a:srgbClr val="08BCEB"/>
                </a:solidFill>
                <a:latin typeface="CiscoSansTT" panose="020B0503020201020303" pitchFamily="34" charset="0"/>
              </a:defRPr>
            </a:lvl1pPr>
          </a:lstStyle>
          <a:p>
            <a:pPr lvl="0"/>
            <a:r>
              <a:rPr lang="es-MX" dirty="0"/>
              <a:t>00</a:t>
            </a:r>
            <a:endParaRPr lang="en-US" dirty="0"/>
          </a:p>
        </p:txBody>
      </p:sp>
      <p:sp>
        <p:nvSpPr>
          <p:cNvPr id="33" name="Marcador de texto 15">
            <a:extLst>
              <a:ext uri="{FF2B5EF4-FFF2-40B4-BE49-F238E27FC236}">
                <a16:creationId xmlns:a16="http://schemas.microsoft.com/office/drawing/2014/main" id="{871A5DDC-C3D5-3444-B029-9192C763CA5B}"/>
              </a:ext>
            </a:extLst>
          </p:cNvPr>
          <p:cNvSpPr>
            <a:spLocks noGrp="1"/>
          </p:cNvSpPr>
          <p:nvPr>
            <p:ph type="body" sz="quarter" idx="16" hasCustomPrompt="1"/>
          </p:nvPr>
        </p:nvSpPr>
        <p:spPr>
          <a:xfrm>
            <a:off x="4758397" y="3158166"/>
            <a:ext cx="675934" cy="439474"/>
          </a:xfrm>
        </p:spPr>
        <p:txBody>
          <a:bodyPr anchor="ctr">
            <a:normAutofit/>
          </a:bodyPr>
          <a:lstStyle>
            <a:lvl1pPr marL="0" indent="0" algn="ctr">
              <a:buNone/>
              <a:defRPr sz="2399" b="1" i="0">
                <a:solidFill>
                  <a:srgbClr val="74BF4B"/>
                </a:solidFill>
                <a:latin typeface="CiscoSansTT" panose="020B0503020201020303" pitchFamily="34" charset="0"/>
              </a:defRPr>
            </a:lvl1pPr>
          </a:lstStyle>
          <a:p>
            <a:pPr lvl="0"/>
            <a:r>
              <a:rPr lang="es-MX" dirty="0"/>
              <a:t>00</a:t>
            </a:r>
            <a:endParaRPr lang="en-US" dirty="0"/>
          </a:p>
        </p:txBody>
      </p:sp>
      <p:sp>
        <p:nvSpPr>
          <p:cNvPr id="34" name="Marcador de texto 15">
            <a:extLst>
              <a:ext uri="{FF2B5EF4-FFF2-40B4-BE49-F238E27FC236}">
                <a16:creationId xmlns:a16="http://schemas.microsoft.com/office/drawing/2014/main" id="{A30EC381-85B4-CA49-961B-D031313F6F6A}"/>
              </a:ext>
            </a:extLst>
          </p:cNvPr>
          <p:cNvSpPr>
            <a:spLocks noGrp="1"/>
          </p:cNvSpPr>
          <p:nvPr>
            <p:ph type="body" sz="quarter" idx="17" hasCustomPrompt="1"/>
          </p:nvPr>
        </p:nvSpPr>
        <p:spPr>
          <a:xfrm>
            <a:off x="4758397" y="4267438"/>
            <a:ext cx="675934" cy="439474"/>
          </a:xfrm>
        </p:spPr>
        <p:txBody>
          <a:bodyPr anchor="ctr">
            <a:normAutofit/>
          </a:bodyPr>
          <a:lstStyle>
            <a:lvl1pPr marL="0" indent="0" algn="ctr">
              <a:buNone/>
              <a:defRPr sz="2399" b="1" i="0">
                <a:solidFill>
                  <a:srgbClr val="FBAB2C"/>
                </a:solidFill>
                <a:latin typeface="CiscoSansTT" panose="020B0503020201020303" pitchFamily="34" charset="0"/>
              </a:defRPr>
            </a:lvl1pPr>
          </a:lstStyle>
          <a:p>
            <a:pPr lvl="0"/>
            <a:r>
              <a:rPr lang="es-MX" dirty="0"/>
              <a:t>00</a:t>
            </a:r>
            <a:endParaRPr lang="en-US" dirty="0"/>
          </a:p>
        </p:txBody>
      </p:sp>
      <p:sp>
        <p:nvSpPr>
          <p:cNvPr id="35" name="Marcador de texto 15">
            <a:extLst>
              <a:ext uri="{FF2B5EF4-FFF2-40B4-BE49-F238E27FC236}">
                <a16:creationId xmlns:a16="http://schemas.microsoft.com/office/drawing/2014/main" id="{782AACB6-6E29-1640-8F48-2ADB901B8F2A}"/>
              </a:ext>
            </a:extLst>
          </p:cNvPr>
          <p:cNvSpPr>
            <a:spLocks noGrp="1"/>
          </p:cNvSpPr>
          <p:nvPr>
            <p:ph type="body" sz="quarter" idx="18" hasCustomPrompt="1"/>
          </p:nvPr>
        </p:nvSpPr>
        <p:spPr>
          <a:xfrm>
            <a:off x="4758397" y="5361720"/>
            <a:ext cx="675934" cy="439474"/>
          </a:xfrm>
        </p:spPr>
        <p:txBody>
          <a:bodyPr anchor="ctr">
            <a:normAutofit/>
          </a:bodyPr>
          <a:lstStyle>
            <a:lvl1pPr marL="0" indent="0" algn="ctr">
              <a:buNone/>
              <a:defRPr sz="2399" b="1" i="0">
                <a:solidFill>
                  <a:srgbClr val="E3241B"/>
                </a:solidFill>
                <a:latin typeface="CiscoSansTT" panose="020B0503020201020303" pitchFamily="34" charset="0"/>
              </a:defRPr>
            </a:lvl1pPr>
          </a:lstStyle>
          <a:p>
            <a:pPr lvl="0"/>
            <a:r>
              <a:rPr lang="es-MX" dirty="0"/>
              <a:t>00</a:t>
            </a:r>
            <a:endParaRPr lang="en-US" dirty="0"/>
          </a:p>
        </p:txBody>
      </p:sp>
    </p:spTree>
    <p:extLst>
      <p:ext uri="{BB962C8B-B14F-4D97-AF65-F5344CB8AC3E}">
        <p14:creationId xmlns:p14="http://schemas.microsoft.com/office/powerpoint/2010/main" val="4782994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llustration and numbers">
    <p:bg>
      <p:bgPr>
        <a:solidFill>
          <a:srgbClr val="0D274D"/>
        </a:solidFill>
        <a:effectLst/>
      </p:bgPr>
    </p:bg>
    <p:spTree>
      <p:nvGrpSpPr>
        <p:cNvPr id="1" name=""/>
        <p:cNvGrpSpPr/>
        <p:nvPr/>
      </p:nvGrpSpPr>
      <p:grpSpPr>
        <a:xfrm>
          <a:off x="0" y="0"/>
          <a:ext cx="0" cy="0"/>
          <a:chOff x="0" y="0"/>
          <a:chExt cx="0" cy="0"/>
        </a:xfrm>
      </p:grpSpPr>
      <p:sp>
        <p:nvSpPr>
          <p:cNvPr id="10" name="Marcador de texto 13">
            <a:extLst>
              <a:ext uri="{FF2B5EF4-FFF2-40B4-BE49-F238E27FC236}">
                <a16:creationId xmlns:a16="http://schemas.microsoft.com/office/drawing/2014/main" id="{001BAB6E-EC6F-1242-B276-0AB50111FFDD}"/>
              </a:ext>
            </a:extLst>
          </p:cNvPr>
          <p:cNvSpPr>
            <a:spLocks noGrp="1"/>
          </p:cNvSpPr>
          <p:nvPr>
            <p:ph type="body" sz="quarter" idx="17" hasCustomPrompt="1"/>
          </p:nvPr>
        </p:nvSpPr>
        <p:spPr>
          <a:xfrm>
            <a:off x="1404364" y="2000467"/>
            <a:ext cx="200055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11" name="Marcador de texto 13">
            <a:extLst>
              <a:ext uri="{FF2B5EF4-FFF2-40B4-BE49-F238E27FC236}">
                <a16:creationId xmlns:a16="http://schemas.microsoft.com/office/drawing/2014/main" id="{099B724F-3EC6-5F4C-BAF1-879A8EE90872}"/>
              </a:ext>
            </a:extLst>
          </p:cNvPr>
          <p:cNvSpPr>
            <a:spLocks noGrp="1"/>
          </p:cNvSpPr>
          <p:nvPr>
            <p:ph type="body" sz="quarter" idx="18" hasCustomPrompt="1"/>
          </p:nvPr>
        </p:nvSpPr>
        <p:spPr>
          <a:xfrm>
            <a:off x="1404364" y="3266050"/>
            <a:ext cx="200055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12" name="Marcador de texto 13">
            <a:extLst>
              <a:ext uri="{FF2B5EF4-FFF2-40B4-BE49-F238E27FC236}">
                <a16:creationId xmlns:a16="http://schemas.microsoft.com/office/drawing/2014/main" id="{E5C8BFF7-0A3A-614E-8342-A44BA0ACC101}"/>
              </a:ext>
            </a:extLst>
          </p:cNvPr>
          <p:cNvSpPr>
            <a:spLocks noGrp="1"/>
          </p:cNvSpPr>
          <p:nvPr>
            <p:ph type="body" sz="quarter" idx="19" hasCustomPrompt="1"/>
          </p:nvPr>
        </p:nvSpPr>
        <p:spPr>
          <a:xfrm>
            <a:off x="1404364" y="4531632"/>
            <a:ext cx="200055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13" name="Marcador de texto 15">
            <a:extLst>
              <a:ext uri="{FF2B5EF4-FFF2-40B4-BE49-F238E27FC236}">
                <a16:creationId xmlns:a16="http://schemas.microsoft.com/office/drawing/2014/main" id="{F74B1760-C27C-6643-BECB-8D3C58006EEC}"/>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 title</a:t>
            </a:r>
            <a:endParaRPr lang="en-US" dirty="0"/>
          </a:p>
        </p:txBody>
      </p:sp>
      <p:sp>
        <p:nvSpPr>
          <p:cNvPr id="17" name="Marcador de texto 13">
            <a:extLst>
              <a:ext uri="{FF2B5EF4-FFF2-40B4-BE49-F238E27FC236}">
                <a16:creationId xmlns:a16="http://schemas.microsoft.com/office/drawing/2014/main" id="{99F09208-E92F-B04B-B0B3-ADFAF041043F}"/>
              </a:ext>
            </a:extLst>
          </p:cNvPr>
          <p:cNvSpPr>
            <a:spLocks noGrp="1"/>
          </p:cNvSpPr>
          <p:nvPr>
            <p:ph type="body" sz="quarter" idx="23" hasCustomPrompt="1"/>
          </p:nvPr>
        </p:nvSpPr>
        <p:spPr>
          <a:xfrm>
            <a:off x="543197" y="2000467"/>
            <a:ext cx="715433" cy="699420"/>
          </a:xfrm>
        </p:spPr>
        <p:txBody>
          <a:bodyPr>
            <a:normAutofit/>
          </a:bodyPr>
          <a:lstStyle>
            <a:lvl1pPr marL="0" indent="0" algn="ctr">
              <a:buNone/>
              <a:defRPr sz="2999" b="0" i="0">
                <a:solidFill>
                  <a:srgbClr val="00BCEB"/>
                </a:solidFill>
                <a:latin typeface="CiscoSansTT" panose="020B0503020201020303" pitchFamily="34" charset="0"/>
              </a:defRPr>
            </a:lvl1pPr>
          </a:lstStyle>
          <a:p>
            <a:pPr lvl="0"/>
            <a:r>
              <a:rPr lang="es-MX" dirty="0"/>
              <a:t>00</a:t>
            </a:r>
            <a:endParaRPr lang="en-US" dirty="0"/>
          </a:p>
        </p:txBody>
      </p:sp>
      <p:sp>
        <p:nvSpPr>
          <p:cNvPr id="18" name="Marcador de texto 13">
            <a:extLst>
              <a:ext uri="{FF2B5EF4-FFF2-40B4-BE49-F238E27FC236}">
                <a16:creationId xmlns:a16="http://schemas.microsoft.com/office/drawing/2014/main" id="{84B2AC8A-3BDA-D64A-8221-95EF96152967}"/>
              </a:ext>
            </a:extLst>
          </p:cNvPr>
          <p:cNvSpPr>
            <a:spLocks noGrp="1"/>
          </p:cNvSpPr>
          <p:nvPr>
            <p:ph type="body" sz="quarter" idx="24" hasCustomPrompt="1"/>
          </p:nvPr>
        </p:nvSpPr>
        <p:spPr>
          <a:xfrm>
            <a:off x="543197" y="3266050"/>
            <a:ext cx="715433" cy="699420"/>
          </a:xfrm>
        </p:spPr>
        <p:txBody>
          <a:bodyPr>
            <a:normAutofit/>
          </a:bodyPr>
          <a:lstStyle>
            <a:lvl1pPr marL="0" indent="0" algn="ctr">
              <a:buNone/>
              <a:defRPr sz="2999" b="0" i="0">
                <a:solidFill>
                  <a:srgbClr val="00BCEB"/>
                </a:solidFill>
                <a:latin typeface="CiscoSansTT" panose="020B0503020201020303" pitchFamily="34" charset="0"/>
              </a:defRPr>
            </a:lvl1pPr>
          </a:lstStyle>
          <a:p>
            <a:pPr lvl="0"/>
            <a:r>
              <a:rPr lang="es-MX" dirty="0"/>
              <a:t>00</a:t>
            </a:r>
            <a:endParaRPr lang="en-US" dirty="0"/>
          </a:p>
        </p:txBody>
      </p:sp>
      <p:sp>
        <p:nvSpPr>
          <p:cNvPr id="19" name="Marcador de texto 13">
            <a:extLst>
              <a:ext uri="{FF2B5EF4-FFF2-40B4-BE49-F238E27FC236}">
                <a16:creationId xmlns:a16="http://schemas.microsoft.com/office/drawing/2014/main" id="{9F541957-FD53-1040-9217-86A4BA16166A}"/>
              </a:ext>
            </a:extLst>
          </p:cNvPr>
          <p:cNvSpPr>
            <a:spLocks noGrp="1"/>
          </p:cNvSpPr>
          <p:nvPr>
            <p:ph type="body" sz="quarter" idx="25" hasCustomPrompt="1"/>
          </p:nvPr>
        </p:nvSpPr>
        <p:spPr>
          <a:xfrm>
            <a:off x="543197" y="4531632"/>
            <a:ext cx="715433" cy="699420"/>
          </a:xfrm>
        </p:spPr>
        <p:txBody>
          <a:bodyPr>
            <a:normAutofit/>
          </a:bodyPr>
          <a:lstStyle>
            <a:lvl1pPr marL="0" indent="0" algn="ctr">
              <a:buNone/>
              <a:defRPr sz="2999" b="0" i="0">
                <a:solidFill>
                  <a:srgbClr val="00BCEB"/>
                </a:solidFill>
                <a:latin typeface="CiscoSansTT" panose="020B0503020201020303" pitchFamily="34" charset="0"/>
              </a:defRPr>
            </a:lvl1pPr>
          </a:lstStyle>
          <a:p>
            <a:pPr lvl="0"/>
            <a:r>
              <a:rPr lang="es-MX" dirty="0"/>
              <a:t>00</a:t>
            </a:r>
            <a:endParaRPr lang="en-US" dirty="0"/>
          </a:p>
        </p:txBody>
      </p:sp>
      <p:sp>
        <p:nvSpPr>
          <p:cNvPr id="20" name="Marcador de texto 13">
            <a:extLst>
              <a:ext uri="{FF2B5EF4-FFF2-40B4-BE49-F238E27FC236}">
                <a16:creationId xmlns:a16="http://schemas.microsoft.com/office/drawing/2014/main" id="{15014E8E-C0BE-2441-BEAE-89495A608CD7}"/>
              </a:ext>
            </a:extLst>
          </p:cNvPr>
          <p:cNvSpPr>
            <a:spLocks noGrp="1"/>
          </p:cNvSpPr>
          <p:nvPr>
            <p:ph type="body" sz="quarter" idx="26" hasCustomPrompt="1"/>
          </p:nvPr>
        </p:nvSpPr>
        <p:spPr>
          <a:xfrm>
            <a:off x="9592075" y="2000467"/>
            <a:ext cx="200055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21" name="Marcador de texto 13">
            <a:extLst>
              <a:ext uri="{FF2B5EF4-FFF2-40B4-BE49-F238E27FC236}">
                <a16:creationId xmlns:a16="http://schemas.microsoft.com/office/drawing/2014/main" id="{947CA64A-FC6B-754F-B977-2B94F3586F0F}"/>
              </a:ext>
            </a:extLst>
          </p:cNvPr>
          <p:cNvSpPr>
            <a:spLocks noGrp="1"/>
          </p:cNvSpPr>
          <p:nvPr>
            <p:ph type="body" sz="quarter" idx="27" hasCustomPrompt="1"/>
          </p:nvPr>
        </p:nvSpPr>
        <p:spPr>
          <a:xfrm>
            <a:off x="9592075" y="3266050"/>
            <a:ext cx="200055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22" name="Marcador de texto 13">
            <a:extLst>
              <a:ext uri="{FF2B5EF4-FFF2-40B4-BE49-F238E27FC236}">
                <a16:creationId xmlns:a16="http://schemas.microsoft.com/office/drawing/2014/main" id="{4A6DBD23-8C13-A047-8BAF-51CCB191A83B}"/>
              </a:ext>
            </a:extLst>
          </p:cNvPr>
          <p:cNvSpPr>
            <a:spLocks noGrp="1"/>
          </p:cNvSpPr>
          <p:nvPr>
            <p:ph type="body" sz="quarter" idx="28" hasCustomPrompt="1"/>
          </p:nvPr>
        </p:nvSpPr>
        <p:spPr>
          <a:xfrm>
            <a:off x="9592075" y="4531632"/>
            <a:ext cx="2000558" cy="699420"/>
          </a:xfrm>
        </p:spPr>
        <p:txBody>
          <a:bodyPr/>
          <a:lstStyle>
            <a:lvl1pPr marL="0" indent="0">
              <a:buNone/>
              <a:defRPr>
                <a:solidFill>
                  <a:schemeClr val="bg1"/>
                </a:solidFill>
              </a:defRPr>
            </a:lvl1pPr>
          </a:lstStyle>
          <a:p>
            <a:pPr lvl="0"/>
            <a:r>
              <a:rPr lang="es-MX" dirty="0"/>
              <a:t>Click to ad text</a:t>
            </a:r>
            <a:endParaRPr lang="en-US" dirty="0"/>
          </a:p>
        </p:txBody>
      </p:sp>
      <p:sp>
        <p:nvSpPr>
          <p:cNvPr id="23" name="Marcador de texto 13">
            <a:extLst>
              <a:ext uri="{FF2B5EF4-FFF2-40B4-BE49-F238E27FC236}">
                <a16:creationId xmlns:a16="http://schemas.microsoft.com/office/drawing/2014/main" id="{02A14787-A245-1746-AD65-88EB0BC46A2E}"/>
              </a:ext>
            </a:extLst>
          </p:cNvPr>
          <p:cNvSpPr>
            <a:spLocks noGrp="1"/>
          </p:cNvSpPr>
          <p:nvPr>
            <p:ph type="body" sz="quarter" idx="29" hasCustomPrompt="1"/>
          </p:nvPr>
        </p:nvSpPr>
        <p:spPr>
          <a:xfrm>
            <a:off x="8730908" y="2000467"/>
            <a:ext cx="715433" cy="699420"/>
          </a:xfrm>
        </p:spPr>
        <p:txBody>
          <a:bodyPr>
            <a:normAutofit/>
          </a:bodyPr>
          <a:lstStyle>
            <a:lvl1pPr marL="0" indent="0" algn="ctr">
              <a:buNone/>
              <a:defRPr sz="2999" b="0" i="0">
                <a:solidFill>
                  <a:srgbClr val="00BCEB"/>
                </a:solidFill>
                <a:latin typeface="CiscoSansTT" panose="020B0503020201020303" pitchFamily="34" charset="0"/>
              </a:defRPr>
            </a:lvl1pPr>
          </a:lstStyle>
          <a:p>
            <a:pPr lvl="0"/>
            <a:r>
              <a:rPr lang="es-MX" dirty="0"/>
              <a:t>00</a:t>
            </a:r>
            <a:endParaRPr lang="en-US" dirty="0"/>
          </a:p>
        </p:txBody>
      </p:sp>
      <p:sp>
        <p:nvSpPr>
          <p:cNvPr id="24" name="Marcador de texto 13">
            <a:extLst>
              <a:ext uri="{FF2B5EF4-FFF2-40B4-BE49-F238E27FC236}">
                <a16:creationId xmlns:a16="http://schemas.microsoft.com/office/drawing/2014/main" id="{EAD79C87-AAB6-5842-BD07-4437D7E19EB9}"/>
              </a:ext>
            </a:extLst>
          </p:cNvPr>
          <p:cNvSpPr>
            <a:spLocks noGrp="1"/>
          </p:cNvSpPr>
          <p:nvPr>
            <p:ph type="body" sz="quarter" idx="30" hasCustomPrompt="1"/>
          </p:nvPr>
        </p:nvSpPr>
        <p:spPr>
          <a:xfrm>
            <a:off x="8730908" y="3266050"/>
            <a:ext cx="715433" cy="699420"/>
          </a:xfrm>
        </p:spPr>
        <p:txBody>
          <a:bodyPr>
            <a:normAutofit/>
          </a:bodyPr>
          <a:lstStyle>
            <a:lvl1pPr marL="0" indent="0" algn="ctr">
              <a:buNone/>
              <a:defRPr sz="2999" b="0" i="0">
                <a:solidFill>
                  <a:srgbClr val="00BCEB"/>
                </a:solidFill>
                <a:latin typeface="CiscoSansTT" panose="020B0503020201020303" pitchFamily="34" charset="0"/>
              </a:defRPr>
            </a:lvl1pPr>
          </a:lstStyle>
          <a:p>
            <a:pPr lvl="0"/>
            <a:r>
              <a:rPr lang="es-MX" dirty="0"/>
              <a:t>00</a:t>
            </a:r>
            <a:endParaRPr lang="en-US" dirty="0"/>
          </a:p>
        </p:txBody>
      </p:sp>
      <p:sp>
        <p:nvSpPr>
          <p:cNvPr id="25" name="Marcador de texto 13">
            <a:extLst>
              <a:ext uri="{FF2B5EF4-FFF2-40B4-BE49-F238E27FC236}">
                <a16:creationId xmlns:a16="http://schemas.microsoft.com/office/drawing/2014/main" id="{5EFA86F9-D66A-0F4E-B241-95C4DF4B31A7}"/>
              </a:ext>
            </a:extLst>
          </p:cNvPr>
          <p:cNvSpPr>
            <a:spLocks noGrp="1"/>
          </p:cNvSpPr>
          <p:nvPr>
            <p:ph type="body" sz="quarter" idx="31" hasCustomPrompt="1"/>
          </p:nvPr>
        </p:nvSpPr>
        <p:spPr>
          <a:xfrm>
            <a:off x="8730908" y="4531632"/>
            <a:ext cx="715433" cy="699420"/>
          </a:xfrm>
        </p:spPr>
        <p:txBody>
          <a:bodyPr>
            <a:normAutofit/>
          </a:bodyPr>
          <a:lstStyle>
            <a:lvl1pPr marL="0" indent="0" algn="ctr">
              <a:buNone/>
              <a:defRPr sz="2999" b="0" i="0">
                <a:solidFill>
                  <a:srgbClr val="00BCEB"/>
                </a:solidFill>
                <a:latin typeface="CiscoSansTT" panose="020B0503020201020303" pitchFamily="34" charset="0"/>
              </a:defRPr>
            </a:lvl1pPr>
          </a:lstStyle>
          <a:p>
            <a:pPr lvl="0"/>
            <a:r>
              <a:rPr lang="es-MX" dirty="0"/>
              <a:t>00</a:t>
            </a:r>
            <a:endParaRPr lang="en-US" dirty="0"/>
          </a:p>
        </p:txBody>
      </p:sp>
      <p:pic>
        <p:nvPicPr>
          <p:cNvPr id="16" name="Imagen 15">
            <a:extLst>
              <a:ext uri="{FF2B5EF4-FFF2-40B4-BE49-F238E27FC236}">
                <a16:creationId xmlns:a16="http://schemas.microsoft.com/office/drawing/2014/main" id="{F0B6BEEB-5999-D142-BB09-0F8FA832B503}"/>
              </a:ext>
            </a:extLst>
          </p:cNvPr>
          <p:cNvPicPr>
            <a:picLocks noChangeAspect="1"/>
          </p:cNvPicPr>
          <p:nvPr userDrawn="1"/>
        </p:nvPicPr>
        <p:blipFill rotWithShape="1">
          <a:blip r:embed="rId2"/>
          <a:srcRect b="5555"/>
          <a:stretch/>
        </p:blipFill>
        <p:spPr>
          <a:xfrm>
            <a:off x="2686064" y="381000"/>
            <a:ext cx="6816697" cy="6477000"/>
          </a:xfrm>
          <a:prstGeom prst="rect">
            <a:avLst/>
          </a:prstGeom>
        </p:spPr>
      </p:pic>
    </p:spTree>
    <p:extLst>
      <p:ext uri="{BB962C8B-B14F-4D97-AF65-F5344CB8AC3E}">
        <p14:creationId xmlns:p14="http://schemas.microsoft.com/office/powerpoint/2010/main" val="40725052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nfographic columns">
    <p:spTree>
      <p:nvGrpSpPr>
        <p:cNvPr id="1" name=""/>
        <p:cNvGrpSpPr/>
        <p:nvPr/>
      </p:nvGrpSpPr>
      <p:grpSpPr>
        <a:xfrm>
          <a:off x="0" y="0"/>
          <a:ext cx="0" cy="0"/>
          <a:chOff x="0" y="0"/>
          <a:chExt cx="0" cy="0"/>
        </a:xfrm>
      </p:grpSpPr>
      <p:sp>
        <p:nvSpPr>
          <p:cNvPr id="48" name="Elipse 47">
            <a:extLst>
              <a:ext uri="{FF2B5EF4-FFF2-40B4-BE49-F238E27FC236}">
                <a16:creationId xmlns:a16="http://schemas.microsoft.com/office/drawing/2014/main" id="{367F881B-78E2-0841-86A7-FB710F5900C7}"/>
              </a:ext>
            </a:extLst>
          </p:cNvPr>
          <p:cNvSpPr/>
          <p:nvPr userDrawn="1"/>
        </p:nvSpPr>
        <p:spPr>
          <a:xfrm>
            <a:off x="8793368" y="2134955"/>
            <a:ext cx="2832335" cy="2833073"/>
          </a:xfrm>
          <a:prstGeom prst="ellipse">
            <a:avLst/>
          </a:prstGeom>
          <a:noFill/>
          <a:ln w="38100">
            <a:solidFill>
              <a:srgbClr val="E3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ángulo 48">
            <a:extLst>
              <a:ext uri="{FF2B5EF4-FFF2-40B4-BE49-F238E27FC236}">
                <a16:creationId xmlns:a16="http://schemas.microsoft.com/office/drawing/2014/main" id="{C3A309D3-739B-4942-815A-34009D8D62D5}"/>
              </a:ext>
            </a:extLst>
          </p:cNvPr>
          <p:cNvSpPr/>
          <p:nvPr userDrawn="1"/>
        </p:nvSpPr>
        <p:spPr>
          <a:xfrm rot="5400000">
            <a:off x="11476475" y="3408582"/>
            <a:ext cx="623531" cy="365663"/>
          </a:xfrm>
          <a:prstGeom prst="triangle">
            <a:avLst/>
          </a:prstGeom>
          <a:solidFill>
            <a:srgbClr val="E32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lipse 49">
            <a:extLst>
              <a:ext uri="{FF2B5EF4-FFF2-40B4-BE49-F238E27FC236}">
                <a16:creationId xmlns:a16="http://schemas.microsoft.com/office/drawing/2014/main" id="{8355F110-C74F-4D49-BA57-ED6303D871E5}"/>
              </a:ext>
            </a:extLst>
          </p:cNvPr>
          <p:cNvSpPr/>
          <p:nvPr userDrawn="1"/>
        </p:nvSpPr>
        <p:spPr>
          <a:xfrm>
            <a:off x="8951629" y="2299159"/>
            <a:ext cx="2504010" cy="2504662"/>
          </a:xfrm>
          <a:prstGeom prst="ellipse">
            <a:avLst/>
          </a:prstGeom>
          <a:solidFill>
            <a:srgbClr val="1E4471"/>
          </a:solidFill>
          <a:ln>
            <a:noFill/>
          </a:ln>
          <a:effectLst>
            <a:outerShdw blurRad="825500" dir="3660000" sx="72000" sy="72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lipse 50">
            <a:extLst>
              <a:ext uri="{FF2B5EF4-FFF2-40B4-BE49-F238E27FC236}">
                <a16:creationId xmlns:a16="http://schemas.microsoft.com/office/drawing/2014/main" id="{A8F524EF-AB9F-5848-8750-2F19F6E9F243}"/>
              </a:ext>
            </a:extLst>
          </p:cNvPr>
          <p:cNvSpPr/>
          <p:nvPr userDrawn="1"/>
        </p:nvSpPr>
        <p:spPr>
          <a:xfrm>
            <a:off x="9100973" y="2448542"/>
            <a:ext cx="2205322" cy="2205896"/>
          </a:xfrm>
          <a:prstGeom prst="ellipse">
            <a:avLst/>
          </a:prstGeom>
          <a:noFill/>
          <a:ln w="6350">
            <a:solidFill>
              <a:srgbClr val="1E4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lipse 41">
            <a:extLst>
              <a:ext uri="{FF2B5EF4-FFF2-40B4-BE49-F238E27FC236}">
                <a16:creationId xmlns:a16="http://schemas.microsoft.com/office/drawing/2014/main" id="{495380B9-3072-7446-9781-92DE183E8E70}"/>
              </a:ext>
            </a:extLst>
          </p:cNvPr>
          <p:cNvSpPr/>
          <p:nvPr userDrawn="1"/>
        </p:nvSpPr>
        <p:spPr>
          <a:xfrm>
            <a:off x="5963819" y="2134955"/>
            <a:ext cx="2832335" cy="2833073"/>
          </a:xfrm>
          <a:prstGeom prst="ellipse">
            <a:avLst/>
          </a:prstGeom>
          <a:noFill/>
          <a:ln w="38100">
            <a:solidFill>
              <a:srgbClr val="FBA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ángulo 42">
            <a:extLst>
              <a:ext uri="{FF2B5EF4-FFF2-40B4-BE49-F238E27FC236}">
                <a16:creationId xmlns:a16="http://schemas.microsoft.com/office/drawing/2014/main" id="{4E38E70D-9BC5-3F4D-B8CE-CEA15D05EB61}"/>
              </a:ext>
            </a:extLst>
          </p:cNvPr>
          <p:cNvSpPr/>
          <p:nvPr userDrawn="1"/>
        </p:nvSpPr>
        <p:spPr>
          <a:xfrm rot="5400000">
            <a:off x="8646926" y="3408582"/>
            <a:ext cx="623531" cy="365663"/>
          </a:xfrm>
          <a:prstGeom prst="triangle">
            <a:avLst/>
          </a:prstGeom>
          <a:solidFill>
            <a:srgbClr val="FBA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ipse 43">
            <a:extLst>
              <a:ext uri="{FF2B5EF4-FFF2-40B4-BE49-F238E27FC236}">
                <a16:creationId xmlns:a16="http://schemas.microsoft.com/office/drawing/2014/main" id="{2EF456D2-8F00-B943-B9D0-5519F35CF485}"/>
              </a:ext>
            </a:extLst>
          </p:cNvPr>
          <p:cNvSpPr/>
          <p:nvPr userDrawn="1"/>
        </p:nvSpPr>
        <p:spPr>
          <a:xfrm>
            <a:off x="6122080" y="2299159"/>
            <a:ext cx="2504010" cy="2504662"/>
          </a:xfrm>
          <a:prstGeom prst="ellipse">
            <a:avLst/>
          </a:prstGeom>
          <a:solidFill>
            <a:srgbClr val="1E4471"/>
          </a:solidFill>
          <a:ln>
            <a:noFill/>
          </a:ln>
          <a:effectLst>
            <a:outerShdw blurRad="825500" dir="3660000" sx="72000" sy="72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Elipse 44">
            <a:extLst>
              <a:ext uri="{FF2B5EF4-FFF2-40B4-BE49-F238E27FC236}">
                <a16:creationId xmlns:a16="http://schemas.microsoft.com/office/drawing/2014/main" id="{8D61D4FB-99D6-714C-BE31-43EB90075DDC}"/>
              </a:ext>
            </a:extLst>
          </p:cNvPr>
          <p:cNvSpPr/>
          <p:nvPr userDrawn="1"/>
        </p:nvSpPr>
        <p:spPr>
          <a:xfrm>
            <a:off x="6271424" y="2448542"/>
            <a:ext cx="2205322" cy="2205896"/>
          </a:xfrm>
          <a:prstGeom prst="ellipse">
            <a:avLst/>
          </a:prstGeom>
          <a:noFill/>
          <a:ln w="6350">
            <a:solidFill>
              <a:srgbClr val="FBA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arcador de texto 13">
            <a:extLst>
              <a:ext uri="{FF2B5EF4-FFF2-40B4-BE49-F238E27FC236}">
                <a16:creationId xmlns:a16="http://schemas.microsoft.com/office/drawing/2014/main" id="{BFEF3CB2-061B-8640-ADE0-7C6B85FB7839}"/>
              </a:ext>
            </a:extLst>
          </p:cNvPr>
          <p:cNvSpPr>
            <a:spLocks noGrp="1"/>
          </p:cNvSpPr>
          <p:nvPr>
            <p:ph type="body" sz="quarter" idx="15" hasCustomPrompt="1"/>
          </p:nvPr>
        </p:nvSpPr>
        <p:spPr>
          <a:xfrm>
            <a:off x="6495258" y="3522034"/>
            <a:ext cx="1757654" cy="699420"/>
          </a:xfrm>
        </p:spPr>
        <p:txBody>
          <a:bodyPr/>
          <a:lstStyle>
            <a:lvl1pPr marL="0" indent="0" algn="ctr">
              <a:buNone/>
              <a:defRPr>
                <a:solidFill>
                  <a:schemeClr val="bg1"/>
                </a:solidFill>
              </a:defRPr>
            </a:lvl1pPr>
          </a:lstStyle>
          <a:p>
            <a:pPr lvl="0"/>
            <a:r>
              <a:rPr lang="es-MX" dirty="0"/>
              <a:t>Click to ad text</a:t>
            </a:r>
            <a:endParaRPr lang="en-US" dirty="0"/>
          </a:p>
        </p:txBody>
      </p:sp>
      <p:sp>
        <p:nvSpPr>
          <p:cNvPr id="47" name="Marcador de texto 13">
            <a:extLst>
              <a:ext uri="{FF2B5EF4-FFF2-40B4-BE49-F238E27FC236}">
                <a16:creationId xmlns:a16="http://schemas.microsoft.com/office/drawing/2014/main" id="{C581445D-CAEB-1A4D-832C-84DC889F0654}"/>
              </a:ext>
            </a:extLst>
          </p:cNvPr>
          <p:cNvSpPr>
            <a:spLocks noGrp="1"/>
          </p:cNvSpPr>
          <p:nvPr>
            <p:ph type="body" sz="quarter" idx="16" hasCustomPrompt="1"/>
          </p:nvPr>
        </p:nvSpPr>
        <p:spPr>
          <a:xfrm>
            <a:off x="6495258" y="3036122"/>
            <a:ext cx="1757654" cy="406400"/>
          </a:xfrm>
        </p:spPr>
        <p:txBody>
          <a:bodyPr anchor="b">
            <a:normAutofit/>
          </a:bodyPr>
          <a:lstStyle>
            <a:lvl1pPr marL="0" indent="0" algn="ctr">
              <a:buNone/>
              <a:defRPr sz="1600" b="0" i="0">
                <a:solidFill>
                  <a:srgbClr val="FBAB2C"/>
                </a:solidFill>
                <a:latin typeface="CiscoSansTT" panose="020B0503020201020303" pitchFamily="34" charset="0"/>
              </a:defRPr>
            </a:lvl1pPr>
          </a:lstStyle>
          <a:p>
            <a:pPr lvl="0"/>
            <a:r>
              <a:rPr lang="es-MX" dirty="0"/>
              <a:t>Add Title</a:t>
            </a:r>
            <a:endParaRPr lang="en-US" dirty="0"/>
          </a:p>
        </p:txBody>
      </p:sp>
      <p:sp>
        <p:nvSpPr>
          <p:cNvPr id="30" name="Elipse 29">
            <a:extLst>
              <a:ext uri="{FF2B5EF4-FFF2-40B4-BE49-F238E27FC236}">
                <a16:creationId xmlns:a16="http://schemas.microsoft.com/office/drawing/2014/main" id="{73B529EC-F21F-9F47-AFA1-FC6A4064840A}"/>
              </a:ext>
            </a:extLst>
          </p:cNvPr>
          <p:cNvSpPr/>
          <p:nvPr userDrawn="1"/>
        </p:nvSpPr>
        <p:spPr>
          <a:xfrm>
            <a:off x="3119760" y="2134955"/>
            <a:ext cx="2832335" cy="2833073"/>
          </a:xfrm>
          <a:prstGeom prst="ellipse">
            <a:avLst/>
          </a:prstGeom>
          <a:noFill/>
          <a:ln w="38100">
            <a:solidFill>
              <a:srgbClr val="74B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ángulo 30">
            <a:extLst>
              <a:ext uri="{FF2B5EF4-FFF2-40B4-BE49-F238E27FC236}">
                <a16:creationId xmlns:a16="http://schemas.microsoft.com/office/drawing/2014/main" id="{A41A6841-5931-5C46-9B26-A70CDD2DAF81}"/>
              </a:ext>
            </a:extLst>
          </p:cNvPr>
          <p:cNvSpPr/>
          <p:nvPr userDrawn="1"/>
        </p:nvSpPr>
        <p:spPr>
          <a:xfrm rot="5400000">
            <a:off x="5802867" y="3408582"/>
            <a:ext cx="623531" cy="365663"/>
          </a:xfrm>
          <a:prstGeom prst="triangle">
            <a:avLst/>
          </a:prstGeom>
          <a:solidFill>
            <a:srgbClr val="74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ipse 31">
            <a:extLst>
              <a:ext uri="{FF2B5EF4-FFF2-40B4-BE49-F238E27FC236}">
                <a16:creationId xmlns:a16="http://schemas.microsoft.com/office/drawing/2014/main" id="{26F6FEC6-2939-7445-B8B0-7414F16635CC}"/>
              </a:ext>
            </a:extLst>
          </p:cNvPr>
          <p:cNvSpPr/>
          <p:nvPr userDrawn="1"/>
        </p:nvSpPr>
        <p:spPr>
          <a:xfrm>
            <a:off x="3278021" y="2299159"/>
            <a:ext cx="2504010" cy="2504662"/>
          </a:xfrm>
          <a:prstGeom prst="ellipse">
            <a:avLst/>
          </a:prstGeom>
          <a:solidFill>
            <a:srgbClr val="1E4471"/>
          </a:solidFill>
          <a:ln>
            <a:noFill/>
          </a:ln>
          <a:effectLst>
            <a:outerShdw blurRad="825500" dir="3660000" sx="72000" sy="72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lipse 32">
            <a:extLst>
              <a:ext uri="{FF2B5EF4-FFF2-40B4-BE49-F238E27FC236}">
                <a16:creationId xmlns:a16="http://schemas.microsoft.com/office/drawing/2014/main" id="{B2C4FAC5-489E-5740-BAF8-BCEA5E4B9B98}"/>
              </a:ext>
            </a:extLst>
          </p:cNvPr>
          <p:cNvSpPr/>
          <p:nvPr userDrawn="1"/>
        </p:nvSpPr>
        <p:spPr>
          <a:xfrm>
            <a:off x="3427365" y="2448542"/>
            <a:ext cx="2205322" cy="2205896"/>
          </a:xfrm>
          <a:prstGeom prst="ellipse">
            <a:avLst/>
          </a:prstGeom>
          <a:noFill/>
          <a:ln w="6350">
            <a:solidFill>
              <a:srgbClr val="74B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arcador de texto 13">
            <a:extLst>
              <a:ext uri="{FF2B5EF4-FFF2-40B4-BE49-F238E27FC236}">
                <a16:creationId xmlns:a16="http://schemas.microsoft.com/office/drawing/2014/main" id="{AB18D1DD-BD64-3B43-9515-92A135CCB834}"/>
              </a:ext>
            </a:extLst>
          </p:cNvPr>
          <p:cNvSpPr>
            <a:spLocks noGrp="1"/>
          </p:cNvSpPr>
          <p:nvPr>
            <p:ph type="body" sz="quarter" idx="13" hasCustomPrompt="1"/>
          </p:nvPr>
        </p:nvSpPr>
        <p:spPr>
          <a:xfrm>
            <a:off x="3651199" y="3522034"/>
            <a:ext cx="1757654" cy="699420"/>
          </a:xfrm>
        </p:spPr>
        <p:txBody>
          <a:bodyPr/>
          <a:lstStyle>
            <a:lvl1pPr marL="0" indent="0" algn="ctr">
              <a:buNone/>
              <a:defRPr>
                <a:solidFill>
                  <a:schemeClr val="bg1"/>
                </a:solidFill>
              </a:defRPr>
            </a:lvl1pPr>
          </a:lstStyle>
          <a:p>
            <a:pPr lvl="0"/>
            <a:r>
              <a:rPr lang="es-MX" dirty="0"/>
              <a:t>Click to ad text</a:t>
            </a:r>
            <a:endParaRPr lang="en-US" dirty="0"/>
          </a:p>
        </p:txBody>
      </p:sp>
      <p:sp>
        <p:nvSpPr>
          <p:cNvPr id="35" name="Marcador de texto 13">
            <a:extLst>
              <a:ext uri="{FF2B5EF4-FFF2-40B4-BE49-F238E27FC236}">
                <a16:creationId xmlns:a16="http://schemas.microsoft.com/office/drawing/2014/main" id="{6CBA3592-605B-734A-AB09-6BC0682C2463}"/>
              </a:ext>
            </a:extLst>
          </p:cNvPr>
          <p:cNvSpPr>
            <a:spLocks noGrp="1"/>
          </p:cNvSpPr>
          <p:nvPr>
            <p:ph type="body" sz="quarter" idx="14" hasCustomPrompt="1"/>
          </p:nvPr>
        </p:nvSpPr>
        <p:spPr>
          <a:xfrm>
            <a:off x="3651199" y="3036122"/>
            <a:ext cx="1757654" cy="406400"/>
          </a:xfrm>
        </p:spPr>
        <p:txBody>
          <a:bodyPr anchor="b">
            <a:normAutofit/>
          </a:bodyPr>
          <a:lstStyle>
            <a:lvl1pPr marL="0" indent="0" algn="ctr">
              <a:buNone/>
              <a:defRPr sz="1600" b="0" i="0">
                <a:solidFill>
                  <a:srgbClr val="74BF4B"/>
                </a:solidFill>
                <a:latin typeface="CiscoSansTT" panose="020B0503020201020303" pitchFamily="34" charset="0"/>
              </a:defRPr>
            </a:lvl1pPr>
          </a:lstStyle>
          <a:p>
            <a:pPr lvl="0"/>
            <a:r>
              <a:rPr lang="es-MX" dirty="0"/>
              <a:t>Add Title</a:t>
            </a:r>
            <a:endParaRPr lang="en-US" dirty="0"/>
          </a:p>
        </p:txBody>
      </p:sp>
      <p:sp>
        <p:nvSpPr>
          <p:cNvPr id="3" name="Marcador de texto 15">
            <a:extLst>
              <a:ext uri="{FF2B5EF4-FFF2-40B4-BE49-F238E27FC236}">
                <a16:creationId xmlns:a16="http://schemas.microsoft.com/office/drawing/2014/main" id="{D9ECF9A1-3EC2-D54C-87E5-6943BA8CC76C}"/>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ADD TITLE</a:t>
            </a:r>
            <a:endParaRPr lang="en-US" dirty="0"/>
          </a:p>
        </p:txBody>
      </p:sp>
      <p:sp>
        <p:nvSpPr>
          <p:cNvPr id="13" name="Elipse 12">
            <a:extLst>
              <a:ext uri="{FF2B5EF4-FFF2-40B4-BE49-F238E27FC236}">
                <a16:creationId xmlns:a16="http://schemas.microsoft.com/office/drawing/2014/main" id="{FA661A48-81FA-8B49-9F24-D25C650E8316}"/>
              </a:ext>
            </a:extLst>
          </p:cNvPr>
          <p:cNvSpPr/>
          <p:nvPr userDrawn="1"/>
        </p:nvSpPr>
        <p:spPr>
          <a:xfrm>
            <a:off x="287425" y="2134955"/>
            <a:ext cx="2832335" cy="2833073"/>
          </a:xfrm>
          <a:prstGeom prst="ellipse">
            <a:avLst/>
          </a:prstGeom>
          <a:noFill/>
          <a:ln w="38100">
            <a:solidFill>
              <a:srgbClr val="00B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ángulo 8">
            <a:extLst>
              <a:ext uri="{FF2B5EF4-FFF2-40B4-BE49-F238E27FC236}">
                <a16:creationId xmlns:a16="http://schemas.microsoft.com/office/drawing/2014/main" id="{025C22D9-D9DA-9E42-99B5-7D9FAA139BCD}"/>
              </a:ext>
            </a:extLst>
          </p:cNvPr>
          <p:cNvSpPr/>
          <p:nvPr userDrawn="1"/>
        </p:nvSpPr>
        <p:spPr>
          <a:xfrm rot="5400000">
            <a:off x="2970532" y="3408582"/>
            <a:ext cx="623531" cy="365663"/>
          </a:xfrm>
          <a:prstGeom prst="triangle">
            <a:avLst/>
          </a:prstGeom>
          <a:solidFill>
            <a:srgbClr val="00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FFEE5131-75A5-324A-945D-66D7E3B0EB8E}"/>
              </a:ext>
            </a:extLst>
          </p:cNvPr>
          <p:cNvSpPr/>
          <p:nvPr userDrawn="1"/>
        </p:nvSpPr>
        <p:spPr>
          <a:xfrm>
            <a:off x="445686" y="2299159"/>
            <a:ext cx="2504010" cy="2504662"/>
          </a:xfrm>
          <a:prstGeom prst="ellipse">
            <a:avLst/>
          </a:prstGeom>
          <a:solidFill>
            <a:srgbClr val="1E4471"/>
          </a:solidFill>
          <a:ln>
            <a:noFill/>
          </a:ln>
          <a:effectLst>
            <a:outerShdw blurRad="825500" dir="3660000" sx="72000" sy="72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ipse 14">
            <a:extLst>
              <a:ext uri="{FF2B5EF4-FFF2-40B4-BE49-F238E27FC236}">
                <a16:creationId xmlns:a16="http://schemas.microsoft.com/office/drawing/2014/main" id="{B3B5F5BA-265F-6841-8DC9-B50A73A72EE0}"/>
              </a:ext>
            </a:extLst>
          </p:cNvPr>
          <p:cNvSpPr/>
          <p:nvPr userDrawn="1"/>
        </p:nvSpPr>
        <p:spPr>
          <a:xfrm>
            <a:off x="595030" y="2448542"/>
            <a:ext cx="2205322" cy="2205896"/>
          </a:xfrm>
          <a:prstGeom prst="ellipse">
            <a:avLst/>
          </a:prstGeom>
          <a:noFill/>
          <a:ln w="6350">
            <a:solidFill>
              <a:srgbClr val="00BC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arcador de texto 13">
            <a:extLst>
              <a:ext uri="{FF2B5EF4-FFF2-40B4-BE49-F238E27FC236}">
                <a16:creationId xmlns:a16="http://schemas.microsoft.com/office/drawing/2014/main" id="{F052E08E-1623-1249-8EB0-AA2F7BB2520D}"/>
              </a:ext>
            </a:extLst>
          </p:cNvPr>
          <p:cNvSpPr>
            <a:spLocks noGrp="1"/>
          </p:cNvSpPr>
          <p:nvPr>
            <p:ph type="body" sz="quarter" idx="10" hasCustomPrompt="1"/>
          </p:nvPr>
        </p:nvSpPr>
        <p:spPr>
          <a:xfrm>
            <a:off x="818864" y="3522034"/>
            <a:ext cx="1757654" cy="699420"/>
          </a:xfrm>
        </p:spPr>
        <p:txBody>
          <a:bodyPr/>
          <a:lstStyle>
            <a:lvl1pPr marL="0" indent="0" algn="ctr">
              <a:buNone/>
              <a:defRPr>
                <a:solidFill>
                  <a:schemeClr val="bg1"/>
                </a:solidFill>
              </a:defRPr>
            </a:lvl1pPr>
          </a:lstStyle>
          <a:p>
            <a:pPr lvl="0"/>
            <a:r>
              <a:rPr lang="es-MX" dirty="0"/>
              <a:t>Click to ad text</a:t>
            </a:r>
            <a:endParaRPr lang="en-US" dirty="0"/>
          </a:p>
        </p:txBody>
      </p:sp>
      <p:sp>
        <p:nvSpPr>
          <p:cNvPr id="17" name="Marcador de texto 13">
            <a:extLst>
              <a:ext uri="{FF2B5EF4-FFF2-40B4-BE49-F238E27FC236}">
                <a16:creationId xmlns:a16="http://schemas.microsoft.com/office/drawing/2014/main" id="{87BD45CD-275F-DF4F-974A-230A1ACDECA2}"/>
              </a:ext>
            </a:extLst>
          </p:cNvPr>
          <p:cNvSpPr>
            <a:spLocks noGrp="1"/>
          </p:cNvSpPr>
          <p:nvPr>
            <p:ph type="body" sz="quarter" idx="12" hasCustomPrompt="1"/>
          </p:nvPr>
        </p:nvSpPr>
        <p:spPr>
          <a:xfrm>
            <a:off x="818864" y="3036122"/>
            <a:ext cx="1757654" cy="406400"/>
          </a:xfrm>
        </p:spPr>
        <p:txBody>
          <a:bodyPr anchor="b">
            <a:normAutofit/>
          </a:bodyPr>
          <a:lstStyle>
            <a:lvl1pPr marL="0" indent="0" algn="ctr">
              <a:buNone/>
              <a:defRPr sz="1600" b="0" i="0">
                <a:solidFill>
                  <a:srgbClr val="00BCEB"/>
                </a:solidFill>
                <a:latin typeface="CiscoSansTT" panose="020B0503020201020303" pitchFamily="34" charset="0"/>
              </a:defRPr>
            </a:lvl1pPr>
          </a:lstStyle>
          <a:p>
            <a:pPr lvl="0"/>
            <a:r>
              <a:rPr lang="es-MX" dirty="0"/>
              <a:t>Add Title</a:t>
            </a:r>
            <a:endParaRPr lang="en-US" dirty="0"/>
          </a:p>
        </p:txBody>
      </p:sp>
      <p:sp>
        <p:nvSpPr>
          <p:cNvPr id="54" name="Marcador de texto 13">
            <a:extLst>
              <a:ext uri="{FF2B5EF4-FFF2-40B4-BE49-F238E27FC236}">
                <a16:creationId xmlns:a16="http://schemas.microsoft.com/office/drawing/2014/main" id="{66EEAF2F-3A2E-3A4E-ABF2-DA6D21FB9A9A}"/>
              </a:ext>
            </a:extLst>
          </p:cNvPr>
          <p:cNvSpPr>
            <a:spLocks noGrp="1"/>
          </p:cNvSpPr>
          <p:nvPr>
            <p:ph type="body" sz="quarter" idx="19" hasCustomPrompt="1"/>
          </p:nvPr>
        </p:nvSpPr>
        <p:spPr>
          <a:xfrm>
            <a:off x="9324807" y="5220206"/>
            <a:ext cx="1757654" cy="1053594"/>
          </a:xfrm>
        </p:spPr>
        <p:txBody>
          <a:bodyPr/>
          <a:lstStyle>
            <a:lvl1pPr marL="0" indent="0" algn="ctr">
              <a:buNone/>
              <a:defRPr>
                <a:solidFill>
                  <a:schemeClr val="bg1"/>
                </a:solidFill>
              </a:defRPr>
            </a:lvl1pPr>
          </a:lstStyle>
          <a:p>
            <a:pPr lvl="0"/>
            <a:r>
              <a:rPr lang="es-MX" dirty="0"/>
              <a:t>Click to ad text</a:t>
            </a:r>
            <a:endParaRPr lang="en-US" dirty="0"/>
          </a:p>
        </p:txBody>
      </p:sp>
      <p:sp>
        <p:nvSpPr>
          <p:cNvPr id="55" name="Marcador de texto 13">
            <a:extLst>
              <a:ext uri="{FF2B5EF4-FFF2-40B4-BE49-F238E27FC236}">
                <a16:creationId xmlns:a16="http://schemas.microsoft.com/office/drawing/2014/main" id="{A96AC30F-A417-4A49-9979-6B83C11134E0}"/>
              </a:ext>
            </a:extLst>
          </p:cNvPr>
          <p:cNvSpPr>
            <a:spLocks noGrp="1"/>
          </p:cNvSpPr>
          <p:nvPr>
            <p:ph type="body" sz="quarter" idx="20" hasCustomPrompt="1"/>
          </p:nvPr>
        </p:nvSpPr>
        <p:spPr>
          <a:xfrm>
            <a:off x="6495258" y="5220206"/>
            <a:ext cx="1757654" cy="1053594"/>
          </a:xfrm>
        </p:spPr>
        <p:txBody>
          <a:bodyPr/>
          <a:lstStyle>
            <a:lvl1pPr marL="0" indent="0" algn="ctr">
              <a:buNone/>
              <a:defRPr>
                <a:solidFill>
                  <a:schemeClr val="bg1"/>
                </a:solidFill>
              </a:defRPr>
            </a:lvl1pPr>
          </a:lstStyle>
          <a:p>
            <a:pPr lvl="0"/>
            <a:r>
              <a:rPr lang="es-MX" dirty="0"/>
              <a:t>Click to ad text</a:t>
            </a:r>
            <a:endParaRPr lang="en-US" dirty="0"/>
          </a:p>
        </p:txBody>
      </p:sp>
      <p:sp>
        <p:nvSpPr>
          <p:cNvPr id="56" name="Marcador de texto 13">
            <a:extLst>
              <a:ext uri="{FF2B5EF4-FFF2-40B4-BE49-F238E27FC236}">
                <a16:creationId xmlns:a16="http://schemas.microsoft.com/office/drawing/2014/main" id="{F883B520-6667-FD4F-BAA9-DAEB8456C619}"/>
              </a:ext>
            </a:extLst>
          </p:cNvPr>
          <p:cNvSpPr>
            <a:spLocks noGrp="1"/>
          </p:cNvSpPr>
          <p:nvPr>
            <p:ph type="body" sz="quarter" idx="21" hasCustomPrompt="1"/>
          </p:nvPr>
        </p:nvSpPr>
        <p:spPr>
          <a:xfrm>
            <a:off x="3651199" y="5220206"/>
            <a:ext cx="1757654" cy="1053594"/>
          </a:xfrm>
        </p:spPr>
        <p:txBody>
          <a:bodyPr/>
          <a:lstStyle>
            <a:lvl1pPr marL="0" indent="0" algn="ctr">
              <a:buNone/>
              <a:defRPr>
                <a:solidFill>
                  <a:schemeClr val="bg1"/>
                </a:solidFill>
              </a:defRPr>
            </a:lvl1pPr>
          </a:lstStyle>
          <a:p>
            <a:pPr lvl="0"/>
            <a:r>
              <a:rPr lang="es-MX" dirty="0"/>
              <a:t>Click to ad text</a:t>
            </a:r>
            <a:endParaRPr lang="en-US" dirty="0"/>
          </a:p>
        </p:txBody>
      </p:sp>
      <p:sp>
        <p:nvSpPr>
          <p:cNvPr id="57" name="Marcador de texto 13">
            <a:extLst>
              <a:ext uri="{FF2B5EF4-FFF2-40B4-BE49-F238E27FC236}">
                <a16:creationId xmlns:a16="http://schemas.microsoft.com/office/drawing/2014/main" id="{823DDFBF-58EE-A94C-8CF2-C046BE77EB1E}"/>
              </a:ext>
            </a:extLst>
          </p:cNvPr>
          <p:cNvSpPr>
            <a:spLocks noGrp="1"/>
          </p:cNvSpPr>
          <p:nvPr>
            <p:ph type="body" sz="quarter" idx="22" hasCustomPrompt="1"/>
          </p:nvPr>
        </p:nvSpPr>
        <p:spPr>
          <a:xfrm>
            <a:off x="818864" y="5220206"/>
            <a:ext cx="1757654" cy="1053594"/>
          </a:xfrm>
        </p:spPr>
        <p:txBody>
          <a:bodyPr/>
          <a:lstStyle>
            <a:lvl1pPr marL="0" indent="0" algn="ctr">
              <a:buNone/>
              <a:defRPr>
                <a:solidFill>
                  <a:schemeClr val="bg1"/>
                </a:solidFill>
              </a:defRPr>
            </a:lvl1pPr>
          </a:lstStyle>
          <a:p>
            <a:pPr lvl="0"/>
            <a:r>
              <a:rPr lang="es-MX" dirty="0"/>
              <a:t>Click to ad text</a:t>
            </a:r>
            <a:endParaRPr lang="en-US" dirty="0"/>
          </a:p>
        </p:txBody>
      </p:sp>
      <p:sp>
        <p:nvSpPr>
          <p:cNvPr id="58" name="Elipse 57">
            <a:extLst>
              <a:ext uri="{FF2B5EF4-FFF2-40B4-BE49-F238E27FC236}">
                <a16:creationId xmlns:a16="http://schemas.microsoft.com/office/drawing/2014/main" id="{8E8D2260-CE18-DF45-B944-8EAC6A94B78E}"/>
              </a:ext>
            </a:extLst>
          </p:cNvPr>
          <p:cNvSpPr/>
          <p:nvPr userDrawn="1"/>
        </p:nvSpPr>
        <p:spPr>
          <a:xfrm>
            <a:off x="1223471" y="1680612"/>
            <a:ext cx="1015662" cy="1015927"/>
          </a:xfrm>
          <a:prstGeom prst="ellipse">
            <a:avLst/>
          </a:prstGeom>
          <a:solidFill>
            <a:srgbClr val="00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lipse 58">
            <a:extLst>
              <a:ext uri="{FF2B5EF4-FFF2-40B4-BE49-F238E27FC236}">
                <a16:creationId xmlns:a16="http://schemas.microsoft.com/office/drawing/2014/main" id="{F4519CD4-E3E6-6847-8B93-D902B04AFD3C}"/>
              </a:ext>
            </a:extLst>
          </p:cNvPr>
          <p:cNvSpPr/>
          <p:nvPr userDrawn="1"/>
        </p:nvSpPr>
        <p:spPr>
          <a:xfrm>
            <a:off x="4022195" y="1680612"/>
            <a:ext cx="1015662" cy="1015927"/>
          </a:xfrm>
          <a:prstGeom prst="ellipse">
            <a:avLst/>
          </a:prstGeom>
          <a:solidFill>
            <a:srgbClr val="74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lipse 59">
            <a:extLst>
              <a:ext uri="{FF2B5EF4-FFF2-40B4-BE49-F238E27FC236}">
                <a16:creationId xmlns:a16="http://schemas.microsoft.com/office/drawing/2014/main" id="{9A7B6EC1-944B-0243-80CE-923D42581060}"/>
              </a:ext>
            </a:extLst>
          </p:cNvPr>
          <p:cNvSpPr/>
          <p:nvPr userDrawn="1"/>
        </p:nvSpPr>
        <p:spPr>
          <a:xfrm>
            <a:off x="6827194" y="1680612"/>
            <a:ext cx="1015662" cy="1015927"/>
          </a:xfrm>
          <a:prstGeom prst="ellipse">
            <a:avLst/>
          </a:prstGeom>
          <a:solidFill>
            <a:srgbClr val="FBA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lipse 60">
            <a:extLst>
              <a:ext uri="{FF2B5EF4-FFF2-40B4-BE49-F238E27FC236}">
                <a16:creationId xmlns:a16="http://schemas.microsoft.com/office/drawing/2014/main" id="{173D1213-D773-9145-B232-E88943E869A2}"/>
              </a:ext>
            </a:extLst>
          </p:cNvPr>
          <p:cNvSpPr/>
          <p:nvPr userDrawn="1"/>
        </p:nvSpPr>
        <p:spPr>
          <a:xfrm>
            <a:off x="9723296" y="1680612"/>
            <a:ext cx="1015662" cy="1015927"/>
          </a:xfrm>
          <a:prstGeom prst="ellipse">
            <a:avLst/>
          </a:prstGeom>
          <a:solidFill>
            <a:srgbClr val="E32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arcador de posición de imagen 62">
            <a:extLst>
              <a:ext uri="{FF2B5EF4-FFF2-40B4-BE49-F238E27FC236}">
                <a16:creationId xmlns:a16="http://schemas.microsoft.com/office/drawing/2014/main" id="{355E5134-D356-4A43-87F6-3D7B2B4DE7BA}"/>
              </a:ext>
            </a:extLst>
          </p:cNvPr>
          <p:cNvSpPr>
            <a:spLocks noGrp="1"/>
          </p:cNvSpPr>
          <p:nvPr>
            <p:ph type="pic" sz="quarter" idx="23" hasCustomPrompt="1"/>
          </p:nvPr>
        </p:nvSpPr>
        <p:spPr>
          <a:xfrm>
            <a:off x="1224672" y="1678410"/>
            <a:ext cx="1001113" cy="999305"/>
          </a:xfrm>
          <a:prstGeom prst="ellipse">
            <a:avLst/>
          </a:prstGeom>
        </p:spPr>
        <p:txBody>
          <a:bodyPr/>
          <a:lstStyle>
            <a:lvl1pPr marL="0" indent="0" algn="ctr">
              <a:buNone/>
              <a:defRPr>
                <a:solidFill>
                  <a:schemeClr val="bg1"/>
                </a:solidFill>
              </a:defRPr>
            </a:lvl1pPr>
          </a:lstStyle>
          <a:p>
            <a:r>
              <a:rPr lang="en-US" dirty="0"/>
              <a:t>Image</a:t>
            </a:r>
          </a:p>
        </p:txBody>
      </p:sp>
      <p:sp>
        <p:nvSpPr>
          <p:cNvPr id="64" name="Marcador de posición de imagen 62">
            <a:extLst>
              <a:ext uri="{FF2B5EF4-FFF2-40B4-BE49-F238E27FC236}">
                <a16:creationId xmlns:a16="http://schemas.microsoft.com/office/drawing/2014/main" id="{C8924CD4-D3CF-9943-9B17-A0BB70E3E726}"/>
              </a:ext>
            </a:extLst>
          </p:cNvPr>
          <p:cNvSpPr>
            <a:spLocks noGrp="1"/>
          </p:cNvSpPr>
          <p:nvPr>
            <p:ph type="pic" sz="quarter" idx="24" hasCustomPrompt="1"/>
          </p:nvPr>
        </p:nvSpPr>
        <p:spPr>
          <a:xfrm>
            <a:off x="4033401" y="1678410"/>
            <a:ext cx="1001113" cy="999305"/>
          </a:xfrm>
          <a:prstGeom prst="ellipse">
            <a:avLst/>
          </a:prstGeom>
        </p:spPr>
        <p:txBody>
          <a:bodyPr/>
          <a:lstStyle>
            <a:lvl1pPr marL="0" indent="0" algn="ctr">
              <a:buNone/>
              <a:defRPr>
                <a:solidFill>
                  <a:schemeClr val="bg1"/>
                </a:solidFill>
              </a:defRPr>
            </a:lvl1pPr>
          </a:lstStyle>
          <a:p>
            <a:r>
              <a:rPr lang="en-US" dirty="0"/>
              <a:t>Image</a:t>
            </a:r>
          </a:p>
        </p:txBody>
      </p:sp>
      <p:sp>
        <p:nvSpPr>
          <p:cNvPr id="65" name="Marcador de posición de imagen 62">
            <a:extLst>
              <a:ext uri="{FF2B5EF4-FFF2-40B4-BE49-F238E27FC236}">
                <a16:creationId xmlns:a16="http://schemas.microsoft.com/office/drawing/2014/main" id="{01FA08B0-BD81-5D47-A50D-4C0D8BCC8EBE}"/>
              </a:ext>
            </a:extLst>
          </p:cNvPr>
          <p:cNvSpPr>
            <a:spLocks noGrp="1"/>
          </p:cNvSpPr>
          <p:nvPr>
            <p:ph type="pic" sz="quarter" idx="25" hasCustomPrompt="1"/>
          </p:nvPr>
        </p:nvSpPr>
        <p:spPr>
          <a:xfrm>
            <a:off x="6828882" y="1678410"/>
            <a:ext cx="1001113" cy="999305"/>
          </a:xfrm>
          <a:prstGeom prst="ellipse">
            <a:avLst/>
          </a:prstGeom>
        </p:spPr>
        <p:txBody>
          <a:bodyPr/>
          <a:lstStyle>
            <a:lvl1pPr marL="0" indent="0" algn="ctr">
              <a:buNone/>
              <a:defRPr>
                <a:solidFill>
                  <a:schemeClr val="bg1"/>
                </a:solidFill>
              </a:defRPr>
            </a:lvl1pPr>
          </a:lstStyle>
          <a:p>
            <a:r>
              <a:rPr lang="en-US" dirty="0"/>
              <a:t>Image</a:t>
            </a:r>
          </a:p>
        </p:txBody>
      </p:sp>
      <p:sp>
        <p:nvSpPr>
          <p:cNvPr id="66" name="Marcador de posición de imagen 62">
            <a:extLst>
              <a:ext uri="{FF2B5EF4-FFF2-40B4-BE49-F238E27FC236}">
                <a16:creationId xmlns:a16="http://schemas.microsoft.com/office/drawing/2014/main" id="{C6D1E0DB-77F0-7046-A79D-4E085376BBC2}"/>
              </a:ext>
            </a:extLst>
          </p:cNvPr>
          <p:cNvSpPr>
            <a:spLocks noGrp="1"/>
          </p:cNvSpPr>
          <p:nvPr>
            <p:ph type="pic" sz="quarter" idx="26" hasCustomPrompt="1"/>
          </p:nvPr>
        </p:nvSpPr>
        <p:spPr>
          <a:xfrm>
            <a:off x="9730569" y="1678410"/>
            <a:ext cx="1001113" cy="999305"/>
          </a:xfrm>
          <a:prstGeom prst="ellipse">
            <a:avLst/>
          </a:prstGeom>
        </p:spPr>
        <p:txBody>
          <a:bodyPr/>
          <a:lstStyle>
            <a:lvl1pPr marL="0" indent="0" algn="ctr">
              <a:buNone/>
              <a:defRPr>
                <a:solidFill>
                  <a:schemeClr val="bg1"/>
                </a:solidFill>
              </a:defRPr>
            </a:lvl1pPr>
          </a:lstStyle>
          <a:p>
            <a:r>
              <a:rPr lang="en-US" dirty="0"/>
              <a:t>Image</a:t>
            </a:r>
          </a:p>
        </p:txBody>
      </p:sp>
      <p:sp>
        <p:nvSpPr>
          <p:cNvPr id="62" name="Elipse 61">
            <a:extLst>
              <a:ext uri="{FF2B5EF4-FFF2-40B4-BE49-F238E27FC236}">
                <a16:creationId xmlns:a16="http://schemas.microsoft.com/office/drawing/2014/main" id="{5AE5425C-F4C5-414D-BB87-9907EDEC758A}"/>
              </a:ext>
            </a:extLst>
          </p:cNvPr>
          <p:cNvSpPr/>
          <p:nvPr userDrawn="1"/>
        </p:nvSpPr>
        <p:spPr>
          <a:xfrm>
            <a:off x="9093402" y="2448542"/>
            <a:ext cx="2205322" cy="2205896"/>
          </a:xfrm>
          <a:prstGeom prst="ellipse">
            <a:avLst/>
          </a:prstGeom>
          <a:noFill/>
          <a:ln w="6350">
            <a:solidFill>
              <a:srgbClr val="E3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arcador de texto 13">
            <a:extLst>
              <a:ext uri="{FF2B5EF4-FFF2-40B4-BE49-F238E27FC236}">
                <a16:creationId xmlns:a16="http://schemas.microsoft.com/office/drawing/2014/main" id="{A6934592-9E33-5144-98CE-B1FA55668110}"/>
              </a:ext>
            </a:extLst>
          </p:cNvPr>
          <p:cNvSpPr>
            <a:spLocks noGrp="1"/>
          </p:cNvSpPr>
          <p:nvPr>
            <p:ph type="body" sz="quarter" idx="17" hasCustomPrompt="1"/>
          </p:nvPr>
        </p:nvSpPr>
        <p:spPr>
          <a:xfrm>
            <a:off x="9324807" y="3522034"/>
            <a:ext cx="1757654" cy="699420"/>
          </a:xfrm>
        </p:spPr>
        <p:txBody>
          <a:bodyPr/>
          <a:lstStyle>
            <a:lvl1pPr marL="0" indent="0" algn="ctr">
              <a:buNone/>
              <a:defRPr>
                <a:solidFill>
                  <a:schemeClr val="bg1"/>
                </a:solidFill>
              </a:defRPr>
            </a:lvl1pPr>
          </a:lstStyle>
          <a:p>
            <a:pPr lvl="0"/>
            <a:r>
              <a:rPr lang="es-MX" dirty="0"/>
              <a:t>Click to ad text</a:t>
            </a:r>
            <a:endParaRPr lang="en-US" dirty="0"/>
          </a:p>
        </p:txBody>
      </p:sp>
      <p:sp>
        <p:nvSpPr>
          <p:cNvPr id="53" name="Marcador de texto 13">
            <a:extLst>
              <a:ext uri="{FF2B5EF4-FFF2-40B4-BE49-F238E27FC236}">
                <a16:creationId xmlns:a16="http://schemas.microsoft.com/office/drawing/2014/main" id="{6C126F28-282D-AB44-9C00-D1ADC28E301B}"/>
              </a:ext>
            </a:extLst>
          </p:cNvPr>
          <p:cNvSpPr>
            <a:spLocks noGrp="1"/>
          </p:cNvSpPr>
          <p:nvPr>
            <p:ph type="body" sz="quarter" idx="18" hasCustomPrompt="1"/>
          </p:nvPr>
        </p:nvSpPr>
        <p:spPr>
          <a:xfrm>
            <a:off x="9324807" y="3036122"/>
            <a:ext cx="1757654" cy="406400"/>
          </a:xfrm>
        </p:spPr>
        <p:txBody>
          <a:bodyPr anchor="b">
            <a:normAutofit/>
          </a:bodyPr>
          <a:lstStyle>
            <a:lvl1pPr marL="0" indent="0" algn="ctr">
              <a:buNone/>
              <a:defRPr sz="1600" b="0" i="0">
                <a:solidFill>
                  <a:srgbClr val="E3241B"/>
                </a:solidFill>
                <a:latin typeface="CiscoSansTT" panose="020B0503020201020303" pitchFamily="34" charset="0"/>
              </a:defRPr>
            </a:lvl1pPr>
          </a:lstStyle>
          <a:p>
            <a:pPr lvl="0"/>
            <a:r>
              <a:rPr lang="es-MX" dirty="0"/>
              <a:t>Add Title</a:t>
            </a:r>
            <a:endParaRPr lang="en-US" dirty="0"/>
          </a:p>
        </p:txBody>
      </p:sp>
    </p:spTree>
    <p:extLst>
      <p:ext uri="{BB962C8B-B14F-4D97-AF65-F5344CB8AC3E}">
        <p14:creationId xmlns:p14="http://schemas.microsoft.com/office/powerpoint/2010/main" val="11089957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llustration Concept and Text">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FEEADE4-A637-DD41-ADAA-98C8A5CE94EE}"/>
              </a:ext>
            </a:extLst>
          </p:cNvPr>
          <p:cNvPicPr>
            <a:picLocks noChangeAspect="1"/>
          </p:cNvPicPr>
          <p:nvPr userDrawn="1"/>
        </p:nvPicPr>
        <p:blipFill>
          <a:blip r:embed="rId2"/>
          <a:stretch>
            <a:fillRect/>
          </a:stretch>
        </p:blipFill>
        <p:spPr>
          <a:xfrm>
            <a:off x="0" y="0"/>
            <a:ext cx="12188825" cy="6858000"/>
          </a:xfrm>
          <a:prstGeom prst="rect">
            <a:avLst/>
          </a:prstGeom>
        </p:spPr>
      </p:pic>
      <p:sp>
        <p:nvSpPr>
          <p:cNvPr id="6" name="Marcador de texto 13">
            <a:extLst>
              <a:ext uri="{FF2B5EF4-FFF2-40B4-BE49-F238E27FC236}">
                <a16:creationId xmlns:a16="http://schemas.microsoft.com/office/drawing/2014/main" id="{7EDBE520-F726-5044-ACBE-1AF5DB318A87}"/>
              </a:ext>
            </a:extLst>
          </p:cNvPr>
          <p:cNvSpPr>
            <a:spLocks noGrp="1"/>
          </p:cNvSpPr>
          <p:nvPr>
            <p:ph type="body" sz="quarter" idx="28" hasCustomPrompt="1"/>
          </p:nvPr>
        </p:nvSpPr>
        <p:spPr>
          <a:xfrm>
            <a:off x="5418728" y="5261113"/>
            <a:ext cx="6134159" cy="1012687"/>
          </a:xfrm>
        </p:spPr>
        <p:txBody>
          <a:bodyPr/>
          <a:lstStyle>
            <a:lvl1pPr marL="0" indent="0">
              <a:buNone/>
              <a:defRPr>
                <a:solidFill>
                  <a:schemeClr val="bg1"/>
                </a:solidFill>
              </a:defRPr>
            </a:lvl1pPr>
          </a:lstStyle>
          <a:p>
            <a:pPr lvl="0"/>
            <a:r>
              <a:rPr lang="es-MX" dirty="0"/>
              <a:t>Click to ad text</a:t>
            </a:r>
            <a:endParaRPr lang="en-US" dirty="0"/>
          </a:p>
        </p:txBody>
      </p:sp>
      <p:sp>
        <p:nvSpPr>
          <p:cNvPr id="7" name="Marcador de texto 13">
            <a:extLst>
              <a:ext uri="{FF2B5EF4-FFF2-40B4-BE49-F238E27FC236}">
                <a16:creationId xmlns:a16="http://schemas.microsoft.com/office/drawing/2014/main" id="{E9E2FEC4-2D7C-6B45-92E6-C28CA460E20B}"/>
              </a:ext>
            </a:extLst>
          </p:cNvPr>
          <p:cNvSpPr>
            <a:spLocks noGrp="1"/>
          </p:cNvSpPr>
          <p:nvPr>
            <p:ph type="body" sz="quarter" idx="12" hasCustomPrompt="1"/>
          </p:nvPr>
        </p:nvSpPr>
        <p:spPr>
          <a:xfrm>
            <a:off x="5418728" y="4775201"/>
            <a:ext cx="6182875" cy="406400"/>
          </a:xfrm>
        </p:spPr>
        <p:txBody>
          <a:bodyPr anchor="b">
            <a:normAutofit/>
          </a:bodyPr>
          <a:lstStyle>
            <a:lvl1pPr marL="0" indent="0" algn="l">
              <a:buNone/>
              <a:defRPr sz="1799" b="1" i="0">
                <a:solidFill>
                  <a:srgbClr val="00BCEB"/>
                </a:solidFill>
                <a:latin typeface="CiscoSansTT" panose="020B0503020201020303" pitchFamily="34" charset="0"/>
              </a:defRPr>
            </a:lvl1pPr>
          </a:lstStyle>
          <a:p>
            <a:pPr lvl="0"/>
            <a:r>
              <a:rPr lang="es-MX" dirty="0"/>
              <a:t>Add Title</a:t>
            </a:r>
            <a:endParaRPr lang="en-US" dirty="0"/>
          </a:p>
        </p:txBody>
      </p:sp>
    </p:spTree>
    <p:extLst>
      <p:ext uri="{BB962C8B-B14F-4D97-AF65-F5344CB8AC3E}">
        <p14:creationId xmlns:p14="http://schemas.microsoft.com/office/powerpoint/2010/main" val="7483886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hoto and Description">
    <p:spTree>
      <p:nvGrpSpPr>
        <p:cNvPr id="1" name=""/>
        <p:cNvGrpSpPr/>
        <p:nvPr/>
      </p:nvGrpSpPr>
      <p:grpSpPr>
        <a:xfrm>
          <a:off x="0" y="0"/>
          <a:ext cx="0" cy="0"/>
          <a:chOff x="0" y="0"/>
          <a:chExt cx="0" cy="0"/>
        </a:xfrm>
      </p:grpSpPr>
      <p:sp>
        <p:nvSpPr>
          <p:cNvPr id="32" name="Forma libre 31">
            <a:extLst>
              <a:ext uri="{FF2B5EF4-FFF2-40B4-BE49-F238E27FC236}">
                <a16:creationId xmlns:a16="http://schemas.microsoft.com/office/drawing/2014/main" id="{236A37D2-6D48-EC42-A6A4-0851491E1626}"/>
              </a:ext>
            </a:extLst>
          </p:cNvPr>
          <p:cNvSpPr/>
          <p:nvPr userDrawn="1"/>
        </p:nvSpPr>
        <p:spPr>
          <a:xfrm rot="16200000">
            <a:off x="2124078" y="-1911965"/>
            <a:ext cx="9645853" cy="4289869"/>
          </a:xfrm>
          <a:custGeom>
            <a:avLst/>
            <a:gdLst>
              <a:gd name="connsiteX0" fmla="*/ 0 w 9645853"/>
              <a:gd name="connsiteY0" fmla="*/ 2007055 h 4014112"/>
              <a:gd name="connsiteX1" fmla="*/ 0 w 9645853"/>
              <a:gd name="connsiteY1" fmla="*/ 2007056 h 4014112"/>
              <a:gd name="connsiteX2" fmla="*/ 0 w 9645853"/>
              <a:gd name="connsiteY2" fmla="*/ 2007055 h 4014112"/>
              <a:gd name="connsiteX3" fmla="*/ 5055896 w 9645853"/>
              <a:gd name="connsiteY3" fmla="*/ 0 h 4014112"/>
              <a:gd name="connsiteX4" fmla="*/ 5055896 w 9645853"/>
              <a:gd name="connsiteY4" fmla="*/ 4014112 h 4014112"/>
              <a:gd name="connsiteX5" fmla="*/ 2007056 w 9645853"/>
              <a:gd name="connsiteY5" fmla="*/ 4014112 h 4014112"/>
              <a:gd name="connsiteX6" fmla="*/ 10362 w 9645853"/>
              <a:gd name="connsiteY6" fmla="*/ 2212265 h 4014112"/>
              <a:gd name="connsiteX7" fmla="*/ 0 w 9645853"/>
              <a:gd name="connsiteY7" fmla="*/ 2007055 h 4014112"/>
              <a:gd name="connsiteX8" fmla="*/ 10362 w 9645853"/>
              <a:gd name="connsiteY8" fmla="*/ 1801846 h 4014112"/>
              <a:gd name="connsiteX9" fmla="*/ 2007056 w 9645853"/>
              <a:gd name="connsiteY9" fmla="*/ 0 h 4014112"/>
              <a:gd name="connsiteX10" fmla="*/ 9645853 w 9645853"/>
              <a:gd name="connsiteY10" fmla="*/ 2007056 h 4014112"/>
              <a:gd name="connsiteX11" fmla="*/ 9645853 w 9645853"/>
              <a:gd name="connsiteY11" fmla="*/ 2007056 h 4014112"/>
              <a:gd name="connsiteX12" fmla="*/ 9645853 w 9645853"/>
              <a:gd name="connsiteY12" fmla="*/ 2007048 h 401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45853" h="4014112">
                <a:moveTo>
                  <a:pt x="0" y="2007055"/>
                </a:moveTo>
                <a:lnTo>
                  <a:pt x="0" y="2007056"/>
                </a:lnTo>
                <a:lnTo>
                  <a:pt x="0" y="2007055"/>
                </a:lnTo>
                <a:close/>
                <a:moveTo>
                  <a:pt x="5055896" y="0"/>
                </a:moveTo>
                <a:lnTo>
                  <a:pt x="5055896" y="4014112"/>
                </a:lnTo>
                <a:lnTo>
                  <a:pt x="2007056" y="4014112"/>
                </a:lnTo>
                <a:cubicBezTo>
                  <a:pt x="967869" y="4014112"/>
                  <a:pt x="113143" y="3224334"/>
                  <a:pt x="10362" y="2212265"/>
                </a:cubicBezTo>
                <a:lnTo>
                  <a:pt x="0" y="2007055"/>
                </a:lnTo>
                <a:lnTo>
                  <a:pt x="10362" y="1801846"/>
                </a:lnTo>
                <a:cubicBezTo>
                  <a:pt x="113144" y="789776"/>
                  <a:pt x="967869" y="0"/>
                  <a:pt x="2007056" y="0"/>
                </a:cubicBezTo>
                <a:close/>
                <a:moveTo>
                  <a:pt x="9645853" y="2007056"/>
                </a:moveTo>
                <a:lnTo>
                  <a:pt x="9645853" y="2007056"/>
                </a:lnTo>
                <a:lnTo>
                  <a:pt x="9645853" y="2007048"/>
                </a:lnTo>
                <a:close/>
              </a:path>
            </a:pathLst>
          </a:custGeom>
          <a:solidFill>
            <a:srgbClr val="00BC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Marcador de posición de imagen 16">
            <a:extLst>
              <a:ext uri="{FF2B5EF4-FFF2-40B4-BE49-F238E27FC236}">
                <a16:creationId xmlns:a16="http://schemas.microsoft.com/office/drawing/2014/main" id="{42EBB27D-10FE-434B-B395-FA4535A64F87}"/>
              </a:ext>
            </a:extLst>
          </p:cNvPr>
          <p:cNvSpPr>
            <a:spLocks noGrp="1"/>
          </p:cNvSpPr>
          <p:nvPr>
            <p:ph type="pic" sz="quarter" idx="11" hasCustomPrompt="1"/>
          </p:nvPr>
        </p:nvSpPr>
        <p:spPr>
          <a:xfrm>
            <a:off x="6094412" y="0"/>
            <a:ext cx="6094413" cy="6858000"/>
          </a:xfrm>
          <a:custGeom>
            <a:avLst/>
            <a:gdLst>
              <a:gd name="connsiteX0" fmla="*/ 3048000 w 6096000"/>
              <a:gd name="connsiteY0" fmla="*/ 0 h 6858000"/>
              <a:gd name="connsiteX1" fmla="*/ 6096000 w 6096000"/>
              <a:gd name="connsiteY1" fmla="*/ 0 h 6858000"/>
              <a:gd name="connsiteX2" fmla="*/ 6096000 w 6096000"/>
              <a:gd name="connsiteY2" fmla="*/ 3048000 h 6858000"/>
              <a:gd name="connsiteX3" fmla="*/ 6096000 w 6096000"/>
              <a:gd name="connsiteY3" fmla="*/ 3836988 h 6858000"/>
              <a:gd name="connsiteX4" fmla="*/ 6096000 w 6096000"/>
              <a:gd name="connsiteY4" fmla="*/ 6858000 h 6858000"/>
              <a:gd name="connsiteX5" fmla="*/ 0 w 6096000"/>
              <a:gd name="connsiteY5" fmla="*/ 6858000 h 6858000"/>
              <a:gd name="connsiteX6" fmla="*/ 0 w 6096000"/>
              <a:gd name="connsiteY6" fmla="*/ 3048000 h 6858000"/>
              <a:gd name="connsiteX7" fmla="*/ 3048000 w 6096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048000" y="0"/>
                </a:moveTo>
                <a:lnTo>
                  <a:pt x="6096000" y="0"/>
                </a:lnTo>
                <a:lnTo>
                  <a:pt x="6096000" y="3048000"/>
                </a:lnTo>
                <a:lnTo>
                  <a:pt x="6096000" y="3836988"/>
                </a:lnTo>
                <a:lnTo>
                  <a:pt x="6096000" y="6858000"/>
                </a:lnTo>
                <a:lnTo>
                  <a:pt x="0" y="6858000"/>
                </a:lnTo>
                <a:lnTo>
                  <a:pt x="0" y="3048000"/>
                </a:lnTo>
                <a:cubicBezTo>
                  <a:pt x="0" y="1364636"/>
                  <a:pt x="1364636" y="0"/>
                  <a:pt x="3048000" y="0"/>
                </a:cubicBezTo>
                <a:close/>
              </a:path>
            </a:pathLst>
          </a:custGeom>
          <a:pattFill prst="pct5">
            <a:fgClr>
              <a:schemeClr val="bg1"/>
            </a:fgClr>
            <a:bgClr>
              <a:schemeClr val="bg2"/>
            </a:bgClr>
          </a:pattFill>
        </p:spPr>
        <p:txBody>
          <a:bodyPr wrap="square">
            <a:noAutofit/>
          </a:bodyPr>
          <a:lstStyle>
            <a:lvl1pPr marL="0" indent="0" algn="ctr">
              <a:buNone/>
              <a:defRPr/>
            </a:lvl1pPr>
          </a:lstStyle>
          <a:p>
            <a:r>
              <a:rPr lang="en-US" dirty="0"/>
              <a:t>Image</a:t>
            </a:r>
          </a:p>
        </p:txBody>
      </p:sp>
      <p:sp>
        <p:nvSpPr>
          <p:cNvPr id="26" name="Forma libre 25">
            <a:extLst>
              <a:ext uri="{FF2B5EF4-FFF2-40B4-BE49-F238E27FC236}">
                <a16:creationId xmlns:a16="http://schemas.microsoft.com/office/drawing/2014/main" id="{275640AC-9D54-1B47-BF1A-381D5F57F1E6}"/>
              </a:ext>
            </a:extLst>
          </p:cNvPr>
          <p:cNvSpPr/>
          <p:nvPr userDrawn="1"/>
        </p:nvSpPr>
        <p:spPr>
          <a:xfrm rot="16200000">
            <a:off x="5281683" y="5548737"/>
            <a:ext cx="1625461" cy="993065"/>
          </a:xfrm>
          <a:custGeom>
            <a:avLst/>
            <a:gdLst>
              <a:gd name="connsiteX0" fmla="*/ 1625461 w 1625461"/>
              <a:gd name="connsiteY0" fmla="*/ 496662 h 993324"/>
              <a:gd name="connsiteX1" fmla="*/ 1128799 w 1625461"/>
              <a:gd name="connsiteY1" fmla="*/ 993324 h 993324"/>
              <a:gd name="connsiteX2" fmla="*/ 0 w 1625461"/>
              <a:gd name="connsiteY2" fmla="*/ 993324 h 993324"/>
              <a:gd name="connsiteX3" fmla="*/ 0 w 1625461"/>
              <a:gd name="connsiteY3" fmla="*/ 0 h 993324"/>
              <a:gd name="connsiteX4" fmla="*/ 1128799 w 1625461"/>
              <a:gd name="connsiteY4" fmla="*/ 0 h 993324"/>
              <a:gd name="connsiteX5" fmla="*/ 1625461 w 1625461"/>
              <a:gd name="connsiteY5" fmla="*/ 496662 h 9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461" h="993324">
                <a:moveTo>
                  <a:pt x="1625461" y="496662"/>
                </a:moveTo>
                <a:cubicBezTo>
                  <a:pt x="1625461" y="770961"/>
                  <a:pt x="1403098" y="993324"/>
                  <a:pt x="1128799" y="993324"/>
                </a:cubicBezTo>
                <a:lnTo>
                  <a:pt x="0" y="993324"/>
                </a:lnTo>
                <a:lnTo>
                  <a:pt x="0" y="0"/>
                </a:lnTo>
                <a:lnTo>
                  <a:pt x="1128799" y="0"/>
                </a:lnTo>
                <a:cubicBezTo>
                  <a:pt x="1403098" y="0"/>
                  <a:pt x="1625461" y="222363"/>
                  <a:pt x="1625461" y="496662"/>
                </a:cubicBezTo>
                <a:close/>
              </a:path>
            </a:pathLst>
          </a:custGeom>
          <a:solidFill>
            <a:srgbClr val="1E44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ángulo redondeado 20">
            <a:extLst>
              <a:ext uri="{FF2B5EF4-FFF2-40B4-BE49-F238E27FC236}">
                <a16:creationId xmlns:a16="http://schemas.microsoft.com/office/drawing/2014/main" id="{663677F6-3F91-8B47-8257-4ECB1026ACF4}"/>
              </a:ext>
            </a:extLst>
          </p:cNvPr>
          <p:cNvSpPr/>
          <p:nvPr userDrawn="1"/>
        </p:nvSpPr>
        <p:spPr>
          <a:xfrm rot="16200000">
            <a:off x="5272057" y="3737009"/>
            <a:ext cx="1644712" cy="993065"/>
          </a:xfrm>
          <a:prstGeom prst="roundRect">
            <a:avLst>
              <a:gd name="adj" fmla="val 50000"/>
            </a:avLst>
          </a:prstGeom>
          <a:solidFill>
            <a:srgbClr val="1E4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rma libre 29">
            <a:extLst>
              <a:ext uri="{FF2B5EF4-FFF2-40B4-BE49-F238E27FC236}">
                <a16:creationId xmlns:a16="http://schemas.microsoft.com/office/drawing/2014/main" id="{959ABEB1-0D33-364B-809F-7E9FFD7A631C}"/>
              </a:ext>
            </a:extLst>
          </p:cNvPr>
          <p:cNvSpPr/>
          <p:nvPr userDrawn="1"/>
        </p:nvSpPr>
        <p:spPr>
          <a:xfrm rot="16200000">
            <a:off x="3895678" y="216689"/>
            <a:ext cx="1426442" cy="993065"/>
          </a:xfrm>
          <a:custGeom>
            <a:avLst/>
            <a:gdLst>
              <a:gd name="connsiteX0" fmla="*/ 1426442 w 1426442"/>
              <a:gd name="connsiteY0" fmla="*/ 0 h 993324"/>
              <a:gd name="connsiteX1" fmla="*/ 1426442 w 1426442"/>
              <a:gd name="connsiteY1" fmla="*/ 993324 h 993324"/>
              <a:gd name="connsiteX2" fmla="*/ 496662 w 1426442"/>
              <a:gd name="connsiteY2" fmla="*/ 993324 h 993324"/>
              <a:gd name="connsiteX3" fmla="*/ 0 w 1426442"/>
              <a:gd name="connsiteY3" fmla="*/ 496662 h 993324"/>
              <a:gd name="connsiteX4" fmla="*/ 496662 w 1426442"/>
              <a:gd name="connsiteY4" fmla="*/ 0 h 993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442" h="993324">
                <a:moveTo>
                  <a:pt x="1426442" y="0"/>
                </a:moveTo>
                <a:lnTo>
                  <a:pt x="1426442" y="993324"/>
                </a:lnTo>
                <a:lnTo>
                  <a:pt x="496662" y="993324"/>
                </a:lnTo>
                <a:cubicBezTo>
                  <a:pt x="222363" y="993324"/>
                  <a:pt x="0" y="770961"/>
                  <a:pt x="0" y="496662"/>
                </a:cubicBezTo>
                <a:cubicBezTo>
                  <a:pt x="0" y="222363"/>
                  <a:pt x="222363" y="0"/>
                  <a:pt x="496662" y="0"/>
                </a:cubicBezTo>
                <a:close/>
              </a:path>
            </a:pathLst>
          </a:custGeom>
          <a:solidFill>
            <a:srgbClr val="1E44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Marcador de texto 13">
            <a:extLst>
              <a:ext uri="{FF2B5EF4-FFF2-40B4-BE49-F238E27FC236}">
                <a16:creationId xmlns:a16="http://schemas.microsoft.com/office/drawing/2014/main" id="{94AB9C5A-2AE2-134F-A9E4-FBC427DFCE80}"/>
              </a:ext>
            </a:extLst>
          </p:cNvPr>
          <p:cNvSpPr>
            <a:spLocks noGrp="1"/>
          </p:cNvSpPr>
          <p:nvPr>
            <p:ph type="body" sz="quarter" idx="10" hasCustomPrompt="1"/>
          </p:nvPr>
        </p:nvSpPr>
        <p:spPr>
          <a:xfrm>
            <a:off x="550719" y="3097491"/>
            <a:ext cx="4013069" cy="3176309"/>
          </a:xfrm>
        </p:spPr>
        <p:txBody>
          <a:bodyPr/>
          <a:lstStyle>
            <a:lvl1pPr marL="0" indent="0" algn="l">
              <a:buNone/>
              <a:defRPr>
                <a:solidFill>
                  <a:schemeClr val="bg1"/>
                </a:solidFill>
              </a:defRPr>
            </a:lvl1pPr>
          </a:lstStyle>
          <a:p>
            <a:pPr lvl="0"/>
            <a:r>
              <a:rPr lang="es-MX" dirty="0"/>
              <a:t>Click to ad text</a:t>
            </a:r>
            <a:endParaRPr lang="en-US" dirty="0"/>
          </a:p>
        </p:txBody>
      </p:sp>
      <p:sp>
        <p:nvSpPr>
          <p:cNvPr id="34" name="Marcador de texto 13">
            <a:extLst>
              <a:ext uri="{FF2B5EF4-FFF2-40B4-BE49-F238E27FC236}">
                <a16:creationId xmlns:a16="http://schemas.microsoft.com/office/drawing/2014/main" id="{D84C4174-F2B4-EB4E-9A8F-2D4C1DC6FBA3}"/>
              </a:ext>
            </a:extLst>
          </p:cNvPr>
          <p:cNvSpPr>
            <a:spLocks noGrp="1"/>
          </p:cNvSpPr>
          <p:nvPr>
            <p:ph type="body" sz="quarter" idx="12" hasCustomPrompt="1"/>
          </p:nvPr>
        </p:nvSpPr>
        <p:spPr>
          <a:xfrm>
            <a:off x="550719" y="2383972"/>
            <a:ext cx="4013069" cy="536878"/>
          </a:xfrm>
        </p:spPr>
        <p:txBody>
          <a:bodyPr anchor="b">
            <a:normAutofit/>
          </a:bodyPr>
          <a:lstStyle>
            <a:lvl1pPr marL="0" indent="0" algn="l">
              <a:buNone/>
              <a:defRPr sz="2399" b="0" i="0">
                <a:solidFill>
                  <a:srgbClr val="00BCEB"/>
                </a:solidFill>
                <a:latin typeface="CiscoSansTT" panose="020B0503020201020303" pitchFamily="34" charset="0"/>
              </a:defRPr>
            </a:lvl1pPr>
          </a:lstStyle>
          <a:p>
            <a:pPr lvl="0"/>
            <a:r>
              <a:rPr lang="es-MX" dirty="0"/>
              <a:t>Add Title</a:t>
            </a:r>
            <a:endParaRPr lang="en-US" dirty="0"/>
          </a:p>
        </p:txBody>
      </p:sp>
    </p:spTree>
    <p:extLst>
      <p:ext uri="{BB962C8B-B14F-4D97-AF65-F5344CB8AC3E}">
        <p14:creationId xmlns:p14="http://schemas.microsoft.com/office/powerpoint/2010/main" val="41544025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Marcador de texto 15">
            <a:extLst>
              <a:ext uri="{FF2B5EF4-FFF2-40B4-BE49-F238E27FC236}">
                <a16:creationId xmlns:a16="http://schemas.microsoft.com/office/drawing/2014/main" id="{3BAE3303-4404-0448-9D1B-56527FBDA916}"/>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0BCEB"/>
                </a:solidFill>
                <a:latin typeface="CiscoSansTT ExtraLight" panose="020B0303020201020303" pitchFamily="34" charset="0"/>
              </a:defRPr>
            </a:lvl1pPr>
          </a:lstStyle>
          <a:p>
            <a:pPr lvl="0"/>
            <a:r>
              <a:rPr lang="es-MX" dirty="0"/>
              <a:t>AGENDA</a:t>
            </a:r>
            <a:endParaRPr lang="en-US" dirty="0"/>
          </a:p>
        </p:txBody>
      </p:sp>
      <p:sp>
        <p:nvSpPr>
          <p:cNvPr id="8" name="Marcador de texto 13">
            <a:extLst>
              <a:ext uri="{FF2B5EF4-FFF2-40B4-BE49-F238E27FC236}">
                <a16:creationId xmlns:a16="http://schemas.microsoft.com/office/drawing/2014/main" id="{CB9CA390-B206-9B43-A712-64F99FE2C103}"/>
              </a:ext>
            </a:extLst>
          </p:cNvPr>
          <p:cNvSpPr>
            <a:spLocks noGrp="1"/>
          </p:cNvSpPr>
          <p:nvPr>
            <p:ph type="body" sz="quarter" idx="10" hasCustomPrompt="1"/>
          </p:nvPr>
        </p:nvSpPr>
        <p:spPr>
          <a:xfrm>
            <a:off x="1418997" y="2348937"/>
            <a:ext cx="4393434" cy="406397"/>
          </a:xfrm>
        </p:spPr>
        <p:txBody>
          <a:bodyPr>
            <a:normAutofit/>
          </a:bodyPr>
          <a:lstStyle>
            <a:lvl1pPr marL="0" indent="0" algn="l">
              <a:buNone/>
              <a:defRPr sz="1999">
                <a:solidFill>
                  <a:srgbClr val="00BCEB"/>
                </a:solidFill>
              </a:defRPr>
            </a:lvl1pPr>
          </a:lstStyle>
          <a:p>
            <a:pPr lvl="0"/>
            <a:r>
              <a:rPr lang="es-MX" dirty="0"/>
              <a:t>Click to ad text</a:t>
            </a:r>
            <a:endParaRPr lang="en-US" dirty="0"/>
          </a:p>
        </p:txBody>
      </p:sp>
      <p:sp>
        <p:nvSpPr>
          <p:cNvPr id="10" name="Marcador de texto 13">
            <a:extLst>
              <a:ext uri="{FF2B5EF4-FFF2-40B4-BE49-F238E27FC236}">
                <a16:creationId xmlns:a16="http://schemas.microsoft.com/office/drawing/2014/main" id="{87FC4E6B-844F-4244-B069-6FA0C9B0F135}"/>
              </a:ext>
            </a:extLst>
          </p:cNvPr>
          <p:cNvSpPr>
            <a:spLocks noGrp="1"/>
          </p:cNvSpPr>
          <p:nvPr>
            <p:ph type="body" sz="quarter" idx="13" hasCustomPrompt="1"/>
          </p:nvPr>
        </p:nvSpPr>
        <p:spPr>
          <a:xfrm>
            <a:off x="1418997" y="3050432"/>
            <a:ext cx="4393434" cy="406397"/>
          </a:xfrm>
        </p:spPr>
        <p:txBody>
          <a:bodyPr>
            <a:normAutofit/>
          </a:bodyPr>
          <a:lstStyle>
            <a:lvl1pPr marL="0" indent="0" algn="l">
              <a:buNone/>
              <a:defRPr sz="1999">
                <a:solidFill>
                  <a:srgbClr val="00BCEB"/>
                </a:solidFill>
              </a:defRPr>
            </a:lvl1pPr>
          </a:lstStyle>
          <a:p>
            <a:pPr lvl="0"/>
            <a:r>
              <a:rPr lang="es-MX" dirty="0"/>
              <a:t>Click to ad text</a:t>
            </a:r>
            <a:endParaRPr lang="en-US" dirty="0"/>
          </a:p>
        </p:txBody>
      </p:sp>
      <p:sp>
        <p:nvSpPr>
          <p:cNvPr id="11" name="Marcador de texto 13">
            <a:extLst>
              <a:ext uri="{FF2B5EF4-FFF2-40B4-BE49-F238E27FC236}">
                <a16:creationId xmlns:a16="http://schemas.microsoft.com/office/drawing/2014/main" id="{E18BCEFE-2C8B-A448-BBDA-9EB8C102C55F}"/>
              </a:ext>
            </a:extLst>
          </p:cNvPr>
          <p:cNvSpPr>
            <a:spLocks noGrp="1"/>
          </p:cNvSpPr>
          <p:nvPr>
            <p:ph type="body" sz="quarter" idx="14" hasCustomPrompt="1"/>
          </p:nvPr>
        </p:nvSpPr>
        <p:spPr>
          <a:xfrm>
            <a:off x="1418997" y="3751927"/>
            <a:ext cx="4393434" cy="406397"/>
          </a:xfrm>
        </p:spPr>
        <p:txBody>
          <a:bodyPr>
            <a:normAutofit/>
          </a:bodyPr>
          <a:lstStyle>
            <a:lvl1pPr marL="0" indent="0" algn="l">
              <a:buNone/>
              <a:defRPr sz="1999">
                <a:solidFill>
                  <a:srgbClr val="00BCEB"/>
                </a:solidFill>
              </a:defRPr>
            </a:lvl1pPr>
          </a:lstStyle>
          <a:p>
            <a:pPr lvl="0"/>
            <a:r>
              <a:rPr lang="es-MX" dirty="0"/>
              <a:t>Click to ad text</a:t>
            </a:r>
            <a:endParaRPr lang="en-US" dirty="0"/>
          </a:p>
        </p:txBody>
      </p:sp>
      <p:sp>
        <p:nvSpPr>
          <p:cNvPr id="13" name="Marcador de texto 13">
            <a:extLst>
              <a:ext uri="{FF2B5EF4-FFF2-40B4-BE49-F238E27FC236}">
                <a16:creationId xmlns:a16="http://schemas.microsoft.com/office/drawing/2014/main" id="{0D163F59-1D2B-8343-8DF5-DB79E5C78CF8}"/>
              </a:ext>
            </a:extLst>
          </p:cNvPr>
          <p:cNvSpPr>
            <a:spLocks noGrp="1"/>
          </p:cNvSpPr>
          <p:nvPr>
            <p:ph type="body" sz="quarter" idx="15" hasCustomPrompt="1"/>
          </p:nvPr>
        </p:nvSpPr>
        <p:spPr>
          <a:xfrm>
            <a:off x="1418997" y="4453422"/>
            <a:ext cx="4393434" cy="406397"/>
          </a:xfrm>
        </p:spPr>
        <p:txBody>
          <a:bodyPr>
            <a:normAutofit/>
          </a:bodyPr>
          <a:lstStyle>
            <a:lvl1pPr marL="0" indent="0" algn="l">
              <a:buNone/>
              <a:defRPr sz="1999">
                <a:solidFill>
                  <a:srgbClr val="00BCEB"/>
                </a:solidFill>
              </a:defRPr>
            </a:lvl1pPr>
          </a:lstStyle>
          <a:p>
            <a:pPr lvl="0"/>
            <a:r>
              <a:rPr lang="es-MX" dirty="0"/>
              <a:t>Click to ad text</a:t>
            </a:r>
            <a:endParaRPr lang="en-US" dirty="0"/>
          </a:p>
        </p:txBody>
      </p:sp>
      <p:sp>
        <p:nvSpPr>
          <p:cNvPr id="14" name="Marcador de texto 13">
            <a:extLst>
              <a:ext uri="{FF2B5EF4-FFF2-40B4-BE49-F238E27FC236}">
                <a16:creationId xmlns:a16="http://schemas.microsoft.com/office/drawing/2014/main" id="{F3D2957D-8DBB-324E-878E-B059B4FFDBA2}"/>
              </a:ext>
            </a:extLst>
          </p:cNvPr>
          <p:cNvSpPr>
            <a:spLocks noGrp="1"/>
          </p:cNvSpPr>
          <p:nvPr>
            <p:ph type="body" sz="quarter" idx="16" hasCustomPrompt="1"/>
          </p:nvPr>
        </p:nvSpPr>
        <p:spPr>
          <a:xfrm>
            <a:off x="1418997" y="5154917"/>
            <a:ext cx="4393434" cy="406397"/>
          </a:xfrm>
        </p:spPr>
        <p:txBody>
          <a:bodyPr>
            <a:normAutofit/>
          </a:bodyPr>
          <a:lstStyle>
            <a:lvl1pPr marL="0" indent="0" algn="l">
              <a:buNone/>
              <a:defRPr sz="1999">
                <a:solidFill>
                  <a:srgbClr val="00BCEB"/>
                </a:solidFill>
              </a:defRPr>
            </a:lvl1pPr>
          </a:lstStyle>
          <a:p>
            <a:pPr lvl="0"/>
            <a:r>
              <a:rPr lang="es-MX" dirty="0"/>
              <a:t>Click to ad text</a:t>
            </a:r>
            <a:endParaRPr lang="en-US" dirty="0"/>
          </a:p>
        </p:txBody>
      </p:sp>
      <p:sp>
        <p:nvSpPr>
          <p:cNvPr id="17" name="Marcador de texto 13">
            <a:extLst>
              <a:ext uri="{FF2B5EF4-FFF2-40B4-BE49-F238E27FC236}">
                <a16:creationId xmlns:a16="http://schemas.microsoft.com/office/drawing/2014/main" id="{AFFEBA7B-38BC-824E-A09C-B9C2C66613C0}"/>
              </a:ext>
            </a:extLst>
          </p:cNvPr>
          <p:cNvSpPr>
            <a:spLocks noGrp="1"/>
          </p:cNvSpPr>
          <p:nvPr>
            <p:ph type="body" sz="quarter" idx="17" hasCustomPrompt="1"/>
          </p:nvPr>
        </p:nvSpPr>
        <p:spPr>
          <a:xfrm>
            <a:off x="1418997" y="5856412"/>
            <a:ext cx="4393434" cy="406397"/>
          </a:xfrm>
        </p:spPr>
        <p:txBody>
          <a:bodyPr>
            <a:normAutofit/>
          </a:bodyPr>
          <a:lstStyle>
            <a:lvl1pPr marL="0" indent="0" algn="l">
              <a:buNone/>
              <a:defRPr sz="1999">
                <a:solidFill>
                  <a:srgbClr val="00BCEB"/>
                </a:solidFill>
              </a:defRPr>
            </a:lvl1pPr>
          </a:lstStyle>
          <a:p>
            <a:pPr lvl="0"/>
            <a:r>
              <a:rPr lang="es-MX" dirty="0"/>
              <a:t>Click to ad text</a:t>
            </a:r>
            <a:endParaRPr lang="en-US" dirty="0"/>
          </a:p>
        </p:txBody>
      </p:sp>
      <p:sp>
        <p:nvSpPr>
          <p:cNvPr id="18" name="Marcador de texto 13">
            <a:extLst>
              <a:ext uri="{FF2B5EF4-FFF2-40B4-BE49-F238E27FC236}">
                <a16:creationId xmlns:a16="http://schemas.microsoft.com/office/drawing/2014/main" id="{8B594313-9C07-BD4B-A34E-1233D1A3E67B}"/>
              </a:ext>
            </a:extLst>
          </p:cNvPr>
          <p:cNvSpPr>
            <a:spLocks noGrp="1"/>
          </p:cNvSpPr>
          <p:nvPr>
            <p:ph type="body" sz="quarter" idx="18" hasCustomPrompt="1"/>
          </p:nvPr>
        </p:nvSpPr>
        <p:spPr>
          <a:xfrm>
            <a:off x="6330912" y="2348937"/>
            <a:ext cx="5261712" cy="406397"/>
          </a:xfrm>
        </p:spPr>
        <p:txBody>
          <a:bodyPr/>
          <a:lstStyle>
            <a:lvl1pPr marL="0" indent="0" algn="l">
              <a:buNone/>
              <a:defRPr>
                <a:solidFill>
                  <a:schemeClr val="bg1"/>
                </a:solidFill>
              </a:defRPr>
            </a:lvl1pPr>
          </a:lstStyle>
          <a:p>
            <a:pPr lvl="0"/>
            <a:r>
              <a:rPr lang="es-MX" dirty="0"/>
              <a:t>Click to ad text</a:t>
            </a:r>
            <a:endParaRPr lang="en-US" dirty="0"/>
          </a:p>
        </p:txBody>
      </p:sp>
      <p:sp>
        <p:nvSpPr>
          <p:cNvPr id="19" name="Marcador de texto 13">
            <a:extLst>
              <a:ext uri="{FF2B5EF4-FFF2-40B4-BE49-F238E27FC236}">
                <a16:creationId xmlns:a16="http://schemas.microsoft.com/office/drawing/2014/main" id="{4A05736C-B052-654A-B9A9-390EB30AB22B}"/>
              </a:ext>
            </a:extLst>
          </p:cNvPr>
          <p:cNvSpPr>
            <a:spLocks noGrp="1"/>
          </p:cNvSpPr>
          <p:nvPr>
            <p:ph type="body" sz="quarter" idx="19" hasCustomPrompt="1"/>
          </p:nvPr>
        </p:nvSpPr>
        <p:spPr>
          <a:xfrm>
            <a:off x="6330912" y="3050432"/>
            <a:ext cx="5261712" cy="406397"/>
          </a:xfrm>
        </p:spPr>
        <p:txBody>
          <a:bodyPr/>
          <a:lstStyle>
            <a:lvl1pPr marL="0" indent="0" algn="l">
              <a:buNone/>
              <a:defRPr>
                <a:solidFill>
                  <a:schemeClr val="bg1"/>
                </a:solidFill>
              </a:defRPr>
            </a:lvl1pPr>
          </a:lstStyle>
          <a:p>
            <a:pPr lvl="0"/>
            <a:r>
              <a:rPr lang="es-MX" dirty="0"/>
              <a:t>Click to ad text</a:t>
            </a:r>
            <a:endParaRPr lang="en-US" dirty="0"/>
          </a:p>
        </p:txBody>
      </p:sp>
      <p:sp>
        <p:nvSpPr>
          <p:cNvPr id="20" name="Marcador de texto 13">
            <a:extLst>
              <a:ext uri="{FF2B5EF4-FFF2-40B4-BE49-F238E27FC236}">
                <a16:creationId xmlns:a16="http://schemas.microsoft.com/office/drawing/2014/main" id="{37700551-AAC7-EB4B-99DA-AA83AE369662}"/>
              </a:ext>
            </a:extLst>
          </p:cNvPr>
          <p:cNvSpPr>
            <a:spLocks noGrp="1"/>
          </p:cNvSpPr>
          <p:nvPr>
            <p:ph type="body" sz="quarter" idx="20" hasCustomPrompt="1"/>
          </p:nvPr>
        </p:nvSpPr>
        <p:spPr>
          <a:xfrm>
            <a:off x="6330912" y="3751927"/>
            <a:ext cx="5261712" cy="406397"/>
          </a:xfrm>
        </p:spPr>
        <p:txBody>
          <a:bodyPr/>
          <a:lstStyle>
            <a:lvl1pPr marL="0" indent="0" algn="l">
              <a:buNone/>
              <a:defRPr>
                <a:solidFill>
                  <a:schemeClr val="bg1"/>
                </a:solidFill>
              </a:defRPr>
            </a:lvl1pPr>
          </a:lstStyle>
          <a:p>
            <a:pPr lvl="0"/>
            <a:r>
              <a:rPr lang="es-MX" dirty="0"/>
              <a:t>Click to ad text</a:t>
            </a:r>
            <a:endParaRPr lang="en-US" dirty="0"/>
          </a:p>
        </p:txBody>
      </p:sp>
      <p:sp>
        <p:nvSpPr>
          <p:cNvPr id="21" name="Marcador de texto 13">
            <a:extLst>
              <a:ext uri="{FF2B5EF4-FFF2-40B4-BE49-F238E27FC236}">
                <a16:creationId xmlns:a16="http://schemas.microsoft.com/office/drawing/2014/main" id="{E2550073-BF9E-4146-875A-8F5F1D9F28F5}"/>
              </a:ext>
            </a:extLst>
          </p:cNvPr>
          <p:cNvSpPr>
            <a:spLocks noGrp="1"/>
          </p:cNvSpPr>
          <p:nvPr>
            <p:ph type="body" sz="quarter" idx="21" hasCustomPrompt="1"/>
          </p:nvPr>
        </p:nvSpPr>
        <p:spPr>
          <a:xfrm>
            <a:off x="6330912" y="4453422"/>
            <a:ext cx="5261712" cy="406397"/>
          </a:xfrm>
        </p:spPr>
        <p:txBody>
          <a:bodyPr/>
          <a:lstStyle>
            <a:lvl1pPr marL="0" indent="0" algn="l">
              <a:buNone/>
              <a:defRPr>
                <a:solidFill>
                  <a:schemeClr val="bg1"/>
                </a:solidFill>
              </a:defRPr>
            </a:lvl1pPr>
          </a:lstStyle>
          <a:p>
            <a:pPr lvl="0"/>
            <a:r>
              <a:rPr lang="es-MX" dirty="0"/>
              <a:t>Click to ad text</a:t>
            </a:r>
            <a:endParaRPr lang="en-US" dirty="0"/>
          </a:p>
        </p:txBody>
      </p:sp>
      <p:sp>
        <p:nvSpPr>
          <p:cNvPr id="22" name="Marcador de texto 13">
            <a:extLst>
              <a:ext uri="{FF2B5EF4-FFF2-40B4-BE49-F238E27FC236}">
                <a16:creationId xmlns:a16="http://schemas.microsoft.com/office/drawing/2014/main" id="{DFC15AC5-6BD4-494C-801E-55B8E6E3DC08}"/>
              </a:ext>
            </a:extLst>
          </p:cNvPr>
          <p:cNvSpPr>
            <a:spLocks noGrp="1"/>
          </p:cNvSpPr>
          <p:nvPr>
            <p:ph type="body" sz="quarter" idx="22" hasCustomPrompt="1"/>
          </p:nvPr>
        </p:nvSpPr>
        <p:spPr>
          <a:xfrm>
            <a:off x="6330912" y="5154917"/>
            <a:ext cx="5261712" cy="406397"/>
          </a:xfrm>
        </p:spPr>
        <p:txBody>
          <a:bodyPr/>
          <a:lstStyle>
            <a:lvl1pPr marL="0" indent="0" algn="l">
              <a:buNone/>
              <a:defRPr>
                <a:solidFill>
                  <a:schemeClr val="bg1"/>
                </a:solidFill>
              </a:defRPr>
            </a:lvl1pPr>
          </a:lstStyle>
          <a:p>
            <a:pPr lvl="0"/>
            <a:r>
              <a:rPr lang="es-MX" dirty="0"/>
              <a:t>Click to ad text</a:t>
            </a:r>
            <a:endParaRPr lang="en-US" dirty="0"/>
          </a:p>
        </p:txBody>
      </p:sp>
      <p:sp>
        <p:nvSpPr>
          <p:cNvPr id="23" name="Marcador de texto 13">
            <a:extLst>
              <a:ext uri="{FF2B5EF4-FFF2-40B4-BE49-F238E27FC236}">
                <a16:creationId xmlns:a16="http://schemas.microsoft.com/office/drawing/2014/main" id="{4D1E6D81-81A4-E44D-8F9C-487A34193545}"/>
              </a:ext>
            </a:extLst>
          </p:cNvPr>
          <p:cNvSpPr>
            <a:spLocks noGrp="1"/>
          </p:cNvSpPr>
          <p:nvPr>
            <p:ph type="body" sz="quarter" idx="23" hasCustomPrompt="1"/>
          </p:nvPr>
        </p:nvSpPr>
        <p:spPr>
          <a:xfrm>
            <a:off x="6330912" y="5856412"/>
            <a:ext cx="5261712" cy="406397"/>
          </a:xfrm>
        </p:spPr>
        <p:txBody>
          <a:bodyPr/>
          <a:lstStyle>
            <a:lvl1pPr marL="0" indent="0" algn="l">
              <a:buNone/>
              <a:defRPr>
                <a:solidFill>
                  <a:schemeClr val="bg1"/>
                </a:solidFill>
              </a:defRPr>
            </a:lvl1pPr>
          </a:lstStyle>
          <a:p>
            <a:pPr lvl="0"/>
            <a:r>
              <a:rPr lang="es-MX" dirty="0"/>
              <a:t>Click to ad text</a:t>
            </a:r>
            <a:endParaRPr lang="en-US" dirty="0"/>
          </a:p>
        </p:txBody>
      </p:sp>
      <p:sp>
        <p:nvSpPr>
          <p:cNvPr id="35" name="CuadroTexto 34">
            <a:extLst>
              <a:ext uri="{FF2B5EF4-FFF2-40B4-BE49-F238E27FC236}">
                <a16:creationId xmlns:a16="http://schemas.microsoft.com/office/drawing/2014/main" id="{4019F377-36F5-114C-9D3C-B7147A7BCA2F}"/>
              </a:ext>
            </a:extLst>
          </p:cNvPr>
          <p:cNvSpPr txBox="1"/>
          <p:nvPr userDrawn="1"/>
        </p:nvSpPr>
        <p:spPr>
          <a:xfrm>
            <a:off x="1317914" y="1532397"/>
            <a:ext cx="2445680" cy="461665"/>
          </a:xfrm>
          <a:prstGeom prst="rect">
            <a:avLst/>
          </a:prstGeom>
          <a:noFill/>
        </p:spPr>
        <p:txBody>
          <a:bodyPr wrap="square" rtlCol="0">
            <a:spAutoFit/>
          </a:bodyPr>
          <a:lstStyle/>
          <a:p>
            <a:r>
              <a:rPr lang="en-US" sz="2399" dirty="0">
                <a:solidFill>
                  <a:schemeClr val="bg1"/>
                </a:solidFill>
              </a:rPr>
              <a:t>SPEAKER</a:t>
            </a:r>
          </a:p>
        </p:txBody>
      </p:sp>
      <p:sp>
        <p:nvSpPr>
          <p:cNvPr id="37" name="Marcador de posición de imagen 36">
            <a:extLst>
              <a:ext uri="{FF2B5EF4-FFF2-40B4-BE49-F238E27FC236}">
                <a16:creationId xmlns:a16="http://schemas.microsoft.com/office/drawing/2014/main" id="{55C9C365-E312-184D-B1B4-761FFBD9CD6A}"/>
              </a:ext>
            </a:extLst>
          </p:cNvPr>
          <p:cNvSpPr>
            <a:spLocks noGrp="1"/>
          </p:cNvSpPr>
          <p:nvPr>
            <p:ph type="pic" sz="quarter" idx="24" hasCustomPrompt="1"/>
          </p:nvPr>
        </p:nvSpPr>
        <p:spPr>
          <a:xfrm>
            <a:off x="583405" y="2219651"/>
            <a:ext cx="627436" cy="62759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38" name="Marcador de posición de imagen 36">
            <a:extLst>
              <a:ext uri="{FF2B5EF4-FFF2-40B4-BE49-F238E27FC236}">
                <a16:creationId xmlns:a16="http://schemas.microsoft.com/office/drawing/2014/main" id="{2A4163C1-74BD-9A41-AEDF-05FD74162F28}"/>
              </a:ext>
            </a:extLst>
          </p:cNvPr>
          <p:cNvSpPr>
            <a:spLocks noGrp="1"/>
          </p:cNvSpPr>
          <p:nvPr>
            <p:ph type="pic" sz="quarter" idx="25" hasCustomPrompt="1"/>
          </p:nvPr>
        </p:nvSpPr>
        <p:spPr>
          <a:xfrm>
            <a:off x="583405" y="2920720"/>
            <a:ext cx="627436" cy="62759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39" name="Marcador de posición de imagen 36">
            <a:extLst>
              <a:ext uri="{FF2B5EF4-FFF2-40B4-BE49-F238E27FC236}">
                <a16:creationId xmlns:a16="http://schemas.microsoft.com/office/drawing/2014/main" id="{C0AF29AB-0521-874A-8EA5-E87A47380D09}"/>
              </a:ext>
            </a:extLst>
          </p:cNvPr>
          <p:cNvSpPr>
            <a:spLocks noGrp="1"/>
          </p:cNvSpPr>
          <p:nvPr>
            <p:ph type="pic" sz="quarter" idx="26" hasCustomPrompt="1"/>
          </p:nvPr>
        </p:nvSpPr>
        <p:spPr>
          <a:xfrm>
            <a:off x="583405" y="3621789"/>
            <a:ext cx="627436" cy="62759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40" name="Marcador de posición de imagen 36">
            <a:extLst>
              <a:ext uri="{FF2B5EF4-FFF2-40B4-BE49-F238E27FC236}">
                <a16:creationId xmlns:a16="http://schemas.microsoft.com/office/drawing/2014/main" id="{8FE08376-EC7F-0746-BA22-E3215EAE5FD0}"/>
              </a:ext>
            </a:extLst>
          </p:cNvPr>
          <p:cNvSpPr>
            <a:spLocks noGrp="1"/>
          </p:cNvSpPr>
          <p:nvPr>
            <p:ph type="pic" sz="quarter" idx="27" hasCustomPrompt="1"/>
          </p:nvPr>
        </p:nvSpPr>
        <p:spPr>
          <a:xfrm>
            <a:off x="583405" y="4322858"/>
            <a:ext cx="627436" cy="62759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41" name="Marcador de posición de imagen 36">
            <a:extLst>
              <a:ext uri="{FF2B5EF4-FFF2-40B4-BE49-F238E27FC236}">
                <a16:creationId xmlns:a16="http://schemas.microsoft.com/office/drawing/2014/main" id="{6D7C7134-7AEE-844B-8079-A39FC9D12D89}"/>
              </a:ext>
            </a:extLst>
          </p:cNvPr>
          <p:cNvSpPr>
            <a:spLocks noGrp="1"/>
          </p:cNvSpPr>
          <p:nvPr>
            <p:ph type="pic" sz="quarter" idx="28" hasCustomPrompt="1"/>
          </p:nvPr>
        </p:nvSpPr>
        <p:spPr>
          <a:xfrm>
            <a:off x="583405" y="5023927"/>
            <a:ext cx="627436" cy="62759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42" name="Marcador de posición de imagen 36">
            <a:extLst>
              <a:ext uri="{FF2B5EF4-FFF2-40B4-BE49-F238E27FC236}">
                <a16:creationId xmlns:a16="http://schemas.microsoft.com/office/drawing/2014/main" id="{E588F640-DA8D-8243-BD71-142FB09468FD}"/>
              </a:ext>
            </a:extLst>
          </p:cNvPr>
          <p:cNvSpPr>
            <a:spLocks noGrp="1"/>
          </p:cNvSpPr>
          <p:nvPr>
            <p:ph type="pic" sz="quarter" idx="29" hasCustomPrompt="1"/>
          </p:nvPr>
        </p:nvSpPr>
        <p:spPr>
          <a:xfrm>
            <a:off x="583405" y="5724995"/>
            <a:ext cx="627436" cy="627599"/>
          </a:xfrm>
          <a:prstGeom prst="ellipse">
            <a:avLst/>
          </a:prstGeom>
        </p:spPr>
        <p:txBody>
          <a:bodyPr>
            <a:normAutofit/>
          </a:bodyPr>
          <a:lstStyle>
            <a:lvl1pPr marL="0" indent="0" algn="ctr">
              <a:buNone/>
              <a:defRPr sz="700">
                <a:solidFill>
                  <a:schemeClr val="bg1"/>
                </a:solidFill>
              </a:defRPr>
            </a:lvl1pPr>
          </a:lstStyle>
          <a:p>
            <a:r>
              <a:rPr lang="en-US" dirty="0"/>
              <a:t>Image</a:t>
            </a:r>
          </a:p>
        </p:txBody>
      </p:sp>
      <p:cxnSp>
        <p:nvCxnSpPr>
          <p:cNvPr id="44" name="Conector recto 43">
            <a:extLst>
              <a:ext uri="{FF2B5EF4-FFF2-40B4-BE49-F238E27FC236}">
                <a16:creationId xmlns:a16="http://schemas.microsoft.com/office/drawing/2014/main" id="{C2027573-7211-044A-84BE-9A48E6F69196}"/>
              </a:ext>
            </a:extLst>
          </p:cNvPr>
          <p:cNvCxnSpPr/>
          <p:nvPr userDrawn="1"/>
        </p:nvCxnSpPr>
        <p:spPr>
          <a:xfrm>
            <a:off x="1418997" y="2920719"/>
            <a:ext cx="101736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A9BC1C65-8BED-F94F-BD5E-E882FD6CF0C7}"/>
              </a:ext>
            </a:extLst>
          </p:cNvPr>
          <p:cNvCxnSpPr/>
          <p:nvPr userDrawn="1"/>
        </p:nvCxnSpPr>
        <p:spPr>
          <a:xfrm>
            <a:off x="1418997" y="3606519"/>
            <a:ext cx="101736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A315C747-61D9-614F-80BB-F70C3766A847}"/>
              </a:ext>
            </a:extLst>
          </p:cNvPr>
          <p:cNvCxnSpPr/>
          <p:nvPr userDrawn="1"/>
        </p:nvCxnSpPr>
        <p:spPr>
          <a:xfrm>
            <a:off x="1418997" y="4314090"/>
            <a:ext cx="101736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2B6B84FA-0655-BB4C-85B5-40F602B83EB5}"/>
              </a:ext>
            </a:extLst>
          </p:cNvPr>
          <p:cNvCxnSpPr/>
          <p:nvPr userDrawn="1"/>
        </p:nvCxnSpPr>
        <p:spPr>
          <a:xfrm>
            <a:off x="1418997" y="5010775"/>
            <a:ext cx="101736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785A3FAF-2F68-4644-BFAB-5FB4AF6C4BA7}"/>
              </a:ext>
            </a:extLst>
          </p:cNvPr>
          <p:cNvCxnSpPr/>
          <p:nvPr userDrawn="1"/>
        </p:nvCxnSpPr>
        <p:spPr>
          <a:xfrm>
            <a:off x="1418997" y="5707461"/>
            <a:ext cx="101736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CuadroTexto 50">
            <a:extLst>
              <a:ext uri="{FF2B5EF4-FFF2-40B4-BE49-F238E27FC236}">
                <a16:creationId xmlns:a16="http://schemas.microsoft.com/office/drawing/2014/main" id="{21DAB835-8CB9-8645-9CC7-0BC46D2006C2}"/>
              </a:ext>
            </a:extLst>
          </p:cNvPr>
          <p:cNvSpPr txBox="1"/>
          <p:nvPr userDrawn="1"/>
        </p:nvSpPr>
        <p:spPr>
          <a:xfrm>
            <a:off x="7129371" y="1532397"/>
            <a:ext cx="2445680" cy="461665"/>
          </a:xfrm>
          <a:prstGeom prst="rect">
            <a:avLst/>
          </a:prstGeom>
          <a:noFill/>
        </p:spPr>
        <p:txBody>
          <a:bodyPr wrap="square" rtlCol="0">
            <a:spAutoFit/>
          </a:bodyPr>
          <a:lstStyle/>
          <a:p>
            <a:r>
              <a:rPr lang="en-US" sz="2399" dirty="0">
                <a:solidFill>
                  <a:schemeClr val="bg1"/>
                </a:solidFill>
              </a:rPr>
              <a:t>SESSION</a:t>
            </a:r>
          </a:p>
        </p:txBody>
      </p:sp>
      <p:pic>
        <p:nvPicPr>
          <p:cNvPr id="2" name="Imagen 1">
            <a:extLst>
              <a:ext uri="{FF2B5EF4-FFF2-40B4-BE49-F238E27FC236}">
                <a16:creationId xmlns:a16="http://schemas.microsoft.com/office/drawing/2014/main" id="{941D1242-4766-574C-9F27-89362CEA00D1}"/>
              </a:ext>
            </a:extLst>
          </p:cNvPr>
          <p:cNvPicPr>
            <a:picLocks noChangeAspect="1"/>
          </p:cNvPicPr>
          <p:nvPr userDrawn="1"/>
        </p:nvPicPr>
        <p:blipFill>
          <a:blip r:embed="rId2"/>
          <a:stretch>
            <a:fillRect/>
          </a:stretch>
        </p:blipFill>
        <p:spPr>
          <a:xfrm>
            <a:off x="566268" y="1277601"/>
            <a:ext cx="622138" cy="749300"/>
          </a:xfrm>
          <a:prstGeom prst="rect">
            <a:avLst/>
          </a:prstGeom>
        </p:spPr>
      </p:pic>
      <p:pic>
        <p:nvPicPr>
          <p:cNvPr id="4" name="Imagen 3">
            <a:extLst>
              <a:ext uri="{FF2B5EF4-FFF2-40B4-BE49-F238E27FC236}">
                <a16:creationId xmlns:a16="http://schemas.microsoft.com/office/drawing/2014/main" id="{1E398140-A1B1-2D45-9095-216FF1FCFAFB}"/>
              </a:ext>
            </a:extLst>
          </p:cNvPr>
          <p:cNvPicPr>
            <a:picLocks noChangeAspect="1"/>
          </p:cNvPicPr>
          <p:nvPr userDrawn="1"/>
        </p:nvPicPr>
        <p:blipFill>
          <a:blip r:embed="rId3"/>
          <a:stretch>
            <a:fillRect/>
          </a:stretch>
        </p:blipFill>
        <p:spPr>
          <a:xfrm>
            <a:off x="6340399" y="1309351"/>
            <a:ext cx="622138" cy="685800"/>
          </a:xfrm>
          <a:prstGeom prst="rect">
            <a:avLst/>
          </a:prstGeom>
        </p:spPr>
      </p:pic>
      <p:cxnSp>
        <p:nvCxnSpPr>
          <p:cNvPr id="6" name="Conector recto 5">
            <a:extLst>
              <a:ext uri="{FF2B5EF4-FFF2-40B4-BE49-F238E27FC236}">
                <a16:creationId xmlns:a16="http://schemas.microsoft.com/office/drawing/2014/main" id="{F96C8D52-3793-994D-81FE-4C0721EB4E64}"/>
              </a:ext>
            </a:extLst>
          </p:cNvPr>
          <p:cNvCxnSpPr>
            <a:cxnSpLocks/>
          </p:cNvCxnSpPr>
          <p:nvPr userDrawn="1"/>
        </p:nvCxnSpPr>
        <p:spPr>
          <a:xfrm>
            <a:off x="583405" y="2038190"/>
            <a:ext cx="5229026" cy="0"/>
          </a:xfrm>
          <a:prstGeom prst="line">
            <a:avLst/>
          </a:prstGeom>
          <a:ln w="22225">
            <a:solidFill>
              <a:srgbClr val="00BCEB"/>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8F37F795-47DE-B241-AFB1-0501F02F1406}"/>
              </a:ext>
            </a:extLst>
          </p:cNvPr>
          <p:cNvCxnSpPr>
            <a:cxnSpLocks/>
          </p:cNvCxnSpPr>
          <p:nvPr userDrawn="1"/>
        </p:nvCxnSpPr>
        <p:spPr>
          <a:xfrm>
            <a:off x="6316667" y="2038190"/>
            <a:ext cx="5275956" cy="0"/>
          </a:xfrm>
          <a:prstGeom prst="line">
            <a:avLst/>
          </a:prstGeom>
          <a:ln w="22225">
            <a:solidFill>
              <a:srgbClr val="00BC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2457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House Keeping">
    <p:spTree>
      <p:nvGrpSpPr>
        <p:cNvPr id="1" name=""/>
        <p:cNvGrpSpPr/>
        <p:nvPr/>
      </p:nvGrpSpPr>
      <p:grpSpPr>
        <a:xfrm>
          <a:off x="0" y="0"/>
          <a:ext cx="0" cy="0"/>
          <a:chOff x="0" y="0"/>
          <a:chExt cx="0" cy="0"/>
        </a:xfrm>
      </p:grpSpPr>
      <p:sp>
        <p:nvSpPr>
          <p:cNvPr id="32" name="Marcador de texto 15">
            <a:extLst>
              <a:ext uri="{FF2B5EF4-FFF2-40B4-BE49-F238E27FC236}">
                <a16:creationId xmlns:a16="http://schemas.microsoft.com/office/drawing/2014/main" id="{095392B1-99DC-5048-835B-2CE793598392}"/>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0BCEB"/>
                </a:solidFill>
                <a:latin typeface="CiscoSansTT ExtraLight" panose="020B0303020201020303" pitchFamily="34" charset="0"/>
              </a:defRPr>
            </a:lvl1pPr>
          </a:lstStyle>
          <a:p>
            <a:pPr lvl="0"/>
            <a:r>
              <a:rPr lang="es-MX" dirty="0"/>
              <a:t>HOUSEKEEPING</a:t>
            </a:r>
            <a:endParaRPr lang="en-US" dirty="0"/>
          </a:p>
        </p:txBody>
      </p:sp>
      <p:sp>
        <p:nvSpPr>
          <p:cNvPr id="33" name="Marcador de texto 13">
            <a:extLst>
              <a:ext uri="{FF2B5EF4-FFF2-40B4-BE49-F238E27FC236}">
                <a16:creationId xmlns:a16="http://schemas.microsoft.com/office/drawing/2014/main" id="{A08B9078-4B7F-D240-BA89-BC855F0C0564}"/>
              </a:ext>
            </a:extLst>
          </p:cNvPr>
          <p:cNvSpPr>
            <a:spLocks noGrp="1"/>
          </p:cNvSpPr>
          <p:nvPr>
            <p:ph type="body" sz="quarter" idx="10" hasCustomPrompt="1"/>
          </p:nvPr>
        </p:nvSpPr>
        <p:spPr>
          <a:xfrm>
            <a:off x="550720" y="3248376"/>
            <a:ext cx="2874727" cy="609602"/>
          </a:xfrm>
        </p:spPr>
        <p:txBody>
          <a:bodyPr/>
          <a:lstStyle>
            <a:lvl1pPr marL="0" indent="0" algn="ctr">
              <a:buNone/>
              <a:defRPr>
                <a:solidFill>
                  <a:schemeClr val="bg1"/>
                </a:solidFill>
              </a:defRPr>
            </a:lvl1pPr>
          </a:lstStyle>
          <a:p>
            <a:pPr lvl="0"/>
            <a:r>
              <a:rPr lang="es-MX" dirty="0"/>
              <a:t>Click to ad text</a:t>
            </a:r>
            <a:endParaRPr lang="en-US" dirty="0"/>
          </a:p>
        </p:txBody>
      </p:sp>
      <p:sp>
        <p:nvSpPr>
          <p:cNvPr id="34" name="Marcador de texto 13">
            <a:extLst>
              <a:ext uri="{FF2B5EF4-FFF2-40B4-BE49-F238E27FC236}">
                <a16:creationId xmlns:a16="http://schemas.microsoft.com/office/drawing/2014/main" id="{928DF0BE-892B-A64E-9A7A-03CA808BF93B}"/>
              </a:ext>
            </a:extLst>
          </p:cNvPr>
          <p:cNvSpPr>
            <a:spLocks noGrp="1"/>
          </p:cNvSpPr>
          <p:nvPr>
            <p:ph type="body" sz="quarter" idx="12" hasCustomPrompt="1"/>
          </p:nvPr>
        </p:nvSpPr>
        <p:spPr>
          <a:xfrm>
            <a:off x="4647519" y="3248376"/>
            <a:ext cx="2874727" cy="609602"/>
          </a:xfrm>
        </p:spPr>
        <p:txBody>
          <a:bodyPr/>
          <a:lstStyle>
            <a:lvl1pPr marL="0" indent="0" algn="ctr">
              <a:buNone/>
              <a:defRPr>
                <a:solidFill>
                  <a:schemeClr val="bg1"/>
                </a:solidFill>
              </a:defRPr>
            </a:lvl1pPr>
          </a:lstStyle>
          <a:p>
            <a:pPr lvl="0"/>
            <a:r>
              <a:rPr lang="es-MX" dirty="0"/>
              <a:t>Click to ad text</a:t>
            </a:r>
            <a:endParaRPr lang="en-US" dirty="0"/>
          </a:p>
        </p:txBody>
      </p:sp>
      <p:sp>
        <p:nvSpPr>
          <p:cNvPr id="36" name="Marcador de texto 13">
            <a:extLst>
              <a:ext uri="{FF2B5EF4-FFF2-40B4-BE49-F238E27FC236}">
                <a16:creationId xmlns:a16="http://schemas.microsoft.com/office/drawing/2014/main" id="{35B49293-4AEC-3848-8688-D26D6A25C238}"/>
              </a:ext>
            </a:extLst>
          </p:cNvPr>
          <p:cNvSpPr>
            <a:spLocks noGrp="1"/>
          </p:cNvSpPr>
          <p:nvPr>
            <p:ph type="body" sz="quarter" idx="13" hasCustomPrompt="1"/>
          </p:nvPr>
        </p:nvSpPr>
        <p:spPr>
          <a:xfrm>
            <a:off x="8721747" y="3248376"/>
            <a:ext cx="2874727" cy="609602"/>
          </a:xfrm>
        </p:spPr>
        <p:txBody>
          <a:bodyPr/>
          <a:lstStyle>
            <a:lvl1pPr marL="0" indent="0" algn="ctr">
              <a:buNone/>
              <a:defRPr>
                <a:solidFill>
                  <a:schemeClr val="bg1"/>
                </a:solidFill>
              </a:defRPr>
            </a:lvl1pPr>
          </a:lstStyle>
          <a:p>
            <a:pPr lvl="0"/>
            <a:r>
              <a:rPr lang="es-MX" dirty="0"/>
              <a:t>Click to ad text</a:t>
            </a:r>
            <a:endParaRPr lang="en-US" dirty="0"/>
          </a:p>
        </p:txBody>
      </p:sp>
      <p:sp>
        <p:nvSpPr>
          <p:cNvPr id="53" name="Marcador de posición de imagen 36">
            <a:extLst>
              <a:ext uri="{FF2B5EF4-FFF2-40B4-BE49-F238E27FC236}">
                <a16:creationId xmlns:a16="http://schemas.microsoft.com/office/drawing/2014/main" id="{22DA5D92-A396-9048-A9E6-46B950DE4B3B}"/>
              </a:ext>
            </a:extLst>
          </p:cNvPr>
          <p:cNvSpPr>
            <a:spLocks noGrp="1"/>
          </p:cNvSpPr>
          <p:nvPr>
            <p:ph type="pic" sz="quarter" idx="24" hasCustomPrompt="1"/>
          </p:nvPr>
        </p:nvSpPr>
        <p:spPr>
          <a:xfrm>
            <a:off x="1277335" y="1551154"/>
            <a:ext cx="1421499" cy="142186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54" name="Marcador de posición de imagen 36">
            <a:extLst>
              <a:ext uri="{FF2B5EF4-FFF2-40B4-BE49-F238E27FC236}">
                <a16:creationId xmlns:a16="http://schemas.microsoft.com/office/drawing/2014/main" id="{EA036059-024C-3C43-BF3A-C4EAB59560EE}"/>
              </a:ext>
            </a:extLst>
          </p:cNvPr>
          <p:cNvSpPr>
            <a:spLocks noGrp="1"/>
          </p:cNvSpPr>
          <p:nvPr>
            <p:ph type="pic" sz="quarter" idx="25" hasCustomPrompt="1"/>
          </p:nvPr>
        </p:nvSpPr>
        <p:spPr>
          <a:xfrm>
            <a:off x="5374134" y="1551154"/>
            <a:ext cx="1421499" cy="142186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55" name="Marcador de posición de imagen 36">
            <a:extLst>
              <a:ext uri="{FF2B5EF4-FFF2-40B4-BE49-F238E27FC236}">
                <a16:creationId xmlns:a16="http://schemas.microsoft.com/office/drawing/2014/main" id="{3C5302CE-1CFF-7B43-8569-AA54B14D93AD}"/>
              </a:ext>
            </a:extLst>
          </p:cNvPr>
          <p:cNvSpPr>
            <a:spLocks noGrp="1"/>
          </p:cNvSpPr>
          <p:nvPr>
            <p:ph type="pic" sz="quarter" idx="26" hasCustomPrompt="1"/>
          </p:nvPr>
        </p:nvSpPr>
        <p:spPr>
          <a:xfrm>
            <a:off x="9448362" y="1551154"/>
            <a:ext cx="1421499" cy="142186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59" name="Marcador de texto 13">
            <a:extLst>
              <a:ext uri="{FF2B5EF4-FFF2-40B4-BE49-F238E27FC236}">
                <a16:creationId xmlns:a16="http://schemas.microsoft.com/office/drawing/2014/main" id="{2A2D1F08-B616-2D45-A661-943B736C3040}"/>
              </a:ext>
            </a:extLst>
          </p:cNvPr>
          <p:cNvSpPr>
            <a:spLocks noGrp="1"/>
          </p:cNvSpPr>
          <p:nvPr>
            <p:ph type="body" sz="quarter" idx="27" hasCustomPrompt="1"/>
          </p:nvPr>
        </p:nvSpPr>
        <p:spPr>
          <a:xfrm>
            <a:off x="550720" y="5652909"/>
            <a:ext cx="2874727" cy="609602"/>
          </a:xfrm>
        </p:spPr>
        <p:txBody>
          <a:bodyPr/>
          <a:lstStyle>
            <a:lvl1pPr marL="0" indent="0" algn="ctr">
              <a:buNone/>
              <a:defRPr>
                <a:solidFill>
                  <a:schemeClr val="bg1"/>
                </a:solidFill>
              </a:defRPr>
            </a:lvl1pPr>
          </a:lstStyle>
          <a:p>
            <a:pPr lvl="0"/>
            <a:r>
              <a:rPr lang="es-MX" dirty="0"/>
              <a:t>Click to ad text</a:t>
            </a:r>
            <a:endParaRPr lang="en-US" dirty="0"/>
          </a:p>
        </p:txBody>
      </p:sp>
      <p:sp>
        <p:nvSpPr>
          <p:cNvPr id="60" name="Marcador de texto 13">
            <a:extLst>
              <a:ext uri="{FF2B5EF4-FFF2-40B4-BE49-F238E27FC236}">
                <a16:creationId xmlns:a16="http://schemas.microsoft.com/office/drawing/2014/main" id="{827E1219-8352-AA4C-83BD-F4ECC654A680}"/>
              </a:ext>
            </a:extLst>
          </p:cNvPr>
          <p:cNvSpPr>
            <a:spLocks noGrp="1"/>
          </p:cNvSpPr>
          <p:nvPr>
            <p:ph type="body" sz="quarter" idx="28" hasCustomPrompt="1"/>
          </p:nvPr>
        </p:nvSpPr>
        <p:spPr>
          <a:xfrm>
            <a:off x="4647519" y="5652909"/>
            <a:ext cx="2874727" cy="609602"/>
          </a:xfrm>
        </p:spPr>
        <p:txBody>
          <a:bodyPr/>
          <a:lstStyle>
            <a:lvl1pPr marL="0" indent="0" algn="ctr">
              <a:buNone/>
              <a:defRPr>
                <a:solidFill>
                  <a:schemeClr val="bg1"/>
                </a:solidFill>
              </a:defRPr>
            </a:lvl1pPr>
          </a:lstStyle>
          <a:p>
            <a:pPr lvl="0"/>
            <a:r>
              <a:rPr lang="es-MX" dirty="0"/>
              <a:t>Click to ad text</a:t>
            </a:r>
            <a:endParaRPr lang="en-US" dirty="0"/>
          </a:p>
        </p:txBody>
      </p:sp>
      <p:sp>
        <p:nvSpPr>
          <p:cNvPr id="61" name="Marcador de texto 13">
            <a:extLst>
              <a:ext uri="{FF2B5EF4-FFF2-40B4-BE49-F238E27FC236}">
                <a16:creationId xmlns:a16="http://schemas.microsoft.com/office/drawing/2014/main" id="{C4BC0767-48E4-1F4F-A5CE-C8EAA8D0C3B7}"/>
              </a:ext>
            </a:extLst>
          </p:cNvPr>
          <p:cNvSpPr>
            <a:spLocks noGrp="1"/>
          </p:cNvSpPr>
          <p:nvPr>
            <p:ph type="body" sz="quarter" idx="29" hasCustomPrompt="1"/>
          </p:nvPr>
        </p:nvSpPr>
        <p:spPr>
          <a:xfrm>
            <a:off x="8721747" y="5652909"/>
            <a:ext cx="2874727" cy="609602"/>
          </a:xfrm>
        </p:spPr>
        <p:txBody>
          <a:bodyPr/>
          <a:lstStyle>
            <a:lvl1pPr marL="0" indent="0" algn="ctr">
              <a:buNone/>
              <a:defRPr>
                <a:solidFill>
                  <a:schemeClr val="bg1"/>
                </a:solidFill>
              </a:defRPr>
            </a:lvl1pPr>
          </a:lstStyle>
          <a:p>
            <a:pPr lvl="0"/>
            <a:r>
              <a:rPr lang="es-MX" dirty="0"/>
              <a:t>Click to ad text</a:t>
            </a:r>
            <a:endParaRPr lang="en-US" dirty="0"/>
          </a:p>
        </p:txBody>
      </p:sp>
      <p:sp>
        <p:nvSpPr>
          <p:cNvPr id="62" name="Marcador de posición de imagen 36">
            <a:extLst>
              <a:ext uri="{FF2B5EF4-FFF2-40B4-BE49-F238E27FC236}">
                <a16:creationId xmlns:a16="http://schemas.microsoft.com/office/drawing/2014/main" id="{0792CDCB-30E2-4C48-B6B5-E3B3E46E88A6}"/>
              </a:ext>
            </a:extLst>
          </p:cNvPr>
          <p:cNvSpPr>
            <a:spLocks noGrp="1"/>
          </p:cNvSpPr>
          <p:nvPr>
            <p:ph type="pic" sz="quarter" idx="30" hasCustomPrompt="1"/>
          </p:nvPr>
        </p:nvSpPr>
        <p:spPr>
          <a:xfrm>
            <a:off x="1277335" y="3955687"/>
            <a:ext cx="1421499" cy="142186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63" name="Marcador de posición de imagen 36">
            <a:extLst>
              <a:ext uri="{FF2B5EF4-FFF2-40B4-BE49-F238E27FC236}">
                <a16:creationId xmlns:a16="http://schemas.microsoft.com/office/drawing/2014/main" id="{2694DEC8-EAE7-DE43-AC6F-836B745A1630}"/>
              </a:ext>
            </a:extLst>
          </p:cNvPr>
          <p:cNvSpPr>
            <a:spLocks noGrp="1"/>
          </p:cNvSpPr>
          <p:nvPr>
            <p:ph type="pic" sz="quarter" idx="31" hasCustomPrompt="1"/>
          </p:nvPr>
        </p:nvSpPr>
        <p:spPr>
          <a:xfrm>
            <a:off x="5374134" y="3955687"/>
            <a:ext cx="1421499" cy="1421869"/>
          </a:xfrm>
          <a:prstGeom prst="ellipse">
            <a:avLst/>
          </a:prstGeom>
        </p:spPr>
        <p:txBody>
          <a:bodyPr>
            <a:normAutofit/>
          </a:bodyPr>
          <a:lstStyle>
            <a:lvl1pPr marL="0" indent="0" algn="ctr">
              <a:buNone/>
              <a:defRPr sz="700">
                <a:solidFill>
                  <a:schemeClr val="bg1"/>
                </a:solidFill>
              </a:defRPr>
            </a:lvl1pPr>
          </a:lstStyle>
          <a:p>
            <a:r>
              <a:rPr lang="en-US" dirty="0"/>
              <a:t>Image</a:t>
            </a:r>
          </a:p>
        </p:txBody>
      </p:sp>
      <p:sp>
        <p:nvSpPr>
          <p:cNvPr id="64" name="Marcador de posición de imagen 36">
            <a:extLst>
              <a:ext uri="{FF2B5EF4-FFF2-40B4-BE49-F238E27FC236}">
                <a16:creationId xmlns:a16="http://schemas.microsoft.com/office/drawing/2014/main" id="{F6CE9409-BBF6-144E-A743-0E8651169206}"/>
              </a:ext>
            </a:extLst>
          </p:cNvPr>
          <p:cNvSpPr>
            <a:spLocks noGrp="1"/>
          </p:cNvSpPr>
          <p:nvPr>
            <p:ph type="pic" sz="quarter" idx="32" hasCustomPrompt="1"/>
          </p:nvPr>
        </p:nvSpPr>
        <p:spPr>
          <a:xfrm>
            <a:off x="9448362" y="3955687"/>
            <a:ext cx="1421499" cy="1421869"/>
          </a:xfrm>
          <a:prstGeom prst="ellipse">
            <a:avLst/>
          </a:prstGeom>
        </p:spPr>
        <p:txBody>
          <a:bodyPr>
            <a:normAutofit/>
          </a:bodyPr>
          <a:lstStyle>
            <a:lvl1pPr marL="0" indent="0" algn="ctr">
              <a:buNone/>
              <a:defRPr sz="700">
                <a:solidFill>
                  <a:schemeClr val="bg1"/>
                </a:solidFill>
              </a:defRPr>
            </a:lvl1pPr>
          </a:lstStyle>
          <a:p>
            <a:r>
              <a:rPr lang="en-US" dirty="0"/>
              <a:t>Image</a:t>
            </a:r>
          </a:p>
        </p:txBody>
      </p:sp>
      <p:cxnSp>
        <p:nvCxnSpPr>
          <p:cNvPr id="5" name="Conector recto 4">
            <a:extLst>
              <a:ext uri="{FF2B5EF4-FFF2-40B4-BE49-F238E27FC236}">
                <a16:creationId xmlns:a16="http://schemas.microsoft.com/office/drawing/2014/main" id="{EA670C85-02ED-FB41-9312-8A7758EB4C1D}"/>
              </a:ext>
            </a:extLst>
          </p:cNvPr>
          <p:cNvCxnSpPr>
            <a:cxnSpLocks/>
          </p:cNvCxnSpPr>
          <p:nvPr userDrawn="1"/>
        </p:nvCxnSpPr>
        <p:spPr>
          <a:xfrm>
            <a:off x="4022724" y="3228498"/>
            <a:ext cx="0" cy="707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9AC4C920-F8F3-0442-9F81-00E1F4E162F8}"/>
              </a:ext>
            </a:extLst>
          </p:cNvPr>
          <p:cNvCxnSpPr>
            <a:cxnSpLocks/>
          </p:cNvCxnSpPr>
          <p:nvPr userDrawn="1"/>
        </p:nvCxnSpPr>
        <p:spPr>
          <a:xfrm>
            <a:off x="8096707" y="3228498"/>
            <a:ext cx="0" cy="707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D9F652C9-A18F-0641-B127-2F8BDF6C1853}"/>
              </a:ext>
            </a:extLst>
          </p:cNvPr>
          <p:cNvCxnSpPr>
            <a:cxnSpLocks/>
          </p:cNvCxnSpPr>
          <p:nvPr userDrawn="1"/>
        </p:nvCxnSpPr>
        <p:spPr>
          <a:xfrm>
            <a:off x="4022724" y="5584072"/>
            <a:ext cx="0" cy="707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29FE5801-DA82-974E-98E8-1ED86CDB168D}"/>
              </a:ext>
            </a:extLst>
          </p:cNvPr>
          <p:cNvCxnSpPr>
            <a:cxnSpLocks/>
          </p:cNvCxnSpPr>
          <p:nvPr userDrawn="1"/>
        </p:nvCxnSpPr>
        <p:spPr>
          <a:xfrm>
            <a:off x="8096707" y="5584072"/>
            <a:ext cx="0" cy="7073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2065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84715D-B4BB-EB47-89F7-ECC755562D2F}"/>
              </a:ext>
            </a:extLst>
          </p:cNvPr>
          <p:cNvPicPr>
            <a:picLocks noChangeAspect="1"/>
          </p:cNvPicPr>
          <p:nvPr userDrawn="1"/>
        </p:nvPicPr>
        <p:blipFill>
          <a:blip r:embed="rId2"/>
          <a:stretch>
            <a:fillRect/>
          </a:stretch>
        </p:blipFill>
        <p:spPr>
          <a:xfrm>
            <a:off x="0" y="0"/>
            <a:ext cx="12188825" cy="3302000"/>
          </a:xfrm>
          <a:prstGeom prst="rect">
            <a:avLst/>
          </a:prstGeom>
        </p:spPr>
      </p:pic>
      <p:sp>
        <p:nvSpPr>
          <p:cNvPr id="32" name="Marcador de texto 15">
            <a:extLst>
              <a:ext uri="{FF2B5EF4-FFF2-40B4-BE49-F238E27FC236}">
                <a16:creationId xmlns:a16="http://schemas.microsoft.com/office/drawing/2014/main" id="{095392B1-99DC-5048-835B-2CE793598392}"/>
              </a:ext>
            </a:extLst>
          </p:cNvPr>
          <p:cNvSpPr>
            <a:spLocks noGrp="1"/>
          </p:cNvSpPr>
          <p:nvPr>
            <p:ph type="body" sz="quarter" idx="11" hasCustomPrompt="1"/>
          </p:nvPr>
        </p:nvSpPr>
        <p:spPr>
          <a:xfrm>
            <a:off x="2613774" y="1346200"/>
            <a:ext cx="6961277" cy="609601"/>
          </a:xfrm>
        </p:spPr>
        <p:txBody>
          <a:bodyPr>
            <a:normAutofit/>
          </a:bodyPr>
          <a:lstStyle>
            <a:lvl1pPr marL="0" indent="0" algn="ctr">
              <a:buNone/>
              <a:defRPr sz="2399" b="0" i="0">
                <a:solidFill>
                  <a:srgbClr val="00BCEB"/>
                </a:solidFill>
                <a:latin typeface="CiscoSansTT ExtraLight" panose="020B0303020201020303" pitchFamily="34" charset="0"/>
              </a:defRPr>
            </a:lvl1pPr>
          </a:lstStyle>
          <a:p>
            <a:pPr lvl="0"/>
            <a:r>
              <a:rPr lang="es-MX" dirty="0"/>
              <a:t>SPEAKERS</a:t>
            </a:r>
            <a:endParaRPr lang="en-US" dirty="0"/>
          </a:p>
        </p:txBody>
      </p:sp>
      <p:sp>
        <p:nvSpPr>
          <p:cNvPr id="24" name="Marcador de posición de imagen 36">
            <a:extLst>
              <a:ext uri="{FF2B5EF4-FFF2-40B4-BE49-F238E27FC236}">
                <a16:creationId xmlns:a16="http://schemas.microsoft.com/office/drawing/2014/main" id="{5F1F2751-8D7C-1A40-B870-136F4B84C1CA}"/>
              </a:ext>
            </a:extLst>
          </p:cNvPr>
          <p:cNvSpPr>
            <a:spLocks noGrp="1"/>
          </p:cNvSpPr>
          <p:nvPr>
            <p:ph type="pic" sz="quarter" idx="24" hasCustomPrompt="1"/>
          </p:nvPr>
        </p:nvSpPr>
        <p:spPr>
          <a:xfrm>
            <a:off x="550720" y="2581187"/>
            <a:ext cx="1695184" cy="1695626"/>
          </a:xfrm>
          <a:prstGeom prst="ellipse">
            <a:avLst/>
          </a:prstGeom>
          <a:blipFill>
            <a:blip r:embed="rId3"/>
            <a:stretch>
              <a:fillRect/>
            </a:stretch>
          </a:blipFill>
        </p:spPr>
        <p:txBody>
          <a:bodyPr>
            <a:normAutofit/>
          </a:bodyPr>
          <a:lstStyle>
            <a:lvl1pPr marL="0" indent="0" algn="ctr">
              <a:buNone/>
              <a:defRPr sz="700">
                <a:solidFill>
                  <a:schemeClr val="bg1"/>
                </a:solidFill>
              </a:defRPr>
            </a:lvl1pPr>
          </a:lstStyle>
          <a:p>
            <a:r>
              <a:rPr lang="en-US" dirty="0"/>
              <a:t>Image</a:t>
            </a:r>
          </a:p>
        </p:txBody>
      </p:sp>
      <p:sp>
        <p:nvSpPr>
          <p:cNvPr id="25" name="Marcador de posición de imagen 36">
            <a:extLst>
              <a:ext uri="{FF2B5EF4-FFF2-40B4-BE49-F238E27FC236}">
                <a16:creationId xmlns:a16="http://schemas.microsoft.com/office/drawing/2014/main" id="{0823EAF6-6AF3-C645-ADE6-F5C5216D6916}"/>
              </a:ext>
            </a:extLst>
          </p:cNvPr>
          <p:cNvSpPr>
            <a:spLocks noGrp="1"/>
          </p:cNvSpPr>
          <p:nvPr>
            <p:ph type="pic" sz="quarter" idx="25" hasCustomPrompt="1"/>
          </p:nvPr>
        </p:nvSpPr>
        <p:spPr>
          <a:xfrm>
            <a:off x="2419673" y="2581187"/>
            <a:ext cx="1695184" cy="1695626"/>
          </a:xfrm>
          <a:prstGeom prst="ellipse">
            <a:avLst/>
          </a:prstGeom>
          <a:blipFill>
            <a:blip r:embed="rId3"/>
            <a:stretch>
              <a:fillRect/>
            </a:stretch>
          </a:blipFill>
        </p:spPr>
        <p:txBody>
          <a:bodyPr>
            <a:normAutofit/>
          </a:bodyPr>
          <a:lstStyle>
            <a:lvl1pPr marL="0" indent="0" algn="ctr">
              <a:buNone/>
              <a:defRPr sz="700">
                <a:solidFill>
                  <a:schemeClr val="bg1"/>
                </a:solidFill>
              </a:defRPr>
            </a:lvl1pPr>
          </a:lstStyle>
          <a:p>
            <a:r>
              <a:rPr lang="en-US" dirty="0"/>
              <a:t>Image</a:t>
            </a:r>
          </a:p>
        </p:txBody>
      </p:sp>
      <p:sp>
        <p:nvSpPr>
          <p:cNvPr id="26" name="Marcador de posición de imagen 36">
            <a:extLst>
              <a:ext uri="{FF2B5EF4-FFF2-40B4-BE49-F238E27FC236}">
                <a16:creationId xmlns:a16="http://schemas.microsoft.com/office/drawing/2014/main" id="{8783B8DD-7BCC-4648-B2A7-90F0465F59BB}"/>
              </a:ext>
            </a:extLst>
          </p:cNvPr>
          <p:cNvSpPr>
            <a:spLocks noGrp="1"/>
          </p:cNvSpPr>
          <p:nvPr>
            <p:ph type="pic" sz="quarter" idx="26" hasCustomPrompt="1"/>
          </p:nvPr>
        </p:nvSpPr>
        <p:spPr>
          <a:xfrm>
            <a:off x="4288626" y="2581187"/>
            <a:ext cx="1695184" cy="1695626"/>
          </a:xfrm>
          <a:prstGeom prst="ellipse">
            <a:avLst/>
          </a:prstGeom>
          <a:blipFill>
            <a:blip r:embed="rId3"/>
            <a:stretch>
              <a:fillRect/>
            </a:stretch>
          </a:blipFill>
        </p:spPr>
        <p:txBody>
          <a:bodyPr>
            <a:normAutofit/>
          </a:bodyPr>
          <a:lstStyle>
            <a:lvl1pPr marL="0" indent="0" algn="ctr">
              <a:buNone/>
              <a:defRPr sz="700">
                <a:solidFill>
                  <a:schemeClr val="bg1"/>
                </a:solidFill>
              </a:defRPr>
            </a:lvl1pPr>
          </a:lstStyle>
          <a:p>
            <a:r>
              <a:rPr lang="en-US" dirty="0"/>
              <a:t>Image</a:t>
            </a:r>
          </a:p>
        </p:txBody>
      </p:sp>
      <p:sp>
        <p:nvSpPr>
          <p:cNvPr id="27" name="Marcador de posición de imagen 36">
            <a:extLst>
              <a:ext uri="{FF2B5EF4-FFF2-40B4-BE49-F238E27FC236}">
                <a16:creationId xmlns:a16="http://schemas.microsoft.com/office/drawing/2014/main" id="{C4865F08-C4D6-7546-9990-136415DE7947}"/>
              </a:ext>
            </a:extLst>
          </p:cNvPr>
          <p:cNvSpPr>
            <a:spLocks noGrp="1"/>
          </p:cNvSpPr>
          <p:nvPr>
            <p:ph type="pic" sz="quarter" idx="27" hasCustomPrompt="1"/>
          </p:nvPr>
        </p:nvSpPr>
        <p:spPr>
          <a:xfrm>
            <a:off x="6157579" y="2581187"/>
            <a:ext cx="1695184" cy="1695626"/>
          </a:xfrm>
          <a:prstGeom prst="ellipse">
            <a:avLst/>
          </a:prstGeom>
          <a:blipFill>
            <a:blip r:embed="rId3"/>
            <a:stretch>
              <a:fillRect/>
            </a:stretch>
          </a:blipFill>
        </p:spPr>
        <p:txBody>
          <a:bodyPr>
            <a:normAutofit/>
          </a:bodyPr>
          <a:lstStyle>
            <a:lvl1pPr marL="0" indent="0" algn="ctr">
              <a:buNone/>
              <a:defRPr sz="700">
                <a:solidFill>
                  <a:schemeClr val="bg1"/>
                </a:solidFill>
              </a:defRPr>
            </a:lvl1pPr>
          </a:lstStyle>
          <a:p>
            <a:r>
              <a:rPr lang="en-US" dirty="0"/>
              <a:t>Image</a:t>
            </a:r>
          </a:p>
        </p:txBody>
      </p:sp>
      <p:sp>
        <p:nvSpPr>
          <p:cNvPr id="28" name="Marcador de posición de imagen 36">
            <a:extLst>
              <a:ext uri="{FF2B5EF4-FFF2-40B4-BE49-F238E27FC236}">
                <a16:creationId xmlns:a16="http://schemas.microsoft.com/office/drawing/2014/main" id="{DB5619B0-EA51-C444-93C5-2BF82F5EEE00}"/>
              </a:ext>
            </a:extLst>
          </p:cNvPr>
          <p:cNvSpPr>
            <a:spLocks noGrp="1"/>
          </p:cNvSpPr>
          <p:nvPr>
            <p:ph type="pic" sz="quarter" idx="28" hasCustomPrompt="1"/>
          </p:nvPr>
        </p:nvSpPr>
        <p:spPr>
          <a:xfrm>
            <a:off x="8026532" y="2581187"/>
            <a:ext cx="1695184" cy="1695626"/>
          </a:xfrm>
          <a:prstGeom prst="ellipse">
            <a:avLst/>
          </a:prstGeom>
          <a:blipFill>
            <a:blip r:embed="rId3"/>
            <a:stretch>
              <a:fillRect/>
            </a:stretch>
          </a:blipFill>
        </p:spPr>
        <p:txBody>
          <a:bodyPr>
            <a:normAutofit/>
          </a:bodyPr>
          <a:lstStyle>
            <a:lvl1pPr marL="0" indent="0" algn="ctr">
              <a:buNone/>
              <a:defRPr sz="700">
                <a:solidFill>
                  <a:schemeClr val="bg1"/>
                </a:solidFill>
              </a:defRPr>
            </a:lvl1pPr>
          </a:lstStyle>
          <a:p>
            <a:r>
              <a:rPr lang="en-US" dirty="0"/>
              <a:t>Image</a:t>
            </a:r>
          </a:p>
        </p:txBody>
      </p:sp>
      <p:sp>
        <p:nvSpPr>
          <p:cNvPr id="29" name="Marcador de posición de imagen 36">
            <a:extLst>
              <a:ext uri="{FF2B5EF4-FFF2-40B4-BE49-F238E27FC236}">
                <a16:creationId xmlns:a16="http://schemas.microsoft.com/office/drawing/2014/main" id="{4E9A8F68-3E8F-9F4D-9D89-124EE6BC90D3}"/>
              </a:ext>
            </a:extLst>
          </p:cNvPr>
          <p:cNvSpPr>
            <a:spLocks noGrp="1"/>
          </p:cNvSpPr>
          <p:nvPr>
            <p:ph type="pic" sz="quarter" idx="29" hasCustomPrompt="1"/>
          </p:nvPr>
        </p:nvSpPr>
        <p:spPr>
          <a:xfrm>
            <a:off x="9895485" y="2581187"/>
            <a:ext cx="1695184" cy="1695626"/>
          </a:xfrm>
          <a:prstGeom prst="ellipse">
            <a:avLst/>
          </a:prstGeom>
          <a:blipFill>
            <a:blip r:embed="rId3"/>
            <a:stretch>
              <a:fillRect/>
            </a:stretch>
          </a:blipFill>
        </p:spPr>
        <p:txBody>
          <a:bodyPr>
            <a:normAutofit/>
          </a:bodyPr>
          <a:lstStyle>
            <a:lvl1pPr marL="0" indent="0" algn="ctr">
              <a:buNone/>
              <a:defRPr sz="700">
                <a:solidFill>
                  <a:schemeClr val="bg1"/>
                </a:solidFill>
              </a:defRPr>
            </a:lvl1pPr>
          </a:lstStyle>
          <a:p>
            <a:r>
              <a:rPr lang="en-US" dirty="0"/>
              <a:t>Image</a:t>
            </a:r>
          </a:p>
        </p:txBody>
      </p:sp>
      <p:sp>
        <p:nvSpPr>
          <p:cNvPr id="30" name="Marcador de texto 13">
            <a:extLst>
              <a:ext uri="{FF2B5EF4-FFF2-40B4-BE49-F238E27FC236}">
                <a16:creationId xmlns:a16="http://schemas.microsoft.com/office/drawing/2014/main" id="{AF72FBF9-9760-1E4A-9837-20CEB2CA7390}"/>
              </a:ext>
            </a:extLst>
          </p:cNvPr>
          <p:cNvSpPr>
            <a:spLocks noGrp="1"/>
          </p:cNvSpPr>
          <p:nvPr>
            <p:ph type="body" sz="quarter" idx="10" hasCustomPrompt="1"/>
          </p:nvPr>
        </p:nvSpPr>
        <p:spPr>
          <a:xfrm>
            <a:off x="550720" y="4955823"/>
            <a:ext cx="1695184" cy="711199"/>
          </a:xfrm>
        </p:spPr>
        <p:txBody>
          <a:bodyPr>
            <a:normAutofit/>
          </a:bodyPr>
          <a:lstStyle>
            <a:lvl1pPr marL="0" indent="0" algn="ctr">
              <a:buNone/>
              <a:defRPr sz="1200">
                <a:solidFill>
                  <a:schemeClr val="bg1"/>
                </a:solidFill>
              </a:defRPr>
            </a:lvl1pPr>
          </a:lstStyle>
          <a:p>
            <a:pPr lvl="0"/>
            <a:r>
              <a:rPr lang="es-MX" dirty="0"/>
              <a:t>Title and Company</a:t>
            </a:r>
            <a:endParaRPr lang="en-US" dirty="0"/>
          </a:p>
        </p:txBody>
      </p:sp>
      <p:sp>
        <p:nvSpPr>
          <p:cNvPr id="31" name="Marcador de texto 13">
            <a:extLst>
              <a:ext uri="{FF2B5EF4-FFF2-40B4-BE49-F238E27FC236}">
                <a16:creationId xmlns:a16="http://schemas.microsoft.com/office/drawing/2014/main" id="{2C9CEDFD-E60B-CC47-AEC3-F5404FDD96F5}"/>
              </a:ext>
            </a:extLst>
          </p:cNvPr>
          <p:cNvSpPr>
            <a:spLocks noGrp="1"/>
          </p:cNvSpPr>
          <p:nvPr>
            <p:ph type="body" sz="quarter" idx="30" hasCustomPrompt="1"/>
          </p:nvPr>
        </p:nvSpPr>
        <p:spPr>
          <a:xfrm>
            <a:off x="2419673" y="4955823"/>
            <a:ext cx="1695184" cy="711199"/>
          </a:xfrm>
        </p:spPr>
        <p:txBody>
          <a:bodyPr>
            <a:normAutofit/>
          </a:bodyPr>
          <a:lstStyle>
            <a:lvl1pPr marL="0" indent="0" algn="ctr">
              <a:buNone/>
              <a:defRPr sz="1200">
                <a:solidFill>
                  <a:schemeClr val="bg1"/>
                </a:solidFill>
              </a:defRPr>
            </a:lvl1pPr>
          </a:lstStyle>
          <a:p>
            <a:pPr lvl="0"/>
            <a:r>
              <a:rPr lang="es-MX" dirty="0"/>
              <a:t>Title and Company</a:t>
            </a:r>
            <a:endParaRPr lang="en-US" dirty="0"/>
          </a:p>
        </p:txBody>
      </p:sp>
      <p:sp>
        <p:nvSpPr>
          <p:cNvPr id="35" name="Marcador de texto 13">
            <a:extLst>
              <a:ext uri="{FF2B5EF4-FFF2-40B4-BE49-F238E27FC236}">
                <a16:creationId xmlns:a16="http://schemas.microsoft.com/office/drawing/2014/main" id="{0F8457C8-04A9-B24A-BC5A-97FD9BC41E99}"/>
              </a:ext>
            </a:extLst>
          </p:cNvPr>
          <p:cNvSpPr>
            <a:spLocks noGrp="1"/>
          </p:cNvSpPr>
          <p:nvPr>
            <p:ph type="body" sz="quarter" idx="31" hasCustomPrompt="1"/>
          </p:nvPr>
        </p:nvSpPr>
        <p:spPr>
          <a:xfrm>
            <a:off x="9895485" y="4955823"/>
            <a:ext cx="1695184" cy="711199"/>
          </a:xfrm>
        </p:spPr>
        <p:txBody>
          <a:bodyPr>
            <a:normAutofit/>
          </a:bodyPr>
          <a:lstStyle>
            <a:lvl1pPr marL="0" indent="0" algn="ctr">
              <a:buNone/>
              <a:defRPr sz="1200">
                <a:solidFill>
                  <a:schemeClr val="bg1"/>
                </a:solidFill>
              </a:defRPr>
            </a:lvl1pPr>
          </a:lstStyle>
          <a:p>
            <a:pPr lvl="0"/>
            <a:r>
              <a:rPr lang="es-MX" dirty="0"/>
              <a:t>Title and Company</a:t>
            </a:r>
            <a:endParaRPr lang="en-US" dirty="0"/>
          </a:p>
        </p:txBody>
      </p:sp>
      <p:sp>
        <p:nvSpPr>
          <p:cNvPr id="37" name="Marcador de texto 13">
            <a:extLst>
              <a:ext uri="{FF2B5EF4-FFF2-40B4-BE49-F238E27FC236}">
                <a16:creationId xmlns:a16="http://schemas.microsoft.com/office/drawing/2014/main" id="{33502E59-ED46-A642-9E7A-CDA0A1742B5D}"/>
              </a:ext>
            </a:extLst>
          </p:cNvPr>
          <p:cNvSpPr>
            <a:spLocks noGrp="1"/>
          </p:cNvSpPr>
          <p:nvPr>
            <p:ph type="body" sz="quarter" idx="32" hasCustomPrompt="1"/>
          </p:nvPr>
        </p:nvSpPr>
        <p:spPr>
          <a:xfrm>
            <a:off x="8026532" y="4955823"/>
            <a:ext cx="1695184" cy="711199"/>
          </a:xfrm>
        </p:spPr>
        <p:txBody>
          <a:bodyPr>
            <a:normAutofit/>
          </a:bodyPr>
          <a:lstStyle>
            <a:lvl1pPr marL="0" indent="0" algn="ctr">
              <a:buNone/>
              <a:defRPr sz="1200">
                <a:solidFill>
                  <a:schemeClr val="bg1"/>
                </a:solidFill>
              </a:defRPr>
            </a:lvl1pPr>
          </a:lstStyle>
          <a:p>
            <a:pPr lvl="0"/>
            <a:r>
              <a:rPr lang="es-MX" dirty="0"/>
              <a:t>Title and Company</a:t>
            </a:r>
            <a:endParaRPr lang="en-US" dirty="0"/>
          </a:p>
        </p:txBody>
      </p:sp>
      <p:sp>
        <p:nvSpPr>
          <p:cNvPr id="38" name="Marcador de texto 13">
            <a:extLst>
              <a:ext uri="{FF2B5EF4-FFF2-40B4-BE49-F238E27FC236}">
                <a16:creationId xmlns:a16="http://schemas.microsoft.com/office/drawing/2014/main" id="{FFEBC19D-7914-6942-A992-BE6A4FF2FA4F}"/>
              </a:ext>
            </a:extLst>
          </p:cNvPr>
          <p:cNvSpPr>
            <a:spLocks noGrp="1"/>
          </p:cNvSpPr>
          <p:nvPr>
            <p:ph type="body" sz="quarter" idx="33" hasCustomPrompt="1"/>
          </p:nvPr>
        </p:nvSpPr>
        <p:spPr>
          <a:xfrm>
            <a:off x="6157579" y="4955823"/>
            <a:ext cx="1695184" cy="711199"/>
          </a:xfrm>
        </p:spPr>
        <p:txBody>
          <a:bodyPr>
            <a:normAutofit/>
          </a:bodyPr>
          <a:lstStyle>
            <a:lvl1pPr marL="0" indent="0" algn="ctr">
              <a:buNone/>
              <a:defRPr sz="1200">
                <a:solidFill>
                  <a:schemeClr val="bg1"/>
                </a:solidFill>
              </a:defRPr>
            </a:lvl1pPr>
          </a:lstStyle>
          <a:p>
            <a:pPr lvl="0"/>
            <a:r>
              <a:rPr lang="es-MX" dirty="0"/>
              <a:t>Title and Company</a:t>
            </a:r>
            <a:endParaRPr lang="en-US" dirty="0"/>
          </a:p>
        </p:txBody>
      </p:sp>
      <p:sp>
        <p:nvSpPr>
          <p:cNvPr id="39" name="Marcador de texto 13">
            <a:extLst>
              <a:ext uri="{FF2B5EF4-FFF2-40B4-BE49-F238E27FC236}">
                <a16:creationId xmlns:a16="http://schemas.microsoft.com/office/drawing/2014/main" id="{CEB33578-EBA1-8F4F-A94A-85D5C0BA6523}"/>
              </a:ext>
            </a:extLst>
          </p:cNvPr>
          <p:cNvSpPr>
            <a:spLocks noGrp="1"/>
          </p:cNvSpPr>
          <p:nvPr>
            <p:ph type="body" sz="quarter" idx="34" hasCustomPrompt="1"/>
          </p:nvPr>
        </p:nvSpPr>
        <p:spPr>
          <a:xfrm>
            <a:off x="4288626" y="4955823"/>
            <a:ext cx="1695184" cy="711199"/>
          </a:xfrm>
        </p:spPr>
        <p:txBody>
          <a:bodyPr>
            <a:normAutofit/>
          </a:bodyPr>
          <a:lstStyle>
            <a:lvl1pPr marL="0" indent="0" algn="ctr">
              <a:buNone/>
              <a:defRPr sz="1200">
                <a:solidFill>
                  <a:schemeClr val="bg1"/>
                </a:solidFill>
              </a:defRPr>
            </a:lvl1pPr>
          </a:lstStyle>
          <a:p>
            <a:pPr lvl="0"/>
            <a:r>
              <a:rPr lang="es-MX" dirty="0"/>
              <a:t>Title and Company</a:t>
            </a:r>
            <a:endParaRPr lang="en-US" dirty="0"/>
          </a:p>
        </p:txBody>
      </p:sp>
      <p:sp>
        <p:nvSpPr>
          <p:cNvPr id="40" name="Marcador de texto 13">
            <a:extLst>
              <a:ext uri="{FF2B5EF4-FFF2-40B4-BE49-F238E27FC236}">
                <a16:creationId xmlns:a16="http://schemas.microsoft.com/office/drawing/2014/main" id="{FD5B04EA-42B0-1240-832D-426D09D32CF1}"/>
              </a:ext>
            </a:extLst>
          </p:cNvPr>
          <p:cNvSpPr>
            <a:spLocks noGrp="1"/>
          </p:cNvSpPr>
          <p:nvPr>
            <p:ph type="body" sz="quarter" idx="35" hasCustomPrompt="1"/>
          </p:nvPr>
        </p:nvSpPr>
        <p:spPr>
          <a:xfrm>
            <a:off x="550720" y="4594580"/>
            <a:ext cx="1695184" cy="248355"/>
          </a:xfrm>
        </p:spPr>
        <p:txBody>
          <a:bodyPr/>
          <a:lstStyle>
            <a:lvl1pPr marL="0" indent="0" algn="ctr">
              <a:buNone/>
              <a:defRPr b="0" i="0">
                <a:solidFill>
                  <a:schemeClr val="bg1"/>
                </a:solidFill>
                <a:latin typeface="CiscoSansTT" panose="020B0503020201020303" pitchFamily="34" charset="0"/>
              </a:defRPr>
            </a:lvl1pPr>
          </a:lstStyle>
          <a:p>
            <a:pPr lvl="0"/>
            <a:r>
              <a:rPr lang="es-MX" dirty="0"/>
              <a:t>Name Lastname</a:t>
            </a:r>
            <a:endParaRPr lang="en-US" dirty="0"/>
          </a:p>
        </p:txBody>
      </p:sp>
      <p:sp>
        <p:nvSpPr>
          <p:cNvPr id="41" name="Marcador de texto 13">
            <a:extLst>
              <a:ext uri="{FF2B5EF4-FFF2-40B4-BE49-F238E27FC236}">
                <a16:creationId xmlns:a16="http://schemas.microsoft.com/office/drawing/2014/main" id="{1E7042B8-6675-054E-9633-E0A77742001C}"/>
              </a:ext>
            </a:extLst>
          </p:cNvPr>
          <p:cNvSpPr>
            <a:spLocks noGrp="1"/>
          </p:cNvSpPr>
          <p:nvPr>
            <p:ph type="body" sz="quarter" idx="36" hasCustomPrompt="1"/>
          </p:nvPr>
        </p:nvSpPr>
        <p:spPr>
          <a:xfrm>
            <a:off x="2419673" y="4594580"/>
            <a:ext cx="1695184" cy="248355"/>
          </a:xfrm>
        </p:spPr>
        <p:txBody>
          <a:bodyPr/>
          <a:lstStyle>
            <a:lvl1pPr marL="0" indent="0" algn="ctr">
              <a:buNone/>
              <a:defRPr b="0" i="0">
                <a:solidFill>
                  <a:schemeClr val="bg1"/>
                </a:solidFill>
                <a:latin typeface="CiscoSansTT" panose="020B0503020201020303" pitchFamily="34" charset="0"/>
              </a:defRPr>
            </a:lvl1pPr>
          </a:lstStyle>
          <a:p>
            <a:pPr lvl="0"/>
            <a:r>
              <a:rPr lang="es-MX" dirty="0"/>
              <a:t>Name Lastname</a:t>
            </a:r>
            <a:endParaRPr lang="en-US" dirty="0"/>
          </a:p>
        </p:txBody>
      </p:sp>
      <p:sp>
        <p:nvSpPr>
          <p:cNvPr id="42" name="Marcador de texto 13">
            <a:extLst>
              <a:ext uri="{FF2B5EF4-FFF2-40B4-BE49-F238E27FC236}">
                <a16:creationId xmlns:a16="http://schemas.microsoft.com/office/drawing/2014/main" id="{21859869-DBA9-3840-8A0B-18386299DB61}"/>
              </a:ext>
            </a:extLst>
          </p:cNvPr>
          <p:cNvSpPr>
            <a:spLocks noGrp="1"/>
          </p:cNvSpPr>
          <p:nvPr>
            <p:ph type="body" sz="quarter" idx="37" hasCustomPrompt="1"/>
          </p:nvPr>
        </p:nvSpPr>
        <p:spPr>
          <a:xfrm>
            <a:off x="9895485" y="4594580"/>
            <a:ext cx="1695184" cy="248355"/>
          </a:xfrm>
        </p:spPr>
        <p:txBody>
          <a:bodyPr/>
          <a:lstStyle>
            <a:lvl1pPr marL="0" indent="0" algn="ctr">
              <a:buNone/>
              <a:defRPr b="0" i="0">
                <a:solidFill>
                  <a:schemeClr val="bg1"/>
                </a:solidFill>
                <a:latin typeface="CiscoSansTT" panose="020B0503020201020303" pitchFamily="34" charset="0"/>
              </a:defRPr>
            </a:lvl1pPr>
          </a:lstStyle>
          <a:p>
            <a:pPr lvl="0"/>
            <a:r>
              <a:rPr lang="es-MX" dirty="0"/>
              <a:t>Name Lastname</a:t>
            </a:r>
            <a:endParaRPr lang="en-US" dirty="0"/>
          </a:p>
        </p:txBody>
      </p:sp>
      <p:sp>
        <p:nvSpPr>
          <p:cNvPr id="43" name="Marcador de texto 13">
            <a:extLst>
              <a:ext uri="{FF2B5EF4-FFF2-40B4-BE49-F238E27FC236}">
                <a16:creationId xmlns:a16="http://schemas.microsoft.com/office/drawing/2014/main" id="{0E362E84-31EF-4941-9CA7-77C588EDEE70}"/>
              </a:ext>
            </a:extLst>
          </p:cNvPr>
          <p:cNvSpPr>
            <a:spLocks noGrp="1"/>
          </p:cNvSpPr>
          <p:nvPr>
            <p:ph type="body" sz="quarter" idx="38" hasCustomPrompt="1"/>
          </p:nvPr>
        </p:nvSpPr>
        <p:spPr>
          <a:xfrm>
            <a:off x="8026532" y="4594580"/>
            <a:ext cx="1695184" cy="248355"/>
          </a:xfrm>
        </p:spPr>
        <p:txBody>
          <a:bodyPr/>
          <a:lstStyle>
            <a:lvl1pPr marL="0" indent="0" algn="ctr">
              <a:buNone/>
              <a:defRPr b="0" i="0">
                <a:solidFill>
                  <a:schemeClr val="bg1"/>
                </a:solidFill>
                <a:latin typeface="CiscoSansTT" panose="020B0503020201020303" pitchFamily="34" charset="0"/>
              </a:defRPr>
            </a:lvl1pPr>
          </a:lstStyle>
          <a:p>
            <a:pPr lvl="0"/>
            <a:r>
              <a:rPr lang="es-MX" dirty="0"/>
              <a:t>Name Lastname</a:t>
            </a:r>
            <a:endParaRPr lang="en-US" dirty="0"/>
          </a:p>
        </p:txBody>
      </p:sp>
      <p:sp>
        <p:nvSpPr>
          <p:cNvPr id="44" name="Marcador de texto 13">
            <a:extLst>
              <a:ext uri="{FF2B5EF4-FFF2-40B4-BE49-F238E27FC236}">
                <a16:creationId xmlns:a16="http://schemas.microsoft.com/office/drawing/2014/main" id="{0957D4B8-AE10-AE44-A093-618DAC6903E6}"/>
              </a:ext>
            </a:extLst>
          </p:cNvPr>
          <p:cNvSpPr>
            <a:spLocks noGrp="1"/>
          </p:cNvSpPr>
          <p:nvPr>
            <p:ph type="body" sz="quarter" idx="39" hasCustomPrompt="1"/>
          </p:nvPr>
        </p:nvSpPr>
        <p:spPr>
          <a:xfrm>
            <a:off x="6157579" y="4594580"/>
            <a:ext cx="1695184" cy="248355"/>
          </a:xfrm>
        </p:spPr>
        <p:txBody>
          <a:bodyPr/>
          <a:lstStyle>
            <a:lvl1pPr marL="0" indent="0" algn="ctr">
              <a:buNone/>
              <a:defRPr b="0" i="0">
                <a:solidFill>
                  <a:schemeClr val="bg1"/>
                </a:solidFill>
                <a:latin typeface="CiscoSansTT" panose="020B0503020201020303" pitchFamily="34" charset="0"/>
              </a:defRPr>
            </a:lvl1pPr>
          </a:lstStyle>
          <a:p>
            <a:pPr lvl="0"/>
            <a:r>
              <a:rPr lang="es-MX" dirty="0"/>
              <a:t>Name Lastname</a:t>
            </a:r>
            <a:endParaRPr lang="en-US" dirty="0"/>
          </a:p>
        </p:txBody>
      </p:sp>
      <p:sp>
        <p:nvSpPr>
          <p:cNvPr id="45" name="Marcador de texto 13">
            <a:extLst>
              <a:ext uri="{FF2B5EF4-FFF2-40B4-BE49-F238E27FC236}">
                <a16:creationId xmlns:a16="http://schemas.microsoft.com/office/drawing/2014/main" id="{90C0ACF5-54D0-654E-A398-61DCFA6EB039}"/>
              </a:ext>
            </a:extLst>
          </p:cNvPr>
          <p:cNvSpPr>
            <a:spLocks noGrp="1"/>
          </p:cNvSpPr>
          <p:nvPr>
            <p:ph type="body" sz="quarter" idx="40" hasCustomPrompt="1"/>
          </p:nvPr>
        </p:nvSpPr>
        <p:spPr>
          <a:xfrm>
            <a:off x="4288626" y="4594580"/>
            <a:ext cx="1695184" cy="248355"/>
          </a:xfrm>
        </p:spPr>
        <p:txBody>
          <a:bodyPr/>
          <a:lstStyle>
            <a:lvl1pPr marL="0" indent="0" algn="ctr">
              <a:buNone/>
              <a:defRPr b="0" i="0">
                <a:solidFill>
                  <a:schemeClr val="bg1"/>
                </a:solidFill>
                <a:latin typeface="CiscoSansTT" panose="020B0503020201020303" pitchFamily="34" charset="0"/>
              </a:defRPr>
            </a:lvl1pPr>
          </a:lstStyle>
          <a:p>
            <a:pPr lvl="0"/>
            <a:r>
              <a:rPr lang="es-MX" dirty="0"/>
              <a:t>Name Lastname</a:t>
            </a:r>
            <a:endParaRPr lang="en-US" dirty="0"/>
          </a:p>
        </p:txBody>
      </p:sp>
    </p:spTree>
    <p:extLst>
      <p:ext uri="{BB962C8B-B14F-4D97-AF65-F5344CB8AC3E}">
        <p14:creationId xmlns:p14="http://schemas.microsoft.com/office/powerpoint/2010/main" val="148935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Graphic and Topics">
    <p:spTree>
      <p:nvGrpSpPr>
        <p:cNvPr id="1" name=""/>
        <p:cNvGrpSpPr/>
        <p:nvPr/>
      </p:nvGrpSpPr>
      <p:grpSpPr>
        <a:xfrm>
          <a:off x="0" y="0"/>
          <a:ext cx="0" cy="0"/>
          <a:chOff x="0" y="0"/>
          <a:chExt cx="0" cy="0"/>
        </a:xfrm>
      </p:grpSpPr>
      <p:sp>
        <p:nvSpPr>
          <p:cNvPr id="4" name="Marcador de texto 15">
            <a:extLst>
              <a:ext uri="{FF2B5EF4-FFF2-40B4-BE49-F238E27FC236}">
                <a16:creationId xmlns:a16="http://schemas.microsoft.com/office/drawing/2014/main" id="{E9169171-086A-6744-824C-7847EC35E01F}"/>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ADD TITLE</a:t>
            </a:r>
            <a:endParaRPr lang="en-US" dirty="0"/>
          </a:p>
        </p:txBody>
      </p:sp>
      <p:sp>
        <p:nvSpPr>
          <p:cNvPr id="10" name="Marcador de texto 13">
            <a:extLst>
              <a:ext uri="{FF2B5EF4-FFF2-40B4-BE49-F238E27FC236}">
                <a16:creationId xmlns:a16="http://schemas.microsoft.com/office/drawing/2014/main" id="{E2CE1511-C4B3-C946-BC33-288ADC44709C}"/>
              </a:ext>
            </a:extLst>
          </p:cNvPr>
          <p:cNvSpPr>
            <a:spLocks noGrp="1"/>
          </p:cNvSpPr>
          <p:nvPr>
            <p:ph type="body" sz="quarter" idx="13" hasCustomPrompt="1"/>
          </p:nvPr>
        </p:nvSpPr>
        <p:spPr>
          <a:xfrm>
            <a:off x="1297883" y="4490154"/>
            <a:ext cx="1850897" cy="1323624"/>
          </a:xfrm>
        </p:spPr>
        <p:txBody>
          <a:bodyPr/>
          <a:lstStyle>
            <a:lvl1pPr marL="0" indent="0" algn="l">
              <a:buNone/>
              <a:defRPr>
                <a:solidFill>
                  <a:schemeClr val="bg1"/>
                </a:solidFill>
              </a:defRPr>
            </a:lvl1pPr>
          </a:lstStyle>
          <a:p>
            <a:pPr lvl="0"/>
            <a:r>
              <a:rPr lang="es-MX" dirty="0"/>
              <a:t>Click to ad text</a:t>
            </a:r>
            <a:endParaRPr lang="en-US" dirty="0"/>
          </a:p>
        </p:txBody>
      </p:sp>
      <p:sp>
        <p:nvSpPr>
          <p:cNvPr id="11" name="Marcador de texto 13">
            <a:extLst>
              <a:ext uri="{FF2B5EF4-FFF2-40B4-BE49-F238E27FC236}">
                <a16:creationId xmlns:a16="http://schemas.microsoft.com/office/drawing/2014/main" id="{378B3ED8-BF07-C341-85BE-E0377FCA3B8E}"/>
              </a:ext>
            </a:extLst>
          </p:cNvPr>
          <p:cNvSpPr>
            <a:spLocks noGrp="1"/>
          </p:cNvSpPr>
          <p:nvPr>
            <p:ph type="body" sz="quarter" idx="14" hasCustomPrompt="1"/>
          </p:nvPr>
        </p:nvSpPr>
        <p:spPr>
          <a:xfrm>
            <a:off x="3950082" y="4490154"/>
            <a:ext cx="1850897" cy="1323624"/>
          </a:xfrm>
        </p:spPr>
        <p:txBody>
          <a:bodyPr/>
          <a:lstStyle>
            <a:lvl1pPr marL="0" indent="0" algn="l">
              <a:buNone/>
              <a:defRPr>
                <a:solidFill>
                  <a:schemeClr val="bg1"/>
                </a:solidFill>
              </a:defRPr>
            </a:lvl1pPr>
          </a:lstStyle>
          <a:p>
            <a:pPr lvl="0"/>
            <a:r>
              <a:rPr lang="es-MX" dirty="0"/>
              <a:t>Click to ad text</a:t>
            </a:r>
            <a:endParaRPr lang="en-US" dirty="0"/>
          </a:p>
        </p:txBody>
      </p:sp>
      <p:sp>
        <p:nvSpPr>
          <p:cNvPr id="12" name="Marcador de texto 13">
            <a:extLst>
              <a:ext uri="{FF2B5EF4-FFF2-40B4-BE49-F238E27FC236}">
                <a16:creationId xmlns:a16="http://schemas.microsoft.com/office/drawing/2014/main" id="{9369F25A-E1FF-5A41-9809-F87462799348}"/>
              </a:ext>
            </a:extLst>
          </p:cNvPr>
          <p:cNvSpPr>
            <a:spLocks noGrp="1"/>
          </p:cNvSpPr>
          <p:nvPr>
            <p:ph type="body" sz="quarter" idx="15" hasCustomPrompt="1"/>
          </p:nvPr>
        </p:nvSpPr>
        <p:spPr>
          <a:xfrm>
            <a:off x="1297883" y="4047062"/>
            <a:ext cx="1850897" cy="397936"/>
          </a:xfrm>
        </p:spPr>
        <p:txBody>
          <a:bodyPr anchor="b">
            <a:normAutofit/>
          </a:bodyPr>
          <a:lstStyle>
            <a:lvl1pPr marL="0" indent="0" algn="l">
              <a:buNone/>
              <a:defRPr sz="1600" b="0" i="0">
                <a:solidFill>
                  <a:srgbClr val="FBAB2C"/>
                </a:solidFill>
                <a:latin typeface="CiscoSansTT" panose="020B0503020201020303" pitchFamily="34" charset="0"/>
              </a:defRPr>
            </a:lvl1pPr>
          </a:lstStyle>
          <a:p>
            <a:pPr lvl="0"/>
            <a:r>
              <a:rPr lang="es-MX" dirty="0"/>
              <a:t>Click to ad text</a:t>
            </a:r>
            <a:endParaRPr lang="en-US" dirty="0"/>
          </a:p>
        </p:txBody>
      </p:sp>
      <p:sp>
        <p:nvSpPr>
          <p:cNvPr id="13" name="Marcador de texto 13">
            <a:extLst>
              <a:ext uri="{FF2B5EF4-FFF2-40B4-BE49-F238E27FC236}">
                <a16:creationId xmlns:a16="http://schemas.microsoft.com/office/drawing/2014/main" id="{3FD7CEC0-D0F2-9549-BBEA-BBF3FDBDB4B2}"/>
              </a:ext>
            </a:extLst>
          </p:cNvPr>
          <p:cNvSpPr>
            <a:spLocks noGrp="1"/>
          </p:cNvSpPr>
          <p:nvPr>
            <p:ph type="body" sz="quarter" idx="16" hasCustomPrompt="1"/>
          </p:nvPr>
        </p:nvSpPr>
        <p:spPr>
          <a:xfrm>
            <a:off x="3950082" y="4047062"/>
            <a:ext cx="1850897" cy="397936"/>
          </a:xfrm>
        </p:spPr>
        <p:txBody>
          <a:bodyPr anchor="b">
            <a:normAutofit/>
          </a:bodyPr>
          <a:lstStyle>
            <a:lvl1pPr marL="0" indent="0" algn="l">
              <a:buNone/>
              <a:defRPr sz="1600" b="0" i="0">
                <a:solidFill>
                  <a:srgbClr val="FF0000"/>
                </a:solidFill>
                <a:latin typeface="CiscoSansTT" panose="020B0503020201020303" pitchFamily="34" charset="0"/>
              </a:defRPr>
            </a:lvl1pPr>
          </a:lstStyle>
          <a:p>
            <a:pPr lvl="0"/>
            <a:r>
              <a:rPr lang="es-MX" dirty="0"/>
              <a:t>Click to ad text</a:t>
            </a:r>
            <a:endParaRPr lang="en-US" dirty="0"/>
          </a:p>
        </p:txBody>
      </p:sp>
      <p:sp>
        <p:nvSpPr>
          <p:cNvPr id="14" name="Marcador de texto 13">
            <a:extLst>
              <a:ext uri="{FF2B5EF4-FFF2-40B4-BE49-F238E27FC236}">
                <a16:creationId xmlns:a16="http://schemas.microsoft.com/office/drawing/2014/main" id="{9805EF29-4BD1-804E-8A8C-24737D0CE573}"/>
              </a:ext>
            </a:extLst>
          </p:cNvPr>
          <p:cNvSpPr>
            <a:spLocks noGrp="1"/>
          </p:cNvSpPr>
          <p:nvPr>
            <p:ph type="body" sz="quarter" idx="17" hasCustomPrompt="1"/>
          </p:nvPr>
        </p:nvSpPr>
        <p:spPr>
          <a:xfrm>
            <a:off x="553012" y="4047062"/>
            <a:ext cx="643299" cy="592671"/>
          </a:xfrm>
        </p:spPr>
        <p:txBody>
          <a:bodyPr anchor="ctr">
            <a:normAutofit/>
          </a:bodyPr>
          <a:lstStyle>
            <a:lvl1pPr marL="0" indent="0" algn="ctr">
              <a:buNone/>
              <a:defRPr sz="1999" b="1" i="0">
                <a:solidFill>
                  <a:srgbClr val="FBAB2C"/>
                </a:solidFill>
                <a:latin typeface="CiscoSansTT" panose="020B0503020201020303" pitchFamily="34" charset="0"/>
              </a:defRPr>
            </a:lvl1pPr>
          </a:lstStyle>
          <a:p>
            <a:pPr lvl="0"/>
            <a:r>
              <a:rPr lang="es-MX" dirty="0"/>
              <a:t>00</a:t>
            </a:r>
            <a:endParaRPr lang="en-US" dirty="0"/>
          </a:p>
        </p:txBody>
      </p:sp>
      <p:sp>
        <p:nvSpPr>
          <p:cNvPr id="15" name="Marcador de texto 13">
            <a:extLst>
              <a:ext uri="{FF2B5EF4-FFF2-40B4-BE49-F238E27FC236}">
                <a16:creationId xmlns:a16="http://schemas.microsoft.com/office/drawing/2014/main" id="{C3640EAE-FDF2-F346-AA0E-5993C6E55D23}"/>
              </a:ext>
            </a:extLst>
          </p:cNvPr>
          <p:cNvSpPr>
            <a:spLocks noGrp="1"/>
          </p:cNvSpPr>
          <p:nvPr>
            <p:ph type="body" sz="quarter" idx="18" hasCustomPrompt="1"/>
          </p:nvPr>
        </p:nvSpPr>
        <p:spPr>
          <a:xfrm>
            <a:off x="3216496" y="4047062"/>
            <a:ext cx="643299" cy="592671"/>
          </a:xfrm>
        </p:spPr>
        <p:txBody>
          <a:bodyPr anchor="ctr">
            <a:normAutofit/>
          </a:bodyPr>
          <a:lstStyle>
            <a:lvl1pPr marL="0" indent="0" algn="ctr">
              <a:buNone/>
              <a:defRPr sz="1999" b="1" i="0">
                <a:solidFill>
                  <a:srgbClr val="FF0000"/>
                </a:solidFill>
                <a:latin typeface="CiscoSansTT" panose="020B0503020201020303" pitchFamily="34" charset="0"/>
              </a:defRPr>
            </a:lvl1pPr>
          </a:lstStyle>
          <a:p>
            <a:pPr lvl="0"/>
            <a:r>
              <a:rPr lang="es-MX" dirty="0"/>
              <a:t>00</a:t>
            </a:r>
            <a:endParaRPr lang="en-US" dirty="0"/>
          </a:p>
        </p:txBody>
      </p:sp>
      <p:sp>
        <p:nvSpPr>
          <p:cNvPr id="16" name="Marcador de texto 13">
            <a:extLst>
              <a:ext uri="{FF2B5EF4-FFF2-40B4-BE49-F238E27FC236}">
                <a16:creationId xmlns:a16="http://schemas.microsoft.com/office/drawing/2014/main" id="{F1387E9E-BD92-8445-B82A-68771EF4E502}"/>
              </a:ext>
            </a:extLst>
          </p:cNvPr>
          <p:cNvSpPr>
            <a:spLocks noGrp="1"/>
          </p:cNvSpPr>
          <p:nvPr>
            <p:ph type="body" sz="quarter" idx="19" hasCustomPrompt="1"/>
          </p:nvPr>
        </p:nvSpPr>
        <p:spPr>
          <a:xfrm>
            <a:off x="1297883" y="2537177"/>
            <a:ext cx="1850897" cy="1323624"/>
          </a:xfrm>
        </p:spPr>
        <p:txBody>
          <a:bodyPr/>
          <a:lstStyle>
            <a:lvl1pPr marL="0" indent="0" algn="l">
              <a:buNone/>
              <a:defRPr>
                <a:solidFill>
                  <a:schemeClr val="bg1"/>
                </a:solidFill>
              </a:defRPr>
            </a:lvl1pPr>
          </a:lstStyle>
          <a:p>
            <a:pPr lvl="0"/>
            <a:r>
              <a:rPr lang="es-MX" dirty="0"/>
              <a:t>Click to ad text</a:t>
            </a:r>
            <a:endParaRPr lang="en-US" dirty="0"/>
          </a:p>
        </p:txBody>
      </p:sp>
      <p:sp>
        <p:nvSpPr>
          <p:cNvPr id="17" name="Marcador de texto 13">
            <a:extLst>
              <a:ext uri="{FF2B5EF4-FFF2-40B4-BE49-F238E27FC236}">
                <a16:creationId xmlns:a16="http://schemas.microsoft.com/office/drawing/2014/main" id="{BF5C836D-0A9F-AF4D-831E-82280DEEC849}"/>
              </a:ext>
            </a:extLst>
          </p:cNvPr>
          <p:cNvSpPr>
            <a:spLocks noGrp="1"/>
          </p:cNvSpPr>
          <p:nvPr>
            <p:ph type="body" sz="quarter" idx="20" hasCustomPrompt="1"/>
          </p:nvPr>
        </p:nvSpPr>
        <p:spPr>
          <a:xfrm>
            <a:off x="3950082" y="2537177"/>
            <a:ext cx="1850897" cy="1323624"/>
          </a:xfrm>
        </p:spPr>
        <p:txBody>
          <a:bodyPr/>
          <a:lstStyle>
            <a:lvl1pPr marL="0" indent="0" algn="l">
              <a:buNone/>
              <a:defRPr>
                <a:solidFill>
                  <a:schemeClr val="bg1"/>
                </a:solidFill>
              </a:defRPr>
            </a:lvl1pPr>
          </a:lstStyle>
          <a:p>
            <a:pPr lvl="0"/>
            <a:r>
              <a:rPr lang="es-MX" dirty="0"/>
              <a:t>Click to ad text</a:t>
            </a:r>
            <a:endParaRPr lang="en-US" dirty="0"/>
          </a:p>
        </p:txBody>
      </p:sp>
      <p:sp>
        <p:nvSpPr>
          <p:cNvPr id="18" name="Marcador de texto 13">
            <a:extLst>
              <a:ext uri="{FF2B5EF4-FFF2-40B4-BE49-F238E27FC236}">
                <a16:creationId xmlns:a16="http://schemas.microsoft.com/office/drawing/2014/main" id="{993798FB-F1B3-9C46-AB8A-F5C21411E2C7}"/>
              </a:ext>
            </a:extLst>
          </p:cNvPr>
          <p:cNvSpPr>
            <a:spLocks noGrp="1"/>
          </p:cNvSpPr>
          <p:nvPr>
            <p:ph type="body" sz="quarter" idx="21" hasCustomPrompt="1"/>
          </p:nvPr>
        </p:nvSpPr>
        <p:spPr>
          <a:xfrm>
            <a:off x="1297883" y="2094085"/>
            <a:ext cx="1850897" cy="397936"/>
          </a:xfrm>
        </p:spPr>
        <p:txBody>
          <a:bodyPr anchor="b">
            <a:normAutofit/>
          </a:bodyPr>
          <a:lstStyle>
            <a:lvl1pPr marL="0" indent="0" algn="l">
              <a:buNone/>
              <a:defRPr sz="1600" b="0" i="0">
                <a:solidFill>
                  <a:srgbClr val="00BCEB"/>
                </a:solidFill>
                <a:latin typeface="CiscoSansTT" panose="020B0503020201020303" pitchFamily="34" charset="0"/>
              </a:defRPr>
            </a:lvl1pPr>
          </a:lstStyle>
          <a:p>
            <a:pPr lvl="0"/>
            <a:r>
              <a:rPr lang="es-MX" dirty="0"/>
              <a:t>Click to ad text</a:t>
            </a:r>
            <a:endParaRPr lang="en-US" dirty="0"/>
          </a:p>
        </p:txBody>
      </p:sp>
      <p:sp>
        <p:nvSpPr>
          <p:cNvPr id="19" name="Marcador de texto 13">
            <a:extLst>
              <a:ext uri="{FF2B5EF4-FFF2-40B4-BE49-F238E27FC236}">
                <a16:creationId xmlns:a16="http://schemas.microsoft.com/office/drawing/2014/main" id="{AD7DF31B-22E1-EE4B-8EB5-8EF525732456}"/>
              </a:ext>
            </a:extLst>
          </p:cNvPr>
          <p:cNvSpPr>
            <a:spLocks noGrp="1"/>
          </p:cNvSpPr>
          <p:nvPr>
            <p:ph type="body" sz="quarter" idx="22" hasCustomPrompt="1"/>
          </p:nvPr>
        </p:nvSpPr>
        <p:spPr>
          <a:xfrm>
            <a:off x="3950082" y="2094085"/>
            <a:ext cx="1850897" cy="397936"/>
          </a:xfrm>
        </p:spPr>
        <p:txBody>
          <a:bodyPr anchor="b">
            <a:normAutofit/>
          </a:bodyPr>
          <a:lstStyle>
            <a:lvl1pPr marL="0" indent="0" algn="l">
              <a:buNone/>
              <a:defRPr sz="1600" b="0" i="0">
                <a:solidFill>
                  <a:srgbClr val="74BF4B"/>
                </a:solidFill>
                <a:latin typeface="CiscoSansTT" panose="020B0503020201020303" pitchFamily="34" charset="0"/>
              </a:defRPr>
            </a:lvl1pPr>
          </a:lstStyle>
          <a:p>
            <a:pPr lvl="0"/>
            <a:r>
              <a:rPr lang="es-MX" dirty="0"/>
              <a:t>Click to ad text</a:t>
            </a:r>
            <a:endParaRPr lang="en-US" dirty="0"/>
          </a:p>
        </p:txBody>
      </p:sp>
      <p:sp>
        <p:nvSpPr>
          <p:cNvPr id="20" name="Marcador de texto 13">
            <a:extLst>
              <a:ext uri="{FF2B5EF4-FFF2-40B4-BE49-F238E27FC236}">
                <a16:creationId xmlns:a16="http://schemas.microsoft.com/office/drawing/2014/main" id="{26C05E5C-9FBD-C444-B78D-81A02B8ED65E}"/>
              </a:ext>
            </a:extLst>
          </p:cNvPr>
          <p:cNvSpPr>
            <a:spLocks noGrp="1"/>
          </p:cNvSpPr>
          <p:nvPr>
            <p:ph type="body" sz="quarter" idx="23" hasCustomPrompt="1"/>
          </p:nvPr>
        </p:nvSpPr>
        <p:spPr>
          <a:xfrm>
            <a:off x="553012" y="2094085"/>
            <a:ext cx="643299" cy="592671"/>
          </a:xfrm>
        </p:spPr>
        <p:txBody>
          <a:bodyPr anchor="ctr">
            <a:normAutofit/>
          </a:bodyPr>
          <a:lstStyle>
            <a:lvl1pPr marL="0" indent="0" algn="ctr">
              <a:buNone/>
              <a:defRPr sz="1999" b="1" i="0">
                <a:solidFill>
                  <a:srgbClr val="00BCEB"/>
                </a:solidFill>
                <a:latin typeface="CiscoSansTT" panose="020B0503020201020303" pitchFamily="34" charset="0"/>
              </a:defRPr>
            </a:lvl1pPr>
          </a:lstStyle>
          <a:p>
            <a:pPr lvl="0"/>
            <a:r>
              <a:rPr lang="es-MX" dirty="0"/>
              <a:t>00</a:t>
            </a:r>
            <a:endParaRPr lang="en-US" dirty="0"/>
          </a:p>
        </p:txBody>
      </p:sp>
      <p:sp>
        <p:nvSpPr>
          <p:cNvPr id="21" name="Marcador de texto 13">
            <a:extLst>
              <a:ext uri="{FF2B5EF4-FFF2-40B4-BE49-F238E27FC236}">
                <a16:creationId xmlns:a16="http://schemas.microsoft.com/office/drawing/2014/main" id="{E0B0FEE0-9945-204D-8627-BC7162DA50F6}"/>
              </a:ext>
            </a:extLst>
          </p:cNvPr>
          <p:cNvSpPr>
            <a:spLocks noGrp="1"/>
          </p:cNvSpPr>
          <p:nvPr>
            <p:ph type="body" sz="quarter" idx="24" hasCustomPrompt="1"/>
          </p:nvPr>
        </p:nvSpPr>
        <p:spPr>
          <a:xfrm>
            <a:off x="3216496" y="2094085"/>
            <a:ext cx="643299" cy="592671"/>
          </a:xfrm>
        </p:spPr>
        <p:txBody>
          <a:bodyPr anchor="ctr">
            <a:normAutofit/>
          </a:bodyPr>
          <a:lstStyle>
            <a:lvl1pPr marL="0" indent="0" algn="ctr">
              <a:buNone/>
              <a:defRPr sz="1999" b="1" i="0">
                <a:solidFill>
                  <a:srgbClr val="74BF4B"/>
                </a:solidFill>
                <a:latin typeface="CiscoSansTT" panose="020B0503020201020303" pitchFamily="34" charset="0"/>
              </a:defRPr>
            </a:lvl1pPr>
          </a:lstStyle>
          <a:p>
            <a:pPr lvl="0"/>
            <a:r>
              <a:rPr lang="es-MX" dirty="0"/>
              <a:t>00</a:t>
            </a:r>
            <a:endParaRPr lang="en-US" dirty="0"/>
          </a:p>
        </p:txBody>
      </p:sp>
      <p:sp>
        <p:nvSpPr>
          <p:cNvPr id="22" name="Marcador de gráfico 4">
            <a:extLst>
              <a:ext uri="{FF2B5EF4-FFF2-40B4-BE49-F238E27FC236}">
                <a16:creationId xmlns:a16="http://schemas.microsoft.com/office/drawing/2014/main" id="{C37610AE-3F9D-5A41-9AF8-EBB2E4C043C4}"/>
              </a:ext>
            </a:extLst>
          </p:cNvPr>
          <p:cNvSpPr>
            <a:spLocks noGrp="1"/>
          </p:cNvSpPr>
          <p:nvPr>
            <p:ph type="chart" sz="quarter" idx="37" hasCustomPrompt="1"/>
          </p:nvPr>
        </p:nvSpPr>
        <p:spPr>
          <a:xfrm>
            <a:off x="6388024" y="1625600"/>
            <a:ext cx="5213580" cy="4648200"/>
          </a:xfrm>
          <a:pattFill prst="pct5">
            <a:fgClr>
              <a:schemeClr val="bg1"/>
            </a:fgClr>
            <a:bgClr>
              <a:schemeClr val="bg2"/>
            </a:bgClr>
          </a:pattFill>
        </p:spPr>
        <p:txBody>
          <a:bodyPr/>
          <a:lstStyle>
            <a:lvl1pPr marL="0" indent="0" algn="ctr">
              <a:buNone/>
              <a:defRPr/>
            </a:lvl1pPr>
          </a:lstStyle>
          <a:p>
            <a:r>
              <a:rPr lang="en-US" dirty="0"/>
              <a:t>Graphic</a:t>
            </a:r>
          </a:p>
        </p:txBody>
      </p:sp>
    </p:spTree>
    <p:extLst>
      <p:ext uri="{BB962C8B-B14F-4D97-AF65-F5344CB8AC3E}">
        <p14:creationId xmlns:p14="http://schemas.microsoft.com/office/powerpoint/2010/main" val="2540321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3288" cy="6858000"/>
          </a:xfrm>
          <a:prstGeom prst="rect">
            <a:avLst/>
          </a:prstGeom>
        </p:spPr>
        <p:txBody>
          <a:bodyPr vert="horz" lIns="91420" tIns="45710" rIns="91420" bIns="45710"/>
          <a:lstStyle>
            <a:lvl1pPr marL="0" indent="0" algn="ctr">
              <a:buNone/>
              <a:defRPr sz="2933" baseline="0">
                <a:solidFill>
                  <a:schemeClr val="tx2"/>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23005233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Graphic and Topics 2">
    <p:spTree>
      <p:nvGrpSpPr>
        <p:cNvPr id="1" name=""/>
        <p:cNvGrpSpPr/>
        <p:nvPr/>
      </p:nvGrpSpPr>
      <p:grpSpPr>
        <a:xfrm>
          <a:off x="0" y="0"/>
          <a:ext cx="0" cy="0"/>
          <a:chOff x="0" y="0"/>
          <a:chExt cx="0" cy="0"/>
        </a:xfrm>
      </p:grpSpPr>
      <p:sp>
        <p:nvSpPr>
          <p:cNvPr id="4" name="Marcador de texto 15">
            <a:extLst>
              <a:ext uri="{FF2B5EF4-FFF2-40B4-BE49-F238E27FC236}">
                <a16:creationId xmlns:a16="http://schemas.microsoft.com/office/drawing/2014/main" id="{E9169171-086A-6744-824C-7847EC35E01F}"/>
              </a:ext>
            </a:extLst>
          </p:cNvPr>
          <p:cNvSpPr>
            <a:spLocks noGrp="1"/>
          </p:cNvSpPr>
          <p:nvPr>
            <p:ph type="body" sz="quarter" idx="11" hasCustomPrompt="1"/>
          </p:nvPr>
        </p:nvSpPr>
        <p:spPr>
          <a:xfrm>
            <a:off x="6094412" y="647508"/>
            <a:ext cx="5507191" cy="609601"/>
          </a:xfrm>
        </p:spPr>
        <p:txBody>
          <a:bodyPr>
            <a:normAutofit/>
          </a:bodyPr>
          <a:lstStyle>
            <a:lvl1pPr marL="0" indent="0" algn="l">
              <a:buNone/>
              <a:defRPr sz="2399" b="0" i="0">
                <a:solidFill>
                  <a:srgbClr val="08BCEB"/>
                </a:solidFill>
                <a:latin typeface="CiscoSansTT ExtraLight" panose="020B0303020201020303" pitchFamily="34" charset="0"/>
              </a:defRPr>
            </a:lvl1pPr>
          </a:lstStyle>
          <a:p>
            <a:pPr lvl="0"/>
            <a:r>
              <a:rPr lang="es-MX" dirty="0"/>
              <a:t>CLICK TO ADD TITLE</a:t>
            </a:r>
            <a:endParaRPr lang="en-US" dirty="0"/>
          </a:p>
        </p:txBody>
      </p:sp>
      <p:sp>
        <p:nvSpPr>
          <p:cNvPr id="16" name="Marcador de texto 13">
            <a:extLst>
              <a:ext uri="{FF2B5EF4-FFF2-40B4-BE49-F238E27FC236}">
                <a16:creationId xmlns:a16="http://schemas.microsoft.com/office/drawing/2014/main" id="{F1387E9E-BD92-8445-B82A-68771EF4E502}"/>
              </a:ext>
            </a:extLst>
          </p:cNvPr>
          <p:cNvSpPr>
            <a:spLocks noGrp="1"/>
          </p:cNvSpPr>
          <p:nvPr>
            <p:ph type="body" sz="quarter" idx="19" hasCustomPrompt="1"/>
          </p:nvPr>
        </p:nvSpPr>
        <p:spPr>
          <a:xfrm>
            <a:off x="7098508" y="2085621"/>
            <a:ext cx="1850897" cy="917224"/>
          </a:xfrm>
        </p:spPr>
        <p:txBody>
          <a:bodyPr/>
          <a:lstStyle>
            <a:lvl1pPr marL="0" indent="0" algn="l">
              <a:buNone/>
              <a:defRPr>
                <a:solidFill>
                  <a:schemeClr val="bg1"/>
                </a:solidFill>
              </a:defRPr>
            </a:lvl1pPr>
          </a:lstStyle>
          <a:p>
            <a:pPr lvl="0"/>
            <a:r>
              <a:rPr lang="es-MX" dirty="0"/>
              <a:t>Click to ad text</a:t>
            </a:r>
            <a:endParaRPr lang="en-US" dirty="0"/>
          </a:p>
        </p:txBody>
      </p:sp>
      <p:sp>
        <p:nvSpPr>
          <p:cNvPr id="17" name="Marcador de texto 13">
            <a:extLst>
              <a:ext uri="{FF2B5EF4-FFF2-40B4-BE49-F238E27FC236}">
                <a16:creationId xmlns:a16="http://schemas.microsoft.com/office/drawing/2014/main" id="{BF5C836D-0A9F-AF4D-831E-82280DEEC849}"/>
              </a:ext>
            </a:extLst>
          </p:cNvPr>
          <p:cNvSpPr>
            <a:spLocks noGrp="1"/>
          </p:cNvSpPr>
          <p:nvPr>
            <p:ph type="body" sz="quarter" idx="20" hasCustomPrompt="1"/>
          </p:nvPr>
        </p:nvSpPr>
        <p:spPr>
          <a:xfrm>
            <a:off x="9750707" y="2085621"/>
            <a:ext cx="1850897" cy="917224"/>
          </a:xfrm>
        </p:spPr>
        <p:txBody>
          <a:bodyPr/>
          <a:lstStyle>
            <a:lvl1pPr marL="0" indent="0" algn="l">
              <a:buNone/>
              <a:defRPr>
                <a:solidFill>
                  <a:schemeClr val="bg1"/>
                </a:solidFill>
              </a:defRPr>
            </a:lvl1pPr>
          </a:lstStyle>
          <a:p>
            <a:pPr lvl="0"/>
            <a:r>
              <a:rPr lang="es-MX" dirty="0"/>
              <a:t>Click to ad text</a:t>
            </a:r>
            <a:endParaRPr lang="en-US" dirty="0"/>
          </a:p>
        </p:txBody>
      </p:sp>
      <p:sp>
        <p:nvSpPr>
          <p:cNvPr id="18" name="Marcador de texto 13">
            <a:extLst>
              <a:ext uri="{FF2B5EF4-FFF2-40B4-BE49-F238E27FC236}">
                <a16:creationId xmlns:a16="http://schemas.microsoft.com/office/drawing/2014/main" id="{993798FB-F1B3-9C46-AB8A-F5C21411E2C7}"/>
              </a:ext>
            </a:extLst>
          </p:cNvPr>
          <p:cNvSpPr>
            <a:spLocks noGrp="1"/>
          </p:cNvSpPr>
          <p:nvPr>
            <p:ph type="body" sz="quarter" idx="21" hasCustomPrompt="1"/>
          </p:nvPr>
        </p:nvSpPr>
        <p:spPr>
          <a:xfrm>
            <a:off x="7098508" y="1642529"/>
            <a:ext cx="1850897" cy="397936"/>
          </a:xfrm>
        </p:spPr>
        <p:txBody>
          <a:bodyPr anchor="b">
            <a:normAutofit/>
          </a:bodyPr>
          <a:lstStyle>
            <a:lvl1pPr marL="0" indent="0" algn="l">
              <a:buNone/>
              <a:defRPr sz="1600" b="0" i="0">
                <a:solidFill>
                  <a:schemeClr val="bg1"/>
                </a:solidFill>
                <a:latin typeface="CiscoSansTT" panose="020B0503020201020303" pitchFamily="34" charset="0"/>
              </a:defRPr>
            </a:lvl1pPr>
          </a:lstStyle>
          <a:p>
            <a:pPr lvl="0"/>
            <a:r>
              <a:rPr lang="es-MX" dirty="0"/>
              <a:t>Click to ad text</a:t>
            </a:r>
            <a:endParaRPr lang="en-US" dirty="0"/>
          </a:p>
        </p:txBody>
      </p:sp>
      <p:sp>
        <p:nvSpPr>
          <p:cNvPr id="19" name="Marcador de texto 13">
            <a:extLst>
              <a:ext uri="{FF2B5EF4-FFF2-40B4-BE49-F238E27FC236}">
                <a16:creationId xmlns:a16="http://schemas.microsoft.com/office/drawing/2014/main" id="{AD7DF31B-22E1-EE4B-8EB5-8EF525732456}"/>
              </a:ext>
            </a:extLst>
          </p:cNvPr>
          <p:cNvSpPr>
            <a:spLocks noGrp="1"/>
          </p:cNvSpPr>
          <p:nvPr>
            <p:ph type="body" sz="quarter" idx="22" hasCustomPrompt="1"/>
          </p:nvPr>
        </p:nvSpPr>
        <p:spPr>
          <a:xfrm>
            <a:off x="9750707" y="1642529"/>
            <a:ext cx="1850897" cy="397936"/>
          </a:xfrm>
        </p:spPr>
        <p:txBody>
          <a:bodyPr anchor="b">
            <a:normAutofit/>
          </a:bodyPr>
          <a:lstStyle>
            <a:lvl1pPr marL="0" indent="0" algn="l">
              <a:buNone/>
              <a:defRPr sz="1600" b="0" i="0">
                <a:solidFill>
                  <a:schemeClr val="bg1"/>
                </a:solidFill>
                <a:latin typeface="CiscoSansTT" panose="020B0503020201020303" pitchFamily="34" charset="0"/>
              </a:defRPr>
            </a:lvl1pPr>
          </a:lstStyle>
          <a:p>
            <a:pPr lvl="0"/>
            <a:r>
              <a:rPr lang="es-MX" dirty="0"/>
              <a:t>Click to ad text</a:t>
            </a:r>
            <a:endParaRPr lang="en-US" dirty="0"/>
          </a:p>
        </p:txBody>
      </p:sp>
      <p:sp>
        <p:nvSpPr>
          <p:cNvPr id="20" name="Marcador de texto 13">
            <a:extLst>
              <a:ext uri="{FF2B5EF4-FFF2-40B4-BE49-F238E27FC236}">
                <a16:creationId xmlns:a16="http://schemas.microsoft.com/office/drawing/2014/main" id="{26C05E5C-9FBD-C444-B78D-81A02B8ED65E}"/>
              </a:ext>
            </a:extLst>
          </p:cNvPr>
          <p:cNvSpPr>
            <a:spLocks noGrp="1"/>
          </p:cNvSpPr>
          <p:nvPr>
            <p:ph type="body" sz="quarter" idx="23" hasCustomPrompt="1"/>
          </p:nvPr>
        </p:nvSpPr>
        <p:spPr>
          <a:xfrm>
            <a:off x="6353637" y="1642529"/>
            <a:ext cx="643299" cy="592671"/>
          </a:xfrm>
        </p:spPr>
        <p:txBody>
          <a:bodyPr anchor="ctr">
            <a:normAutofit/>
          </a:bodyPr>
          <a:lstStyle>
            <a:lvl1pPr marL="0" indent="0" algn="ctr">
              <a:buNone/>
              <a:defRPr sz="1999" b="1" i="0">
                <a:solidFill>
                  <a:schemeClr val="bg1"/>
                </a:solidFill>
                <a:latin typeface="CiscoSansTT" panose="020B0503020201020303" pitchFamily="34" charset="0"/>
              </a:defRPr>
            </a:lvl1pPr>
          </a:lstStyle>
          <a:p>
            <a:pPr lvl="0"/>
            <a:r>
              <a:rPr lang="es-MX" dirty="0"/>
              <a:t>00</a:t>
            </a:r>
            <a:endParaRPr lang="en-US" dirty="0"/>
          </a:p>
        </p:txBody>
      </p:sp>
      <p:sp>
        <p:nvSpPr>
          <p:cNvPr id="21" name="Marcador de texto 13">
            <a:extLst>
              <a:ext uri="{FF2B5EF4-FFF2-40B4-BE49-F238E27FC236}">
                <a16:creationId xmlns:a16="http://schemas.microsoft.com/office/drawing/2014/main" id="{E0B0FEE0-9945-204D-8627-BC7162DA50F6}"/>
              </a:ext>
            </a:extLst>
          </p:cNvPr>
          <p:cNvSpPr>
            <a:spLocks noGrp="1"/>
          </p:cNvSpPr>
          <p:nvPr>
            <p:ph type="body" sz="quarter" idx="24" hasCustomPrompt="1"/>
          </p:nvPr>
        </p:nvSpPr>
        <p:spPr>
          <a:xfrm>
            <a:off x="9017121" y="1642529"/>
            <a:ext cx="643299" cy="592671"/>
          </a:xfrm>
        </p:spPr>
        <p:txBody>
          <a:bodyPr anchor="ctr">
            <a:normAutofit/>
          </a:bodyPr>
          <a:lstStyle>
            <a:lvl1pPr marL="0" indent="0" algn="ctr">
              <a:buNone/>
              <a:defRPr sz="1999" b="1" i="0">
                <a:solidFill>
                  <a:schemeClr val="bg1"/>
                </a:solidFill>
                <a:latin typeface="CiscoSansTT" panose="020B0503020201020303" pitchFamily="34" charset="0"/>
              </a:defRPr>
            </a:lvl1pPr>
          </a:lstStyle>
          <a:p>
            <a:pPr lvl="0"/>
            <a:r>
              <a:rPr lang="es-MX" dirty="0"/>
              <a:t>00</a:t>
            </a:r>
            <a:endParaRPr lang="en-US" dirty="0"/>
          </a:p>
        </p:txBody>
      </p:sp>
      <p:sp>
        <p:nvSpPr>
          <p:cNvPr id="34" name="Marcador de texto 13">
            <a:extLst>
              <a:ext uri="{FF2B5EF4-FFF2-40B4-BE49-F238E27FC236}">
                <a16:creationId xmlns:a16="http://schemas.microsoft.com/office/drawing/2014/main" id="{43B04DC6-14DC-0444-A470-6DC8B6F62B00}"/>
              </a:ext>
            </a:extLst>
          </p:cNvPr>
          <p:cNvSpPr>
            <a:spLocks noGrp="1"/>
          </p:cNvSpPr>
          <p:nvPr>
            <p:ph type="body" sz="quarter" idx="25" hasCustomPrompt="1"/>
          </p:nvPr>
        </p:nvSpPr>
        <p:spPr>
          <a:xfrm>
            <a:off x="7098508" y="3564466"/>
            <a:ext cx="1850897" cy="917224"/>
          </a:xfrm>
        </p:spPr>
        <p:txBody>
          <a:bodyPr/>
          <a:lstStyle>
            <a:lvl1pPr marL="0" indent="0" algn="l">
              <a:buNone/>
              <a:defRPr>
                <a:solidFill>
                  <a:schemeClr val="bg1"/>
                </a:solidFill>
              </a:defRPr>
            </a:lvl1pPr>
          </a:lstStyle>
          <a:p>
            <a:pPr lvl="0"/>
            <a:r>
              <a:rPr lang="es-MX" dirty="0"/>
              <a:t>Click to ad text</a:t>
            </a:r>
            <a:endParaRPr lang="en-US" dirty="0"/>
          </a:p>
        </p:txBody>
      </p:sp>
      <p:sp>
        <p:nvSpPr>
          <p:cNvPr id="35" name="Marcador de texto 13">
            <a:extLst>
              <a:ext uri="{FF2B5EF4-FFF2-40B4-BE49-F238E27FC236}">
                <a16:creationId xmlns:a16="http://schemas.microsoft.com/office/drawing/2014/main" id="{B29256BE-F803-7442-9BC3-E39E4BC35677}"/>
              </a:ext>
            </a:extLst>
          </p:cNvPr>
          <p:cNvSpPr>
            <a:spLocks noGrp="1"/>
          </p:cNvSpPr>
          <p:nvPr>
            <p:ph type="body" sz="quarter" idx="26" hasCustomPrompt="1"/>
          </p:nvPr>
        </p:nvSpPr>
        <p:spPr>
          <a:xfrm>
            <a:off x="9750707" y="3564466"/>
            <a:ext cx="1850897" cy="917224"/>
          </a:xfrm>
        </p:spPr>
        <p:txBody>
          <a:bodyPr/>
          <a:lstStyle>
            <a:lvl1pPr marL="0" indent="0" algn="l">
              <a:buNone/>
              <a:defRPr>
                <a:solidFill>
                  <a:schemeClr val="bg1"/>
                </a:solidFill>
              </a:defRPr>
            </a:lvl1pPr>
          </a:lstStyle>
          <a:p>
            <a:pPr lvl="0"/>
            <a:r>
              <a:rPr lang="es-MX" dirty="0"/>
              <a:t>Click to ad text</a:t>
            </a:r>
            <a:endParaRPr lang="en-US" dirty="0"/>
          </a:p>
        </p:txBody>
      </p:sp>
      <p:sp>
        <p:nvSpPr>
          <p:cNvPr id="36" name="Marcador de texto 13">
            <a:extLst>
              <a:ext uri="{FF2B5EF4-FFF2-40B4-BE49-F238E27FC236}">
                <a16:creationId xmlns:a16="http://schemas.microsoft.com/office/drawing/2014/main" id="{315EF3EE-3CB3-9545-B6DD-3A8898820334}"/>
              </a:ext>
            </a:extLst>
          </p:cNvPr>
          <p:cNvSpPr>
            <a:spLocks noGrp="1"/>
          </p:cNvSpPr>
          <p:nvPr>
            <p:ph type="body" sz="quarter" idx="27" hasCustomPrompt="1"/>
          </p:nvPr>
        </p:nvSpPr>
        <p:spPr>
          <a:xfrm>
            <a:off x="7098508" y="3121374"/>
            <a:ext cx="1850897" cy="397936"/>
          </a:xfrm>
        </p:spPr>
        <p:txBody>
          <a:bodyPr anchor="b">
            <a:normAutofit/>
          </a:bodyPr>
          <a:lstStyle>
            <a:lvl1pPr marL="0" indent="0" algn="l">
              <a:buNone/>
              <a:defRPr sz="1600" b="0" i="0">
                <a:solidFill>
                  <a:schemeClr val="bg1"/>
                </a:solidFill>
                <a:latin typeface="CiscoSansTT" panose="020B0503020201020303" pitchFamily="34" charset="0"/>
              </a:defRPr>
            </a:lvl1pPr>
          </a:lstStyle>
          <a:p>
            <a:pPr lvl="0"/>
            <a:r>
              <a:rPr lang="es-MX" dirty="0"/>
              <a:t>Click to ad text</a:t>
            </a:r>
            <a:endParaRPr lang="en-US" dirty="0"/>
          </a:p>
        </p:txBody>
      </p:sp>
      <p:sp>
        <p:nvSpPr>
          <p:cNvPr id="37" name="Marcador de texto 13">
            <a:extLst>
              <a:ext uri="{FF2B5EF4-FFF2-40B4-BE49-F238E27FC236}">
                <a16:creationId xmlns:a16="http://schemas.microsoft.com/office/drawing/2014/main" id="{33F66C69-BA62-1C4C-8E3F-45313B98E6AC}"/>
              </a:ext>
            </a:extLst>
          </p:cNvPr>
          <p:cNvSpPr>
            <a:spLocks noGrp="1"/>
          </p:cNvSpPr>
          <p:nvPr>
            <p:ph type="body" sz="quarter" idx="28" hasCustomPrompt="1"/>
          </p:nvPr>
        </p:nvSpPr>
        <p:spPr>
          <a:xfrm>
            <a:off x="9750707" y="3121374"/>
            <a:ext cx="1850897" cy="397936"/>
          </a:xfrm>
        </p:spPr>
        <p:txBody>
          <a:bodyPr anchor="b">
            <a:normAutofit/>
          </a:bodyPr>
          <a:lstStyle>
            <a:lvl1pPr marL="0" indent="0" algn="l">
              <a:buNone/>
              <a:defRPr sz="1600" b="0" i="0">
                <a:solidFill>
                  <a:schemeClr val="bg1"/>
                </a:solidFill>
                <a:latin typeface="CiscoSansTT" panose="020B0503020201020303" pitchFamily="34" charset="0"/>
              </a:defRPr>
            </a:lvl1pPr>
          </a:lstStyle>
          <a:p>
            <a:pPr lvl="0"/>
            <a:r>
              <a:rPr lang="es-MX" dirty="0"/>
              <a:t>Click to ad text</a:t>
            </a:r>
            <a:endParaRPr lang="en-US" dirty="0"/>
          </a:p>
        </p:txBody>
      </p:sp>
      <p:sp>
        <p:nvSpPr>
          <p:cNvPr id="38" name="Marcador de texto 13">
            <a:extLst>
              <a:ext uri="{FF2B5EF4-FFF2-40B4-BE49-F238E27FC236}">
                <a16:creationId xmlns:a16="http://schemas.microsoft.com/office/drawing/2014/main" id="{D11AB4A3-8D89-4640-BA0D-06B1E0BBE3F2}"/>
              </a:ext>
            </a:extLst>
          </p:cNvPr>
          <p:cNvSpPr>
            <a:spLocks noGrp="1"/>
          </p:cNvSpPr>
          <p:nvPr>
            <p:ph type="body" sz="quarter" idx="29" hasCustomPrompt="1"/>
          </p:nvPr>
        </p:nvSpPr>
        <p:spPr>
          <a:xfrm>
            <a:off x="6353637" y="3121374"/>
            <a:ext cx="643299" cy="592671"/>
          </a:xfrm>
        </p:spPr>
        <p:txBody>
          <a:bodyPr anchor="ctr">
            <a:normAutofit/>
          </a:bodyPr>
          <a:lstStyle>
            <a:lvl1pPr marL="0" indent="0" algn="ctr">
              <a:buNone/>
              <a:defRPr sz="1999" b="1" i="0">
                <a:solidFill>
                  <a:schemeClr val="bg1"/>
                </a:solidFill>
                <a:latin typeface="CiscoSansTT" panose="020B0503020201020303" pitchFamily="34" charset="0"/>
              </a:defRPr>
            </a:lvl1pPr>
          </a:lstStyle>
          <a:p>
            <a:pPr lvl="0"/>
            <a:r>
              <a:rPr lang="es-MX" dirty="0"/>
              <a:t>00</a:t>
            </a:r>
            <a:endParaRPr lang="en-US" dirty="0"/>
          </a:p>
        </p:txBody>
      </p:sp>
      <p:sp>
        <p:nvSpPr>
          <p:cNvPr id="39" name="Marcador de texto 13">
            <a:extLst>
              <a:ext uri="{FF2B5EF4-FFF2-40B4-BE49-F238E27FC236}">
                <a16:creationId xmlns:a16="http://schemas.microsoft.com/office/drawing/2014/main" id="{0E84E1AF-2F21-AA48-AC50-63A71960B3BC}"/>
              </a:ext>
            </a:extLst>
          </p:cNvPr>
          <p:cNvSpPr>
            <a:spLocks noGrp="1"/>
          </p:cNvSpPr>
          <p:nvPr>
            <p:ph type="body" sz="quarter" idx="30" hasCustomPrompt="1"/>
          </p:nvPr>
        </p:nvSpPr>
        <p:spPr>
          <a:xfrm>
            <a:off x="9017121" y="3121374"/>
            <a:ext cx="643299" cy="592671"/>
          </a:xfrm>
        </p:spPr>
        <p:txBody>
          <a:bodyPr anchor="ctr">
            <a:normAutofit/>
          </a:bodyPr>
          <a:lstStyle>
            <a:lvl1pPr marL="0" indent="0" algn="ctr">
              <a:buNone/>
              <a:defRPr sz="1999" b="1" i="0">
                <a:solidFill>
                  <a:schemeClr val="bg1"/>
                </a:solidFill>
                <a:latin typeface="CiscoSansTT" panose="020B0503020201020303" pitchFamily="34" charset="0"/>
              </a:defRPr>
            </a:lvl1pPr>
          </a:lstStyle>
          <a:p>
            <a:pPr lvl="0"/>
            <a:r>
              <a:rPr lang="es-MX" dirty="0"/>
              <a:t>00</a:t>
            </a:r>
            <a:endParaRPr lang="en-US" dirty="0"/>
          </a:p>
        </p:txBody>
      </p:sp>
      <p:sp>
        <p:nvSpPr>
          <p:cNvPr id="40" name="Marcador de texto 13">
            <a:extLst>
              <a:ext uri="{FF2B5EF4-FFF2-40B4-BE49-F238E27FC236}">
                <a16:creationId xmlns:a16="http://schemas.microsoft.com/office/drawing/2014/main" id="{A425D3E0-1D14-5842-816E-BB1A6A793C20}"/>
              </a:ext>
            </a:extLst>
          </p:cNvPr>
          <p:cNvSpPr>
            <a:spLocks noGrp="1"/>
          </p:cNvSpPr>
          <p:nvPr>
            <p:ph type="body" sz="quarter" idx="31" hasCustomPrompt="1"/>
          </p:nvPr>
        </p:nvSpPr>
        <p:spPr>
          <a:xfrm>
            <a:off x="7098508" y="5043310"/>
            <a:ext cx="1850897" cy="917224"/>
          </a:xfrm>
        </p:spPr>
        <p:txBody>
          <a:bodyPr/>
          <a:lstStyle>
            <a:lvl1pPr marL="0" indent="0" algn="l">
              <a:buNone/>
              <a:defRPr>
                <a:solidFill>
                  <a:schemeClr val="bg1"/>
                </a:solidFill>
              </a:defRPr>
            </a:lvl1pPr>
          </a:lstStyle>
          <a:p>
            <a:pPr lvl="0"/>
            <a:r>
              <a:rPr lang="es-MX" dirty="0"/>
              <a:t>Click to ad text</a:t>
            </a:r>
            <a:endParaRPr lang="en-US" dirty="0"/>
          </a:p>
        </p:txBody>
      </p:sp>
      <p:sp>
        <p:nvSpPr>
          <p:cNvPr id="41" name="Marcador de texto 13">
            <a:extLst>
              <a:ext uri="{FF2B5EF4-FFF2-40B4-BE49-F238E27FC236}">
                <a16:creationId xmlns:a16="http://schemas.microsoft.com/office/drawing/2014/main" id="{DC930B52-1A88-E14E-BB0E-3811203E19D8}"/>
              </a:ext>
            </a:extLst>
          </p:cNvPr>
          <p:cNvSpPr>
            <a:spLocks noGrp="1"/>
          </p:cNvSpPr>
          <p:nvPr>
            <p:ph type="body" sz="quarter" idx="32" hasCustomPrompt="1"/>
          </p:nvPr>
        </p:nvSpPr>
        <p:spPr>
          <a:xfrm>
            <a:off x="9750707" y="5043310"/>
            <a:ext cx="1850897" cy="917224"/>
          </a:xfrm>
        </p:spPr>
        <p:txBody>
          <a:bodyPr/>
          <a:lstStyle>
            <a:lvl1pPr marL="0" indent="0" algn="l">
              <a:buNone/>
              <a:defRPr>
                <a:solidFill>
                  <a:schemeClr val="bg1"/>
                </a:solidFill>
              </a:defRPr>
            </a:lvl1pPr>
          </a:lstStyle>
          <a:p>
            <a:pPr lvl="0"/>
            <a:r>
              <a:rPr lang="es-MX" dirty="0"/>
              <a:t>Click to ad text</a:t>
            </a:r>
            <a:endParaRPr lang="en-US" dirty="0"/>
          </a:p>
        </p:txBody>
      </p:sp>
      <p:sp>
        <p:nvSpPr>
          <p:cNvPr id="42" name="Marcador de texto 13">
            <a:extLst>
              <a:ext uri="{FF2B5EF4-FFF2-40B4-BE49-F238E27FC236}">
                <a16:creationId xmlns:a16="http://schemas.microsoft.com/office/drawing/2014/main" id="{8F5AA632-14E3-7E4F-88DA-338F03093BF5}"/>
              </a:ext>
            </a:extLst>
          </p:cNvPr>
          <p:cNvSpPr>
            <a:spLocks noGrp="1"/>
          </p:cNvSpPr>
          <p:nvPr>
            <p:ph type="body" sz="quarter" idx="33" hasCustomPrompt="1"/>
          </p:nvPr>
        </p:nvSpPr>
        <p:spPr>
          <a:xfrm>
            <a:off x="7098508" y="4600218"/>
            <a:ext cx="1850897" cy="397936"/>
          </a:xfrm>
        </p:spPr>
        <p:txBody>
          <a:bodyPr anchor="b">
            <a:normAutofit/>
          </a:bodyPr>
          <a:lstStyle>
            <a:lvl1pPr marL="0" indent="0" algn="l">
              <a:buNone/>
              <a:defRPr sz="1600" b="0" i="0">
                <a:solidFill>
                  <a:schemeClr val="bg1"/>
                </a:solidFill>
                <a:latin typeface="CiscoSansTT" panose="020B0503020201020303" pitchFamily="34" charset="0"/>
              </a:defRPr>
            </a:lvl1pPr>
          </a:lstStyle>
          <a:p>
            <a:pPr lvl="0"/>
            <a:r>
              <a:rPr lang="es-MX" dirty="0"/>
              <a:t>Click to ad text</a:t>
            </a:r>
            <a:endParaRPr lang="en-US" dirty="0"/>
          </a:p>
        </p:txBody>
      </p:sp>
      <p:sp>
        <p:nvSpPr>
          <p:cNvPr id="43" name="Marcador de texto 13">
            <a:extLst>
              <a:ext uri="{FF2B5EF4-FFF2-40B4-BE49-F238E27FC236}">
                <a16:creationId xmlns:a16="http://schemas.microsoft.com/office/drawing/2014/main" id="{B5C5C8B0-2FE7-914B-9080-55460F1F39F8}"/>
              </a:ext>
            </a:extLst>
          </p:cNvPr>
          <p:cNvSpPr>
            <a:spLocks noGrp="1"/>
          </p:cNvSpPr>
          <p:nvPr>
            <p:ph type="body" sz="quarter" idx="34" hasCustomPrompt="1"/>
          </p:nvPr>
        </p:nvSpPr>
        <p:spPr>
          <a:xfrm>
            <a:off x="9750707" y="4600218"/>
            <a:ext cx="1850897" cy="397936"/>
          </a:xfrm>
        </p:spPr>
        <p:txBody>
          <a:bodyPr anchor="b">
            <a:normAutofit/>
          </a:bodyPr>
          <a:lstStyle>
            <a:lvl1pPr marL="0" indent="0" algn="l">
              <a:buNone/>
              <a:defRPr sz="1600" b="0" i="0">
                <a:solidFill>
                  <a:schemeClr val="bg1"/>
                </a:solidFill>
                <a:latin typeface="CiscoSansTT" panose="020B0503020201020303" pitchFamily="34" charset="0"/>
              </a:defRPr>
            </a:lvl1pPr>
          </a:lstStyle>
          <a:p>
            <a:pPr lvl="0"/>
            <a:r>
              <a:rPr lang="es-MX" dirty="0"/>
              <a:t>Click to ad text</a:t>
            </a:r>
            <a:endParaRPr lang="en-US" dirty="0"/>
          </a:p>
        </p:txBody>
      </p:sp>
      <p:sp>
        <p:nvSpPr>
          <p:cNvPr id="44" name="Marcador de texto 13">
            <a:extLst>
              <a:ext uri="{FF2B5EF4-FFF2-40B4-BE49-F238E27FC236}">
                <a16:creationId xmlns:a16="http://schemas.microsoft.com/office/drawing/2014/main" id="{2113E067-05F6-D547-A3F4-DD52DF8B4B98}"/>
              </a:ext>
            </a:extLst>
          </p:cNvPr>
          <p:cNvSpPr>
            <a:spLocks noGrp="1"/>
          </p:cNvSpPr>
          <p:nvPr>
            <p:ph type="body" sz="quarter" idx="35" hasCustomPrompt="1"/>
          </p:nvPr>
        </p:nvSpPr>
        <p:spPr>
          <a:xfrm>
            <a:off x="6353637" y="4600218"/>
            <a:ext cx="643299" cy="592671"/>
          </a:xfrm>
        </p:spPr>
        <p:txBody>
          <a:bodyPr anchor="ctr">
            <a:normAutofit/>
          </a:bodyPr>
          <a:lstStyle>
            <a:lvl1pPr marL="0" indent="0" algn="ctr">
              <a:buNone/>
              <a:defRPr sz="1999" b="1" i="0">
                <a:solidFill>
                  <a:schemeClr val="bg1"/>
                </a:solidFill>
                <a:latin typeface="CiscoSansTT" panose="020B0503020201020303" pitchFamily="34" charset="0"/>
              </a:defRPr>
            </a:lvl1pPr>
          </a:lstStyle>
          <a:p>
            <a:pPr lvl="0"/>
            <a:r>
              <a:rPr lang="es-MX" dirty="0"/>
              <a:t>00</a:t>
            </a:r>
            <a:endParaRPr lang="en-US" dirty="0"/>
          </a:p>
        </p:txBody>
      </p:sp>
      <p:sp>
        <p:nvSpPr>
          <p:cNvPr id="45" name="Marcador de texto 13">
            <a:extLst>
              <a:ext uri="{FF2B5EF4-FFF2-40B4-BE49-F238E27FC236}">
                <a16:creationId xmlns:a16="http://schemas.microsoft.com/office/drawing/2014/main" id="{C5A296B0-CE15-E844-8685-98980C728722}"/>
              </a:ext>
            </a:extLst>
          </p:cNvPr>
          <p:cNvSpPr>
            <a:spLocks noGrp="1"/>
          </p:cNvSpPr>
          <p:nvPr>
            <p:ph type="body" sz="quarter" idx="36" hasCustomPrompt="1"/>
          </p:nvPr>
        </p:nvSpPr>
        <p:spPr>
          <a:xfrm>
            <a:off x="9017121" y="4600218"/>
            <a:ext cx="643299" cy="592671"/>
          </a:xfrm>
        </p:spPr>
        <p:txBody>
          <a:bodyPr anchor="ctr">
            <a:normAutofit/>
          </a:bodyPr>
          <a:lstStyle>
            <a:lvl1pPr marL="0" indent="0" algn="ctr">
              <a:buNone/>
              <a:defRPr sz="1999" b="1" i="0">
                <a:solidFill>
                  <a:schemeClr val="bg1"/>
                </a:solidFill>
                <a:latin typeface="CiscoSansTT" panose="020B0503020201020303" pitchFamily="34" charset="0"/>
              </a:defRPr>
            </a:lvl1pPr>
          </a:lstStyle>
          <a:p>
            <a:pPr lvl="0"/>
            <a:r>
              <a:rPr lang="es-MX" dirty="0"/>
              <a:t>00</a:t>
            </a:r>
            <a:endParaRPr lang="en-US" dirty="0"/>
          </a:p>
        </p:txBody>
      </p:sp>
      <p:sp>
        <p:nvSpPr>
          <p:cNvPr id="5" name="Marcador de gráfico 4">
            <a:extLst>
              <a:ext uri="{FF2B5EF4-FFF2-40B4-BE49-F238E27FC236}">
                <a16:creationId xmlns:a16="http://schemas.microsoft.com/office/drawing/2014/main" id="{05284131-1AFF-EA4F-A586-EEB1D97062B5}"/>
              </a:ext>
            </a:extLst>
          </p:cNvPr>
          <p:cNvSpPr>
            <a:spLocks noGrp="1"/>
          </p:cNvSpPr>
          <p:nvPr>
            <p:ph type="chart" sz="quarter" idx="37" hasCustomPrompt="1"/>
          </p:nvPr>
        </p:nvSpPr>
        <p:spPr>
          <a:xfrm>
            <a:off x="0" y="0"/>
            <a:ext cx="5800802" cy="6858000"/>
          </a:xfrm>
          <a:pattFill prst="pct5">
            <a:fgClr>
              <a:schemeClr val="bg1"/>
            </a:fgClr>
            <a:bgClr>
              <a:schemeClr val="bg2"/>
            </a:bgClr>
          </a:pattFill>
        </p:spPr>
        <p:txBody>
          <a:bodyPr/>
          <a:lstStyle>
            <a:lvl1pPr marL="0" indent="0" algn="ctr">
              <a:buNone/>
              <a:defRPr/>
            </a:lvl1pPr>
          </a:lstStyle>
          <a:p>
            <a:r>
              <a:rPr lang="en-US" dirty="0"/>
              <a:t>Graphic</a:t>
            </a:r>
          </a:p>
        </p:txBody>
      </p:sp>
    </p:spTree>
    <p:extLst>
      <p:ext uri="{BB962C8B-B14F-4D97-AF65-F5344CB8AC3E}">
        <p14:creationId xmlns:p14="http://schemas.microsoft.com/office/powerpoint/2010/main" val="16023228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Bars and Description">
    <p:spTree>
      <p:nvGrpSpPr>
        <p:cNvPr id="1" name=""/>
        <p:cNvGrpSpPr/>
        <p:nvPr/>
      </p:nvGrpSpPr>
      <p:grpSpPr>
        <a:xfrm>
          <a:off x="0" y="0"/>
          <a:ext cx="0" cy="0"/>
          <a:chOff x="0" y="0"/>
          <a:chExt cx="0" cy="0"/>
        </a:xfrm>
      </p:grpSpPr>
      <p:sp>
        <p:nvSpPr>
          <p:cNvPr id="52" name="Marcador de posición de imagen 51">
            <a:extLst>
              <a:ext uri="{FF2B5EF4-FFF2-40B4-BE49-F238E27FC236}">
                <a16:creationId xmlns:a16="http://schemas.microsoft.com/office/drawing/2014/main" id="{5BC1121E-405B-6A40-A3B0-38FC4808F990}"/>
              </a:ext>
            </a:extLst>
          </p:cNvPr>
          <p:cNvSpPr>
            <a:spLocks noGrp="1"/>
          </p:cNvSpPr>
          <p:nvPr>
            <p:ph type="pic" sz="quarter" idx="17" hasCustomPrompt="1"/>
          </p:nvPr>
        </p:nvSpPr>
        <p:spPr>
          <a:xfrm rot="19800000">
            <a:off x="4787249" y="238281"/>
            <a:ext cx="8575956" cy="5891194"/>
          </a:xfrm>
          <a:custGeom>
            <a:avLst/>
            <a:gdLst>
              <a:gd name="connsiteX0" fmla="*/ 3171843 w 8578190"/>
              <a:gd name="connsiteY0" fmla="*/ 3851100 h 5891194"/>
              <a:gd name="connsiteX1" fmla="*/ 3343438 w 8578190"/>
              <a:gd name="connsiteY1" fmla="*/ 4173833 h 5891194"/>
              <a:gd name="connsiteX2" fmla="*/ 2954236 w 8578190"/>
              <a:gd name="connsiteY2" fmla="*/ 4563034 h 5891194"/>
              <a:gd name="connsiteX3" fmla="*/ 2152427 w 8578190"/>
              <a:gd name="connsiteY3" fmla="*/ 4563034 h 5891194"/>
              <a:gd name="connsiteX4" fmla="*/ 1763225 w 8578190"/>
              <a:gd name="connsiteY4" fmla="*/ 4173833 h 5891194"/>
              <a:gd name="connsiteX5" fmla="*/ 2152427 w 8578190"/>
              <a:gd name="connsiteY5" fmla="*/ 3784630 h 5891194"/>
              <a:gd name="connsiteX6" fmla="*/ 2954236 w 8578190"/>
              <a:gd name="connsiteY6" fmla="*/ 3784631 h 5891194"/>
              <a:gd name="connsiteX7" fmla="*/ 3171843 w 8578190"/>
              <a:gd name="connsiteY7" fmla="*/ 3851100 h 5891194"/>
              <a:gd name="connsiteX8" fmla="*/ 6927508 w 8578190"/>
              <a:gd name="connsiteY8" fmla="*/ 4604550 h 5891194"/>
              <a:gd name="connsiteX9" fmla="*/ 6184663 w 8578190"/>
              <a:gd name="connsiteY9" fmla="*/ 5891194 h 5891194"/>
              <a:gd name="connsiteX10" fmla="*/ 3588647 w 8578190"/>
              <a:gd name="connsiteY10" fmla="*/ 5891193 h 5891194"/>
              <a:gd name="connsiteX11" fmla="*/ 2945325 w 8578190"/>
              <a:gd name="connsiteY11" fmla="*/ 5247871 h 5891194"/>
              <a:gd name="connsiteX12" fmla="*/ 2945325 w 8578190"/>
              <a:gd name="connsiteY12" fmla="*/ 5247872 h 5891194"/>
              <a:gd name="connsiteX13" fmla="*/ 3588647 w 8578190"/>
              <a:gd name="connsiteY13" fmla="*/ 4604550 h 5891194"/>
              <a:gd name="connsiteX14" fmla="*/ 6297777 w 8578190"/>
              <a:gd name="connsiteY14" fmla="*/ 3843327 h 5891194"/>
              <a:gd name="connsiteX15" fmla="*/ 6469374 w 8578190"/>
              <a:gd name="connsiteY15" fmla="*/ 4166059 h 5891194"/>
              <a:gd name="connsiteX16" fmla="*/ 6080172 w 8578190"/>
              <a:gd name="connsiteY16" fmla="*/ 4555261 h 5891194"/>
              <a:gd name="connsiteX17" fmla="*/ 3812394 w 8578190"/>
              <a:gd name="connsiteY17" fmla="*/ 4555261 h 5891194"/>
              <a:gd name="connsiteX18" fmla="*/ 3423192 w 8578190"/>
              <a:gd name="connsiteY18" fmla="*/ 4166059 h 5891194"/>
              <a:gd name="connsiteX19" fmla="*/ 3812394 w 8578190"/>
              <a:gd name="connsiteY19" fmla="*/ 3776857 h 5891194"/>
              <a:gd name="connsiteX20" fmla="*/ 6080172 w 8578190"/>
              <a:gd name="connsiteY20" fmla="*/ 3776857 h 5891194"/>
              <a:gd name="connsiteX21" fmla="*/ 6297777 w 8578190"/>
              <a:gd name="connsiteY21" fmla="*/ 3843327 h 5891194"/>
              <a:gd name="connsiteX22" fmla="*/ 4199871 w 8578190"/>
              <a:gd name="connsiteY22" fmla="*/ 868981 h 5891194"/>
              <a:gd name="connsiteX23" fmla="*/ 4371467 w 8578190"/>
              <a:gd name="connsiteY23" fmla="*/ 1191714 h 5891194"/>
              <a:gd name="connsiteX24" fmla="*/ 3982264 w 8578190"/>
              <a:gd name="connsiteY24" fmla="*/ 1580916 h 5891194"/>
              <a:gd name="connsiteX25" fmla="*/ 1084603 w 8578190"/>
              <a:gd name="connsiteY25" fmla="*/ 1580915 h 5891194"/>
              <a:gd name="connsiteX26" fmla="*/ 695400 w 8578190"/>
              <a:gd name="connsiteY26" fmla="*/ 1191713 h 5891194"/>
              <a:gd name="connsiteX27" fmla="*/ 1084603 w 8578190"/>
              <a:gd name="connsiteY27" fmla="*/ 802511 h 5891194"/>
              <a:gd name="connsiteX28" fmla="*/ 3982265 w 8578190"/>
              <a:gd name="connsiteY28" fmla="*/ 802512 h 5891194"/>
              <a:gd name="connsiteX29" fmla="*/ 4199871 w 8578190"/>
              <a:gd name="connsiteY29" fmla="*/ 868981 h 5891194"/>
              <a:gd name="connsiteX30" fmla="*/ 8170732 w 8578190"/>
              <a:gd name="connsiteY30" fmla="*/ 2451220 h 5891194"/>
              <a:gd name="connsiteX31" fmla="*/ 7427889 w 8578190"/>
              <a:gd name="connsiteY31" fmla="*/ 3737864 h 5891194"/>
              <a:gd name="connsiteX32" fmla="*/ 3026559 w 8578190"/>
              <a:gd name="connsiteY32" fmla="*/ 3737863 h 5891194"/>
              <a:gd name="connsiteX33" fmla="*/ 2396307 w 8578190"/>
              <a:gd name="connsiteY33" fmla="*/ 3224192 h 5891194"/>
              <a:gd name="connsiteX34" fmla="*/ 2383236 w 8578190"/>
              <a:gd name="connsiteY34" fmla="*/ 3094541 h 5891194"/>
              <a:gd name="connsiteX35" fmla="*/ 2383237 w 8578190"/>
              <a:gd name="connsiteY35" fmla="*/ 3094541 h 5891194"/>
              <a:gd name="connsiteX36" fmla="*/ 2383237 w 8578190"/>
              <a:gd name="connsiteY36" fmla="*/ 3094540 h 5891194"/>
              <a:gd name="connsiteX37" fmla="*/ 2383236 w 8578190"/>
              <a:gd name="connsiteY37" fmla="*/ 3094541 h 5891194"/>
              <a:gd name="connsiteX38" fmla="*/ 2396306 w 8578190"/>
              <a:gd name="connsiteY38" fmla="*/ 2964890 h 5891194"/>
              <a:gd name="connsiteX39" fmla="*/ 3026559 w 8578190"/>
              <a:gd name="connsiteY39" fmla="*/ 2451220 h 5891194"/>
              <a:gd name="connsiteX40" fmla="*/ 8376380 w 8578190"/>
              <a:gd name="connsiteY40" fmla="*/ 1628967 h 5891194"/>
              <a:gd name="connsiteX41" fmla="*/ 8578190 w 8578190"/>
              <a:gd name="connsiteY41" fmla="*/ 1745482 h 5891194"/>
              <a:gd name="connsiteX42" fmla="*/ 8196048 w 8578190"/>
              <a:gd name="connsiteY42" fmla="*/ 2407372 h 5891194"/>
              <a:gd name="connsiteX43" fmla="*/ 389202 w 8578190"/>
              <a:gd name="connsiteY43" fmla="*/ 2407371 h 5891194"/>
              <a:gd name="connsiteX44" fmla="*/ 0 w 8578190"/>
              <a:gd name="connsiteY44" fmla="*/ 2018169 h 5891194"/>
              <a:gd name="connsiteX45" fmla="*/ 389202 w 8578190"/>
              <a:gd name="connsiteY45" fmla="*/ 1628967 h 5891194"/>
              <a:gd name="connsiteX46" fmla="*/ 5554927 w 8578190"/>
              <a:gd name="connsiteY46" fmla="*/ 0 h 5891194"/>
              <a:gd name="connsiteX47" fmla="*/ 6903162 w 8578190"/>
              <a:gd name="connsiteY47" fmla="*/ 778404 h 5891194"/>
              <a:gd name="connsiteX48" fmla="*/ 3327342 w 8578190"/>
              <a:gd name="connsiteY48" fmla="*/ 778404 h 5891194"/>
              <a:gd name="connsiteX49" fmla="*/ 2938140 w 8578190"/>
              <a:gd name="connsiteY49" fmla="*/ 389202 h 5891194"/>
              <a:gd name="connsiteX50" fmla="*/ 3327342 w 8578190"/>
              <a:gd name="connsiteY50" fmla="*/ 0 h 5891194"/>
              <a:gd name="connsiteX51" fmla="*/ 6944833 w 8578190"/>
              <a:gd name="connsiteY51" fmla="*/ 802462 h 5891194"/>
              <a:gd name="connsiteX52" fmla="*/ 8293067 w 8578190"/>
              <a:gd name="connsiteY52" fmla="*/ 1580866 h 5891194"/>
              <a:gd name="connsiteX53" fmla="*/ 4877583 w 8578190"/>
              <a:gd name="connsiteY53" fmla="*/ 1580866 h 5891194"/>
              <a:gd name="connsiteX54" fmla="*/ 4488380 w 8578190"/>
              <a:gd name="connsiteY54" fmla="*/ 1191664 h 5891194"/>
              <a:gd name="connsiteX55" fmla="*/ 4877583 w 8578190"/>
              <a:gd name="connsiteY55" fmla="*/ 802462 h 58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578190" h="5891194">
                <a:moveTo>
                  <a:pt x="3171843" y="3851100"/>
                </a:moveTo>
                <a:cubicBezTo>
                  <a:pt x="3275371" y="3921043"/>
                  <a:pt x="3343438" y="4039489"/>
                  <a:pt x="3343438" y="4173833"/>
                </a:cubicBezTo>
                <a:cubicBezTo>
                  <a:pt x="3343438" y="4388783"/>
                  <a:pt x="3169186" y="4563034"/>
                  <a:pt x="2954236" y="4563034"/>
                </a:cubicBezTo>
                <a:lnTo>
                  <a:pt x="2152427" y="4563034"/>
                </a:lnTo>
                <a:cubicBezTo>
                  <a:pt x="1937477" y="4563034"/>
                  <a:pt x="1763225" y="4388782"/>
                  <a:pt x="1763225" y="4173833"/>
                </a:cubicBezTo>
                <a:cubicBezTo>
                  <a:pt x="1763225" y="3958882"/>
                  <a:pt x="1937477" y="3784631"/>
                  <a:pt x="2152427" y="3784630"/>
                </a:cubicBezTo>
                <a:lnTo>
                  <a:pt x="2954236" y="3784631"/>
                </a:lnTo>
                <a:cubicBezTo>
                  <a:pt x="3034842" y="3784631"/>
                  <a:pt x="3109725" y="3809135"/>
                  <a:pt x="3171843" y="3851100"/>
                </a:cubicBezTo>
                <a:close/>
                <a:moveTo>
                  <a:pt x="6927508" y="4604550"/>
                </a:moveTo>
                <a:lnTo>
                  <a:pt x="6184663" y="5891194"/>
                </a:lnTo>
                <a:lnTo>
                  <a:pt x="3588647" y="5891193"/>
                </a:lnTo>
                <a:cubicBezTo>
                  <a:pt x="3233350" y="5891193"/>
                  <a:pt x="2945325" y="5603168"/>
                  <a:pt x="2945325" y="5247871"/>
                </a:cubicBezTo>
                <a:lnTo>
                  <a:pt x="2945325" y="5247872"/>
                </a:lnTo>
                <a:cubicBezTo>
                  <a:pt x="2945325" y="4892575"/>
                  <a:pt x="3233350" y="4604550"/>
                  <a:pt x="3588647" y="4604550"/>
                </a:cubicBezTo>
                <a:close/>
                <a:moveTo>
                  <a:pt x="6297777" y="3843327"/>
                </a:moveTo>
                <a:cubicBezTo>
                  <a:pt x="6401306" y="3913269"/>
                  <a:pt x="6469374" y="4031715"/>
                  <a:pt x="6469374" y="4166059"/>
                </a:cubicBezTo>
                <a:cubicBezTo>
                  <a:pt x="6469374" y="4381009"/>
                  <a:pt x="6295122" y="4555261"/>
                  <a:pt x="6080172" y="4555261"/>
                </a:cubicBezTo>
                <a:lnTo>
                  <a:pt x="3812394" y="4555261"/>
                </a:lnTo>
                <a:cubicBezTo>
                  <a:pt x="3597444" y="4555261"/>
                  <a:pt x="3423192" y="4381009"/>
                  <a:pt x="3423192" y="4166059"/>
                </a:cubicBezTo>
                <a:cubicBezTo>
                  <a:pt x="3423192" y="3951108"/>
                  <a:pt x="3597444" y="3776857"/>
                  <a:pt x="3812394" y="3776857"/>
                </a:cubicBezTo>
                <a:lnTo>
                  <a:pt x="6080172" y="3776857"/>
                </a:lnTo>
                <a:cubicBezTo>
                  <a:pt x="6160778" y="3776857"/>
                  <a:pt x="6235661" y="3801361"/>
                  <a:pt x="6297777" y="3843327"/>
                </a:cubicBezTo>
                <a:close/>
                <a:moveTo>
                  <a:pt x="4199871" y="868981"/>
                </a:moveTo>
                <a:cubicBezTo>
                  <a:pt x="4303399" y="938924"/>
                  <a:pt x="4371467" y="1057370"/>
                  <a:pt x="4371467" y="1191714"/>
                </a:cubicBezTo>
                <a:cubicBezTo>
                  <a:pt x="4371467" y="1406664"/>
                  <a:pt x="4197214" y="1580916"/>
                  <a:pt x="3982264" y="1580916"/>
                </a:cubicBezTo>
                <a:lnTo>
                  <a:pt x="1084603" y="1580915"/>
                </a:lnTo>
                <a:cubicBezTo>
                  <a:pt x="869653" y="1580915"/>
                  <a:pt x="695400" y="1406663"/>
                  <a:pt x="695400" y="1191713"/>
                </a:cubicBezTo>
                <a:cubicBezTo>
                  <a:pt x="695401" y="976763"/>
                  <a:pt x="869653" y="802512"/>
                  <a:pt x="1084603" y="802511"/>
                </a:cubicBezTo>
                <a:lnTo>
                  <a:pt x="3982265" y="802512"/>
                </a:lnTo>
                <a:cubicBezTo>
                  <a:pt x="4062871" y="802512"/>
                  <a:pt x="4137754" y="827016"/>
                  <a:pt x="4199871" y="868981"/>
                </a:cubicBezTo>
                <a:close/>
                <a:moveTo>
                  <a:pt x="8170732" y="2451220"/>
                </a:moveTo>
                <a:lnTo>
                  <a:pt x="7427889" y="3737864"/>
                </a:lnTo>
                <a:lnTo>
                  <a:pt x="3026559" y="3737863"/>
                </a:lnTo>
                <a:cubicBezTo>
                  <a:pt x="2715674" y="3737863"/>
                  <a:pt x="2456294" y="3517343"/>
                  <a:pt x="2396307" y="3224192"/>
                </a:cubicBezTo>
                <a:lnTo>
                  <a:pt x="2383236" y="3094541"/>
                </a:lnTo>
                <a:lnTo>
                  <a:pt x="2383237" y="3094541"/>
                </a:lnTo>
                <a:lnTo>
                  <a:pt x="2383237" y="3094540"/>
                </a:lnTo>
                <a:lnTo>
                  <a:pt x="2383236" y="3094541"/>
                </a:lnTo>
                <a:lnTo>
                  <a:pt x="2396306" y="2964890"/>
                </a:lnTo>
                <a:cubicBezTo>
                  <a:pt x="2456294" y="2671738"/>
                  <a:pt x="2715674" y="2451219"/>
                  <a:pt x="3026559" y="2451220"/>
                </a:cubicBezTo>
                <a:close/>
                <a:moveTo>
                  <a:pt x="8376380" y="1628967"/>
                </a:moveTo>
                <a:lnTo>
                  <a:pt x="8578190" y="1745482"/>
                </a:lnTo>
                <a:lnTo>
                  <a:pt x="8196048" y="2407372"/>
                </a:lnTo>
                <a:lnTo>
                  <a:pt x="389202" y="2407371"/>
                </a:lnTo>
                <a:cubicBezTo>
                  <a:pt x="174252" y="2407371"/>
                  <a:pt x="0" y="2233119"/>
                  <a:pt x="0" y="2018169"/>
                </a:cubicBezTo>
                <a:cubicBezTo>
                  <a:pt x="0" y="1803219"/>
                  <a:pt x="174252" y="1628967"/>
                  <a:pt x="389202" y="1628967"/>
                </a:cubicBezTo>
                <a:close/>
                <a:moveTo>
                  <a:pt x="5554927" y="0"/>
                </a:moveTo>
                <a:lnTo>
                  <a:pt x="6903162" y="778404"/>
                </a:lnTo>
                <a:lnTo>
                  <a:pt x="3327342" y="778404"/>
                </a:lnTo>
                <a:cubicBezTo>
                  <a:pt x="3112392" y="778404"/>
                  <a:pt x="2938140" y="604152"/>
                  <a:pt x="2938140" y="389202"/>
                </a:cubicBezTo>
                <a:cubicBezTo>
                  <a:pt x="2938140" y="174252"/>
                  <a:pt x="3112392" y="0"/>
                  <a:pt x="3327342" y="0"/>
                </a:cubicBezTo>
                <a:close/>
                <a:moveTo>
                  <a:pt x="6944833" y="802462"/>
                </a:moveTo>
                <a:lnTo>
                  <a:pt x="8293067" y="1580866"/>
                </a:lnTo>
                <a:lnTo>
                  <a:pt x="4877583" y="1580866"/>
                </a:lnTo>
                <a:cubicBezTo>
                  <a:pt x="4662632" y="1580866"/>
                  <a:pt x="4488380" y="1406614"/>
                  <a:pt x="4488380" y="1191664"/>
                </a:cubicBezTo>
                <a:cubicBezTo>
                  <a:pt x="4488380" y="976714"/>
                  <a:pt x="4662632" y="802462"/>
                  <a:pt x="4877583" y="802462"/>
                </a:cubicBezTo>
                <a:close/>
              </a:path>
            </a:pathLst>
          </a:custGeom>
        </p:spPr>
        <p:txBody>
          <a:bodyPr wrap="square">
            <a:noAutofit/>
          </a:bodyPr>
          <a:lstStyle>
            <a:lvl1pPr marL="0" indent="0" algn="ctr">
              <a:buNone/>
              <a:defRPr/>
            </a:lvl1pPr>
          </a:lstStyle>
          <a:p>
            <a:r>
              <a:rPr lang="en-US" dirty="0"/>
              <a:t>Image</a:t>
            </a:r>
          </a:p>
        </p:txBody>
      </p:sp>
      <p:sp>
        <p:nvSpPr>
          <p:cNvPr id="53" name="Marcador de texto 13">
            <a:extLst>
              <a:ext uri="{FF2B5EF4-FFF2-40B4-BE49-F238E27FC236}">
                <a16:creationId xmlns:a16="http://schemas.microsoft.com/office/drawing/2014/main" id="{902B54C4-4C30-314E-BA2F-ECF9236319C9}"/>
              </a:ext>
            </a:extLst>
          </p:cNvPr>
          <p:cNvSpPr>
            <a:spLocks noGrp="1"/>
          </p:cNvSpPr>
          <p:nvPr>
            <p:ph type="body" sz="quarter" idx="12" hasCustomPrompt="1"/>
          </p:nvPr>
        </p:nvSpPr>
        <p:spPr>
          <a:xfrm>
            <a:off x="550719" y="3058483"/>
            <a:ext cx="4013069" cy="536878"/>
          </a:xfrm>
        </p:spPr>
        <p:txBody>
          <a:bodyPr anchor="b">
            <a:noAutofit/>
          </a:bodyPr>
          <a:lstStyle>
            <a:lvl1pPr marL="0" indent="0" algn="l">
              <a:buNone/>
              <a:defRPr sz="3999" b="0" i="0">
                <a:solidFill>
                  <a:srgbClr val="00BCEB"/>
                </a:solidFill>
                <a:latin typeface="CiscoSansTT" panose="020B0503020201020303" pitchFamily="34" charset="0"/>
              </a:defRPr>
            </a:lvl1pPr>
          </a:lstStyle>
          <a:p>
            <a:pPr lvl="0"/>
            <a:r>
              <a:rPr lang="es-MX" dirty="0"/>
              <a:t>Add Title</a:t>
            </a:r>
            <a:endParaRPr lang="en-US" dirty="0"/>
          </a:p>
        </p:txBody>
      </p:sp>
      <p:sp>
        <p:nvSpPr>
          <p:cNvPr id="54" name="Marcador de texto 13">
            <a:extLst>
              <a:ext uri="{FF2B5EF4-FFF2-40B4-BE49-F238E27FC236}">
                <a16:creationId xmlns:a16="http://schemas.microsoft.com/office/drawing/2014/main" id="{D80BEA58-E5C0-4449-A949-29098FAC589C}"/>
              </a:ext>
            </a:extLst>
          </p:cNvPr>
          <p:cNvSpPr>
            <a:spLocks noGrp="1"/>
          </p:cNvSpPr>
          <p:nvPr>
            <p:ph type="body" sz="quarter" idx="19" hasCustomPrompt="1"/>
          </p:nvPr>
        </p:nvSpPr>
        <p:spPr>
          <a:xfrm>
            <a:off x="550719" y="3694438"/>
            <a:ext cx="4013069" cy="2579362"/>
          </a:xfrm>
        </p:spPr>
        <p:txBody>
          <a:bodyPr/>
          <a:lstStyle>
            <a:lvl1pPr marL="0" indent="0" algn="l">
              <a:buNone/>
              <a:defRPr>
                <a:solidFill>
                  <a:schemeClr val="bg1"/>
                </a:solidFill>
              </a:defRPr>
            </a:lvl1pPr>
          </a:lstStyle>
          <a:p>
            <a:pPr lvl="0"/>
            <a:r>
              <a:rPr lang="es-MX" dirty="0"/>
              <a:t>Click to ad text</a:t>
            </a:r>
            <a:endParaRPr lang="en-US" dirty="0"/>
          </a:p>
        </p:txBody>
      </p:sp>
    </p:spTree>
    <p:extLst>
      <p:ext uri="{BB962C8B-B14F-4D97-AF65-F5344CB8AC3E}">
        <p14:creationId xmlns:p14="http://schemas.microsoft.com/office/powerpoint/2010/main" val="21904613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199468-1A61-594C-9031-E7C4F443C51D}"/>
              </a:ext>
            </a:extLst>
          </p:cNvPr>
          <p:cNvSpPr/>
          <p:nvPr userDrawn="1"/>
        </p:nvSpPr>
        <p:spPr>
          <a:xfrm>
            <a:off x="0" y="0"/>
            <a:ext cx="12185778" cy="6858000"/>
          </a:xfrm>
          <a:prstGeom prst="rect">
            <a:avLst/>
          </a:prstGeom>
          <a:solidFill>
            <a:srgbClr val="0D2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Shape&#10;&#10;Description automatically generated">
            <a:extLst>
              <a:ext uri="{FF2B5EF4-FFF2-40B4-BE49-F238E27FC236}">
                <a16:creationId xmlns:a16="http://schemas.microsoft.com/office/drawing/2014/main" id="{025D671F-5385-D74E-A530-FEF28035EE99}"/>
              </a:ext>
            </a:extLst>
          </p:cNvPr>
          <p:cNvPicPr>
            <a:picLocks noChangeAspect="1"/>
          </p:cNvPicPr>
          <p:nvPr userDrawn="1"/>
        </p:nvPicPr>
        <p:blipFill>
          <a:blip r:embed="rId2"/>
          <a:stretch>
            <a:fillRect/>
          </a:stretch>
        </p:blipFill>
        <p:spPr>
          <a:xfrm>
            <a:off x="8410289" y="1874520"/>
            <a:ext cx="2031471" cy="4178300"/>
          </a:xfrm>
          <a:prstGeom prst="rect">
            <a:avLst/>
          </a:prstGeom>
        </p:spPr>
      </p:pic>
      <p:pic>
        <p:nvPicPr>
          <p:cNvPr id="5" name="Picture 4">
            <a:extLst>
              <a:ext uri="{FF2B5EF4-FFF2-40B4-BE49-F238E27FC236}">
                <a16:creationId xmlns:a16="http://schemas.microsoft.com/office/drawing/2014/main" id="{0298C6CD-7C79-2449-A009-667CCE29B940}"/>
              </a:ext>
            </a:extLst>
          </p:cNvPr>
          <p:cNvPicPr>
            <a:picLocks noChangeAspect="1"/>
          </p:cNvPicPr>
          <p:nvPr userDrawn="1"/>
        </p:nvPicPr>
        <p:blipFill>
          <a:blip r:embed="rId3"/>
          <a:stretch>
            <a:fillRect/>
          </a:stretch>
        </p:blipFill>
        <p:spPr>
          <a:xfrm>
            <a:off x="1776504" y="1890995"/>
            <a:ext cx="2031471" cy="4178300"/>
          </a:xfrm>
          <a:prstGeom prst="rect">
            <a:avLst/>
          </a:prstGeom>
        </p:spPr>
      </p:pic>
      <p:pic>
        <p:nvPicPr>
          <p:cNvPr id="6" name="Picture 5">
            <a:extLst>
              <a:ext uri="{FF2B5EF4-FFF2-40B4-BE49-F238E27FC236}">
                <a16:creationId xmlns:a16="http://schemas.microsoft.com/office/drawing/2014/main" id="{6FD53E39-C1CC-B44B-A892-36B62EB120E7}"/>
              </a:ext>
            </a:extLst>
          </p:cNvPr>
          <p:cNvPicPr>
            <a:picLocks noChangeAspect="1"/>
          </p:cNvPicPr>
          <p:nvPr userDrawn="1"/>
        </p:nvPicPr>
        <p:blipFill>
          <a:blip r:embed="rId4"/>
          <a:stretch>
            <a:fillRect/>
          </a:stretch>
        </p:blipFill>
        <p:spPr>
          <a:xfrm>
            <a:off x="3990048" y="1890995"/>
            <a:ext cx="2031471" cy="4178300"/>
          </a:xfrm>
          <a:prstGeom prst="rect">
            <a:avLst/>
          </a:prstGeom>
        </p:spPr>
      </p:pic>
      <p:pic>
        <p:nvPicPr>
          <p:cNvPr id="7" name="Picture 6">
            <a:extLst>
              <a:ext uri="{FF2B5EF4-FFF2-40B4-BE49-F238E27FC236}">
                <a16:creationId xmlns:a16="http://schemas.microsoft.com/office/drawing/2014/main" id="{EB0718F9-BB7E-0C4C-8426-2E37DCC98382}"/>
              </a:ext>
            </a:extLst>
          </p:cNvPr>
          <p:cNvPicPr>
            <a:picLocks noChangeAspect="1"/>
          </p:cNvPicPr>
          <p:nvPr userDrawn="1"/>
        </p:nvPicPr>
        <p:blipFill>
          <a:blip r:embed="rId5"/>
          <a:stretch>
            <a:fillRect/>
          </a:stretch>
        </p:blipFill>
        <p:spPr>
          <a:xfrm>
            <a:off x="6172839" y="1890995"/>
            <a:ext cx="2031471" cy="4178300"/>
          </a:xfrm>
          <a:prstGeom prst="rect">
            <a:avLst/>
          </a:prstGeom>
        </p:spPr>
      </p:pic>
      <p:sp>
        <p:nvSpPr>
          <p:cNvPr id="4" name="Marcador de texto 15">
            <a:extLst>
              <a:ext uri="{FF2B5EF4-FFF2-40B4-BE49-F238E27FC236}">
                <a16:creationId xmlns:a16="http://schemas.microsoft.com/office/drawing/2014/main" id="{02DB5F44-3376-B84D-BB6A-18F65753F1FC}"/>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ADD TITLE</a:t>
            </a:r>
            <a:endParaRPr lang="en-US" dirty="0"/>
          </a:p>
        </p:txBody>
      </p:sp>
      <p:sp>
        <p:nvSpPr>
          <p:cNvPr id="15" name="Marcador de texto 15">
            <a:extLst>
              <a:ext uri="{FF2B5EF4-FFF2-40B4-BE49-F238E27FC236}">
                <a16:creationId xmlns:a16="http://schemas.microsoft.com/office/drawing/2014/main" id="{E503D39A-92F7-3143-B98F-E9E458584884}"/>
              </a:ext>
            </a:extLst>
          </p:cNvPr>
          <p:cNvSpPr>
            <a:spLocks noGrp="1"/>
          </p:cNvSpPr>
          <p:nvPr>
            <p:ph type="body" sz="quarter" idx="13" hasCustomPrompt="1"/>
          </p:nvPr>
        </p:nvSpPr>
        <p:spPr>
          <a:xfrm>
            <a:off x="1785305" y="2261481"/>
            <a:ext cx="1720774" cy="609601"/>
          </a:xfrm>
        </p:spPr>
        <p:txBody>
          <a:bodyPr anchor="ctr">
            <a:normAutofit/>
          </a:bodyPr>
          <a:lstStyle>
            <a:lvl1pPr marL="0" indent="0" algn="ctr">
              <a:buNone/>
              <a:defRPr sz="1600" b="1" i="0">
                <a:solidFill>
                  <a:schemeClr val="bg1"/>
                </a:solidFill>
                <a:latin typeface="CiscoSansTT" panose="020B0503020201020303" pitchFamily="34" charset="0"/>
              </a:defRPr>
            </a:lvl1pPr>
          </a:lstStyle>
          <a:p>
            <a:pPr lvl="0"/>
            <a:r>
              <a:rPr lang="es-MX" dirty="0"/>
              <a:t>CLICK TO ADD TITLE</a:t>
            </a:r>
            <a:endParaRPr lang="en-US" dirty="0"/>
          </a:p>
        </p:txBody>
      </p:sp>
      <p:sp>
        <p:nvSpPr>
          <p:cNvPr id="16" name="Marcador de texto 15">
            <a:extLst>
              <a:ext uri="{FF2B5EF4-FFF2-40B4-BE49-F238E27FC236}">
                <a16:creationId xmlns:a16="http://schemas.microsoft.com/office/drawing/2014/main" id="{489414F0-34C1-7A46-96EE-37589FEF9170}"/>
              </a:ext>
            </a:extLst>
          </p:cNvPr>
          <p:cNvSpPr>
            <a:spLocks noGrp="1"/>
          </p:cNvSpPr>
          <p:nvPr>
            <p:ph type="body" sz="quarter" idx="19" hasCustomPrompt="1"/>
          </p:nvPr>
        </p:nvSpPr>
        <p:spPr>
          <a:xfrm>
            <a:off x="1785305" y="3147043"/>
            <a:ext cx="1720775" cy="1684623"/>
          </a:xfrm>
        </p:spPr>
        <p:txBody>
          <a:bodyPr>
            <a:normAutofit/>
          </a:bodyPr>
          <a:lstStyle>
            <a:lvl1pPr marL="0" indent="0" algn="l">
              <a:buNone/>
              <a:defRPr sz="1400" b="0" i="0">
                <a:solidFill>
                  <a:schemeClr val="bg1"/>
                </a:solidFill>
                <a:latin typeface="CiscoSansTT ExtraLight" panose="020B0303020201020303" pitchFamily="34" charset="0"/>
              </a:defRPr>
            </a:lvl1pPr>
          </a:lstStyle>
          <a:p>
            <a:pPr lvl="0"/>
            <a:r>
              <a:rPr lang="es-MX" dirty="0"/>
              <a:t>Click to add text</a:t>
            </a:r>
            <a:endParaRPr lang="en-US" dirty="0"/>
          </a:p>
        </p:txBody>
      </p:sp>
      <p:sp>
        <p:nvSpPr>
          <p:cNvPr id="47" name="Marcador de texto 15">
            <a:extLst>
              <a:ext uri="{FF2B5EF4-FFF2-40B4-BE49-F238E27FC236}">
                <a16:creationId xmlns:a16="http://schemas.microsoft.com/office/drawing/2014/main" id="{E1604C89-3308-BF41-B9EF-304F400C8E91}"/>
              </a:ext>
            </a:extLst>
          </p:cNvPr>
          <p:cNvSpPr>
            <a:spLocks noGrp="1"/>
          </p:cNvSpPr>
          <p:nvPr>
            <p:ph type="body" sz="quarter" idx="30" hasCustomPrompt="1"/>
          </p:nvPr>
        </p:nvSpPr>
        <p:spPr>
          <a:xfrm>
            <a:off x="3990048" y="2261481"/>
            <a:ext cx="1720774" cy="609601"/>
          </a:xfrm>
        </p:spPr>
        <p:txBody>
          <a:bodyPr anchor="ctr">
            <a:normAutofit/>
          </a:bodyPr>
          <a:lstStyle>
            <a:lvl1pPr marL="0" indent="0" algn="ctr">
              <a:buNone/>
              <a:defRPr sz="1600" b="1" i="0">
                <a:solidFill>
                  <a:schemeClr val="bg1"/>
                </a:solidFill>
                <a:latin typeface="CiscoSansTT" panose="020B0503020201020303" pitchFamily="34" charset="0"/>
              </a:defRPr>
            </a:lvl1pPr>
          </a:lstStyle>
          <a:p>
            <a:pPr lvl="0"/>
            <a:r>
              <a:rPr lang="es-MX" dirty="0"/>
              <a:t>CLICK TO ADD TITLE</a:t>
            </a:r>
            <a:endParaRPr lang="en-US" dirty="0"/>
          </a:p>
        </p:txBody>
      </p:sp>
      <p:sp>
        <p:nvSpPr>
          <p:cNvPr id="48" name="Marcador de texto 15">
            <a:extLst>
              <a:ext uri="{FF2B5EF4-FFF2-40B4-BE49-F238E27FC236}">
                <a16:creationId xmlns:a16="http://schemas.microsoft.com/office/drawing/2014/main" id="{1598EDE4-4AA7-474D-9192-CBE5AD9D6EB0}"/>
              </a:ext>
            </a:extLst>
          </p:cNvPr>
          <p:cNvSpPr>
            <a:spLocks noGrp="1"/>
          </p:cNvSpPr>
          <p:nvPr>
            <p:ph type="body" sz="quarter" idx="31" hasCustomPrompt="1"/>
          </p:nvPr>
        </p:nvSpPr>
        <p:spPr>
          <a:xfrm>
            <a:off x="3990048" y="3147043"/>
            <a:ext cx="1720775" cy="1684623"/>
          </a:xfrm>
        </p:spPr>
        <p:txBody>
          <a:bodyPr>
            <a:normAutofit/>
          </a:bodyPr>
          <a:lstStyle>
            <a:lvl1pPr marL="0" indent="0" algn="l">
              <a:buNone/>
              <a:defRPr sz="1400" b="0" i="0">
                <a:solidFill>
                  <a:schemeClr val="bg1"/>
                </a:solidFill>
                <a:latin typeface="CiscoSansTT ExtraLight" panose="020B0303020201020303" pitchFamily="34" charset="0"/>
              </a:defRPr>
            </a:lvl1pPr>
          </a:lstStyle>
          <a:p>
            <a:pPr lvl="0"/>
            <a:r>
              <a:rPr lang="es-MX" dirty="0"/>
              <a:t>Click to add text</a:t>
            </a:r>
            <a:endParaRPr lang="en-US" dirty="0"/>
          </a:p>
        </p:txBody>
      </p:sp>
      <p:sp>
        <p:nvSpPr>
          <p:cNvPr id="50" name="Marcador de texto 15">
            <a:extLst>
              <a:ext uri="{FF2B5EF4-FFF2-40B4-BE49-F238E27FC236}">
                <a16:creationId xmlns:a16="http://schemas.microsoft.com/office/drawing/2014/main" id="{807CA5A9-0BB3-A741-A1AF-CA81D50CE3DE}"/>
              </a:ext>
            </a:extLst>
          </p:cNvPr>
          <p:cNvSpPr>
            <a:spLocks noGrp="1"/>
          </p:cNvSpPr>
          <p:nvPr>
            <p:ph type="body" sz="quarter" idx="33" hasCustomPrompt="1"/>
          </p:nvPr>
        </p:nvSpPr>
        <p:spPr>
          <a:xfrm>
            <a:off x="6184036" y="2261481"/>
            <a:ext cx="1720774" cy="609601"/>
          </a:xfrm>
        </p:spPr>
        <p:txBody>
          <a:bodyPr anchor="ctr">
            <a:normAutofit/>
          </a:bodyPr>
          <a:lstStyle>
            <a:lvl1pPr marL="0" indent="0" algn="ctr">
              <a:buNone/>
              <a:defRPr sz="1600" b="1" i="0">
                <a:solidFill>
                  <a:schemeClr val="bg1"/>
                </a:solidFill>
                <a:latin typeface="CiscoSansTT" panose="020B0503020201020303" pitchFamily="34" charset="0"/>
              </a:defRPr>
            </a:lvl1pPr>
          </a:lstStyle>
          <a:p>
            <a:pPr lvl="0"/>
            <a:r>
              <a:rPr lang="es-MX" dirty="0"/>
              <a:t>CLICK TO ADD TITLE</a:t>
            </a:r>
            <a:endParaRPr lang="en-US" dirty="0"/>
          </a:p>
        </p:txBody>
      </p:sp>
      <p:sp>
        <p:nvSpPr>
          <p:cNvPr id="51" name="Marcador de texto 15">
            <a:extLst>
              <a:ext uri="{FF2B5EF4-FFF2-40B4-BE49-F238E27FC236}">
                <a16:creationId xmlns:a16="http://schemas.microsoft.com/office/drawing/2014/main" id="{F2C60EBE-7529-E043-8ADE-94926E58A442}"/>
              </a:ext>
            </a:extLst>
          </p:cNvPr>
          <p:cNvSpPr>
            <a:spLocks noGrp="1"/>
          </p:cNvSpPr>
          <p:nvPr>
            <p:ph type="body" sz="quarter" idx="34" hasCustomPrompt="1"/>
          </p:nvPr>
        </p:nvSpPr>
        <p:spPr>
          <a:xfrm>
            <a:off x="6184037" y="3147043"/>
            <a:ext cx="1720775" cy="1684623"/>
          </a:xfrm>
        </p:spPr>
        <p:txBody>
          <a:bodyPr>
            <a:normAutofit/>
          </a:bodyPr>
          <a:lstStyle>
            <a:lvl1pPr marL="0" indent="0" algn="l">
              <a:buNone/>
              <a:defRPr sz="1400" b="0" i="0">
                <a:solidFill>
                  <a:schemeClr val="bg1"/>
                </a:solidFill>
                <a:latin typeface="CiscoSansTT ExtraLight" panose="020B0303020201020303" pitchFamily="34" charset="0"/>
              </a:defRPr>
            </a:lvl1pPr>
          </a:lstStyle>
          <a:p>
            <a:pPr lvl="0"/>
            <a:r>
              <a:rPr lang="es-MX" dirty="0"/>
              <a:t>Click to add text</a:t>
            </a:r>
            <a:endParaRPr lang="en-US" dirty="0"/>
          </a:p>
        </p:txBody>
      </p:sp>
      <p:sp>
        <p:nvSpPr>
          <p:cNvPr id="53" name="Marcador de texto 15">
            <a:extLst>
              <a:ext uri="{FF2B5EF4-FFF2-40B4-BE49-F238E27FC236}">
                <a16:creationId xmlns:a16="http://schemas.microsoft.com/office/drawing/2014/main" id="{420B7FD2-6B2C-5D49-A687-ACAA68AAA348}"/>
              </a:ext>
            </a:extLst>
          </p:cNvPr>
          <p:cNvSpPr>
            <a:spLocks noGrp="1"/>
          </p:cNvSpPr>
          <p:nvPr>
            <p:ph type="body" sz="quarter" idx="36" hasCustomPrompt="1"/>
          </p:nvPr>
        </p:nvSpPr>
        <p:spPr>
          <a:xfrm>
            <a:off x="8410289" y="2261481"/>
            <a:ext cx="1720774" cy="609601"/>
          </a:xfrm>
        </p:spPr>
        <p:txBody>
          <a:bodyPr anchor="ctr">
            <a:normAutofit/>
          </a:bodyPr>
          <a:lstStyle>
            <a:lvl1pPr marL="0" indent="0" algn="ctr">
              <a:buNone/>
              <a:defRPr sz="1600" b="1" i="0">
                <a:solidFill>
                  <a:schemeClr val="bg1"/>
                </a:solidFill>
                <a:latin typeface="CiscoSansTT" panose="020B0503020201020303" pitchFamily="34" charset="0"/>
              </a:defRPr>
            </a:lvl1pPr>
          </a:lstStyle>
          <a:p>
            <a:pPr lvl="0"/>
            <a:r>
              <a:rPr lang="es-MX" dirty="0"/>
              <a:t>CLICK TO ADD TITLE</a:t>
            </a:r>
            <a:endParaRPr lang="en-US" dirty="0"/>
          </a:p>
        </p:txBody>
      </p:sp>
      <p:sp>
        <p:nvSpPr>
          <p:cNvPr id="54" name="Marcador de texto 15">
            <a:extLst>
              <a:ext uri="{FF2B5EF4-FFF2-40B4-BE49-F238E27FC236}">
                <a16:creationId xmlns:a16="http://schemas.microsoft.com/office/drawing/2014/main" id="{6020D0FE-AD64-B34F-B34D-13419325EFBE}"/>
              </a:ext>
            </a:extLst>
          </p:cNvPr>
          <p:cNvSpPr>
            <a:spLocks noGrp="1"/>
          </p:cNvSpPr>
          <p:nvPr>
            <p:ph type="body" sz="quarter" idx="37" hasCustomPrompt="1"/>
          </p:nvPr>
        </p:nvSpPr>
        <p:spPr>
          <a:xfrm>
            <a:off x="8410290" y="3147043"/>
            <a:ext cx="1720775" cy="1684623"/>
          </a:xfrm>
        </p:spPr>
        <p:txBody>
          <a:bodyPr>
            <a:normAutofit/>
          </a:bodyPr>
          <a:lstStyle>
            <a:lvl1pPr marL="0" indent="0" algn="l">
              <a:buNone/>
              <a:defRPr sz="1400" b="0" i="0">
                <a:solidFill>
                  <a:schemeClr val="bg1"/>
                </a:solidFill>
                <a:latin typeface="CiscoSansTT ExtraLight" panose="020B0303020201020303" pitchFamily="34" charset="0"/>
              </a:defRPr>
            </a:lvl1pPr>
          </a:lstStyle>
          <a:p>
            <a:pPr lvl="0"/>
            <a:r>
              <a:rPr lang="es-MX" dirty="0"/>
              <a:t>Click to add text</a:t>
            </a:r>
            <a:endParaRPr lang="en-US" dirty="0"/>
          </a:p>
        </p:txBody>
      </p:sp>
      <p:sp>
        <p:nvSpPr>
          <p:cNvPr id="61" name="Elipse 10">
            <a:extLst>
              <a:ext uri="{FF2B5EF4-FFF2-40B4-BE49-F238E27FC236}">
                <a16:creationId xmlns:a16="http://schemas.microsoft.com/office/drawing/2014/main" id="{C0AD5B55-ADF1-0E41-A174-40B7FD18CFD6}"/>
              </a:ext>
            </a:extLst>
          </p:cNvPr>
          <p:cNvSpPr/>
          <p:nvPr userDrawn="1"/>
        </p:nvSpPr>
        <p:spPr>
          <a:xfrm>
            <a:off x="2236912" y="5018742"/>
            <a:ext cx="834670" cy="83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Marcador de texto 15">
            <a:extLst>
              <a:ext uri="{FF2B5EF4-FFF2-40B4-BE49-F238E27FC236}">
                <a16:creationId xmlns:a16="http://schemas.microsoft.com/office/drawing/2014/main" id="{E5FBB41B-7F16-FE49-A3F0-5A8DF5C3A19A}"/>
              </a:ext>
            </a:extLst>
          </p:cNvPr>
          <p:cNvSpPr>
            <a:spLocks noGrp="1"/>
          </p:cNvSpPr>
          <p:nvPr>
            <p:ph type="body" sz="quarter" idx="38" hasCustomPrompt="1"/>
          </p:nvPr>
        </p:nvSpPr>
        <p:spPr>
          <a:xfrm>
            <a:off x="2318479" y="5227078"/>
            <a:ext cx="675934" cy="439474"/>
          </a:xfrm>
        </p:spPr>
        <p:txBody>
          <a:bodyPr anchor="ctr">
            <a:normAutofit/>
          </a:bodyPr>
          <a:lstStyle>
            <a:lvl1pPr marL="0" indent="0" algn="ctr">
              <a:buNone/>
              <a:defRPr sz="2399" b="1" i="0">
                <a:solidFill>
                  <a:srgbClr val="00BCEB"/>
                </a:solidFill>
                <a:latin typeface="CiscoSansTT" panose="020B0503020201020303" pitchFamily="34" charset="0"/>
              </a:defRPr>
            </a:lvl1pPr>
          </a:lstStyle>
          <a:p>
            <a:pPr lvl="0"/>
            <a:r>
              <a:rPr lang="es-MX" dirty="0"/>
              <a:t>00</a:t>
            </a:r>
            <a:endParaRPr lang="en-US" dirty="0"/>
          </a:p>
        </p:txBody>
      </p:sp>
      <p:sp>
        <p:nvSpPr>
          <p:cNvPr id="65" name="Elipse 10">
            <a:extLst>
              <a:ext uri="{FF2B5EF4-FFF2-40B4-BE49-F238E27FC236}">
                <a16:creationId xmlns:a16="http://schemas.microsoft.com/office/drawing/2014/main" id="{A3FEEC73-6E91-644F-8B5F-35384F71984F}"/>
              </a:ext>
            </a:extLst>
          </p:cNvPr>
          <p:cNvSpPr/>
          <p:nvPr userDrawn="1"/>
        </p:nvSpPr>
        <p:spPr>
          <a:xfrm>
            <a:off x="4430900" y="5018742"/>
            <a:ext cx="834670" cy="83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Marcador de texto 15">
            <a:extLst>
              <a:ext uri="{FF2B5EF4-FFF2-40B4-BE49-F238E27FC236}">
                <a16:creationId xmlns:a16="http://schemas.microsoft.com/office/drawing/2014/main" id="{53A0F7B2-D0E4-5242-A2AD-FF156A4DB8A5}"/>
              </a:ext>
            </a:extLst>
          </p:cNvPr>
          <p:cNvSpPr>
            <a:spLocks noGrp="1"/>
          </p:cNvSpPr>
          <p:nvPr>
            <p:ph type="body" sz="quarter" idx="39" hasCustomPrompt="1"/>
          </p:nvPr>
        </p:nvSpPr>
        <p:spPr>
          <a:xfrm>
            <a:off x="4512468" y="5227078"/>
            <a:ext cx="675934" cy="439474"/>
          </a:xfrm>
        </p:spPr>
        <p:txBody>
          <a:bodyPr anchor="ctr">
            <a:normAutofit/>
          </a:bodyPr>
          <a:lstStyle>
            <a:lvl1pPr marL="0" indent="0" algn="ctr">
              <a:buNone/>
              <a:defRPr sz="2399" b="1" i="0">
                <a:solidFill>
                  <a:srgbClr val="74BF4B"/>
                </a:solidFill>
                <a:latin typeface="CiscoSansTT" panose="020B0503020201020303" pitchFamily="34" charset="0"/>
              </a:defRPr>
            </a:lvl1pPr>
          </a:lstStyle>
          <a:p>
            <a:pPr lvl="0"/>
            <a:r>
              <a:rPr lang="es-MX" dirty="0"/>
              <a:t>00</a:t>
            </a:r>
            <a:endParaRPr lang="en-US" dirty="0"/>
          </a:p>
        </p:txBody>
      </p:sp>
      <p:sp>
        <p:nvSpPr>
          <p:cNvPr id="69" name="Elipse 10">
            <a:extLst>
              <a:ext uri="{FF2B5EF4-FFF2-40B4-BE49-F238E27FC236}">
                <a16:creationId xmlns:a16="http://schemas.microsoft.com/office/drawing/2014/main" id="{E7FB5FC5-CA44-5043-B0A2-250C39CA3CE6}"/>
              </a:ext>
            </a:extLst>
          </p:cNvPr>
          <p:cNvSpPr/>
          <p:nvPr userDrawn="1"/>
        </p:nvSpPr>
        <p:spPr>
          <a:xfrm>
            <a:off x="6610824" y="5018742"/>
            <a:ext cx="834670" cy="83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arcador de texto 15">
            <a:extLst>
              <a:ext uri="{FF2B5EF4-FFF2-40B4-BE49-F238E27FC236}">
                <a16:creationId xmlns:a16="http://schemas.microsoft.com/office/drawing/2014/main" id="{DD702312-E179-3541-9642-2E30F780AD7D}"/>
              </a:ext>
            </a:extLst>
          </p:cNvPr>
          <p:cNvSpPr>
            <a:spLocks noGrp="1"/>
          </p:cNvSpPr>
          <p:nvPr>
            <p:ph type="body" sz="quarter" idx="40" hasCustomPrompt="1"/>
          </p:nvPr>
        </p:nvSpPr>
        <p:spPr>
          <a:xfrm>
            <a:off x="6692392" y="5227078"/>
            <a:ext cx="675934" cy="439474"/>
          </a:xfrm>
        </p:spPr>
        <p:txBody>
          <a:bodyPr anchor="ctr">
            <a:normAutofit/>
          </a:bodyPr>
          <a:lstStyle>
            <a:lvl1pPr marL="0" indent="0" algn="ctr">
              <a:buNone/>
              <a:defRPr sz="2399" b="1" i="0">
                <a:solidFill>
                  <a:srgbClr val="FBAB2C"/>
                </a:solidFill>
                <a:latin typeface="CiscoSansTT" panose="020B0503020201020303" pitchFamily="34" charset="0"/>
              </a:defRPr>
            </a:lvl1pPr>
          </a:lstStyle>
          <a:p>
            <a:pPr lvl="0"/>
            <a:r>
              <a:rPr lang="es-MX" dirty="0"/>
              <a:t>00</a:t>
            </a:r>
            <a:endParaRPr lang="en-US" dirty="0"/>
          </a:p>
        </p:txBody>
      </p:sp>
      <p:sp>
        <p:nvSpPr>
          <p:cNvPr id="73" name="Elipse 10">
            <a:extLst>
              <a:ext uri="{FF2B5EF4-FFF2-40B4-BE49-F238E27FC236}">
                <a16:creationId xmlns:a16="http://schemas.microsoft.com/office/drawing/2014/main" id="{6420BA4D-9EF7-7B47-9A75-1930C183C537}"/>
              </a:ext>
            </a:extLst>
          </p:cNvPr>
          <p:cNvSpPr/>
          <p:nvPr userDrawn="1"/>
        </p:nvSpPr>
        <p:spPr>
          <a:xfrm>
            <a:off x="8847005" y="5018742"/>
            <a:ext cx="834670" cy="8348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arcador de texto 15">
            <a:extLst>
              <a:ext uri="{FF2B5EF4-FFF2-40B4-BE49-F238E27FC236}">
                <a16:creationId xmlns:a16="http://schemas.microsoft.com/office/drawing/2014/main" id="{49819D13-32C0-B94B-BCCB-A26E951492B8}"/>
              </a:ext>
            </a:extLst>
          </p:cNvPr>
          <p:cNvSpPr>
            <a:spLocks noGrp="1"/>
          </p:cNvSpPr>
          <p:nvPr>
            <p:ph type="body" sz="quarter" idx="41" hasCustomPrompt="1"/>
          </p:nvPr>
        </p:nvSpPr>
        <p:spPr>
          <a:xfrm>
            <a:off x="8928572" y="5227078"/>
            <a:ext cx="675934" cy="439474"/>
          </a:xfrm>
        </p:spPr>
        <p:txBody>
          <a:bodyPr anchor="ctr">
            <a:normAutofit/>
          </a:bodyPr>
          <a:lstStyle>
            <a:lvl1pPr marL="0" indent="0" algn="ctr">
              <a:buNone/>
              <a:defRPr sz="2399" b="1" i="0">
                <a:solidFill>
                  <a:srgbClr val="E2231A"/>
                </a:solidFill>
                <a:latin typeface="CiscoSansTT" panose="020B0503020201020303" pitchFamily="34" charset="0"/>
              </a:defRPr>
            </a:lvl1pPr>
          </a:lstStyle>
          <a:p>
            <a:pPr lvl="0"/>
            <a:r>
              <a:rPr lang="es-MX" dirty="0"/>
              <a:t>00</a:t>
            </a:r>
            <a:endParaRPr lang="en-US" dirty="0"/>
          </a:p>
        </p:txBody>
      </p:sp>
    </p:spTree>
    <p:extLst>
      <p:ext uri="{BB962C8B-B14F-4D97-AF65-F5344CB8AC3E}">
        <p14:creationId xmlns:p14="http://schemas.microsoft.com/office/powerpoint/2010/main" val="28597713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19" name="Picture 18" descr="Icon, circle&#10;&#10;Description automatically generated">
            <a:extLst>
              <a:ext uri="{FF2B5EF4-FFF2-40B4-BE49-F238E27FC236}">
                <a16:creationId xmlns:a16="http://schemas.microsoft.com/office/drawing/2014/main" id="{3E62251E-EDDB-584D-B625-21A44051A157}"/>
              </a:ext>
            </a:extLst>
          </p:cNvPr>
          <p:cNvPicPr>
            <a:picLocks noChangeAspect="1"/>
          </p:cNvPicPr>
          <p:nvPr userDrawn="1"/>
        </p:nvPicPr>
        <p:blipFill>
          <a:blip r:embed="rId2"/>
          <a:stretch>
            <a:fillRect/>
          </a:stretch>
        </p:blipFill>
        <p:spPr>
          <a:xfrm>
            <a:off x="3281841" y="1814090"/>
            <a:ext cx="5573848" cy="4191000"/>
          </a:xfrm>
          <a:prstGeom prst="rect">
            <a:avLst/>
          </a:prstGeom>
        </p:spPr>
      </p:pic>
      <p:sp>
        <p:nvSpPr>
          <p:cNvPr id="4" name="Marcador de texto 13">
            <a:extLst>
              <a:ext uri="{FF2B5EF4-FFF2-40B4-BE49-F238E27FC236}">
                <a16:creationId xmlns:a16="http://schemas.microsoft.com/office/drawing/2014/main" id="{3EF6E164-4CD2-C444-A5C6-02C5F8C51143}"/>
              </a:ext>
            </a:extLst>
          </p:cNvPr>
          <p:cNvSpPr>
            <a:spLocks noGrp="1"/>
          </p:cNvSpPr>
          <p:nvPr>
            <p:ph type="body" sz="quarter" idx="19" hasCustomPrompt="1"/>
          </p:nvPr>
        </p:nvSpPr>
        <p:spPr>
          <a:xfrm>
            <a:off x="554492" y="2121518"/>
            <a:ext cx="2669791" cy="814452"/>
          </a:xfrm>
        </p:spPr>
        <p:txBody>
          <a:bodyPr/>
          <a:lstStyle>
            <a:lvl1pPr marL="0" indent="0" algn="r">
              <a:buNone/>
              <a:defRPr>
                <a:solidFill>
                  <a:schemeClr val="bg1"/>
                </a:solidFill>
              </a:defRPr>
            </a:lvl1pPr>
          </a:lstStyle>
          <a:p>
            <a:pPr lvl="0"/>
            <a:r>
              <a:rPr lang="es-MX" dirty="0"/>
              <a:t>Click to add text</a:t>
            </a:r>
            <a:endParaRPr lang="en-US" dirty="0"/>
          </a:p>
        </p:txBody>
      </p:sp>
      <p:sp>
        <p:nvSpPr>
          <p:cNvPr id="5" name="Marcador de texto 13">
            <a:extLst>
              <a:ext uri="{FF2B5EF4-FFF2-40B4-BE49-F238E27FC236}">
                <a16:creationId xmlns:a16="http://schemas.microsoft.com/office/drawing/2014/main" id="{2ADD859C-5B55-9B40-A2F6-F90B5C9FE97D}"/>
              </a:ext>
            </a:extLst>
          </p:cNvPr>
          <p:cNvSpPr>
            <a:spLocks noGrp="1"/>
          </p:cNvSpPr>
          <p:nvPr>
            <p:ph type="body" sz="quarter" idx="20" hasCustomPrompt="1"/>
          </p:nvPr>
        </p:nvSpPr>
        <p:spPr>
          <a:xfrm>
            <a:off x="554492" y="1631010"/>
            <a:ext cx="2669791" cy="405549"/>
          </a:xfrm>
        </p:spPr>
        <p:txBody>
          <a:bodyPr anchor="b">
            <a:normAutofit/>
          </a:bodyPr>
          <a:lstStyle>
            <a:lvl1pPr marL="0" indent="0" algn="r">
              <a:buNone/>
              <a:defRPr sz="1600" b="1" i="0">
                <a:solidFill>
                  <a:srgbClr val="00BCEB"/>
                </a:solidFill>
                <a:latin typeface="CiscoSansTT" panose="020B0503020201020303" pitchFamily="34" charset="0"/>
              </a:defRPr>
            </a:lvl1pPr>
          </a:lstStyle>
          <a:p>
            <a:pPr lvl="0"/>
            <a:r>
              <a:rPr lang="es-MX" dirty="0"/>
              <a:t>Click to add text</a:t>
            </a:r>
            <a:endParaRPr lang="en-US" dirty="0"/>
          </a:p>
        </p:txBody>
      </p:sp>
      <p:sp>
        <p:nvSpPr>
          <p:cNvPr id="6" name="Marcador de texto 13">
            <a:extLst>
              <a:ext uri="{FF2B5EF4-FFF2-40B4-BE49-F238E27FC236}">
                <a16:creationId xmlns:a16="http://schemas.microsoft.com/office/drawing/2014/main" id="{DCD06345-31D7-6B4A-A1D4-3DF70CCCAEF0}"/>
              </a:ext>
            </a:extLst>
          </p:cNvPr>
          <p:cNvSpPr>
            <a:spLocks noGrp="1"/>
          </p:cNvSpPr>
          <p:nvPr>
            <p:ph type="body" sz="quarter" idx="21" hasCustomPrompt="1"/>
          </p:nvPr>
        </p:nvSpPr>
        <p:spPr>
          <a:xfrm>
            <a:off x="554492" y="5169518"/>
            <a:ext cx="2669791" cy="814452"/>
          </a:xfrm>
        </p:spPr>
        <p:txBody>
          <a:bodyPr/>
          <a:lstStyle>
            <a:lvl1pPr marL="0" indent="0" algn="r">
              <a:buNone/>
              <a:defRPr>
                <a:solidFill>
                  <a:schemeClr val="bg1"/>
                </a:solidFill>
              </a:defRPr>
            </a:lvl1pPr>
          </a:lstStyle>
          <a:p>
            <a:pPr lvl="0"/>
            <a:r>
              <a:rPr lang="es-MX" dirty="0"/>
              <a:t>Click to add text</a:t>
            </a:r>
            <a:endParaRPr lang="en-US" dirty="0"/>
          </a:p>
        </p:txBody>
      </p:sp>
      <p:sp>
        <p:nvSpPr>
          <p:cNvPr id="7" name="Marcador de texto 13">
            <a:extLst>
              <a:ext uri="{FF2B5EF4-FFF2-40B4-BE49-F238E27FC236}">
                <a16:creationId xmlns:a16="http://schemas.microsoft.com/office/drawing/2014/main" id="{772A05DE-2753-3E4B-ACAB-87AFE1BE6B0E}"/>
              </a:ext>
            </a:extLst>
          </p:cNvPr>
          <p:cNvSpPr>
            <a:spLocks noGrp="1"/>
          </p:cNvSpPr>
          <p:nvPr>
            <p:ph type="body" sz="quarter" idx="22" hasCustomPrompt="1"/>
          </p:nvPr>
        </p:nvSpPr>
        <p:spPr>
          <a:xfrm>
            <a:off x="554492" y="4679011"/>
            <a:ext cx="2669791" cy="405549"/>
          </a:xfrm>
        </p:spPr>
        <p:txBody>
          <a:bodyPr anchor="b">
            <a:normAutofit/>
          </a:bodyPr>
          <a:lstStyle>
            <a:lvl1pPr marL="0" indent="0" algn="r">
              <a:buNone/>
              <a:defRPr sz="1600" b="1" i="0">
                <a:solidFill>
                  <a:srgbClr val="E2231A"/>
                </a:solidFill>
                <a:latin typeface="CiscoSansTT" panose="020B0503020201020303" pitchFamily="34" charset="0"/>
              </a:defRPr>
            </a:lvl1pPr>
          </a:lstStyle>
          <a:p>
            <a:pPr lvl="0"/>
            <a:r>
              <a:rPr lang="es-MX" dirty="0"/>
              <a:t>Click to add text</a:t>
            </a:r>
            <a:endParaRPr lang="en-US" dirty="0"/>
          </a:p>
        </p:txBody>
      </p:sp>
      <p:sp>
        <p:nvSpPr>
          <p:cNvPr id="8" name="Marcador de texto 13">
            <a:extLst>
              <a:ext uri="{FF2B5EF4-FFF2-40B4-BE49-F238E27FC236}">
                <a16:creationId xmlns:a16="http://schemas.microsoft.com/office/drawing/2014/main" id="{1D160BFC-E2A9-5641-AD92-BEA9F2A74DBD}"/>
              </a:ext>
            </a:extLst>
          </p:cNvPr>
          <p:cNvSpPr>
            <a:spLocks noGrp="1"/>
          </p:cNvSpPr>
          <p:nvPr>
            <p:ph type="body" sz="quarter" idx="10" hasCustomPrompt="1"/>
          </p:nvPr>
        </p:nvSpPr>
        <p:spPr>
          <a:xfrm>
            <a:off x="8931811" y="2121518"/>
            <a:ext cx="2669791" cy="814452"/>
          </a:xfrm>
        </p:spPr>
        <p:txBody>
          <a:bodyPr/>
          <a:lstStyle>
            <a:lvl1pPr marL="0" indent="0">
              <a:buNone/>
              <a:defRPr>
                <a:solidFill>
                  <a:schemeClr val="bg1"/>
                </a:solidFill>
              </a:defRPr>
            </a:lvl1pPr>
          </a:lstStyle>
          <a:p>
            <a:pPr lvl="0"/>
            <a:r>
              <a:rPr lang="es-MX" dirty="0"/>
              <a:t>Click to add text</a:t>
            </a:r>
            <a:endParaRPr lang="en-US" dirty="0"/>
          </a:p>
        </p:txBody>
      </p:sp>
      <p:sp>
        <p:nvSpPr>
          <p:cNvPr id="9" name="Marcador de texto 13">
            <a:extLst>
              <a:ext uri="{FF2B5EF4-FFF2-40B4-BE49-F238E27FC236}">
                <a16:creationId xmlns:a16="http://schemas.microsoft.com/office/drawing/2014/main" id="{FF0B4486-075D-9B46-980D-09BD7473DFB9}"/>
              </a:ext>
            </a:extLst>
          </p:cNvPr>
          <p:cNvSpPr>
            <a:spLocks noGrp="1"/>
          </p:cNvSpPr>
          <p:nvPr>
            <p:ph type="body" sz="quarter" idx="14" hasCustomPrompt="1"/>
          </p:nvPr>
        </p:nvSpPr>
        <p:spPr>
          <a:xfrm>
            <a:off x="8931811" y="1631010"/>
            <a:ext cx="2669791" cy="405549"/>
          </a:xfrm>
        </p:spPr>
        <p:txBody>
          <a:bodyPr anchor="b">
            <a:normAutofit/>
          </a:bodyPr>
          <a:lstStyle>
            <a:lvl1pPr marL="0" indent="0">
              <a:buNone/>
              <a:defRPr sz="1600" b="1" i="0">
                <a:solidFill>
                  <a:srgbClr val="74BF4B"/>
                </a:solidFill>
                <a:latin typeface="CiscoSansTT" panose="020B0503020201020303" pitchFamily="34" charset="0"/>
              </a:defRPr>
            </a:lvl1pPr>
          </a:lstStyle>
          <a:p>
            <a:pPr lvl="0"/>
            <a:r>
              <a:rPr lang="es-MX" dirty="0"/>
              <a:t>Click to add text</a:t>
            </a:r>
            <a:endParaRPr lang="en-US" dirty="0"/>
          </a:p>
        </p:txBody>
      </p:sp>
      <p:sp>
        <p:nvSpPr>
          <p:cNvPr id="10" name="Marcador de texto 13">
            <a:extLst>
              <a:ext uri="{FF2B5EF4-FFF2-40B4-BE49-F238E27FC236}">
                <a16:creationId xmlns:a16="http://schemas.microsoft.com/office/drawing/2014/main" id="{46D1B168-7868-CA4B-89D8-51C8A677F560}"/>
              </a:ext>
            </a:extLst>
          </p:cNvPr>
          <p:cNvSpPr>
            <a:spLocks noGrp="1"/>
          </p:cNvSpPr>
          <p:nvPr>
            <p:ph type="body" sz="quarter" idx="15" hasCustomPrompt="1"/>
          </p:nvPr>
        </p:nvSpPr>
        <p:spPr>
          <a:xfrm>
            <a:off x="8931811" y="5169518"/>
            <a:ext cx="2669791" cy="814452"/>
          </a:xfrm>
        </p:spPr>
        <p:txBody>
          <a:bodyPr/>
          <a:lstStyle>
            <a:lvl1pPr marL="0" indent="0">
              <a:buNone/>
              <a:defRPr>
                <a:solidFill>
                  <a:schemeClr val="bg1"/>
                </a:solidFill>
              </a:defRPr>
            </a:lvl1pPr>
          </a:lstStyle>
          <a:p>
            <a:pPr lvl="0"/>
            <a:r>
              <a:rPr lang="es-MX" dirty="0"/>
              <a:t>Click to add text</a:t>
            </a:r>
            <a:endParaRPr lang="en-US" dirty="0"/>
          </a:p>
        </p:txBody>
      </p:sp>
      <p:sp>
        <p:nvSpPr>
          <p:cNvPr id="11" name="Marcador de texto 13">
            <a:extLst>
              <a:ext uri="{FF2B5EF4-FFF2-40B4-BE49-F238E27FC236}">
                <a16:creationId xmlns:a16="http://schemas.microsoft.com/office/drawing/2014/main" id="{9E02DE8A-BA4D-AC43-8BE4-B40657E48F1C}"/>
              </a:ext>
            </a:extLst>
          </p:cNvPr>
          <p:cNvSpPr>
            <a:spLocks noGrp="1"/>
          </p:cNvSpPr>
          <p:nvPr>
            <p:ph type="body" sz="quarter" idx="16" hasCustomPrompt="1"/>
          </p:nvPr>
        </p:nvSpPr>
        <p:spPr>
          <a:xfrm>
            <a:off x="8931811" y="4679011"/>
            <a:ext cx="2669791" cy="405549"/>
          </a:xfrm>
        </p:spPr>
        <p:txBody>
          <a:bodyPr anchor="b">
            <a:normAutofit/>
          </a:bodyPr>
          <a:lstStyle>
            <a:lvl1pPr marL="0" indent="0">
              <a:buNone/>
              <a:defRPr sz="1600" b="1" i="0">
                <a:solidFill>
                  <a:srgbClr val="FBAB2C"/>
                </a:solidFill>
                <a:latin typeface="CiscoSansTT" panose="020B0503020201020303" pitchFamily="34" charset="0"/>
              </a:defRPr>
            </a:lvl1pPr>
          </a:lstStyle>
          <a:p>
            <a:pPr lvl="0"/>
            <a:r>
              <a:rPr lang="es-MX" dirty="0"/>
              <a:t>Click to add text</a:t>
            </a:r>
            <a:endParaRPr lang="en-US" dirty="0"/>
          </a:p>
        </p:txBody>
      </p:sp>
      <p:sp>
        <p:nvSpPr>
          <p:cNvPr id="15" name="Marcador de texto 15">
            <a:extLst>
              <a:ext uri="{FF2B5EF4-FFF2-40B4-BE49-F238E27FC236}">
                <a16:creationId xmlns:a16="http://schemas.microsoft.com/office/drawing/2014/main" id="{A520F30A-978D-534C-A6B8-B6E183035D04}"/>
              </a:ext>
            </a:extLst>
          </p:cNvPr>
          <p:cNvSpPr>
            <a:spLocks noGrp="1"/>
          </p:cNvSpPr>
          <p:nvPr>
            <p:ph type="body" sz="quarter" idx="11" hasCustomPrompt="1"/>
          </p:nvPr>
        </p:nvSpPr>
        <p:spPr>
          <a:xfrm>
            <a:off x="2613774" y="647508"/>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ADD TITLE</a:t>
            </a:r>
            <a:endParaRPr lang="en-US" dirty="0"/>
          </a:p>
        </p:txBody>
      </p:sp>
      <p:sp>
        <p:nvSpPr>
          <p:cNvPr id="23" name="Marcador de posición de imagen 17">
            <a:extLst>
              <a:ext uri="{FF2B5EF4-FFF2-40B4-BE49-F238E27FC236}">
                <a16:creationId xmlns:a16="http://schemas.microsoft.com/office/drawing/2014/main" id="{B59F958A-2919-6C43-8DDA-558CD887045B}"/>
              </a:ext>
            </a:extLst>
          </p:cNvPr>
          <p:cNvSpPr>
            <a:spLocks noGrp="1"/>
          </p:cNvSpPr>
          <p:nvPr>
            <p:ph type="pic" sz="quarter" idx="23" hasCustomPrompt="1"/>
          </p:nvPr>
        </p:nvSpPr>
        <p:spPr>
          <a:xfrm>
            <a:off x="5709140" y="1965032"/>
            <a:ext cx="722188" cy="722376"/>
          </a:xfrm>
          <a:prstGeom prst="ellipse">
            <a:avLst/>
          </a:prstGeom>
        </p:spPr>
        <p:txBody>
          <a:bodyPr>
            <a:normAutofit/>
          </a:bodyPr>
          <a:lstStyle>
            <a:lvl1pPr marL="0" indent="0" algn="ctr">
              <a:buNone/>
              <a:defRPr sz="700"/>
            </a:lvl1pPr>
          </a:lstStyle>
          <a:p>
            <a:r>
              <a:rPr lang="en-US" dirty="0"/>
              <a:t>Image</a:t>
            </a:r>
          </a:p>
        </p:txBody>
      </p:sp>
      <p:sp>
        <p:nvSpPr>
          <p:cNvPr id="25" name="Marcador de posición de imagen 17">
            <a:extLst>
              <a:ext uri="{FF2B5EF4-FFF2-40B4-BE49-F238E27FC236}">
                <a16:creationId xmlns:a16="http://schemas.microsoft.com/office/drawing/2014/main" id="{B675B5D2-C01F-1D4D-A440-AF3F208620FA}"/>
              </a:ext>
            </a:extLst>
          </p:cNvPr>
          <p:cNvSpPr>
            <a:spLocks noGrp="1"/>
          </p:cNvSpPr>
          <p:nvPr>
            <p:ph type="pic" sz="quarter" idx="24" hasCustomPrompt="1"/>
          </p:nvPr>
        </p:nvSpPr>
        <p:spPr>
          <a:xfrm>
            <a:off x="5709140" y="5127332"/>
            <a:ext cx="722188" cy="722376"/>
          </a:xfrm>
          <a:prstGeom prst="ellipse">
            <a:avLst/>
          </a:prstGeom>
        </p:spPr>
        <p:txBody>
          <a:bodyPr>
            <a:normAutofit/>
          </a:bodyPr>
          <a:lstStyle>
            <a:lvl1pPr marL="0" indent="0" algn="ctr">
              <a:buNone/>
              <a:defRPr sz="700"/>
            </a:lvl1pPr>
          </a:lstStyle>
          <a:p>
            <a:r>
              <a:rPr lang="en-US" dirty="0"/>
              <a:t>Image</a:t>
            </a:r>
          </a:p>
        </p:txBody>
      </p:sp>
      <p:sp>
        <p:nvSpPr>
          <p:cNvPr id="27" name="Marcador de posición de imagen 17">
            <a:extLst>
              <a:ext uri="{FF2B5EF4-FFF2-40B4-BE49-F238E27FC236}">
                <a16:creationId xmlns:a16="http://schemas.microsoft.com/office/drawing/2014/main" id="{95CFDB8D-B564-0149-8417-B1C692075C77}"/>
              </a:ext>
            </a:extLst>
          </p:cNvPr>
          <p:cNvSpPr>
            <a:spLocks noGrp="1"/>
          </p:cNvSpPr>
          <p:nvPr>
            <p:ph type="pic" sz="quarter" idx="25" hasCustomPrompt="1"/>
          </p:nvPr>
        </p:nvSpPr>
        <p:spPr>
          <a:xfrm>
            <a:off x="4138686" y="3546182"/>
            <a:ext cx="722188" cy="722376"/>
          </a:xfrm>
          <a:prstGeom prst="ellipse">
            <a:avLst/>
          </a:prstGeom>
        </p:spPr>
        <p:txBody>
          <a:bodyPr>
            <a:normAutofit/>
          </a:bodyPr>
          <a:lstStyle>
            <a:lvl1pPr marL="0" indent="0" algn="ctr">
              <a:buNone/>
              <a:defRPr sz="700"/>
            </a:lvl1pPr>
          </a:lstStyle>
          <a:p>
            <a:r>
              <a:rPr lang="en-US" dirty="0"/>
              <a:t>Image</a:t>
            </a:r>
          </a:p>
        </p:txBody>
      </p:sp>
      <p:sp>
        <p:nvSpPr>
          <p:cNvPr id="29" name="Marcador de posición de imagen 17">
            <a:extLst>
              <a:ext uri="{FF2B5EF4-FFF2-40B4-BE49-F238E27FC236}">
                <a16:creationId xmlns:a16="http://schemas.microsoft.com/office/drawing/2014/main" id="{27502292-DE24-4E4A-8AC5-D2F14A557AAA}"/>
              </a:ext>
            </a:extLst>
          </p:cNvPr>
          <p:cNvSpPr>
            <a:spLocks noGrp="1"/>
          </p:cNvSpPr>
          <p:nvPr>
            <p:ph type="pic" sz="quarter" idx="26" hasCustomPrompt="1"/>
          </p:nvPr>
        </p:nvSpPr>
        <p:spPr>
          <a:xfrm>
            <a:off x="7281117" y="3546182"/>
            <a:ext cx="722188" cy="722376"/>
          </a:xfrm>
          <a:prstGeom prst="ellipse">
            <a:avLst/>
          </a:prstGeom>
        </p:spPr>
        <p:txBody>
          <a:bodyPr>
            <a:normAutofit/>
          </a:bodyPr>
          <a:lstStyle>
            <a:lvl1pPr marL="0" indent="0" algn="ctr">
              <a:buNone/>
              <a:defRPr sz="700"/>
            </a:lvl1pPr>
          </a:lstStyle>
          <a:p>
            <a:r>
              <a:rPr lang="en-US" dirty="0"/>
              <a:t>Image</a:t>
            </a:r>
          </a:p>
        </p:txBody>
      </p:sp>
    </p:spTree>
    <p:extLst>
      <p:ext uri="{BB962C8B-B14F-4D97-AF65-F5344CB8AC3E}">
        <p14:creationId xmlns:p14="http://schemas.microsoft.com/office/powerpoint/2010/main" val="32828763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scription and Topic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20B0A48-1825-CB46-9F6D-E31173F400D2}"/>
              </a:ext>
            </a:extLst>
          </p:cNvPr>
          <p:cNvSpPr>
            <a:spLocks noChangeAspect="1"/>
          </p:cNvSpPr>
          <p:nvPr userDrawn="1"/>
        </p:nvSpPr>
        <p:spPr>
          <a:xfrm>
            <a:off x="6396516" y="695122"/>
            <a:ext cx="1563217" cy="1563624"/>
          </a:xfrm>
          <a:prstGeom prst="ellipse">
            <a:avLst/>
          </a:prstGeom>
          <a:solidFill>
            <a:srgbClr val="00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8D2C901-88D2-1946-8F00-5ECD1EEB7A59}"/>
              </a:ext>
            </a:extLst>
          </p:cNvPr>
          <p:cNvSpPr>
            <a:spLocks noChangeAspect="1"/>
          </p:cNvSpPr>
          <p:nvPr userDrawn="1"/>
        </p:nvSpPr>
        <p:spPr>
          <a:xfrm>
            <a:off x="7637192" y="1204237"/>
            <a:ext cx="548497" cy="548640"/>
          </a:xfrm>
          <a:prstGeom prst="ellipse">
            <a:avLst/>
          </a:prstGeom>
          <a:solidFill>
            <a:srgbClr val="238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63BDBA-973A-A742-815F-DFED45DC2469}"/>
              </a:ext>
            </a:extLst>
          </p:cNvPr>
          <p:cNvSpPr>
            <a:spLocks noChangeAspect="1"/>
          </p:cNvSpPr>
          <p:nvPr userDrawn="1"/>
        </p:nvSpPr>
        <p:spPr>
          <a:xfrm>
            <a:off x="6396516" y="3373991"/>
            <a:ext cx="1563217" cy="1563624"/>
          </a:xfrm>
          <a:prstGeom prst="ellipse">
            <a:avLst/>
          </a:prstGeom>
          <a:solidFill>
            <a:srgbClr val="FBA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A7A722A-BAF7-2447-AC23-4AC01B79B3F9}"/>
              </a:ext>
            </a:extLst>
          </p:cNvPr>
          <p:cNvSpPr>
            <a:spLocks noChangeAspect="1"/>
          </p:cNvSpPr>
          <p:nvPr userDrawn="1"/>
        </p:nvSpPr>
        <p:spPr>
          <a:xfrm>
            <a:off x="7637192" y="3883106"/>
            <a:ext cx="548497" cy="548640"/>
          </a:xfrm>
          <a:prstGeom prst="ellipse">
            <a:avLst/>
          </a:prstGeom>
          <a:solidFill>
            <a:srgbClr val="F37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8987F68-6422-2841-BD3F-3EEEA2BAC68C}"/>
              </a:ext>
            </a:extLst>
          </p:cNvPr>
          <p:cNvSpPr>
            <a:spLocks noChangeAspect="1"/>
          </p:cNvSpPr>
          <p:nvPr userDrawn="1"/>
        </p:nvSpPr>
        <p:spPr>
          <a:xfrm flipV="1">
            <a:off x="10077011" y="2006330"/>
            <a:ext cx="1563217" cy="1563624"/>
          </a:xfrm>
          <a:prstGeom prst="ellipse">
            <a:avLst/>
          </a:prstGeom>
          <a:solidFill>
            <a:srgbClr val="74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71013CB-6BA4-B544-9CFC-3A1F705BC30B}"/>
              </a:ext>
            </a:extLst>
          </p:cNvPr>
          <p:cNvSpPr>
            <a:spLocks noChangeAspect="1"/>
          </p:cNvSpPr>
          <p:nvPr userDrawn="1"/>
        </p:nvSpPr>
        <p:spPr>
          <a:xfrm flipV="1">
            <a:off x="9851055" y="2515445"/>
            <a:ext cx="548497" cy="548640"/>
          </a:xfrm>
          <a:prstGeom prst="ellipse">
            <a:avLst/>
          </a:prstGeom>
          <a:solidFill>
            <a:srgbClr val="308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60A0C5-7653-E44B-B5B2-B17D58C70E7D}"/>
              </a:ext>
            </a:extLst>
          </p:cNvPr>
          <p:cNvSpPr>
            <a:spLocks noChangeAspect="1"/>
          </p:cNvSpPr>
          <p:nvPr userDrawn="1"/>
        </p:nvSpPr>
        <p:spPr>
          <a:xfrm flipV="1">
            <a:off x="10077011" y="4710176"/>
            <a:ext cx="1563217" cy="1563624"/>
          </a:xfrm>
          <a:prstGeom prst="ellipse">
            <a:avLst/>
          </a:prstGeom>
          <a:solidFill>
            <a:srgbClr val="E32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CD33A56-1AB7-1347-A518-A22B011AABF5}"/>
              </a:ext>
            </a:extLst>
          </p:cNvPr>
          <p:cNvSpPr>
            <a:spLocks noChangeAspect="1"/>
          </p:cNvSpPr>
          <p:nvPr userDrawn="1"/>
        </p:nvSpPr>
        <p:spPr>
          <a:xfrm flipV="1">
            <a:off x="9851055" y="5219291"/>
            <a:ext cx="548497" cy="548640"/>
          </a:xfrm>
          <a:prstGeom prst="ellipse">
            <a:avLst/>
          </a:prstGeom>
          <a:solidFill>
            <a:srgbClr val="A02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arcador de texto 22">
            <a:extLst>
              <a:ext uri="{FF2B5EF4-FFF2-40B4-BE49-F238E27FC236}">
                <a16:creationId xmlns:a16="http://schemas.microsoft.com/office/drawing/2014/main" id="{AE7713CB-A1D7-AC43-9356-AB4AC0A0DB21}"/>
              </a:ext>
            </a:extLst>
          </p:cNvPr>
          <p:cNvSpPr>
            <a:spLocks noGrp="1"/>
          </p:cNvSpPr>
          <p:nvPr>
            <p:ph type="body" sz="quarter" idx="19" hasCustomPrompt="1"/>
          </p:nvPr>
        </p:nvSpPr>
        <p:spPr>
          <a:xfrm>
            <a:off x="553486" y="834887"/>
            <a:ext cx="5176124" cy="1283460"/>
          </a:xfrm>
        </p:spPr>
        <p:txBody>
          <a:bodyPr anchor="b">
            <a:normAutofit/>
          </a:bodyPr>
          <a:lstStyle>
            <a:lvl1pPr marL="0" indent="0">
              <a:buNone/>
              <a:defRPr sz="2999" b="0" i="0">
                <a:solidFill>
                  <a:srgbClr val="00BCEB"/>
                </a:solidFill>
                <a:latin typeface="CiscoSansTT ExtraLight" panose="020B0303020201020303" pitchFamily="34" charset="0"/>
              </a:defRPr>
            </a:lvl1pPr>
          </a:lstStyle>
          <a:p>
            <a:pPr lvl="0"/>
            <a:r>
              <a:rPr lang="es-MX" dirty="0"/>
              <a:t>CLIC PARA INSERTAR TEXTO </a:t>
            </a:r>
            <a:endParaRPr lang="en-US" dirty="0"/>
          </a:p>
        </p:txBody>
      </p:sp>
      <p:sp>
        <p:nvSpPr>
          <p:cNvPr id="26" name="Marcador de texto 14">
            <a:extLst>
              <a:ext uri="{FF2B5EF4-FFF2-40B4-BE49-F238E27FC236}">
                <a16:creationId xmlns:a16="http://schemas.microsoft.com/office/drawing/2014/main" id="{D6993B26-D1D2-C340-BC3D-3952C12AA73B}"/>
              </a:ext>
            </a:extLst>
          </p:cNvPr>
          <p:cNvSpPr>
            <a:spLocks noGrp="1"/>
          </p:cNvSpPr>
          <p:nvPr>
            <p:ph type="body" sz="quarter" idx="13" hasCustomPrompt="1"/>
          </p:nvPr>
        </p:nvSpPr>
        <p:spPr>
          <a:xfrm>
            <a:off x="550719" y="2491409"/>
            <a:ext cx="5179893" cy="3026504"/>
          </a:xfrm>
        </p:spPr>
        <p:txBody>
          <a:bodyPr>
            <a:normAutofit/>
          </a:bodyPr>
          <a:lstStyle>
            <a:lvl1pPr marL="0" indent="0" algn="l">
              <a:buNone/>
              <a:defRPr sz="1400" b="0" i="0">
                <a:solidFill>
                  <a:schemeClr val="bg1"/>
                </a:solidFill>
                <a:latin typeface="CiscoSansTT ExtraLight" panose="020B0303020201020303" pitchFamily="34" charset="0"/>
              </a:defRPr>
            </a:lvl1pPr>
          </a:lstStyle>
          <a:p>
            <a:pPr lvl="0"/>
            <a:r>
              <a:rPr lang="es-MX" dirty="0"/>
              <a:t>Click to add text</a:t>
            </a:r>
            <a:endParaRPr lang="en-US" dirty="0"/>
          </a:p>
        </p:txBody>
      </p:sp>
      <p:sp>
        <p:nvSpPr>
          <p:cNvPr id="33" name="Marcador de texto 13">
            <a:extLst>
              <a:ext uri="{FF2B5EF4-FFF2-40B4-BE49-F238E27FC236}">
                <a16:creationId xmlns:a16="http://schemas.microsoft.com/office/drawing/2014/main" id="{C461A149-E036-A340-A061-D6569286CF8E}"/>
              </a:ext>
            </a:extLst>
          </p:cNvPr>
          <p:cNvSpPr>
            <a:spLocks noGrp="1"/>
          </p:cNvSpPr>
          <p:nvPr>
            <p:ph type="body" sz="quarter" idx="14" hasCustomPrompt="1"/>
          </p:nvPr>
        </p:nvSpPr>
        <p:spPr>
          <a:xfrm>
            <a:off x="6576545" y="1202614"/>
            <a:ext cx="1221816" cy="548640"/>
          </a:xfrm>
        </p:spPr>
        <p:txBody>
          <a:bodyPr anchor="b">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600" b="1" i="0">
                <a:solidFill>
                  <a:schemeClr val="bg1"/>
                </a:solidFill>
                <a:latin typeface="CiscoSansTT" panose="020B0503020201020303" pitchFamily="34" charset="0"/>
              </a:defRPr>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a:t>
            </a:r>
            <a:br>
              <a:rPr lang="en-US" dirty="0"/>
            </a:br>
            <a:r>
              <a:rPr lang="en-US" dirty="0"/>
              <a:t>TITLE</a:t>
            </a:r>
          </a:p>
        </p:txBody>
      </p:sp>
      <p:sp>
        <p:nvSpPr>
          <p:cNvPr id="38" name="Marcador de texto 13">
            <a:extLst>
              <a:ext uri="{FF2B5EF4-FFF2-40B4-BE49-F238E27FC236}">
                <a16:creationId xmlns:a16="http://schemas.microsoft.com/office/drawing/2014/main" id="{832BC022-A5B7-C94E-84E3-9FF5076FA0B1}"/>
              </a:ext>
            </a:extLst>
          </p:cNvPr>
          <p:cNvSpPr>
            <a:spLocks noGrp="1"/>
          </p:cNvSpPr>
          <p:nvPr>
            <p:ph type="body" sz="quarter" idx="27" hasCustomPrompt="1"/>
          </p:nvPr>
        </p:nvSpPr>
        <p:spPr>
          <a:xfrm>
            <a:off x="6567216" y="3868264"/>
            <a:ext cx="1221816" cy="548640"/>
          </a:xfrm>
        </p:spPr>
        <p:txBody>
          <a:bodyPr anchor="b">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600" b="1" i="0">
                <a:solidFill>
                  <a:schemeClr val="bg1"/>
                </a:solidFill>
                <a:latin typeface="CiscoSansTT" panose="020B0503020201020303" pitchFamily="34" charset="0"/>
              </a:defRPr>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a:t>
            </a:r>
            <a:br>
              <a:rPr lang="en-US" dirty="0"/>
            </a:br>
            <a:r>
              <a:rPr lang="en-US" dirty="0"/>
              <a:t>TITLE</a:t>
            </a:r>
          </a:p>
        </p:txBody>
      </p:sp>
      <p:sp>
        <p:nvSpPr>
          <p:cNvPr id="40" name="Marcador de texto 13">
            <a:extLst>
              <a:ext uri="{FF2B5EF4-FFF2-40B4-BE49-F238E27FC236}">
                <a16:creationId xmlns:a16="http://schemas.microsoft.com/office/drawing/2014/main" id="{24D5566E-149D-6C4B-80B5-6206525A5F01}"/>
              </a:ext>
            </a:extLst>
          </p:cNvPr>
          <p:cNvSpPr>
            <a:spLocks noGrp="1"/>
          </p:cNvSpPr>
          <p:nvPr>
            <p:ph type="body" sz="quarter" idx="28" hasCustomPrompt="1"/>
          </p:nvPr>
        </p:nvSpPr>
        <p:spPr>
          <a:xfrm>
            <a:off x="10254254" y="2512121"/>
            <a:ext cx="1221816" cy="548640"/>
          </a:xfrm>
        </p:spPr>
        <p:txBody>
          <a:bodyPr anchor="b">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600" b="1" i="0">
                <a:solidFill>
                  <a:schemeClr val="bg1"/>
                </a:solidFill>
                <a:latin typeface="CiscoSansTT" panose="020B0503020201020303" pitchFamily="34" charset="0"/>
              </a:defRPr>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a:t>
            </a:r>
            <a:br>
              <a:rPr lang="en-US" dirty="0"/>
            </a:br>
            <a:r>
              <a:rPr lang="en-US" dirty="0"/>
              <a:t>TITLE</a:t>
            </a:r>
          </a:p>
        </p:txBody>
      </p:sp>
      <p:sp>
        <p:nvSpPr>
          <p:cNvPr id="42" name="Marcador de texto 13">
            <a:extLst>
              <a:ext uri="{FF2B5EF4-FFF2-40B4-BE49-F238E27FC236}">
                <a16:creationId xmlns:a16="http://schemas.microsoft.com/office/drawing/2014/main" id="{00D34F34-0C69-254D-AE2E-66F7354430B6}"/>
              </a:ext>
            </a:extLst>
          </p:cNvPr>
          <p:cNvSpPr>
            <a:spLocks noGrp="1"/>
          </p:cNvSpPr>
          <p:nvPr>
            <p:ph type="body" sz="quarter" idx="29" hasCustomPrompt="1"/>
          </p:nvPr>
        </p:nvSpPr>
        <p:spPr>
          <a:xfrm>
            <a:off x="10254254" y="5206118"/>
            <a:ext cx="1221816" cy="548640"/>
          </a:xfrm>
        </p:spPr>
        <p:txBody>
          <a:bodyPr anchor="b">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600" b="1" i="0">
                <a:solidFill>
                  <a:schemeClr val="bg1"/>
                </a:solidFill>
                <a:latin typeface="CiscoSansTT" panose="020B0503020201020303" pitchFamily="34" charset="0"/>
              </a:defRPr>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a:t>
            </a:r>
            <a:br>
              <a:rPr lang="en-US" dirty="0"/>
            </a:br>
            <a:r>
              <a:rPr lang="en-US" dirty="0"/>
              <a:t>TITLE</a:t>
            </a:r>
          </a:p>
        </p:txBody>
      </p:sp>
      <p:sp>
        <p:nvSpPr>
          <p:cNvPr id="43" name="Marcador de texto 13">
            <a:extLst>
              <a:ext uri="{FF2B5EF4-FFF2-40B4-BE49-F238E27FC236}">
                <a16:creationId xmlns:a16="http://schemas.microsoft.com/office/drawing/2014/main" id="{A2B32162-023B-CC40-B794-01B6F0937703}"/>
              </a:ext>
            </a:extLst>
          </p:cNvPr>
          <p:cNvSpPr>
            <a:spLocks noGrp="1"/>
          </p:cNvSpPr>
          <p:nvPr>
            <p:ph type="body" sz="quarter" idx="10" hasCustomPrompt="1"/>
          </p:nvPr>
        </p:nvSpPr>
        <p:spPr>
          <a:xfrm>
            <a:off x="9719042" y="1073032"/>
            <a:ext cx="1561693" cy="814452"/>
          </a:xfrm>
        </p:spPr>
        <p:txBody>
          <a:bodyPr anchor="ctr"/>
          <a:lstStyle>
            <a:lvl1pPr marL="0" indent="0">
              <a:buNone/>
              <a:defRPr>
                <a:solidFill>
                  <a:schemeClr val="bg1"/>
                </a:solidFill>
              </a:defRPr>
            </a:lvl1pPr>
          </a:lstStyle>
          <a:p>
            <a:pPr lvl="0"/>
            <a:r>
              <a:rPr lang="es-MX" dirty="0"/>
              <a:t>Click to add text</a:t>
            </a:r>
            <a:endParaRPr lang="en-US" dirty="0"/>
          </a:p>
        </p:txBody>
      </p:sp>
      <p:sp>
        <p:nvSpPr>
          <p:cNvPr id="46" name="Marcador de texto 13">
            <a:extLst>
              <a:ext uri="{FF2B5EF4-FFF2-40B4-BE49-F238E27FC236}">
                <a16:creationId xmlns:a16="http://schemas.microsoft.com/office/drawing/2014/main" id="{CF8BC7C6-0208-B54B-93F5-4A9A6CD84846}"/>
              </a:ext>
            </a:extLst>
          </p:cNvPr>
          <p:cNvSpPr>
            <a:spLocks noGrp="1"/>
          </p:cNvSpPr>
          <p:nvPr>
            <p:ph type="body" sz="quarter" idx="31" hasCustomPrompt="1"/>
          </p:nvPr>
        </p:nvSpPr>
        <p:spPr>
          <a:xfrm>
            <a:off x="6776044" y="2400206"/>
            <a:ext cx="1561693" cy="814452"/>
          </a:xfrm>
        </p:spPr>
        <p:txBody>
          <a:bodyPr anchor="ctr"/>
          <a:lstStyle>
            <a:lvl1pPr marL="0" indent="0" algn="r">
              <a:buNone/>
              <a:defRPr>
                <a:solidFill>
                  <a:schemeClr val="bg1"/>
                </a:solidFill>
              </a:defRPr>
            </a:lvl1pPr>
          </a:lstStyle>
          <a:p>
            <a:pPr lvl="0"/>
            <a:r>
              <a:rPr lang="es-MX" dirty="0"/>
              <a:t>Click to add text</a:t>
            </a:r>
            <a:endParaRPr lang="en-US" dirty="0"/>
          </a:p>
        </p:txBody>
      </p:sp>
      <p:sp>
        <p:nvSpPr>
          <p:cNvPr id="28" name="Marcador de posición de imagen 17">
            <a:extLst>
              <a:ext uri="{FF2B5EF4-FFF2-40B4-BE49-F238E27FC236}">
                <a16:creationId xmlns:a16="http://schemas.microsoft.com/office/drawing/2014/main" id="{F6068749-327A-884A-B4C1-0AAB7042B7BA}"/>
              </a:ext>
            </a:extLst>
          </p:cNvPr>
          <p:cNvSpPr>
            <a:spLocks noGrp="1"/>
          </p:cNvSpPr>
          <p:nvPr>
            <p:ph type="pic" sz="quarter" idx="23" hasCustomPrompt="1"/>
          </p:nvPr>
        </p:nvSpPr>
        <p:spPr>
          <a:xfrm>
            <a:off x="7637192" y="1208513"/>
            <a:ext cx="548497" cy="548640"/>
          </a:xfrm>
          <a:prstGeom prst="ellipse">
            <a:avLst/>
          </a:prstGeom>
        </p:spPr>
        <p:txBody>
          <a:bodyPr>
            <a:normAutofit/>
          </a:bodyPr>
          <a:lstStyle>
            <a:lvl1pPr marL="0" indent="0" algn="ctr">
              <a:buNone/>
              <a:defRPr sz="700"/>
            </a:lvl1pPr>
          </a:lstStyle>
          <a:p>
            <a:r>
              <a:rPr lang="en-US" dirty="0"/>
              <a:t>image</a:t>
            </a:r>
          </a:p>
        </p:txBody>
      </p:sp>
      <p:sp>
        <p:nvSpPr>
          <p:cNvPr id="34" name="Marcador de posición de imagen 17">
            <a:extLst>
              <a:ext uri="{FF2B5EF4-FFF2-40B4-BE49-F238E27FC236}">
                <a16:creationId xmlns:a16="http://schemas.microsoft.com/office/drawing/2014/main" id="{D595259D-C3F3-F544-A177-421EFB194099}"/>
              </a:ext>
            </a:extLst>
          </p:cNvPr>
          <p:cNvSpPr>
            <a:spLocks noGrp="1"/>
          </p:cNvSpPr>
          <p:nvPr>
            <p:ph type="pic" sz="quarter" idx="24" hasCustomPrompt="1"/>
          </p:nvPr>
        </p:nvSpPr>
        <p:spPr>
          <a:xfrm>
            <a:off x="7637192" y="3887584"/>
            <a:ext cx="548497" cy="548640"/>
          </a:xfrm>
          <a:prstGeom prst="ellipse">
            <a:avLst/>
          </a:prstGeom>
        </p:spPr>
        <p:txBody>
          <a:bodyPr>
            <a:normAutofit/>
          </a:bodyPr>
          <a:lstStyle>
            <a:lvl1pPr marL="0" indent="0" algn="ctr">
              <a:buNone/>
              <a:defRPr sz="700"/>
            </a:lvl1pPr>
          </a:lstStyle>
          <a:p>
            <a:r>
              <a:rPr lang="en-US" dirty="0"/>
              <a:t>image</a:t>
            </a:r>
          </a:p>
        </p:txBody>
      </p:sp>
      <p:sp>
        <p:nvSpPr>
          <p:cNvPr id="35" name="Marcador de posición de imagen 17">
            <a:extLst>
              <a:ext uri="{FF2B5EF4-FFF2-40B4-BE49-F238E27FC236}">
                <a16:creationId xmlns:a16="http://schemas.microsoft.com/office/drawing/2014/main" id="{DB3F94CC-10A4-A34B-A13E-37D19AFC14E2}"/>
              </a:ext>
            </a:extLst>
          </p:cNvPr>
          <p:cNvSpPr>
            <a:spLocks noGrp="1"/>
          </p:cNvSpPr>
          <p:nvPr>
            <p:ph type="pic" sz="quarter" idx="25" hasCustomPrompt="1"/>
          </p:nvPr>
        </p:nvSpPr>
        <p:spPr>
          <a:xfrm>
            <a:off x="9853356" y="2512121"/>
            <a:ext cx="548497" cy="548640"/>
          </a:xfrm>
          <a:prstGeom prst="ellipse">
            <a:avLst/>
          </a:prstGeom>
        </p:spPr>
        <p:txBody>
          <a:bodyPr>
            <a:normAutofit/>
          </a:bodyPr>
          <a:lstStyle>
            <a:lvl1pPr marL="0" indent="0" algn="ctr">
              <a:buNone/>
              <a:defRPr sz="700"/>
            </a:lvl1pPr>
          </a:lstStyle>
          <a:p>
            <a:r>
              <a:rPr lang="en-US" dirty="0"/>
              <a:t>image</a:t>
            </a:r>
          </a:p>
        </p:txBody>
      </p:sp>
      <p:sp>
        <p:nvSpPr>
          <p:cNvPr id="36" name="Marcador de posición de imagen 17">
            <a:extLst>
              <a:ext uri="{FF2B5EF4-FFF2-40B4-BE49-F238E27FC236}">
                <a16:creationId xmlns:a16="http://schemas.microsoft.com/office/drawing/2014/main" id="{D2E23D0B-07CE-8B41-B6B1-92C8C91B2236}"/>
              </a:ext>
            </a:extLst>
          </p:cNvPr>
          <p:cNvSpPr>
            <a:spLocks noGrp="1"/>
          </p:cNvSpPr>
          <p:nvPr>
            <p:ph type="pic" sz="quarter" idx="26" hasCustomPrompt="1"/>
          </p:nvPr>
        </p:nvSpPr>
        <p:spPr>
          <a:xfrm>
            <a:off x="9851055" y="5217372"/>
            <a:ext cx="548497" cy="548640"/>
          </a:xfrm>
          <a:prstGeom prst="ellipse">
            <a:avLst/>
          </a:prstGeom>
        </p:spPr>
        <p:txBody>
          <a:bodyPr>
            <a:normAutofit/>
          </a:bodyPr>
          <a:lstStyle>
            <a:lvl1pPr marL="0" indent="0" algn="ctr">
              <a:buNone/>
              <a:defRPr sz="700"/>
            </a:lvl1pPr>
          </a:lstStyle>
          <a:p>
            <a:r>
              <a:rPr lang="en-US" dirty="0"/>
              <a:t>image</a:t>
            </a:r>
          </a:p>
        </p:txBody>
      </p:sp>
      <p:grpSp>
        <p:nvGrpSpPr>
          <p:cNvPr id="8" name="Group 7">
            <a:extLst>
              <a:ext uri="{FF2B5EF4-FFF2-40B4-BE49-F238E27FC236}">
                <a16:creationId xmlns:a16="http://schemas.microsoft.com/office/drawing/2014/main" id="{8E8D335F-F446-D943-8523-FE07E73B08D6}"/>
              </a:ext>
            </a:extLst>
          </p:cNvPr>
          <p:cNvGrpSpPr/>
          <p:nvPr userDrawn="1"/>
        </p:nvGrpSpPr>
        <p:grpSpPr>
          <a:xfrm flipH="1">
            <a:off x="8540550" y="2457746"/>
            <a:ext cx="1166341" cy="699419"/>
            <a:chOff x="8541556" y="2521983"/>
            <a:chExt cx="1166645" cy="699419"/>
          </a:xfrm>
        </p:grpSpPr>
        <p:cxnSp>
          <p:nvCxnSpPr>
            <p:cNvPr id="37" name="Conector recto 15">
              <a:extLst>
                <a:ext uri="{FF2B5EF4-FFF2-40B4-BE49-F238E27FC236}">
                  <a16:creationId xmlns:a16="http://schemas.microsoft.com/office/drawing/2014/main" id="{E4E5FC5C-BE9D-1641-BAB7-F05A70257C94}"/>
                </a:ext>
              </a:extLst>
            </p:cNvPr>
            <p:cNvCxnSpPr>
              <a:cxnSpLocks/>
            </p:cNvCxnSpPr>
            <p:nvPr userDrawn="1"/>
          </p:nvCxnSpPr>
          <p:spPr>
            <a:xfrm>
              <a:off x="8541556" y="2871670"/>
              <a:ext cx="116664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Conector recto 19">
              <a:extLst>
                <a:ext uri="{FF2B5EF4-FFF2-40B4-BE49-F238E27FC236}">
                  <a16:creationId xmlns:a16="http://schemas.microsoft.com/office/drawing/2014/main" id="{1D4B205C-37B6-A544-818E-4C0CC124AEF2}"/>
                </a:ext>
              </a:extLst>
            </p:cNvPr>
            <p:cNvCxnSpPr>
              <a:cxnSpLocks/>
            </p:cNvCxnSpPr>
            <p:nvPr userDrawn="1"/>
          </p:nvCxnSpPr>
          <p:spPr>
            <a:xfrm flipV="1">
              <a:off x="9708201" y="2521983"/>
              <a:ext cx="0" cy="69941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240D8C6-B533-094A-BA08-AE975100C0DC}"/>
              </a:ext>
            </a:extLst>
          </p:cNvPr>
          <p:cNvGrpSpPr/>
          <p:nvPr userDrawn="1"/>
        </p:nvGrpSpPr>
        <p:grpSpPr>
          <a:xfrm>
            <a:off x="8369196" y="1127225"/>
            <a:ext cx="1166341" cy="699419"/>
            <a:chOff x="8541556" y="2521983"/>
            <a:chExt cx="1166645" cy="699419"/>
          </a:xfrm>
        </p:grpSpPr>
        <p:cxnSp>
          <p:nvCxnSpPr>
            <p:cNvPr id="54" name="Conector recto 15">
              <a:extLst>
                <a:ext uri="{FF2B5EF4-FFF2-40B4-BE49-F238E27FC236}">
                  <a16:creationId xmlns:a16="http://schemas.microsoft.com/office/drawing/2014/main" id="{3D210361-34CE-B941-BB6E-4218C7EE6342}"/>
                </a:ext>
              </a:extLst>
            </p:cNvPr>
            <p:cNvCxnSpPr>
              <a:cxnSpLocks/>
            </p:cNvCxnSpPr>
            <p:nvPr userDrawn="1"/>
          </p:nvCxnSpPr>
          <p:spPr>
            <a:xfrm>
              <a:off x="8541556" y="2871670"/>
              <a:ext cx="116664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Conector recto 19">
              <a:extLst>
                <a:ext uri="{FF2B5EF4-FFF2-40B4-BE49-F238E27FC236}">
                  <a16:creationId xmlns:a16="http://schemas.microsoft.com/office/drawing/2014/main" id="{B37303DC-0CB5-0A46-976E-1B6DF4B30F64}"/>
                </a:ext>
              </a:extLst>
            </p:cNvPr>
            <p:cNvCxnSpPr>
              <a:cxnSpLocks/>
            </p:cNvCxnSpPr>
            <p:nvPr userDrawn="1"/>
          </p:nvCxnSpPr>
          <p:spPr>
            <a:xfrm flipV="1">
              <a:off x="9708201" y="2521983"/>
              <a:ext cx="0" cy="69941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6" name="Marcador de texto 13">
            <a:extLst>
              <a:ext uri="{FF2B5EF4-FFF2-40B4-BE49-F238E27FC236}">
                <a16:creationId xmlns:a16="http://schemas.microsoft.com/office/drawing/2014/main" id="{7766B496-812C-C146-BBC3-832E474B5738}"/>
              </a:ext>
            </a:extLst>
          </p:cNvPr>
          <p:cNvSpPr>
            <a:spLocks noGrp="1"/>
          </p:cNvSpPr>
          <p:nvPr>
            <p:ph type="body" sz="quarter" idx="32" hasCustomPrompt="1"/>
          </p:nvPr>
        </p:nvSpPr>
        <p:spPr>
          <a:xfrm>
            <a:off x="9719042" y="3749660"/>
            <a:ext cx="1561693" cy="814452"/>
          </a:xfrm>
        </p:spPr>
        <p:txBody>
          <a:bodyPr anchor="ctr"/>
          <a:lstStyle>
            <a:lvl1pPr marL="0" indent="0">
              <a:buNone/>
              <a:defRPr>
                <a:solidFill>
                  <a:schemeClr val="bg1"/>
                </a:solidFill>
              </a:defRPr>
            </a:lvl1pPr>
          </a:lstStyle>
          <a:p>
            <a:pPr lvl="0"/>
            <a:r>
              <a:rPr lang="es-MX" dirty="0"/>
              <a:t>Click to add text</a:t>
            </a:r>
            <a:endParaRPr lang="en-US" dirty="0"/>
          </a:p>
        </p:txBody>
      </p:sp>
      <p:grpSp>
        <p:nvGrpSpPr>
          <p:cNvPr id="57" name="Group 56">
            <a:extLst>
              <a:ext uri="{FF2B5EF4-FFF2-40B4-BE49-F238E27FC236}">
                <a16:creationId xmlns:a16="http://schemas.microsoft.com/office/drawing/2014/main" id="{A4311E15-C227-9446-B284-6296BA5C7B9C}"/>
              </a:ext>
            </a:extLst>
          </p:cNvPr>
          <p:cNvGrpSpPr/>
          <p:nvPr userDrawn="1"/>
        </p:nvGrpSpPr>
        <p:grpSpPr>
          <a:xfrm>
            <a:off x="8369196" y="3803853"/>
            <a:ext cx="1166341" cy="699419"/>
            <a:chOff x="8541556" y="2521983"/>
            <a:chExt cx="1166645" cy="699419"/>
          </a:xfrm>
        </p:grpSpPr>
        <p:cxnSp>
          <p:nvCxnSpPr>
            <p:cNvPr id="58" name="Conector recto 15">
              <a:extLst>
                <a:ext uri="{FF2B5EF4-FFF2-40B4-BE49-F238E27FC236}">
                  <a16:creationId xmlns:a16="http://schemas.microsoft.com/office/drawing/2014/main" id="{42B6CDF3-053D-E940-8E25-0C0ABF51C232}"/>
                </a:ext>
              </a:extLst>
            </p:cNvPr>
            <p:cNvCxnSpPr>
              <a:cxnSpLocks/>
            </p:cNvCxnSpPr>
            <p:nvPr userDrawn="1"/>
          </p:nvCxnSpPr>
          <p:spPr>
            <a:xfrm>
              <a:off x="8541556" y="2871670"/>
              <a:ext cx="116664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cto 19">
              <a:extLst>
                <a:ext uri="{FF2B5EF4-FFF2-40B4-BE49-F238E27FC236}">
                  <a16:creationId xmlns:a16="http://schemas.microsoft.com/office/drawing/2014/main" id="{702AB11F-5E66-7243-8E20-19F636AD3A94}"/>
                </a:ext>
              </a:extLst>
            </p:cNvPr>
            <p:cNvCxnSpPr>
              <a:cxnSpLocks/>
            </p:cNvCxnSpPr>
            <p:nvPr userDrawn="1"/>
          </p:nvCxnSpPr>
          <p:spPr>
            <a:xfrm flipV="1">
              <a:off x="9708201" y="2521983"/>
              <a:ext cx="0" cy="69941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0" name="Marcador de texto 13">
            <a:extLst>
              <a:ext uri="{FF2B5EF4-FFF2-40B4-BE49-F238E27FC236}">
                <a16:creationId xmlns:a16="http://schemas.microsoft.com/office/drawing/2014/main" id="{0729B757-C157-1B47-850D-C328EA02A7D8}"/>
              </a:ext>
            </a:extLst>
          </p:cNvPr>
          <p:cNvSpPr>
            <a:spLocks noGrp="1"/>
          </p:cNvSpPr>
          <p:nvPr>
            <p:ph type="body" sz="quarter" idx="33" hasCustomPrompt="1"/>
          </p:nvPr>
        </p:nvSpPr>
        <p:spPr>
          <a:xfrm>
            <a:off x="6776044" y="5149276"/>
            <a:ext cx="1561693" cy="814452"/>
          </a:xfrm>
        </p:spPr>
        <p:txBody>
          <a:bodyPr anchor="ctr"/>
          <a:lstStyle>
            <a:lvl1pPr marL="0" indent="0" algn="r">
              <a:buNone/>
              <a:defRPr>
                <a:solidFill>
                  <a:schemeClr val="bg1"/>
                </a:solidFill>
              </a:defRPr>
            </a:lvl1pPr>
          </a:lstStyle>
          <a:p>
            <a:pPr lvl="0"/>
            <a:r>
              <a:rPr lang="es-MX" dirty="0"/>
              <a:t>Click to add text</a:t>
            </a:r>
            <a:endParaRPr lang="en-US" dirty="0"/>
          </a:p>
        </p:txBody>
      </p:sp>
      <p:grpSp>
        <p:nvGrpSpPr>
          <p:cNvPr id="61" name="Group 60">
            <a:extLst>
              <a:ext uri="{FF2B5EF4-FFF2-40B4-BE49-F238E27FC236}">
                <a16:creationId xmlns:a16="http://schemas.microsoft.com/office/drawing/2014/main" id="{5FD0A82A-DC48-D54B-960B-199B564DA636}"/>
              </a:ext>
            </a:extLst>
          </p:cNvPr>
          <p:cNvGrpSpPr/>
          <p:nvPr userDrawn="1"/>
        </p:nvGrpSpPr>
        <p:grpSpPr>
          <a:xfrm flipH="1">
            <a:off x="8540550" y="5206816"/>
            <a:ext cx="1166341" cy="699419"/>
            <a:chOff x="8541556" y="2521983"/>
            <a:chExt cx="1166645" cy="699419"/>
          </a:xfrm>
        </p:grpSpPr>
        <p:cxnSp>
          <p:nvCxnSpPr>
            <p:cNvPr id="62" name="Conector recto 15">
              <a:extLst>
                <a:ext uri="{FF2B5EF4-FFF2-40B4-BE49-F238E27FC236}">
                  <a16:creationId xmlns:a16="http://schemas.microsoft.com/office/drawing/2014/main" id="{14CF6896-AA97-EF47-B927-004BE5AF188C}"/>
                </a:ext>
              </a:extLst>
            </p:cNvPr>
            <p:cNvCxnSpPr>
              <a:cxnSpLocks/>
            </p:cNvCxnSpPr>
            <p:nvPr userDrawn="1"/>
          </p:nvCxnSpPr>
          <p:spPr>
            <a:xfrm>
              <a:off x="8541556" y="2871670"/>
              <a:ext cx="116664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Conector recto 19">
              <a:extLst>
                <a:ext uri="{FF2B5EF4-FFF2-40B4-BE49-F238E27FC236}">
                  <a16:creationId xmlns:a16="http://schemas.microsoft.com/office/drawing/2014/main" id="{C4F106A1-D7EC-D84F-9EE4-69E1164A2567}"/>
                </a:ext>
              </a:extLst>
            </p:cNvPr>
            <p:cNvCxnSpPr>
              <a:cxnSpLocks/>
            </p:cNvCxnSpPr>
            <p:nvPr userDrawn="1"/>
          </p:nvCxnSpPr>
          <p:spPr>
            <a:xfrm flipV="1">
              <a:off x="9708201" y="2521983"/>
              <a:ext cx="0" cy="69941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30275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FFCC42B-CD26-5D44-9DCC-F3D94079962A}"/>
              </a:ext>
            </a:extLst>
          </p:cNvPr>
          <p:cNvCxnSpPr>
            <a:cxnSpLocks/>
          </p:cNvCxnSpPr>
          <p:nvPr userDrawn="1"/>
        </p:nvCxnSpPr>
        <p:spPr>
          <a:xfrm>
            <a:off x="0" y="4120024"/>
            <a:ext cx="121888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D7B81EC0-CDDF-464A-A6E2-9FBCC93D471D}"/>
              </a:ext>
            </a:extLst>
          </p:cNvPr>
          <p:cNvSpPr>
            <a:spLocks noChangeAspect="1"/>
          </p:cNvSpPr>
          <p:nvPr userDrawn="1"/>
        </p:nvSpPr>
        <p:spPr>
          <a:xfrm rot="16200000">
            <a:off x="1325260" y="3891482"/>
            <a:ext cx="452915" cy="457081"/>
          </a:xfrm>
          <a:prstGeom prst="ellipse">
            <a:avLst/>
          </a:prstGeom>
          <a:solidFill>
            <a:srgbClr val="00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1842216-A98B-134B-AC29-E2B906F62150}"/>
              </a:ext>
            </a:extLst>
          </p:cNvPr>
          <p:cNvSpPr>
            <a:spLocks noChangeAspect="1"/>
          </p:cNvSpPr>
          <p:nvPr userDrawn="1"/>
        </p:nvSpPr>
        <p:spPr>
          <a:xfrm rot="16200000">
            <a:off x="3656950" y="3882252"/>
            <a:ext cx="461461" cy="457081"/>
          </a:xfrm>
          <a:prstGeom prst="ellipse">
            <a:avLst/>
          </a:prstGeom>
          <a:solidFill>
            <a:srgbClr val="74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9A62092-FCB6-EC4E-88CE-C0A0AFD4B606}"/>
              </a:ext>
            </a:extLst>
          </p:cNvPr>
          <p:cNvSpPr/>
          <p:nvPr userDrawn="1"/>
        </p:nvSpPr>
        <p:spPr>
          <a:xfrm rot="16200000">
            <a:off x="5865813" y="3893624"/>
            <a:ext cx="457200" cy="457081"/>
          </a:xfrm>
          <a:prstGeom prst="ellipse">
            <a:avLst/>
          </a:prstGeom>
          <a:solidFill>
            <a:srgbClr val="FBA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0D13909-F179-4E4E-A2F6-B0DB79C1154D}"/>
              </a:ext>
            </a:extLst>
          </p:cNvPr>
          <p:cNvSpPr/>
          <p:nvPr userDrawn="1"/>
        </p:nvSpPr>
        <p:spPr>
          <a:xfrm rot="16200000">
            <a:off x="8142646" y="3880121"/>
            <a:ext cx="457200" cy="45708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Marcador de texto 15">
            <a:extLst>
              <a:ext uri="{FF2B5EF4-FFF2-40B4-BE49-F238E27FC236}">
                <a16:creationId xmlns:a16="http://schemas.microsoft.com/office/drawing/2014/main" id="{6A5C06A2-105E-A741-82EF-74536B7DDF17}"/>
              </a:ext>
            </a:extLst>
          </p:cNvPr>
          <p:cNvSpPr>
            <a:spLocks noGrp="1"/>
          </p:cNvSpPr>
          <p:nvPr userDrawn="1">
            <p:ph type="body" sz="quarter" idx="20" hasCustomPrompt="1"/>
          </p:nvPr>
        </p:nvSpPr>
        <p:spPr>
          <a:xfrm>
            <a:off x="2613774" y="647508"/>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ADD TITLE</a:t>
            </a:r>
            <a:endParaRPr lang="en-US" dirty="0"/>
          </a:p>
        </p:txBody>
      </p:sp>
      <p:sp>
        <p:nvSpPr>
          <p:cNvPr id="26" name="Oval 25">
            <a:extLst>
              <a:ext uri="{FF2B5EF4-FFF2-40B4-BE49-F238E27FC236}">
                <a16:creationId xmlns:a16="http://schemas.microsoft.com/office/drawing/2014/main" id="{58F18E10-E27B-D04D-A284-FB90438B0B92}"/>
              </a:ext>
            </a:extLst>
          </p:cNvPr>
          <p:cNvSpPr/>
          <p:nvPr userDrawn="1"/>
        </p:nvSpPr>
        <p:spPr>
          <a:xfrm rot="16200000">
            <a:off x="10349379" y="3893623"/>
            <a:ext cx="457200" cy="457081"/>
          </a:xfrm>
          <a:prstGeom prst="ellipse">
            <a:avLst/>
          </a:prstGeom>
          <a:solidFill>
            <a:srgbClr val="1E4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Marcador de texto 15">
            <a:extLst>
              <a:ext uri="{FF2B5EF4-FFF2-40B4-BE49-F238E27FC236}">
                <a16:creationId xmlns:a16="http://schemas.microsoft.com/office/drawing/2014/main" id="{D702B404-8359-A04F-B902-19E2730FD13E}"/>
              </a:ext>
            </a:extLst>
          </p:cNvPr>
          <p:cNvSpPr>
            <a:spLocks noGrp="1"/>
          </p:cNvSpPr>
          <p:nvPr>
            <p:ph type="body" sz="quarter" idx="13" hasCustomPrompt="1"/>
          </p:nvPr>
        </p:nvSpPr>
        <p:spPr>
          <a:xfrm>
            <a:off x="550719" y="4454914"/>
            <a:ext cx="2001995" cy="590376"/>
          </a:xfrm>
        </p:spPr>
        <p:txBody>
          <a:bodyPr anchor="b">
            <a:normAutofit/>
          </a:bodyPr>
          <a:lstStyle>
            <a:lvl1pPr marL="0" indent="0" algn="ctr">
              <a:buNone/>
              <a:defRPr sz="1799" b="1" i="0">
                <a:solidFill>
                  <a:srgbClr val="00BCEB"/>
                </a:solidFill>
                <a:latin typeface="CiscoSansTT" panose="020B0503020201020303" pitchFamily="34" charset="0"/>
              </a:defRPr>
            </a:lvl1pPr>
          </a:lstStyle>
          <a:p>
            <a:pPr lvl="0"/>
            <a:r>
              <a:rPr lang="es-MX" dirty="0"/>
              <a:t>CLICK TO AD TITLE</a:t>
            </a:r>
            <a:endParaRPr lang="en-US" dirty="0"/>
          </a:p>
        </p:txBody>
      </p:sp>
      <p:sp>
        <p:nvSpPr>
          <p:cNvPr id="28" name="Marcador de texto 15">
            <a:extLst>
              <a:ext uri="{FF2B5EF4-FFF2-40B4-BE49-F238E27FC236}">
                <a16:creationId xmlns:a16="http://schemas.microsoft.com/office/drawing/2014/main" id="{CA065E97-6583-D945-B91D-AE34B7B9FC00}"/>
              </a:ext>
            </a:extLst>
          </p:cNvPr>
          <p:cNvSpPr>
            <a:spLocks noGrp="1"/>
          </p:cNvSpPr>
          <p:nvPr>
            <p:ph type="body" sz="quarter" idx="16" hasCustomPrompt="1"/>
          </p:nvPr>
        </p:nvSpPr>
        <p:spPr>
          <a:xfrm>
            <a:off x="550719" y="5162688"/>
            <a:ext cx="2001995" cy="1189185"/>
          </a:xfrm>
        </p:spPr>
        <p:txBody>
          <a:bodyPr anchor="t">
            <a:normAutofit/>
          </a:bodyPr>
          <a:lstStyle>
            <a:lvl1pPr marL="0" indent="0" algn="ctr">
              <a:buNone/>
              <a:defRPr sz="1400" b="0" i="0">
                <a:solidFill>
                  <a:schemeClr val="bg1"/>
                </a:solidFill>
                <a:latin typeface="CiscoSansTT ExtraLight" panose="020B0303020201020303" pitchFamily="34" charset="0"/>
              </a:defRPr>
            </a:lvl1pPr>
          </a:lstStyle>
          <a:p>
            <a:pPr lvl="0"/>
            <a:r>
              <a:rPr lang="es-MX" dirty="0"/>
              <a:t>Click to ad text</a:t>
            </a:r>
            <a:endParaRPr lang="en-US" dirty="0"/>
          </a:p>
        </p:txBody>
      </p:sp>
      <p:sp>
        <p:nvSpPr>
          <p:cNvPr id="30" name="Marcador de texto 15">
            <a:extLst>
              <a:ext uri="{FF2B5EF4-FFF2-40B4-BE49-F238E27FC236}">
                <a16:creationId xmlns:a16="http://schemas.microsoft.com/office/drawing/2014/main" id="{F1509D38-3894-2C4B-B09D-33B7E401A6D6}"/>
              </a:ext>
            </a:extLst>
          </p:cNvPr>
          <p:cNvSpPr>
            <a:spLocks noGrp="1"/>
          </p:cNvSpPr>
          <p:nvPr>
            <p:ph type="body" sz="quarter" idx="21" hasCustomPrompt="1"/>
          </p:nvPr>
        </p:nvSpPr>
        <p:spPr>
          <a:xfrm>
            <a:off x="9600922" y="4454914"/>
            <a:ext cx="2001995" cy="590376"/>
          </a:xfrm>
        </p:spPr>
        <p:txBody>
          <a:bodyPr anchor="b">
            <a:normAutofit/>
          </a:bodyPr>
          <a:lstStyle>
            <a:lvl1pPr marL="0" indent="0" algn="ctr">
              <a:buNone/>
              <a:defRPr sz="1799" b="1" i="0">
                <a:solidFill>
                  <a:schemeClr val="bg1"/>
                </a:solidFill>
                <a:latin typeface="CiscoSansTT" panose="020B0503020201020303" pitchFamily="34" charset="0"/>
              </a:defRPr>
            </a:lvl1pPr>
          </a:lstStyle>
          <a:p>
            <a:pPr lvl="0"/>
            <a:r>
              <a:rPr lang="es-MX" dirty="0"/>
              <a:t>CLICK TO AD TITLE</a:t>
            </a:r>
            <a:endParaRPr lang="en-US" dirty="0"/>
          </a:p>
        </p:txBody>
      </p:sp>
      <p:sp>
        <p:nvSpPr>
          <p:cNvPr id="31" name="Marcador de texto 15">
            <a:extLst>
              <a:ext uri="{FF2B5EF4-FFF2-40B4-BE49-F238E27FC236}">
                <a16:creationId xmlns:a16="http://schemas.microsoft.com/office/drawing/2014/main" id="{7257A090-85F6-DE4A-91AA-93C7EDD5F61B}"/>
              </a:ext>
            </a:extLst>
          </p:cNvPr>
          <p:cNvSpPr>
            <a:spLocks noGrp="1"/>
          </p:cNvSpPr>
          <p:nvPr>
            <p:ph type="body" sz="quarter" idx="22" hasCustomPrompt="1"/>
          </p:nvPr>
        </p:nvSpPr>
        <p:spPr>
          <a:xfrm>
            <a:off x="9600922" y="5162688"/>
            <a:ext cx="2001995" cy="1189185"/>
          </a:xfrm>
        </p:spPr>
        <p:txBody>
          <a:bodyPr anchor="t">
            <a:normAutofit/>
          </a:bodyPr>
          <a:lstStyle>
            <a:lvl1pPr marL="0" indent="0" algn="ctr">
              <a:buNone/>
              <a:defRPr sz="1400" b="0" i="0">
                <a:solidFill>
                  <a:schemeClr val="bg1"/>
                </a:solidFill>
                <a:latin typeface="CiscoSansTT ExtraLight" panose="020B0303020201020303" pitchFamily="34" charset="0"/>
              </a:defRPr>
            </a:lvl1pPr>
          </a:lstStyle>
          <a:p>
            <a:pPr lvl="0"/>
            <a:r>
              <a:rPr lang="es-MX" dirty="0"/>
              <a:t>Click to ad text</a:t>
            </a:r>
            <a:endParaRPr lang="en-US" dirty="0"/>
          </a:p>
        </p:txBody>
      </p:sp>
      <p:sp>
        <p:nvSpPr>
          <p:cNvPr id="35" name="Marcador de texto 15">
            <a:extLst>
              <a:ext uri="{FF2B5EF4-FFF2-40B4-BE49-F238E27FC236}">
                <a16:creationId xmlns:a16="http://schemas.microsoft.com/office/drawing/2014/main" id="{C91B788D-29A1-5E4E-92D1-E6309BD331F9}"/>
              </a:ext>
            </a:extLst>
          </p:cNvPr>
          <p:cNvSpPr>
            <a:spLocks noGrp="1"/>
          </p:cNvSpPr>
          <p:nvPr>
            <p:ph type="body" sz="quarter" idx="24" hasCustomPrompt="1"/>
          </p:nvPr>
        </p:nvSpPr>
        <p:spPr>
          <a:xfrm>
            <a:off x="2931575" y="3243485"/>
            <a:ext cx="2001995" cy="519179"/>
          </a:xfrm>
        </p:spPr>
        <p:txBody>
          <a:bodyPr anchor="t">
            <a:normAutofit/>
          </a:bodyPr>
          <a:lstStyle>
            <a:lvl1pPr marL="0" indent="0" algn="ctr">
              <a:buNone/>
              <a:defRPr sz="1799" b="1" i="0">
                <a:solidFill>
                  <a:srgbClr val="74BF4B"/>
                </a:solidFill>
                <a:latin typeface="CiscoSansTT" panose="020B0503020201020303" pitchFamily="34" charset="0"/>
              </a:defRPr>
            </a:lvl1pPr>
          </a:lstStyle>
          <a:p>
            <a:pPr lvl="0"/>
            <a:r>
              <a:rPr lang="es-MX" dirty="0"/>
              <a:t>CLICK TO AD TITLE</a:t>
            </a:r>
            <a:endParaRPr lang="en-US" dirty="0"/>
          </a:p>
        </p:txBody>
      </p:sp>
      <p:sp>
        <p:nvSpPr>
          <p:cNvPr id="37" name="Marcador de texto 15">
            <a:extLst>
              <a:ext uri="{FF2B5EF4-FFF2-40B4-BE49-F238E27FC236}">
                <a16:creationId xmlns:a16="http://schemas.microsoft.com/office/drawing/2014/main" id="{60153FBA-FA33-284F-9053-3B293EBF155B}"/>
              </a:ext>
            </a:extLst>
          </p:cNvPr>
          <p:cNvSpPr>
            <a:spLocks noGrp="1"/>
          </p:cNvSpPr>
          <p:nvPr>
            <p:ph type="body" sz="quarter" idx="25" hasCustomPrompt="1"/>
          </p:nvPr>
        </p:nvSpPr>
        <p:spPr>
          <a:xfrm>
            <a:off x="2926997" y="1937879"/>
            <a:ext cx="2001995" cy="1191008"/>
          </a:xfrm>
        </p:spPr>
        <p:txBody>
          <a:bodyPr anchor="b">
            <a:normAutofit/>
          </a:bodyPr>
          <a:lstStyle>
            <a:lvl1pPr marL="0" indent="0" algn="ctr">
              <a:buNone/>
              <a:defRPr sz="1400" b="0" i="0">
                <a:solidFill>
                  <a:schemeClr val="bg1"/>
                </a:solidFill>
                <a:latin typeface="CiscoSansTT ExtraLight" panose="020B0303020201020303" pitchFamily="34" charset="0"/>
              </a:defRPr>
            </a:lvl1pPr>
          </a:lstStyle>
          <a:p>
            <a:pPr lvl="0"/>
            <a:r>
              <a:rPr lang="es-MX" dirty="0"/>
              <a:t>Click to ad text</a:t>
            </a:r>
            <a:endParaRPr lang="en-US" dirty="0"/>
          </a:p>
        </p:txBody>
      </p:sp>
      <p:sp>
        <p:nvSpPr>
          <p:cNvPr id="38" name="Marcador de texto 15">
            <a:extLst>
              <a:ext uri="{FF2B5EF4-FFF2-40B4-BE49-F238E27FC236}">
                <a16:creationId xmlns:a16="http://schemas.microsoft.com/office/drawing/2014/main" id="{DA3549DD-64AC-B943-B212-1AEC7AB827E8}"/>
              </a:ext>
            </a:extLst>
          </p:cNvPr>
          <p:cNvSpPr>
            <a:spLocks noGrp="1"/>
          </p:cNvSpPr>
          <p:nvPr>
            <p:ph type="body" sz="quarter" idx="26" hasCustomPrompt="1"/>
          </p:nvPr>
        </p:nvSpPr>
        <p:spPr>
          <a:xfrm>
            <a:off x="5106293" y="4454914"/>
            <a:ext cx="2001995" cy="590376"/>
          </a:xfrm>
        </p:spPr>
        <p:txBody>
          <a:bodyPr anchor="b">
            <a:normAutofit/>
          </a:bodyPr>
          <a:lstStyle>
            <a:lvl1pPr marL="0" indent="0" algn="ctr">
              <a:buNone/>
              <a:defRPr sz="1799" b="1" i="0">
                <a:solidFill>
                  <a:srgbClr val="FBAB2C"/>
                </a:solidFill>
                <a:latin typeface="CiscoSansTT" panose="020B0503020201020303" pitchFamily="34" charset="0"/>
              </a:defRPr>
            </a:lvl1pPr>
          </a:lstStyle>
          <a:p>
            <a:pPr lvl="0"/>
            <a:r>
              <a:rPr lang="es-MX" dirty="0"/>
              <a:t>CLICK TO AD TITLE</a:t>
            </a:r>
            <a:endParaRPr lang="en-US" dirty="0"/>
          </a:p>
        </p:txBody>
      </p:sp>
      <p:sp>
        <p:nvSpPr>
          <p:cNvPr id="39" name="Marcador de texto 15">
            <a:extLst>
              <a:ext uri="{FF2B5EF4-FFF2-40B4-BE49-F238E27FC236}">
                <a16:creationId xmlns:a16="http://schemas.microsoft.com/office/drawing/2014/main" id="{EFEF5CCD-4B50-464A-9490-5D897CF1FE98}"/>
              </a:ext>
            </a:extLst>
          </p:cNvPr>
          <p:cNvSpPr>
            <a:spLocks noGrp="1"/>
          </p:cNvSpPr>
          <p:nvPr>
            <p:ph type="body" sz="quarter" idx="27" hasCustomPrompt="1"/>
          </p:nvPr>
        </p:nvSpPr>
        <p:spPr>
          <a:xfrm>
            <a:off x="5106293" y="5162688"/>
            <a:ext cx="2001995" cy="1189185"/>
          </a:xfrm>
        </p:spPr>
        <p:txBody>
          <a:bodyPr anchor="t">
            <a:normAutofit/>
          </a:bodyPr>
          <a:lstStyle>
            <a:lvl1pPr marL="0" indent="0" algn="ctr">
              <a:buNone/>
              <a:defRPr sz="1400" b="0" i="0">
                <a:solidFill>
                  <a:schemeClr val="bg1"/>
                </a:solidFill>
                <a:latin typeface="CiscoSansTT ExtraLight" panose="020B0303020201020303" pitchFamily="34" charset="0"/>
              </a:defRPr>
            </a:lvl1pPr>
          </a:lstStyle>
          <a:p>
            <a:pPr lvl="0"/>
            <a:r>
              <a:rPr lang="es-MX" dirty="0"/>
              <a:t>Click to ad text</a:t>
            </a:r>
            <a:endParaRPr lang="en-US" dirty="0"/>
          </a:p>
        </p:txBody>
      </p:sp>
      <p:sp>
        <p:nvSpPr>
          <p:cNvPr id="40" name="Marcador de texto 15">
            <a:extLst>
              <a:ext uri="{FF2B5EF4-FFF2-40B4-BE49-F238E27FC236}">
                <a16:creationId xmlns:a16="http://schemas.microsoft.com/office/drawing/2014/main" id="{C0A9954F-ECD8-9A46-8D2E-22C7A20340EC}"/>
              </a:ext>
            </a:extLst>
          </p:cNvPr>
          <p:cNvSpPr>
            <a:spLocks noGrp="1"/>
          </p:cNvSpPr>
          <p:nvPr>
            <p:ph type="body" sz="quarter" idx="28" hasCustomPrompt="1"/>
          </p:nvPr>
        </p:nvSpPr>
        <p:spPr>
          <a:xfrm>
            <a:off x="7374827" y="3243485"/>
            <a:ext cx="2001995" cy="519179"/>
          </a:xfrm>
        </p:spPr>
        <p:txBody>
          <a:bodyPr anchor="t">
            <a:normAutofit/>
          </a:bodyPr>
          <a:lstStyle>
            <a:lvl1pPr marL="0" indent="0" algn="ctr">
              <a:buNone/>
              <a:defRPr sz="1799" b="1" i="0">
                <a:solidFill>
                  <a:srgbClr val="E2231A"/>
                </a:solidFill>
                <a:latin typeface="CiscoSansTT" panose="020B0503020201020303" pitchFamily="34" charset="0"/>
              </a:defRPr>
            </a:lvl1pPr>
          </a:lstStyle>
          <a:p>
            <a:pPr lvl="0"/>
            <a:r>
              <a:rPr lang="es-MX" dirty="0"/>
              <a:t>CLICK TO AD TITLE</a:t>
            </a:r>
            <a:endParaRPr lang="en-US" dirty="0"/>
          </a:p>
        </p:txBody>
      </p:sp>
      <p:sp>
        <p:nvSpPr>
          <p:cNvPr id="41" name="Marcador de texto 15">
            <a:extLst>
              <a:ext uri="{FF2B5EF4-FFF2-40B4-BE49-F238E27FC236}">
                <a16:creationId xmlns:a16="http://schemas.microsoft.com/office/drawing/2014/main" id="{C87D65BB-F8DF-3C40-B9C6-69B09369B28E}"/>
              </a:ext>
            </a:extLst>
          </p:cNvPr>
          <p:cNvSpPr>
            <a:spLocks noGrp="1"/>
          </p:cNvSpPr>
          <p:nvPr>
            <p:ph type="body" sz="quarter" idx="29" hasCustomPrompt="1"/>
          </p:nvPr>
        </p:nvSpPr>
        <p:spPr>
          <a:xfrm>
            <a:off x="7370249" y="1917979"/>
            <a:ext cx="2001995" cy="1188270"/>
          </a:xfrm>
        </p:spPr>
        <p:txBody>
          <a:bodyPr anchor="b">
            <a:normAutofit/>
          </a:bodyPr>
          <a:lstStyle>
            <a:lvl1pPr marL="0" indent="0" algn="ctr">
              <a:buNone/>
              <a:defRPr sz="1400" b="0" i="0">
                <a:solidFill>
                  <a:schemeClr val="bg1"/>
                </a:solidFill>
                <a:latin typeface="CiscoSansTT ExtraLight" panose="020B0303020201020303" pitchFamily="34" charset="0"/>
              </a:defRPr>
            </a:lvl1pPr>
          </a:lstStyle>
          <a:p>
            <a:pPr lvl="0"/>
            <a:r>
              <a:rPr lang="es-MX" dirty="0"/>
              <a:t>Click to ad text</a:t>
            </a:r>
            <a:endParaRPr lang="en-US" dirty="0"/>
          </a:p>
        </p:txBody>
      </p:sp>
    </p:spTree>
    <p:extLst>
      <p:ext uri="{BB962C8B-B14F-4D97-AF65-F5344CB8AC3E}">
        <p14:creationId xmlns:p14="http://schemas.microsoft.com/office/powerpoint/2010/main" val="14714414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BE7B559-AED6-4643-9284-E112DAD20046}"/>
              </a:ext>
            </a:extLst>
          </p:cNvPr>
          <p:cNvCxnSpPr>
            <a:cxnSpLocks/>
            <a:stCxn id="7" idx="2"/>
            <a:endCxn id="5" idx="2"/>
          </p:cNvCxnSpPr>
          <p:nvPr userDrawn="1"/>
        </p:nvCxnSpPr>
        <p:spPr>
          <a:xfrm>
            <a:off x="1197002" y="4326734"/>
            <a:ext cx="277243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Marcador de texto 15">
            <a:extLst>
              <a:ext uri="{FF2B5EF4-FFF2-40B4-BE49-F238E27FC236}">
                <a16:creationId xmlns:a16="http://schemas.microsoft.com/office/drawing/2014/main" id="{363E4FEF-2B3C-E249-BB37-C94353695B3A}"/>
              </a:ext>
            </a:extLst>
          </p:cNvPr>
          <p:cNvSpPr>
            <a:spLocks noGrp="1"/>
          </p:cNvSpPr>
          <p:nvPr>
            <p:ph type="body" sz="quarter" idx="20" hasCustomPrompt="1"/>
          </p:nvPr>
        </p:nvSpPr>
        <p:spPr>
          <a:xfrm>
            <a:off x="2613774" y="647508"/>
            <a:ext cx="6961277" cy="609601"/>
          </a:xfrm>
        </p:spPr>
        <p:txBody>
          <a:bodyPr>
            <a:normAutofit/>
          </a:bodyPr>
          <a:lstStyle>
            <a:lvl1pPr marL="0" indent="0" algn="ctr">
              <a:buNone/>
              <a:defRPr sz="2399" b="0" i="0">
                <a:solidFill>
                  <a:srgbClr val="08BCEB"/>
                </a:solidFill>
                <a:latin typeface="CiscoSansTT ExtraLight" panose="020B0303020201020303" pitchFamily="34" charset="0"/>
              </a:defRPr>
            </a:lvl1pPr>
          </a:lstStyle>
          <a:p>
            <a:pPr lvl="0"/>
            <a:r>
              <a:rPr lang="es-MX" dirty="0"/>
              <a:t>CLICK TO ADD TITLE</a:t>
            </a:r>
            <a:endParaRPr lang="en-US" dirty="0"/>
          </a:p>
        </p:txBody>
      </p:sp>
      <p:sp>
        <p:nvSpPr>
          <p:cNvPr id="4" name="Oval 3">
            <a:extLst>
              <a:ext uri="{FF2B5EF4-FFF2-40B4-BE49-F238E27FC236}">
                <a16:creationId xmlns:a16="http://schemas.microsoft.com/office/drawing/2014/main" id="{6D6C1B35-EAB2-5A41-A99D-C590BA350EEE}"/>
              </a:ext>
            </a:extLst>
          </p:cNvPr>
          <p:cNvSpPr>
            <a:spLocks noChangeAspect="1"/>
          </p:cNvSpPr>
          <p:nvPr userDrawn="1"/>
        </p:nvSpPr>
        <p:spPr>
          <a:xfrm>
            <a:off x="5372905" y="1408664"/>
            <a:ext cx="1443016" cy="1443392"/>
          </a:xfrm>
          <a:prstGeom prst="ellipse">
            <a:avLst/>
          </a:prstGeom>
          <a:solidFill>
            <a:srgbClr val="00B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8623592-AFE1-3D44-B11D-F92337EEC506}"/>
              </a:ext>
            </a:extLst>
          </p:cNvPr>
          <p:cNvSpPr>
            <a:spLocks noChangeAspect="1"/>
          </p:cNvSpPr>
          <p:nvPr userDrawn="1"/>
        </p:nvSpPr>
        <p:spPr>
          <a:xfrm>
            <a:off x="3969438" y="3605038"/>
            <a:ext cx="1443016" cy="1443392"/>
          </a:xfrm>
          <a:prstGeom prst="ellipse">
            <a:avLst/>
          </a:prstGeom>
          <a:solidFill>
            <a:srgbClr val="FBA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8F96672-8D04-4B41-9A8E-9CE6F82D9406}"/>
              </a:ext>
            </a:extLst>
          </p:cNvPr>
          <p:cNvSpPr>
            <a:spLocks noChangeAspect="1"/>
          </p:cNvSpPr>
          <p:nvPr userDrawn="1"/>
        </p:nvSpPr>
        <p:spPr>
          <a:xfrm>
            <a:off x="9514311" y="3605038"/>
            <a:ext cx="1443016" cy="1443392"/>
          </a:xfrm>
          <a:prstGeom prst="ellipse">
            <a:avLst/>
          </a:prstGeom>
          <a:solidFill>
            <a:srgbClr val="1E4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7E3A1C1-64F3-414A-B886-64AE2414BCD2}"/>
              </a:ext>
            </a:extLst>
          </p:cNvPr>
          <p:cNvSpPr>
            <a:spLocks noChangeAspect="1"/>
          </p:cNvSpPr>
          <p:nvPr userDrawn="1"/>
        </p:nvSpPr>
        <p:spPr>
          <a:xfrm>
            <a:off x="1197002" y="3605038"/>
            <a:ext cx="1443016" cy="1443392"/>
          </a:xfrm>
          <a:prstGeom prst="ellipse">
            <a:avLst/>
          </a:prstGeom>
          <a:solidFill>
            <a:srgbClr val="74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Marcador de texto 13">
            <a:extLst>
              <a:ext uri="{FF2B5EF4-FFF2-40B4-BE49-F238E27FC236}">
                <a16:creationId xmlns:a16="http://schemas.microsoft.com/office/drawing/2014/main" id="{6F58B07F-5534-A64C-AA6F-9E18033831F2}"/>
              </a:ext>
            </a:extLst>
          </p:cNvPr>
          <p:cNvSpPr>
            <a:spLocks noGrp="1"/>
          </p:cNvSpPr>
          <p:nvPr>
            <p:ph type="body" sz="quarter" idx="10" hasCustomPrompt="1"/>
          </p:nvPr>
        </p:nvSpPr>
        <p:spPr>
          <a:xfrm>
            <a:off x="7362212" y="1964883"/>
            <a:ext cx="2669791" cy="585216"/>
          </a:xfrm>
        </p:spPr>
        <p:txBody>
          <a:bodyPr/>
          <a:lstStyle>
            <a:lvl1pPr marL="0" indent="0">
              <a:buNone/>
              <a:defRPr>
                <a:solidFill>
                  <a:schemeClr val="bg1"/>
                </a:solidFill>
              </a:defRPr>
            </a:lvl1pPr>
          </a:lstStyle>
          <a:p>
            <a:pPr lvl="0"/>
            <a:r>
              <a:rPr lang="es-MX" dirty="0"/>
              <a:t>Click to add text</a:t>
            </a:r>
            <a:endParaRPr lang="en-US" dirty="0"/>
          </a:p>
        </p:txBody>
      </p:sp>
      <p:sp>
        <p:nvSpPr>
          <p:cNvPr id="22" name="Marcador de texto 13">
            <a:extLst>
              <a:ext uri="{FF2B5EF4-FFF2-40B4-BE49-F238E27FC236}">
                <a16:creationId xmlns:a16="http://schemas.microsoft.com/office/drawing/2014/main" id="{B86CAF28-7363-E748-BE4C-5477187432F7}"/>
              </a:ext>
            </a:extLst>
          </p:cNvPr>
          <p:cNvSpPr>
            <a:spLocks noGrp="1"/>
          </p:cNvSpPr>
          <p:nvPr>
            <p:ph type="body" sz="quarter" idx="14" hasCustomPrompt="1"/>
          </p:nvPr>
        </p:nvSpPr>
        <p:spPr>
          <a:xfrm>
            <a:off x="7362212" y="1474377"/>
            <a:ext cx="2669791" cy="405549"/>
          </a:xfrm>
        </p:spPr>
        <p:txBody>
          <a:bodyPr anchor="b">
            <a:normAutofit/>
          </a:bodyPr>
          <a:lstStyle>
            <a:lvl1pPr marL="0" indent="0">
              <a:buNone/>
              <a:defRPr sz="1600" b="1" i="0">
                <a:solidFill>
                  <a:srgbClr val="00BCEB"/>
                </a:solidFill>
                <a:latin typeface="CiscoSansTT" panose="020B0503020201020303" pitchFamily="34" charset="0"/>
              </a:defRPr>
            </a:lvl1pPr>
          </a:lstStyle>
          <a:p>
            <a:pPr lvl="0"/>
            <a:r>
              <a:rPr lang="es-MX" dirty="0"/>
              <a:t>CLICK TO ADD TEXT</a:t>
            </a:r>
            <a:endParaRPr lang="en-US" dirty="0"/>
          </a:p>
        </p:txBody>
      </p:sp>
      <p:sp>
        <p:nvSpPr>
          <p:cNvPr id="30" name="Marcador de texto 13">
            <a:extLst>
              <a:ext uri="{FF2B5EF4-FFF2-40B4-BE49-F238E27FC236}">
                <a16:creationId xmlns:a16="http://schemas.microsoft.com/office/drawing/2014/main" id="{AE998877-46F5-C042-BD78-3167C3B59A32}"/>
              </a:ext>
            </a:extLst>
          </p:cNvPr>
          <p:cNvSpPr>
            <a:spLocks noGrp="1"/>
          </p:cNvSpPr>
          <p:nvPr>
            <p:ph type="body" sz="quarter" idx="21" hasCustomPrompt="1"/>
          </p:nvPr>
        </p:nvSpPr>
        <p:spPr>
          <a:xfrm>
            <a:off x="921458" y="5690494"/>
            <a:ext cx="1892967" cy="583306"/>
          </a:xfrm>
        </p:spPr>
        <p:txBody>
          <a:bodyPr/>
          <a:lstStyle>
            <a:lvl1pPr marL="0" indent="0" algn="ctr">
              <a:buNone/>
              <a:defRPr>
                <a:solidFill>
                  <a:schemeClr val="bg1"/>
                </a:solidFill>
              </a:defRPr>
            </a:lvl1pPr>
          </a:lstStyle>
          <a:p>
            <a:pPr lvl="0"/>
            <a:r>
              <a:rPr lang="es-MX" dirty="0"/>
              <a:t>Click to add text</a:t>
            </a:r>
            <a:endParaRPr lang="en-US" dirty="0"/>
          </a:p>
        </p:txBody>
      </p:sp>
      <p:sp>
        <p:nvSpPr>
          <p:cNvPr id="31" name="Marcador de texto 13">
            <a:extLst>
              <a:ext uri="{FF2B5EF4-FFF2-40B4-BE49-F238E27FC236}">
                <a16:creationId xmlns:a16="http://schemas.microsoft.com/office/drawing/2014/main" id="{74702129-76BC-524F-95DF-58AAD797E241}"/>
              </a:ext>
            </a:extLst>
          </p:cNvPr>
          <p:cNvSpPr>
            <a:spLocks noGrp="1"/>
          </p:cNvSpPr>
          <p:nvPr>
            <p:ph type="body" sz="quarter" idx="22" hasCustomPrompt="1"/>
          </p:nvPr>
        </p:nvSpPr>
        <p:spPr>
          <a:xfrm>
            <a:off x="921458" y="5048431"/>
            <a:ext cx="1892967" cy="557105"/>
          </a:xfrm>
        </p:spPr>
        <p:txBody>
          <a:bodyPr anchor="b">
            <a:normAutofit/>
          </a:bodyPr>
          <a:lstStyle>
            <a:lvl1pPr marL="0" indent="0" algn="ctr">
              <a:buNone/>
              <a:defRPr sz="1600" b="1" i="0">
                <a:solidFill>
                  <a:srgbClr val="74BF4B"/>
                </a:solidFill>
                <a:latin typeface="CiscoSansTT" panose="020B0503020201020303" pitchFamily="34" charset="0"/>
              </a:defRPr>
            </a:lvl1pPr>
          </a:lstStyle>
          <a:p>
            <a:pPr lvl="0"/>
            <a:r>
              <a:rPr lang="es-MX" dirty="0"/>
              <a:t>CLICK TO ADD TEXT</a:t>
            </a:r>
            <a:endParaRPr lang="en-US" dirty="0"/>
          </a:p>
        </p:txBody>
      </p:sp>
      <p:cxnSp>
        <p:nvCxnSpPr>
          <p:cNvPr id="44" name="Straight Connector 43">
            <a:extLst>
              <a:ext uri="{FF2B5EF4-FFF2-40B4-BE49-F238E27FC236}">
                <a16:creationId xmlns:a16="http://schemas.microsoft.com/office/drawing/2014/main" id="{6AFBEF39-066E-8E41-BE09-D9CE4E9B2D1C}"/>
              </a:ext>
            </a:extLst>
          </p:cNvPr>
          <p:cNvCxnSpPr>
            <a:stCxn id="5" idx="6"/>
            <a:endCxn id="6" idx="2"/>
          </p:cNvCxnSpPr>
          <p:nvPr userDrawn="1"/>
        </p:nvCxnSpPr>
        <p:spPr>
          <a:xfrm>
            <a:off x="5412454" y="4326734"/>
            <a:ext cx="410185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Picture Placeholder 15">
            <a:extLst>
              <a:ext uri="{FF2B5EF4-FFF2-40B4-BE49-F238E27FC236}">
                <a16:creationId xmlns:a16="http://schemas.microsoft.com/office/drawing/2014/main" id="{F669CDFF-4746-814A-A56E-72273F22C521}"/>
              </a:ext>
            </a:extLst>
          </p:cNvPr>
          <p:cNvSpPr>
            <a:spLocks noGrp="1" noChangeAspect="1"/>
          </p:cNvSpPr>
          <p:nvPr>
            <p:ph type="pic" sz="quarter" idx="44" hasCustomPrompt="1"/>
          </p:nvPr>
        </p:nvSpPr>
        <p:spPr>
          <a:xfrm>
            <a:off x="5536459" y="1581719"/>
            <a:ext cx="1116145" cy="1097280"/>
          </a:xfrm>
          <a:prstGeom prst="ellipse">
            <a:avLst/>
          </a:prstGeom>
        </p:spPr>
        <p:txBody>
          <a:bodyPr/>
          <a:lstStyle>
            <a:lvl1pPr algn="ctr">
              <a:buNone/>
              <a:defRPr>
                <a:solidFill>
                  <a:schemeClr val="bg1"/>
                </a:solidFill>
              </a:defRPr>
            </a:lvl1pPr>
          </a:lstStyle>
          <a:p>
            <a:r>
              <a:rPr lang="en-US" dirty="0"/>
              <a:t>image</a:t>
            </a:r>
          </a:p>
        </p:txBody>
      </p:sp>
      <p:sp>
        <p:nvSpPr>
          <p:cNvPr id="50" name="Picture Placeholder 15">
            <a:extLst>
              <a:ext uri="{FF2B5EF4-FFF2-40B4-BE49-F238E27FC236}">
                <a16:creationId xmlns:a16="http://schemas.microsoft.com/office/drawing/2014/main" id="{B4E8348C-F6B4-DD46-A478-180FA9687EAF}"/>
              </a:ext>
            </a:extLst>
          </p:cNvPr>
          <p:cNvSpPr>
            <a:spLocks noGrp="1" noChangeAspect="1"/>
          </p:cNvSpPr>
          <p:nvPr>
            <p:ph type="pic" sz="quarter" idx="45" hasCustomPrompt="1"/>
          </p:nvPr>
        </p:nvSpPr>
        <p:spPr>
          <a:xfrm>
            <a:off x="4132398" y="3778094"/>
            <a:ext cx="1116145" cy="1097280"/>
          </a:xfrm>
          <a:prstGeom prst="ellipse">
            <a:avLst/>
          </a:prstGeom>
        </p:spPr>
        <p:txBody>
          <a:bodyPr/>
          <a:lstStyle>
            <a:lvl1pPr algn="ctr">
              <a:buNone/>
              <a:defRPr>
                <a:solidFill>
                  <a:schemeClr val="bg1"/>
                </a:solidFill>
              </a:defRPr>
            </a:lvl1pPr>
          </a:lstStyle>
          <a:p>
            <a:r>
              <a:rPr lang="en-US" dirty="0"/>
              <a:t>image</a:t>
            </a:r>
          </a:p>
        </p:txBody>
      </p:sp>
      <p:sp>
        <p:nvSpPr>
          <p:cNvPr id="51" name="Picture Placeholder 15">
            <a:extLst>
              <a:ext uri="{FF2B5EF4-FFF2-40B4-BE49-F238E27FC236}">
                <a16:creationId xmlns:a16="http://schemas.microsoft.com/office/drawing/2014/main" id="{BDD57FB5-8299-1644-AA3F-D1CB3FC2366A}"/>
              </a:ext>
            </a:extLst>
          </p:cNvPr>
          <p:cNvSpPr>
            <a:spLocks noGrp="1" noChangeAspect="1"/>
          </p:cNvSpPr>
          <p:nvPr>
            <p:ph type="pic" sz="quarter" idx="46" hasCustomPrompt="1"/>
          </p:nvPr>
        </p:nvSpPr>
        <p:spPr>
          <a:xfrm>
            <a:off x="9677627" y="3778094"/>
            <a:ext cx="1116145" cy="1097280"/>
          </a:xfrm>
          <a:prstGeom prst="ellipse">
            <a:avLst/>
          </a:prstGeom>
        </p:spPr>
        <p:txBody>
          <a:bodyPr/>
          <a:lstStyle>
            <a:lvl1pPr algn="ctr">
              <a:buNone/>
              <a:defRPr>
                <a:solidFill>
                  <a:schemeClr val="bg1"/>
                </a:solidFill>
              </a:defRPr>
            </a:lvl1pPr>
          </a:lstStyle>
          <a:p>
            <a:r>
              <a:rPr lang="en-US" dirty="0"/>
              <a:t>image</a:t>
            </a:r>
          </a:p>
        </p:txBody>
      </p:sp>
      <p:sp>
        <p:nvSpPr>
          <p:cNvPr id="52" name="Picture Placeholder 15">
            <a:extLst>
              <a:ext uri="{FF2B5EF4-FFF2-40B4-BE49-F238E27FC236}">
                <a16:creationId xmlns:a16="http://schemas.microsoft.com/office/drawing/2014/main" id="{233F7595-4E24-F646-880D-365C88FE11DB}"/>
              </a:ext>
            </a:extLst>
          </p:cNvPr>
          <p:cNvSpPr>
            <a:spLocks noGrp="1" noChangeAspect="1"/>
          </p:cNvSpPr>
          <p:nvPr>
            <p:ph type="pic" sz="quarter" idx="47" hasCustomPrompt="1"/>
          </p:nvPr>
        </p:nvSpPr>
        <p:spPr>
          <a:xfrm>
            <a:off x="1360438" y="3778094"/>
            <a:ext cx="1116145" cy="1097280"/>
          </a:xfrm>
          <a:prstGeom prst="ellipse">
            <a:avLst/>
          </a:prstGeom>
        </p:spPr>
        <p:txBody>
          <a:bodyPr/>
          <a:lstStyle>
            <a:lvl1pPr algn="ctr">
              <a:buNone/>
              <a:defRPr>
                <a:solidFill>
                  <a:schemeClr val="bg1"/>
                </a:solidFill>
              </a:defRPr>
            </a:lvl1pPr>
          </a:lstStyle>
          <a:p>
            <a:r>
              <a:rPr lang="en-US" dirty="0"/>
              <a:t>image</a:t>
            </a:r>
          </a:p>
        </p:txBody>
      </p:sp>
      <p:sp>
        <p:nvSpPr>
          <p:cNvPr id="25" name="Oval 4">
            <a:extLst>
              <a:ext uri="{FF2B5EF4-FFF2-40B4-BE49-F238E27FC236}">
                <a16:creationId xmlns:a16="http://schemas.microsoft.com/office/drawing/2014/main" id="{FDFAFD8F-997F-B847-BD68-9C13B19ED184}"/>
              </a:ext>
            </a:extLst>
          </p:cNvPr>
          <p:cNvSpPr>
            <a:spLocks noChangeAspect="1"/>
          </p:cNvSpPr>
          <p:nvPr userDrawn="1"/>
        </p:nvSpPr>
        <p:spPr>
          <a:xfrm>
            <a:off x="6741874" y="3605038"/>
            <a:ext cx="1443016" cy="1443392"/>
          </a:xfrm>
          <a:prstGeom prst="ellipse">
            <a:avLst/>
          </a:prstGeom>
          <a:solidFill>
            <a:srgbClr val="E32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3241B"/>
              </a:solidFill>
            </a:endParaRPr>
          </a:p>
        </p:txBody>
      </p:sp>
      <p:sp>
        <p:nvSpPr>
          <p:cNvPr id="26" name="Picture Placeholder 15">
            <a:extLst>
              <a:ext uri="{FF2B5EF4-FFF2-40B4-BE49-F238E27FC236}">
                <a16:creationId xmlns:a16="http://schemas.microsoft.com/office/drawing/2014/main" id="{32827CC9-87B0-884A-A131-BC10F821ECB0}"/>
              </a:ext>
            </a:extLst>
          </p:cNvPr>
          <p:cNvSpPr>
            <a:spLocks noGrp="1" noChangeAspect="1"/>
          </p:cNvSpPr>
          <p:nvPr>
            <p:ph type="pic" sz="quarter" idx="48" hasCustomPrompt="1"/>
          </p:nvPr>
        </p:nvSpPr>
        <p:spPr>
          <a:xfrm>
            <a:off x="6914631" y="3778094"/>
            <a:ext cx="1116145" cy="1097280"/>
          </a:xfrm>
          <a:prstGeom prst="ellipse">
            <a:avLst/>
          </a:prstGeom>
        </p:spPr>
        <p:txBody>
          <a:bodyPr/>
          <a:lstStyle>
            <a:lvl1pPr algn="ctr">
              <a:buNone/>
              <a:defRPr>
                <a:solidFill>
                  <a:schemeClr val="bg1"/>
                </a:solidFill>
              </a:defRPr>
            </a:lvl1pPr>
          </a:lstStyle>
          <a:p>
            <a:r>
              <a:rPr lang="en-US" dirty="0"/>
              <a:t>image</a:t>
            </a:r>
          </a:p>
        </p:txBody>
      </p:sp>
      <p:cxnSp>
        <p:nvCxnSpPr>
          <p:cNvPr id="28" name="Straight Connector 43">
            <a:extLst>
              <a:ext uri="{FF2B5EF4-FFF2-40B4-BE49-F238E27FC236}">
                <a16:creationId xmlns:a16="http://schemas.microsoft.com/office/drawing/2014/main" id="{9872DE14-782B-BE47-9FA7-C407061604BF}"/>
              </a:ext>
            </a:extLst>
          </p:cNvPr>
          <p:cNvCxnSpPr>
            <a:cxnSpLocks/>
            <a:endCxn id="4" idx="4"/>
          </p:cNvCxnSpPr>
          <p:nvPr userDrawn="1"/>
        </p:nvCxnSpPr>
        <p:spPr>
          <a:xfrm flipV="1">
            <a:off x="6094413" y="2852056"/>
            <a:ext cx="0" cy="14746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Marcador de texto 13">
            <a:extLst>
              <a:ext uri="{FF2B5EF4-FFF2-40B4-BE49-F238E27FC236}">
                <a16:creationId xmlns:a16="http://schemas.microsoft.com/office/drawing/2014/main" id="{071F768E-EE28-5A48-BF83-0B676152A05F}"/>
              </a:ext>
            </a:extLst>
          </p:cNvPr>
          <p:cNvSpPr>
            <a:spLocks noGrp="1"/>
          </p:cNvSpPr>
          <p:nvPr>
            <p:ph type="body" sz="quarter" idx="49" hasCustomPrompt="1"/>
          </p:nvPr>
        </p:nvSpPr>
        <p:spPr>
          <a:xfrm>
            <a:off x="3723563" y="5690494"/>
            <a:ext cx="1892967" cy="583306"/>
          </a:xfrm>
        </p:spPr>
        <p:txBody>
          <a:bodyPr/>
          <a:lstStyle>
            <a:lvl1pPr marL="0" indent="0" algn="ctr">
              <a:buNone/>
              <a:defRPr>
                <a:solidFill>
                  <a:schemeClr val="bg1"/>
                </a:solidFill>
              </a:defRPr>
            </a:lvl1pPr>
          </a:lstStyle>
          <a:p>
            <a:pPr lvl="0"/>
            <a:r>
              <a:rPr lang="es-MX" dirty="0"/>
              <a:t>Click to add text</a:t>
            </a:r>
            <a:endParaRPr lang="en-US" dirty="0"/>
          </a:p>
        </p:txBody>
      </p:sp>
      <p:sp>
        <p:nvSpPr>
          <p:cNvPr id="37" name="Marcador de texto 13">
            <a:extLst>
              <a:ext uri="{FF2B5EF4-FFF2-40B4-BE49-F238E27FC236}">
                <a16:creationId xmlns:a16="http://schemas.microsoft.com/office/drawing/2014/main" id="{6A30C603-BC87-AD4D-B5DC-F62E07724A59}"/>
              </a:ext>
            </a:extLst>
          </p:cNvPr>
          <p:cNvSpPr>
            <a:spLocks noGrp="1"/>
          </p:cNvSpPr>
          <p:nvPr>
            <p:ph type="body" sz="quarter" idx="50" hasCustomPrompt="1"/>
          </p:nvPr>
        </p:nvSpPr>
        <p:spPr>
          <a:xfrm>
            <a:off x="3723563" y="5048431"/>
            <a:ext cx="1892967" cy="557105"/>
          </a:xfrm>
        </p:spPr>
        <p:txBody>
          <a:bodyPr anchor="b">
            <a:normAutofit/>
          </a:bodyPr>
          <a:lstStyle>
            <a:lvl1pPr marL="0" indent="0" algn="ctr">
              <a:buNone/>
              <a:defRPr sz="1600" b="1" i="0">
                <a:solidFill>
                  <a:srgbClr val="FBAB2C"/>
                </a:solidFill>
                <a:latin typeface="CiscoSansTT" panose="020B0503020201020303" pitchFamily="34" charset="0"/>
              </a:defRPr>
            </a:lvl1pPr>
          </a:lstStyle>
          <a:p>
            <a:pPr lvl="0"/>
            <a:r>
              <a:rPr lang="es-MX" dirty="0"/>
              <a:t>CLICK TO ADD TEXT</a:t>
            </a:r>
            <a:endParaRPr lang="en-US" dirty="0"/>
          </a:p>
        </p:txBody>
      </p:sp>
      <p:sp>
        <p:nvSpPr>
          <p:cNvPr id="38" name="Marcador de texto 13">
            <a:extLst>
              <a:ext uri="{FF2B5EF4-FFF2-40B4-BE49-F238E27FC236}">
                <a16:creationId xmlns:a16="http://schemas.microsoft.com/office/drawing/2014/main" id="{42949943-27C5-3B45-A73D-F5D7DCDC6ABB}"/>
              </a:ext>
            </a:extLst>
          </p:cNvPr>
          <p:cNvSpPr>
            <a:spLocks noGrp="1"/>
          </p:cNvSpPr>
          <p:nvPr>
            <p:ph type="body" sz="quarter" idx="51" hasCustomPrompt="1"/>
          </p:nvPr>
        </p:nvSpPr>
        <p:spPr>
          <a:xfrm>
            <a:off x="6525668" y="5690494"/>
            <a:ext cx="1892967" cy="583306"/>
          </a:xfrm>
        </p:spPr>
        <p:txBody>
          <a:bodyPr/>
          <a:lstStyle>
            <a:lvl1pPr marL="0" indent="0" algn="ctr">
              <a:buNone/>
              <a:defRPr>
                <a:solidFill>
                  <a:schemeClr val="bg1"/>
                </a:solidFill>
              </a:defRPr>
            </a:lvl1pPr>
          </a:lstStyle>
          <a:p>
            <a:pPr lvl="0"/>
            <a:r>
              <a:rPr lang="es-MX" dirty="0"/>
              <a:t>Click to add text</a:t>
            </a:r>
            <a:endParaRPr lang="en-US" dirty="0"/>
          </a:p>
        </p:txBody>
      </p:sp>
      <p:sp>
        <p:nvSpPr>
          <p:cNvPr id="39" name="Marcador de texto 13">
            <a:extLst>
              <a:ext uri="{FF2B5EF4-FFF2-40B4-BE49-F238E27FC236}">
                <a16:creationId xmlns:a16="http://schemas.microsoft.com/office/drawing/2014/main" id="{701ABF65-8E9B-2C42-B626-3FF86DE018B7}"/>
              </a:ext>
            </a:extLst>
          </p:cNvPr>
          <p:cNvSpPr>
            <a:spLocks noGrp="1"/>
          </p:cNvSpPr>
          <p:nvPr>
            <p:ph type="body" sz="quarter" idx="52" hasCustomPrompt="1"/>
          </p:nvPr>
        </p:nvSpPr>
        <p:spPr>
          <a:xfrm>
            <a:off x="6525668" y="5048431"/>
            <a:ext cx="1892967" cy="557105"/>
          </a:xfrm>
        </p:spPr>
        <p:txBody>
          <a:bodyPr anchor="b">
            <a:normAutofit/>
          </a:bodyPr>
          <a:lstStyle>
            <a:lvl1pPr marL="0" indent="0" algn="ctr">
              <a:buNone/>
              <a:defRPr sz="1600" b="1" i="0">
                <a:solidFill>
                  <a:srgbClr val="E3241B"/>
                </a:solidFill>
                <a:latin typeface="CiscoSansTT" panose="020B0503020201020303" pitchFamily="34" charset="0"/>
              </a:defRPr>
            </a:lvl1pPr>
          </a:lstStyle>
          <a:p>
            <a:pPr lvl="0"/>
            <a:r>
              <a:rPr lang="es-MX" dirty="0"/>
              <a:t>CLICK TO ADD TEXT</a:t>
            </a:r>
            <a:endParaRPr lang="en-US" dirty="0"/>
          </a:p>
        </p:txBody>
      </p:sp>
      <p:sp>
        <p:nvSpPr>
          <p:cNvPr id="43" name="Marcador de texto 13">
            <a:extLst>
              <a:ext uri="{FF2B5EF4-FFF2-40B4-BE49-F238E27FC236}">
                <a16:creationId xmlns:a16="http://schemas.microsoft.com/office/drawing/2014/main" id="{C05BB447-400E-684A-896D-EDDFF22DB254}"/>
              </a:ext>
            </a:extLst>
          </p:cNvPr>
          <p:cNvSpPr>
            <a:spLocks noGrp="1"/>
          </p:cNvSpPr>
          <p:nvPr>
            <p:ph type="body" sz="quarter" idx="53" hasCustomPrompt="1"/>
          </p:nvPr>
        </p:nvSpPr>
        <p:spPr>
          <a:xfrm>
            <a:off x="9307900" y="5690494"/>
            <a:ext cx="1892967" cy="583306"/>
          </a:xfrm>
        </p:spPr>
        <p:txBody>
          <a:bodyPr/>
          <a:lstStyle>
            <a:lvl1pPr marL="0" indent="0" algn="ctr">
              <a:buNone/>
              <a:defRPr>
                <a:solidFill>
                  <a:schemeClr val="bg1"/>
                </a:solidFill>
              </a:defRPr>
            </a:lvl1pPr>
          </a:lstStyle>
          <a:p>
            <a:pPr lvl="0"/>
            <a:r>
              <a:rPr lang="es-MX" dirty="0"/>
              <a:t>Click to add text</a:t>
            </a:r>
            <a:endParaRPr lang="en-US" dirty="0"/>
          </a:p>
        </p:txBody>
      </p:sp>
      <p:sp>
        <p:nvSpPr>
          <p:cNvPr id="45" name="Marcador de texto 13">
            <a:extLst>
              <a:ext uri="{FF2B5EF4-FFF2-40B4-BE49-F238E27FC236}">
                <a16:creationId xmlns:a16="http://schemas.microsoft.com/office/drawing/2014/main" id="{BBD92EC6-CF69-AC42-AE1F-B91F76DBB5AB}"/>
              </a:ext>
            </a:extLst>
          </p:cNvPr>
          <p:cNvSpPr>
            <a:spLocks noGrp="1"/>
          </p:cNvSpPr>
          <p:nvPr>
            <p:ph type="body" sz="quarter" idx="54" hasCustomPrompt="1"/>
          </p:nvPr>
        </p:nvSpPr>
        <p:spPr>
          <a:xfrm>
            <a:off x="9307900" y="5048431"/>
            <a:ext cx="1892967" cy="557105"/>
          </a:xfrm>
        </p:spPr>
        <p:txBody>
          <a:bodyPr anchor="b">
            <a:normAutofit/>
          </a:bodyPr>
          <a:lstStyle>
            <a:lvl1pPr marL="0" indent="0" algn="ctr">
              <a:buNone/>
              <a:defRPr sz="1600" b="1" i="0">
                <a:solidFill>
                  <a:schemeClr val="bg1"/>
                </a:solidFill>
                <a:latin typeface="CiscoSansTT" panose="020B0503020201020303" pitchFamily="34" charset="0"/>
              </a:defRPr>
            </a:lvl1pPr>
          </a:lstStyle>
          <a:p>
            <a:pPr lvl="0"/>
            <a:r>
              <a:rPr lang="es-MX" dirty="0"/>
              <a:t>CLICK TO ADD TEXT</a:t>
            </a:r>
            <a:endParaRPr lang="en-US" dirty="0"/>
          </a:p>
        </p:txBody>
      </p:sp>
    </p:spTree>
    <p:extLst>
      <p:ext uri="{BB962C8B-B14F-4D97-AF65-F5344CB8AC3E}">
        <p14:creationId xmlns:p14="http://schemas.microsoft.com/office/powerpoint/2010/main" val="36168410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peaker PIP 2">
    <p:spTree>
      <p:nvGrpSpPr>
        <p:cNvPr id="1" name=""/>
        <p:cNvGrpSpPr/>
        <p:nvPr/>
      </p:nvGrpSpPr>
      <p:grpSpPr>
        <a:xfrm>
          <a:off x="0" y="0"/>
          <a:ext cx="0" cy="0"/>
          <a:chOff x="0" y="0"/>
          <a:chExt cx="0" cy="0"/>
        </a:xfrm>
      </p:grpSpPr>
      <p:grpSp>
        <p:nvGrpSpPr>
          <p:cNvPr id="60" name="Grupo 59">
            <a:extLst>
              <a:ext uri="{FF2B5EF4-FFF2-40B4-BE49-F238E27FC236}">
                <a16:creationId xmlns:a16="http://schemas.microsoft.com/office/drawing/2014/main" id="{3B901F2E-06E5-044D-9EA6-BD6314AED4B9}"/>
              </a:ext>
            </a:extLst>
          </p:cNvPr>
          <p:cNvGrpSpPr/>
          <p:nvPr userDrawn="1"/>
        </p:nvGrpSpPr>
        <p:grpSpPr>
          <a:xfrm>
            <a:off x="4096496" y="0"/>
            <a:ext cx="4093949" cy="6858000"/>
            <a:chOff x="-1" y="0"/>
            <a:chExt cx="4095015" cy="6858000"/>
          </a:xfrm>
        </p:grpSpPr>
        <p:cxnSp>
          <p:nvCxnSpPr>
            <p:cNvPr id="61" name="Straight Connector 7">
              <a:extLst>
                <a:ext uri="{FF2B5EF4-FFF2-40B4-BE49-F238E27FC236}">
                  <a16:creationId xmlns:a16="http://schemas.microsoft.com/office/drawing/2014/main" id="{8365C19F-58FD-FA42-9412-5983BF3A345E}"/>
                </a:ext>
              </a:extLst>
            </p:cNvPr>
            <p:cNvCxnSpPr>
              <a:cxnSpLocks/>
            </p:cNvCxnSpPr>
            <p:nvPr userDrawn="1"/>
          </p:nvCxnSpPr>
          <p:spPr>
            <a:xfrm flipH="1">
              <a:off x="5" y="0"/>
              <a:ext cx="4095009"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Connector 8">
              <a:extLst>
                <a:ext uri="{FF2B5EF4-FFF2-40B4-BE49-F238E27FC236}">
                  <a16:creationId xmlns:a16="http://schemas.microsoft.com/office/drawing/2014/main" id="{0849E69C-BB8B-7F4F-8741-41ABF6F6FC57}"/>
                </a:ext>
              </a:extLst>
            </p:cNvPr>
            <p:cNvCxnSpPr>
              <a:cxnSpLocks/>
            </p:cNvCxnSpPr>
            <p:nvPr userDrawn="1"/>
          </p:nvCxnSpPr>
          <p:spPr>
            <a:xfrm>
              <a:off x="-1" y="0"/>
              <a:ext cx="4095015"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3" name="Rectangle 9">
              <a:extLst>
                <a:ext uri="{FF2B5EF4-FFF2-40B4-BE49-F238E27FC236}">
                  <a16:creationId xmlns:a16="http://schemas.microsoft.com/office/drawing/2014/main" id="{361EE14B-AC67-6543-AC7C-61C5722F63F2}"/>
                </a:ext>
              </a:extLst>
            </p:cNvPr>
            <p:cNvSpPr/>
            <p:nvPr userDrawn="1"/>
          </p:nvSpPr>
          <p:spPr>
            <a:xfrm>
              <a:off x="700784" y="2890726"/>
              <a:ext cx="2782061" cy="1101919"/>
            </a:xfrm>
            <a:prstGeom prst="rect">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SPEAKER PIP</a:t>
              </a:r>
            </a:p>
            <a:p>
              <a:pPr algn="ctr"/>
              <a:r>
                <a:rPr lang="en-US" b="1" dirty="0">
                  <a:solidFill>
                    <a:schemeClr val="bg2"/>
                  </a:solidFill>
                  <a:latin typeface="CiscoSansTT" panose="020B0503020201020303" pitchFamily="34" charset="0"/>
                  <a:cs typeface="CiscoSansTT" panose="020B0503020201020303" pitchFamily="34" charset="0"/>
                </a:rPr>
                <a:t>NO CONTENT CAN BE PLACED HERE</a:t>
              </a:r>
            </a:p>
          </p:txBody>
        </p:sp>
      </p:grpSp>
      <p:sp>
        <p:nvSpPr>
          <p:cNvPr id="39" name="Title 1">
            <a:extLst>
              <a:ext uri="{FF2B5EF4-FFF2-40B4-BE49-F238E27FC236}">
                <a16:creationId xmlns:a16="http://schemas.microsoft.com/office/drawing/2014/main" id="{4E975463-7753-AA43-AAB8-3BF58F52D1A1}"/>
              </a:ext>
            </a:extLst>
          </p:cNvPr>
          <p:cNvSpPr>
            <a:spLocks noGrp="1"/>
          </p:cNvSpPr>
          <p:nvPr>
            <p:ph type="title" hasCustomPrompt="1"/>
          </p:nvPr>
        </p:nvSpPr>
        <p:spPr>
          <a:xfrm>
            <a:off x="8811197" y="935143"/>
            <a:ext cx="2790405" cy="891771"/>
          </a:xfrm>
        </p:spPr>
        <p:txBody>
          <a:bodyPr anchor="t" anchorCtr="0"/>
          <a:lstStyle>
            <a:lvl1pPr>
              <a:defRPr lang="en-US" sz="1999" b="0" i="0" u="none" kern="1200" dirty="0">
                <a:solidFill>
                  <a:srgbClr val="00BCEB"/>
                </a:solidFill>
                <a:latin typeface="CiscoSansTT Light" panose="020B0503020201020303" pitchFamily="34" charset="0"/>
                <a:ea typeface="CiscoSansTT Light" panose="020B0503020201020303" pitchFamily="34" charset="0"/>
                <a:cs typeface="CiscoSansTT Light" panose="020B0503020201020303" pitchFamily="34" charset="0"/>
              </a:defRPr>
            </a:lvl1pPr>
          </a:lstStyle>
          <a:p>
            <a:r>
              <a:rPr lang="en-US" dirty="0"/>
              <a:t>Headline size 20pt type in Sky Blue / </a:t>
            </a:r>
            <a:br>
              <a:rPr lang="en-US" dirty="0"/>
            </a:br>
            <a:r>
              <a:rPr lang="en-US" dirty="0"/>
              <a:t>max 3 lines</a:t>
            </a:r>
          </a:p>
        </p:txBody>
      </p:sp>
      <p:sp>
        <p:nvSpPr>
          <p:cNvPr id="40" name="Text Placeholder 9">
            <a:extLst>
              <a:ext uri="{FF2B5EF4-FFF2-40B4-BE49-F238E27FC236}">
                <a16:creationId xmlns:a16="http://schemas.microsoft.com/office/drawing/2014/main" id="{C8671688-99C0-8E46-99AE-2550D565E2F6}"/>
              </a:ext>
            </a:extLst>
          </p:cNvPr>
          <p:cNvSpPr>
            <a:spLocks noGrp="1"/>
          </p:cNvSpPr>
          <p:nvPr>
            <p:ph type="body" sz="quarter" idx="11" hasCustomPrompt="1"/>
          </p:nvPr>
        </p:nvSpPr>
        <p:spPr>
          <a:xfrm>
            <a:off x="8811197" y="1966193"/>
            <a:ext cx="2790403" cy="4307607"/>
          </a:xfrm>
          <a:prstGeom prst="rect">
            <a:avLst/>
          </a:prstGeom>
        </p:spPr>
        <p:txBody>
          <a:bodyPr wrap="square" lIns="91420" tIns="45710" rIns="91420" bIns="45710" anchor="t" anchorCtr="0">
            <a:noAutofit/>
          </a:bodyPr>
          <a:lstStyle>
            <a:lvl1pPr marL="0" indent="0" algn="l" defTabSz="603394">
              <a:lnSpc>
                <a:spcPct val="100000"/>
              </a:lnSpc>
              <a:spcBef>
                <a:spcPts val="0"/>
              </a:spcBef>
              <a:spcAft>
                <a:spcPts val="1600"/>
              </a:spcAft>
              <a:buNone/>
              <a:defRPr sz="1600" b="0" i="0">
                <a:solidFill>
                  <a:schemeClr val="bg2"/>
                </a:solidFill>
                <a:latin typeface="CiscoSansTT Light" panose="020B0503020201020303" pitchFamily="34" charset="0"/>
                <a:cs typeface="CiscoSansTT Light" panose="020B0503020201020303" pitchFamily="34" charset="0"/>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r>
              <a:rPr lang="en-US" dirty="0"/>
              <a:t>Statement one / Cisco </a:t>
            </a:r>
            <a:r>
              <a:rPr lang="en-US" dirty="0" err="1"/>
              <a:t>SansTT</a:t>
            </a:r>
            <a:r>
              <a:rPr lang="en-US" dirty="0"/>
              <a:t> Light font</a:t>
            </a:r>
          </a:p>
          <a:p>
            <a:r>
              <a:rPr lang="en-US" dirty="0"/>
              <a:t>Statement two / Size 16pt type in white</a:t>
            </a:r>
          </a:p>
          <a:p>
            <a:r>
              <a:rPr lang="en-US" dirty="0"/>
              <a:t>Statement three / Don’t let the type get smaller than 14pt</a:t>
            </a:r>
          </a:p>
          <a:p>
            <a:r>
              <a:rPr lang="en-US" dirty="0"/>
              <a:t>Statement four / Use sentence case</a:t>
            </a:r>
          </a:p>
          <a:p>
            <a:r>
              <a:rPr lang="en-US" dirty="0"/>
              <a:t>Statement five</a:t>
            </a:r>
          </a:p>
        </p:txBody>
      </p:sp>
      <p:grpSp>
        <p:nvGrpSpPr>
          <p:cNvPr id="59" name="Grupo 58">
            <a:extLst>
              <a:ext uri="{FF2B5EF4-FFF2-40B4-BE49-F238E27FC236}">
                <a16:creationId xmlns:a16="http://schemas.microsoft.com/office/drawing/2014/main" id="{DAA1A22D-10D1-E24D-8710-280FCC2A3B4D}"/>
              </a:ext>
            </a:extLst>
          </p:cNvPr>
          <p:cNvGrpSpPr/>
          <p:nvPr userDrawn="1"/>
        </p:nvGrpSpPr>
        <p:grpSpPr>
          <a:xfrm>
            <a:off x="-1" y="0"/>
            <a:ext cx="4093949" cy="6858000"/>
            <a:chOff x="-1" y="0"/>
            <a:chExt cx="4095015" cy="6858000"/>
          </a:xfrm>
        </p:grpSpPr>
        <p:cxnSp>
          <p:nvCxnSpPr>
            <p:cNvPr id="49" name="Straight Connector 7">
              <a:extLst>
                <a:ext uri="{FF2B5EF4-FFF2-40B4-BE49-F238E27FC236}">
                  <a16:creationId xmlns:a16="http://schemas.microsoft.com/office/drawing/2014/main" id="{A762A2C0-C94D-5840-8F2D-F379B34FA8EB}"/>
                </a:ext>
              </a:extLst>
            </p:cNvPr>
            <p:cNvCxnSpPr>
              <a:cxnSpLocks/>
            </p:cNvCxnSpPr>
            <p:nvPr userDrawn="1"/>
          </p:nvCxnSpPr>
          <p:spPr>
            <a:xfrm flipH="1">
              <a:off x="5" y="0"/>
              <a:ext cx="4095009"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8">
              <a:extLst>
                <a:ext uri="{FF2B5EF4-FFF2-40B4-BE49-F238E27FC236}">
                  <a16:creationId xmlns:a16="http://schemas.microsoft.com/office/drawing/2014/main" id="{E0E78E41-2FF0-DD45-8061-919698752748}"/>
                </a:ext>
              </a:extLst>
            </p:cNvPr>
            <p:cNvCxnSpPr>
              <a:cxnSpLocks/>
            </p:cNvCxnSpPr>
            <p:nvPr userDrawn="1"/>
          </p:nvCxnSpPr>
          <p:spPr>
            <a:xfrm>
              <a:off x="-1" y="0"/>
              <a:ext cx="4095015"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Rectangle 9">
              <a:extLst>
                <a:ext uri="{FF2B5EF4-FFF2-40B4-BE49-F238E27FC236}">
                  <a16:creationId xmlns:a16="http://schemas.microsoft.com/office/drawing/2014/main" id="{3A475BB3-4CDF-C84D-A632-AC531E97E9D2}"/>
                </a:ext>
              </a:extLst>
            </p:cNvPr>
            <p:cNvSpPr/>
            <p:nvPr userDrawn="1"/>
          </p:nvSpPr>
          <p:spPr>
            <a:xfrm>
              <a:off x="700784" y="2890726"/>
              <a:ext cx="2782061" cy="1101919"/>
            </a:xfrm>
            <a:prstGeom prst="rect">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SPEAKER PIP</a:t>
              </a:r>
            </a:p>
            <a:p>
              <a:pPr algn="ctr"/>
              <a:r>
                <a:rPr lang="en-US" b="1" dirty="0">
                  <a:solidFill>
                    <a:schemeClr val="bg2"/>
                  </a:solidFill>
                  <a:latin typeface="CiscoSansTT" panose="020B0503020201020303" pitchFamily="34" charset="0"/>
                  <a:cs typeface="CiscoSansTT" panose="020B0503020201020303" pitchFamily="34" charset="0"/>
                </a:rPr>
                <a:t>NO CONTENT CAN BE PLACED HERE</a:t>
              </a:r>
            </a:p>
          </p:txBody>
        </p:sp>
      </p:grpSp>
      <p:cxnSp>
        <p:nvCxnSpPr>
          <p:cNvPr id="30" name="Straight Connector 4">
            <a:extLst>
              <a:ext uri="{FF2B5EF4-FFF2-40B4-BE49-F238E27FC236}">
                <a16:creationId xmlns:a16="http://schemas.microsoft.com/office/drawing/2014/main" id="{8342B700-50C5-044B-A13A-5DD8B1420C4B}"/>
              </a:ext>
            </a:extLst>
          </p:cNvPr>
          <p:cNvCxnSpPr>
            <a:cxnSpLocks/>
          </p:cNvCxnSpPr>
          <p:nvPr userDrawn="1"/>
        </p:nvCxnSpPr>
        <p:spPr>
          <a:xfrm>
            <a:off x="4093948" y="0"/>
            <a:ext cx="0" cy="6860488"/>
          </a:xfrm>
          <a:prstGeom prst="line">
            <a:avLst/>
          </a:prstGeom>
          <a:ln w="34925">
            <a:solidFill>
              <a:srgbClr val="00BCEB"/>
            </a:solidFill>
          </a:ln>
        </p:spPr>
        <p:style>
          <a:lnRef idx="1">
            <a:schemeClr val="accent1"/>
          </a:lnRef>
          <a:fillRef idx="0">
            <a:schemeClr val="accent1"/>
          </a:fillRef>
          <a:effectRef idx="0">
            <a:schemeClr val="accent1"/>
          </a:effectRef>
          <a:fontRef idx="minor">
            <a:schemeClr val="tx1"/>
          </a:fontRef>
        </p:style>
      </p:cxnSp>
      <p:cxnSp>
        <p:nvCxnSpPr>
          <p:cNvPr id="44" name="Straight Connector 4">
            <a:extLst>
              <a:ext uri="{FF2B5EF4-FFF2-40B4-BE49-F238E27FC236}">
                <a16:creationId xmlns:a16="http://schemas.microsoft.com/office/drawing/2014/main" id="{5576595A-5F1E-8647-91AE-F7B62F775A41}"/>
              </a:ext>
            </a:extLst>
          </p:cNvPr>
          <p:cNvCxnSpPr>
            <a:cxnSpLocks/>
          </p:cNvCxnSpPr>
          <p:nvPr userDrawn="1"/>
        </p:nvCxnSpPr>
        <p:spPr>
          <a:xfrm>
            <a:off x="8199191" y="0"/>
            <a:ext cx="0" cy="6858000"/>
          </a:xfrm>
          <a:prstGeom prst="line">
            <a:avLst/>
          </a:prstGeom>
          <a:ln w="34925">
            <a:solidFill>
              <a:srgbClr val="00BC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870881"/>
      </p:ext>
    </p:extLst>
  </p:cSld>
  <p:clrMapOvr>
    <a:masterClrMapping/>
  </p:clrMapOvr>
  <p:extLst>
    <p:ext uri="{DCECCB84-F9BA-43D5-87BE-67443E8EF086}">
      <p15:sldGuideLst xmlns:p15="http://schemas.microsoft.com/office/powerpoint/2012/main">
        <p15:guide id="1" orient="horz" pos="2160">
          <p15:clr>
            <a:srgbClr val="FBAE40"/>
          </p15:clr>
        </p15:guide>
        <p15:guide id="2" pos="2593">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Speaker PIP 2">
    <p:spTree>
      <p:nvGrpSpPr>
        <p:cNvPr id="1" name=""/>
        <p:cNvGrpSpPr/>
        <p:nvPr/>
      </p:nvGrpSpPr>
      <p:grpSpPr>
        <a:xfrm>
          <a:off x="0" y="0"/>
          <a:ext cx="0" cy="0"/>
          <a:chOff x="0" y="0"/>
          <a:chExt cx="0" cy="0"/>
        </a:xfrm>
      </p:grpSpPr>
      <p:grpSp>
        <p:nvGrpSpPr>
          <p:cNvPr id="59" name="Grupo 58">
            <a:extLst>
              <a:ext uri="{FF2B5EF4-FFF2-40B4-BE49-F238E27FC236}">
                <a16:creationId xmlns:a16="http://schemas.microsoft.com/office/drawing/2014/main" id="{DAA1A22D-10D1-E24D-8710-280FCC2A3B4D}"/>
              </a:ext>
            </a:extLst>
          </p:cNvPr>
          <p:cNvGrpSpPr/>
          <p:nvPr userDrawn="1"/>
        </p:nvGrpSpPr>
        <p:grpSpPr>
          <a:xfrm>
            <a:off x="-1" y="0"/>
            <a:ext cx="4093949" cy="6858000"/>
            <a:chOff x="-1" y="0"/>
            <a:chExt cx="4095015" cy="6858000"/>
          </a:xfrm>
        </p:grpSpPr>
        <p:cxnSp>
          <p:nvCxnSpPr>
            <p:cNvPr id="49" name="Straight Connector 7">
              <a:extLst>
                <a:ext uri="{FF2B5EF4-FFF2-40B4-BE49-F238E27FC236}">
                  <a16:creationId xmlns:a16="http://schemas.microsoft.com/office/drawing/2014/main" id="{A762A2C0-C94D-5840-8F2D-F379B34FA8EB}"/>
                </a:ext>
              </a:extLst>
            </p:cNvPr>
            <p:cNvCxnSpPr>
              <a:cxnSpLocks/>
            </p:cNvCxnSpPr>
            <p:nvPr userDrawn="1"/>
          </p:nvCxnSpPr>
          <p:spPr>
            <a:xfrm flipH="1">
              <a:off x="5" y="0"/>
              <a:ext cx="4095009"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8">
              <a:extLst>
                <a:ext uri="{FF2B5EF4-FFF2-40B4-BE49-F238E27FC236}">
                  <a16:creationId xmlns:a16="http://schemas.microsoft.com/office/drawing/2014/main" id="{E0E78E41-2FF0-DD45-8061-919698752748}"/>
                </a:ext>
              </a:extLst>
            </p:cNvPr>
            <p:cNvCxnSpPr>
              <a:cxnSpLocks/>
            </p:cNvCxnSpPr>
            <p:nvPr userDrawn="1"/>
          </p:nvCxnSpPr>
          <p:spPr>
            <a:xfrm>
              <a:off x="-1" y="0"/>
              <a:ext cx="4095015"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Rectangle 9">
              <a:extLst>
                <a:ext uri="{FF2B5EF4-FFF2-40B4-BE49-F238E27FC236}">
                  <a16:creationId xmlns:a16="http://schemas.microsoft.com/office/drawing/2014/main" id="{3A475BB3-4CDF-C84D-A632-AC531E97E9D2}"/>
                </a:ext>
              </a:extLst>
            </p:cNvPr>
            <p:cNvSpPr/>
            <p:nvPr userDrawn="1"/>
          </p:nvSpPr>
          <p:spPr>
            <a:xfrm>
              <a:off x="700784" y="2890726"/>
              <a:ext cx="2782061" cy="1101919"/>
            </a:xfrm>
            <a:prstGeom prst="rect">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SPEAKER PIP</a:t>
              </a:r>
            </a:p>
            <a:p>
              <a:pPr algn="ctr"/>
              <a:r>
                <a:rPr lang="en-US" b="1" dirty="0">
                  <a:solidFill>
                    <a:schemeClr val="bg2"/>
                  </a:solidFill>
                  <a:latin typeface="CiscoSansTT" panose="020B0503020201020303" pitchFamily="34" charset="0"/>
                  <a:cs typeface="CiscoSansTT" panose="020B0503020201020303" pitchFamily="34" charset="0"/>
                </a:rPr>
                <a:t>NO CONTENT CAN BE PLACED HERE</a:t>
              </a:r>
            </a:p>
          </p:txBody>
        </p:sp>
      </p:grpSp>
      <p:cxnSp>
        <p:nvCxnSpPr>
          <p:cNvPr id="30" name="Straight Connector 4">
            <a:extLst>
              <a:ext uri="{FF2B5EF4-FFF2-40B4-BE49-F238E27FC236}">
                <a16:creationId xmlns:a16="http://schemas.microsoft.com/office/drawing/2014/main" id="{8342B700-50C5-044B-A13A-5DD8B1420C4B}"/>
              </a:ext>
            </a:extLst>
          </p:cNvPr>
          <p:cNvCxnSpPr>
            <a:cxnSpLocks/>
          </p:cNvCxnSpPr>
          <p:nvPr userDrawn="1"/>
        </p:nvCxnSpPr>
        <p:spPr>
          <a:xfrm>
            <a:off x="4093948" y="0"/>
            <a:ext cx="0" cy="6860488"/>
          </a:xfrm>
          <a:prstGeom prst="line">
            <a:avLst/>
          </a:prstGeom>
          <a:ln w="34925">
            <a:solidFill>
              <a:srgbClr val="00BC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729180"/>
      </p:ext>
    </p:extLst>
  </p:cSld>
  <p:clrMapOvr>
    <a:masterClrMapping/>
  </p:clrMapOvr>
  <p:extLst>
    <p:ext uri="{DCECCB84-F9BA-43D5-87BE-67443E8EF086}">
      <p15:sldGuideLst xmlns:p15="http://schemas.microsoft.com/office/powerpoint/2012/main">
        <p15:guide id="1" orient="horz" pos="2160">
          <p15:clr>
            <a:srgbClr val="FBAE40"/>
          </p15:clr>
        </p15:guide>
        <p15:guide id="2" pos="2593">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Speaker PIP 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93A13FF-C56C-2741-984C-3C5A1A9B3F4B}"/>
              </a:ext>
            </a:extLst>
          </p:cNvPr>
          <p:cNvPicPr>
            <a:picLocks noChangeAspect="1"/>
          </p:cNvPicPr>
          <p:nvPr userDrawn="1"/>
        </p:nvPicPr>
        <p:blipFill>
          <a:blip r:embed="rId2"/>
          <a:stretch>
            <a:fillRect/>
          </a:stretch>
        </p:blipFill>
        <p:spPr>
          <a:xfrm>
            <a:off x="0" y="0"/>
            <a:ext cx="12188825" cy="6858000"/>
          </a:xfrm>
          <a:prstGeom prst="rect">
            <a:avLst/>
          </a:prstGeom>
        </p:spPr>
      </p:pic>
      <p:grpSp>
        <p:nvGrpSpPr>
          <p:cNvPr id="59" name="Grupo 58">
            <a:extLst>
              <a:ext uri="{FF2B5EF4-FFF2-40B4-BE49-F238E27FC236}">
                <a16:creationId xmlns:a16="http://schemas.microsoft.com/office/drawing/2014/main" id="{DAA1A22D-10D1-E24D-8710-280FCC2A3B4D}"/>
              </a:ext>
            </a:extLst>
          </p:cNvPr>
          <p:cNvGrpSpPr/>
          <p:nvPr userDrawn="1"/>
        </p:nvGrpSpPr>
        <p:grpSpPr>
          <a:xfrm>
            <a:off x="-1" y="0"/>
            <a:ext cx="4093949" cy="6858000"/>
            <a:chOff x="-1" y="0"/>
            <a:chExt cx="4095015" cy="6858000"/>
          </a:xfrm>
        </p:grpSpPr>
        <p:cxnSp>
          <p:nvCxnSpPr>
            <p:cNvPr id="49" name="Straight Connector 7">
              <a:extLst>
                <a:ext uri="{FF2B5EF4-FFF2-40B4-BE49-F238E27FC236}">
                  <a16:creationId xmlns:a16="http://schemas.microsoft.com/office/drawing/2014/main" id="{A762A2C0-C94D-5840-8F2D-F379B34FA8EB}"/>
                </a:ext>
              </a:extLst>
            </p:cNvPr>
            <p:cNvCxnSpPr>
              <a:cxnSpLocks/>
            </p:cNvCxnSpPr>
            <p:nvPr userDrawn="1"/>
          </p:nvCxnSpPr>
          <p:spPr>
            <a:xfrm flipH="1">
              <a:off x="5" y="0"/>
              <a:ext cx="4095009"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8">
              <a:extLst>
                <a:ext uri="{FF2B5EF4-FFF2-40B4-BE49-F238E27FC236}">
                  <a16:creationId xmlns:a16="http://schemas.microsoft.com/office/drawing/2014/main" id="{E0E78E41-2FF0-DD45-8061-919698752748}"/>
                </a:ext>
              </a:extLst>
            </p:cNvPr>
            <p:cNvCxnSpPr>
              <a:cxnSpLocks/>
            </p:cNvCxnSpPr>
            <p:nvPr userDrawn="1"/>
          </p:nvCxnSpPr>
          <p:spPr>
            <a:xfrm>
              <a:off x="-1" y="0"/>
              <a:ext cx="4095015"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Rectangle 9">
              <a:extLst>
                <a:ext uri="{FF2B5EF4-FFF2-40B4-BE49-F238E27FC236}">
                  <a16:creationId xmlns:a16="http://schemas.microsoft.com/office/drawing/2014/main" id="{3A475BB3-4CDF-C84D-A632-AC531E97E9D2}"/>
                </a:ext>
              </a:extLst>
            </p:cNvPr>
            <p:cNvSpPr/>
            <p:nvPr userDrawn="1"/>
          </p:nvSpPr>
          <p:spPr>
            <a:xfrm>
              <a:off x="700784" y="2890726"/>
              <a:ext cx="2782061" cy="1101919"/>
            </a:xfrm>
            <a:prstGeom prst="rect">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SPEAKER PIP</a:t>
              </a:r>
            </a:p>
            <a:p>
              <a:pPr algn="ctr"/>
              <a:r>
                <a:rPr lang="en-US" b="1" dirty="0">
                  <a:solidFill>
                    <a:schemeClr val="bg2"/>
                  </a:solidFill>
                  <a:latin typeface="CiscoSansTT" panose="020B0503020201020303" pitchFamily="34" charset="0"/>
                  <a:cs typeface="CiscoSansTT" panose="020B0503020201020303" pitchFamily="34" charset="0"/>
                </a:rPr>
                <a:t>NO CONTENT CAN BE PLACED HERE</a:t>
              </a:r>
            </a:p>
          </p:txBody>
        </p:sp>
      </p:grpSp>
      <p:cxnSp>
        <p:nvCxnSpPr>
          <p:cNvPr id="30" name="Straight Connector 4">
            <a:extLst>
              <a:ext uri="{FF2B5EF4-FFF2-40B4-BE49-F238E27FC236}">
                <a16:creationId xmlns:a16="http://schemas.microsoft.com/office/drawing/2014/main" id="{8342B700-50C5-044B-A13A-5DD8B1420C4B}"/>
              </a:ext>
            </a:extLst>
          </p:cNvPr>
          <p:cNvCxnSpPr>
            <a:cxnSpLocks/>
          </p:cNvCxnSpPr>
          <p:nvPr userDrawn="1"/>
        </p:nvCxnSpPr>
        <p:spPr>
          <a:xfrm>
            <a:off x="4093948" y="0"/>
            <a:ext cx="0" cy="6860488"/>
          </a:xfrm>
          <a:prstGeom prst="line">
            <a:avLst/>
          </a:prstGeom>
          <a:ln w="34925">
            <a:solidFill>
              <a:srgbClr val="00BC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737759"/>
      </p:ext>
    </p:extLst>
  </p:cSld>
  <p:clrMapOvr>
    <a:masterClrMapping/>
  </p:clrMapOvr>
  <p:extLst>
    <p:ext uri="{DCECCB84-F9BA-43D5-87BE-67443E8EF086}">
      <p15:sldGuideLst xmlns:p15="http://schemas.microsoft.com/office/powerpoint/2012/main">
        <p15:guide id="1" orient="horz" pos="2160">
          <p15:clr>
            <a:srgbClr val="FBAE40"/>
          </p15:clr>
        </p15:guide>
        <p15:guide id="2" pos="259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110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latin typeface="+mj-lt"/>
            </a:endParaRPr>
          </a:p>
        </p:txBody>
      </p:sp>
      <p:sp>
        <p:nvSpPr>
          <p:cNvPr id="5" name="Rectangle 4"/>
          <p:cNvSpPr>
            <a:spLocks noChangeArrowheads="1"/>
          </p:cNvSpPr>
          <p:nvPr userDrawn="1"/>
        </p:nvSpPr>
        <p:spPr bwMode="ltGray">
          <a:xfrm>
            <a:off x="636739" y="6322227"/>
            <a:ext cx="4621186"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410576" y="320842"/>
            <a:ext cx="11304239"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7140791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051AC4E9-0951-2745-A3B2-9948632E68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3725" y="3084673"/>
            <a:ext cx="2921376" cy="688657"/>
          </a:xfrm>
          <a:prstGeom prst="rect">
            <a:avLst/>
          </a:prstGeom>
        </p:spPr>
      </p:pic>
    </p:spTree>
    <p:extLst>
      <p:ext uri="{BB962C8B-B14F-4D97-AF65-F5344CB8AC3E}">
        <p14:creationId xmlns:p14="http://schemas.microsoft.com/office/powerpoint/2010/main" val="34192910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8" y="1797052"/>
            <a:ext cx="11037201" cy="4098595"/>
          </a:xfrm>
          <a:prstGeom prst="rect">
            <a:avLst/>
          </a:prstGeom>
        </p:spPr>
        <p:txBody>
          <a:bodyPr lIns="91420" tIns="45710" rIns="91420" bIns="45710">
            <a:noAutofit/>
          </a:bodyPr>
          <a:lstStyle>
            <a:lvl1pPr marL="380796" marR="0" indent="-380796" algn="ctr" defTabSz="609275"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79008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7" y="455085"/>
            <a:ext cx="11124419" cy="97578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2711024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1" y="1602317"/>
            <a:ext cx="11033585" cy="4519083"/>
          </a:xfrm>
          <a:prstGeom prst="rect">
            <a:avLst/>
          </a:prstGeom>
        </p:spPr>
        <p:txBody>
          <a:bodyPr lIns="91420" tIns="45710" rIns="91420" bIns="45710">
            <a:noAutofit/>
          </a:bodyPr>
          <a:lstStyle>
            <a:lvl1pPr marL="304724" indent="-228543">
              <a:lnSpc>
                <a:spcPct val="95000"/>
              </a:lnSpc>
              <a:spcBef>
                <a:spcPts val="1480"/>
              </a:spcBef>
              <a:buClr>
                <a:schemeClr val="tx1"/>
              </a:buClr>
              <a:buSzPct val="80000"/>
              <a:buFont typeface="Arial"/>
              <a:buChar char="•"/>
              <a:defRPr sz="2666" b="0" i="0">
                <a:solidFill>
                  <a:schemeClr val="tx1"/>
                </a:solidFill>
                <a:latin typeface="+mn-lt"/>
                <a:ea typeface="CiscoSansTT Thin" charset="0"/>
                <a:cs typeface="CiscoSansTT Thin" charset="0"/>
              </a:defRPr>
            </a:lvl1pPr>
            <a:lvl2pPr marL="609448" indent="-220078">
              <a:lnSpc>
                <a:spcPct val="95000"/>
              </a:lnSpc>
              <a:spcBef>
                <a:spcPts val="600"/>
              </a:spcBef>
              <a:buClr>
                <a:schemeClr val="tx1"/>
              </a:buClr>
              <a:buSzPct val="80000"/>
              <a:buFont typeface="Arial"/>
              <a:buChar char="•"/>
              <a:defRPr sz="2399" b="0" i="0">
                <a:solidFill>
                  <a:schemeClr val="tx1"/>
                </a:solidFill>
                <a:latin typeface="+mn-lt"/>
                <a:ea typeface="CiscoSansTT Thin" charset="0"/>
                <a:cs typeface="CiscoSansTT Thin" charset="0"/>
              </a:defRPr>
            </a:lvl2pPr>
            <a:lvl3pPr marL="914171" indent="-146014">
              <a:buClr>
                <a:schemeClr val="tx1"/>
              </a:buClr>
              <a:buSzPct val="80000"/>
              <a:buFont typeface="Arial"/>
              <a:buChar char="•"/>
              <a:defRPr sz="2133" b="0" i="0">
                <a:solidFill>
                  <a:schemeClr val="tx1"/>
                </a:solidFill>
                <a:latin typeface="+mn-lt"/>
                <a:ea typeface="CiscoSansTT Thin" charset="0"/>
                <a:cs typeface="CiscoSansTT Thin" charset="0"/>
              </a:defRPr>
            </a:lvl3pPr>
            <a:lvl4pPr marL="1214410" indent="-228496">
              <a:buClr>
                <a:schemeClr val="tx1"/>
              </a:buClr>
              <a:buSzPct val="80000"/>
              <a:buFont typeface="Arial"/>
              <a:buChar char="•"/>
              <a:defRPr sz="1866" b="0" i="0">
                <a:solidFill>
                  <a:schemeClr val="tx1"/>
                </a:solidFill>
                <a:latin typeface="+mn-lt"/>
                <a:ea typeface="CiscoSansTT Thin" charset="0"/>
                <a:cs typeface="CiscoSansTT Thin" charset="0"/>
              </a:defRPr>
            </a:lvl4pPr>
            <a:lvl5pPr marL="1442906" indent="-22426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013" y="1607864"/>
            <a:ext cx="5180251" cy="4110792"/>
          </a:xfrm>
          <a:prstGeom prst="rect">
            <a:avLst/>
          </a:prstGeom>
        </p:spPr>
        <p:txBody>
          <a:bodyPr lIns="0" tIns="45710" rIns="0" bIns="45710">
            <a:noAutofit/>
          </a:bodyPr>
          <a:lstStyle>
            <a:lvl1pPr marL="232775" indent="-156594">
              <a:lnSpc>
                <a:spcPct val="95000"/>
              </a:lnSpc>
              <a:spcBef>
                <a:spcPts val="1480"/>
              </a:spcBef>
              <a:buClr>
                <a:schemeClr val="tx1"/>
              </a:buClr>
              <a:buSzPct val="60000"/>
              <a:buFont typeface="Arial"/>
              <a:buChar char="•"/>
              <a:defRPr sz="2666" b="0" i="0">
                <a:solidFill>
                  <a:schemeClr val="tx1"/>
                </a:solidFill>
                <a:latin typeface="+mn-lt"/>
                <a:cs typeface="CiscoSans ExtraLight"/>
              </a:defRPr>
            </a:lvl1pPr>
            <a:lvl2pPr marL="385137" indent="-152362">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99" indent="-152362">
              <a:buClr>
                <a:schemeClr val="tx1"/>
              </a:buClr>
              <a:buSzPct val="60000"/>
              <a:buFont typeface="Arial"/>
              <a:buChar char="•"/>
              <a:defRPr sz="2133" b="0" i="0">
                <a:solidFill>
                  <a:schemeClr val="tx1"/>
                </a:solidFill>
                <a:latin typeface="+mn-lt"/>
                <a:cs typeface="CiscoSans ExtraLight"/>
              </a:defRPr>
            </a:lvl3pPr>
            <a:lvl4pPr marL="689861" indent="-152362">
              <a:buClr>
                <a:schemeClr val="tx1"/>
              </a:buClr>
              <a:buSzPct val="60000"/>
              <a:buFont typeface="Arial"/>
              <a:buChar char="•"/>
              <a:defRPr sz="1866" b="0" i="0">
                <a:solidFill>
                  <a:schemeClr val="tx1"/>
                </a:solidFill>
                <a:latin typeface="+mn-lt"/>
                <a:cs typeface="CiscoSans ExtraLight"/>
              </a:defRPr>
            </a:lvl4pPr>
            <a:lvl5pPr marL="842223" indent="-152362">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39503" y="1607864"/>
            <a:ext cx="5180251" cy="4110792"/>
          </a:xfrm>
          <a:prstGeom prst="rect">
            <a:avLst/>
          </a:prstGeom>
        </p:spPr>
        <p:txBody>
          <a:bodyPr lIns="0" tIns="45710" rIns="0" bIns="45710">
            <a:noAutofit/>
          </a:bodyPr>
          <a:lstStyle>
            <a:lvl1pPr marL="232775" indent="-156594">
              <a:lnSpc>
                <a:spcPct val="95000"/>
              </a:lnSpc>
              <a:spcBef>
                <a:spcPts val="1480"/>
              </a:spcBef>
              <a:buClr>
                <a:schemeClr val="tx1"/>
              </a:buClr>
              <a:buSzPct val="60000"/>
              <a:buFont typeface="Arial"/>
              <a:buChar char="•"/>
              <a:defRPr sz="2666" b="0" i="0" baseline="0">
                <a:solidFill>
                  <a:schemeClr val="tx1"/>
                </a:solidFill>
                <a:latin typeface="+mn-lt"/>
                <a:cs typeface="CiscoSans ExtraLight"/>
              </a:defRPr>
            </a:lvl1pPr>
            <a:lvl2pPr marL="385137" indent="-152362">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99" indent="-152362">
              <a:buClr>
                <a:schemeClr val="tx1"/>
              </a:buClr>
              <a:buSzPct val="60000"/>
              <a:buFont typeface="Arial"/>
              <a:buChar char="•"/>
              <a:defRPr sz="2133" b="0" i="0">
                <a:solidFill>
                  <a:schemeClr val="tx1"/>
                </a:solidFill>
                <a:latin typeface="+mn-lt"/>
                <a:cs typeface="CiscoSans ExtraLight"/>
              </a:defRPr>
            </a:lvl3pPr>
            <a:lvl4pPr marL="689861" indent="-152362">
              <a:buClr>
                <a:schemeClr val="tx1"/>
              </a:buClr>
              <a:buSzPct val="60000"/>
              <a:buFont typeface="Arial"/>
              <a:buChar char="•"/>
              <a:defRPr sz="1866" b="0" i="0">
                <a:solidFill>
                  <a:schemeClr val="tx1"/>
                </a:solidFill>
                <a:latin typeface="+mn-lt"/>
                <a:cs typeface="CiscoSans ExtraLight"/>
              </a:defRPr>
            </a:lvl4pPr>
            <a:lvl5pPr marL="842223" indent="-152362">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x5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7441854"/>
      </p:ext>
    </p:extLst>
  </p:cSld>
  <p:clrMapOvr>
    <a:masterClrMapping/>
  </p:clrMapOvr>
  <p:extLst>
    <p:ext uri="{DCECCB84-F9BA-43D5-87BE-67443E8EF086}">
      <p15:sldGuideLst xmlns:p15="http://schemas.microsoft.com/office/powerpoint/2012/main">
        <p15:guide id="2" pos="4991">
          <p15:clr>
            <a:srgbClr val="FBAE40"/>
          </p15:clr>
        </p15:guide>
        <p15:guide id="4" orient="horz" pos="2496" userDrawn="1">
          <p15:clr>
            <a:srgbClr val="FBAE40"/>
          </p15:clr>
        </p15:guide>
        <p15:guide id="5" pos="2687">
          <p15:clr>
            <a:srgbClr val="FBAE40"/>
          </p15:clr>
        </p15:guide>
        <p15:guide id="6" orient="horz" pos="1104" userDrawn="1">
          <p15:clr>
            <a:srgbClr val="FBAE40"/>
          </p15:clr>
        </p15:guide>
        <p15:guide id="8" orient="horz" pos="3216" userDrawn="1">
          <p15:clr>
            <a:srgbClr val="FBAE40"/>
          </p15:clr>
        </p15:guide>
        <p15:guide id="9" orient="horz" pos="180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015" y="1797051"/>
            <a:ext cx="10817582" cy="3544971"/>
          </a:xfrm>
          <a:prstGeom prst="rect">
            <a:avLst/>
          </a:prstGeom>
        </p:spPr>
        <p:txBody>
          <a:bodyPr lIns="91420" tIns="45710" rIns="91420" bIns="45710">
            <a:noAutofit/>
          </a:bodyPr>
          <a:lstStyle>
            <a:lvl1pPr marL="0" indent="0" algn="ctr">
              <a:buNone/>
              <a:defRPr sz="2666"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537" y="5530961"/>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015" y="1602318"/>
            <a:ext cx="10817582" cy="3744383"/>
          </a:xfrm>
          <a:prstGeom prst="rect">
            <a:avLst/>
          </a:prstGeom>
        </p:spPr>
        <p:txBody>
          <a:bodyPr vert="horz" lIns="91420" tIns="45710" rIns="91420" bIns="45710">
            <a:noAutofit/>
          </a:bodyPr>
          <a:lstStyle>
            <a:lvl1pPr marL="0" indent="0" algn="ctr">
              <a:buNone/>
              <a:defRPr sz="2666"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537" y="5530961"/>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9" y="1797051"/>
            <a:ext cx="11037201" cy="4098595"/>
          </a:xfrm>
          <a:prstGeom prst="rect">
            <a:avLst/>
          </a:prstGeom>
        </p:spPr>
        <p:txBody>
          <a:bodyPr lIns="91420" tIns="45710" rIns="91420" bIns="45710">
            <a:noAutofit/>
          </a:bodyPr>
          <a:lstStyle>
            <a:lvl1pPr marL="380825" marR="0" indent="-380825" algn="ctr" defTabSz="609321"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10787"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solidFill>
                <a:schemeClr val="bg1"/>
              </a:solidFill>
            </a:endParaRPr>
          </a:p>
        </p:txBody>
      </p:sp>
      <p:sp>
        <p:nvSpPr>
          <p:cNvPr id="4" name="Text Placeholder 3"/>
          <p:cNvSpPr>
            <a:spLocks noGrp="1"/>
          </p:cNvSpPr>
          <p:nvPr>
            <p:ph type="body" sz="quarter" idx="10" hasCustomPrompt="1"/>
          </p:nvPr>
        </p:nvSpPr>
        <p:spPr>
          <a:xfrm>
            <a:off x="616241" y="2220243"/>
            <a:ext cx="4881427" cy="3901157"/>
          </a:xfrm>
          <a:prstGeom prst="rect">
            <a:avLst/>
          </a:prstGeom>
        </p:spPr>
        <p:txBody>
          <a:bodyPr lIns="91420" tIns="45710" rIns="91420" bIns="45710">
            <a:noAutofit/>
          </a:bodyPr>
          <a:lstStyle>
            <a:lvl1pPr marL="232775" indent="-156594">
              <a:lnSpc>
                <a:spcPct val="95000"/>
              </a:lnSpc>
              <a:spcBef>
                <a:spcPts val="1480"/>
              </a:spcBef>
              <a:buClr>
                <a:schemeClr val="tx2"/>
              </a:buClr>
              <a:buSzPct val="60000"/>
              <a:buFont typeface="Arial"/>
              <a:buChar char="•"/>
              <a:defRPr sz="2666" b="0" i="0">
                <a:solidFill>
                  <a:schemeClr val="bg1"/>
                </a:solidFill>
                <a:latin typeface="+mn-lt"/>
                <a:ea typeface="CiscoSansTT Thin" charset="0"/>
                <a:cs typeface="CiscoSansTT Thin" charset="0"/>
              </a:defRPr>
            </a:lvl1pPr>
            <a:lvl2pPr marL="385137" indent="-152362">
              <a:lnSpc>
                <a:spcPct val="95000"/>
              </a:lnSpc>
              <a:spcBef>
                <a:spcPts val="600"/>
              </a:spcBef>
              <a:buClr>
                <a:schemeClr val="tx2"/>
              </a:buClr>
              <a:buSzPct val="60000"/>
              <a:buFont typeface="Arial"/>
              <a:buChar char="•"/>
              <a:defRPr sz="2399" b="0" i="0">
                <a:solidFill>
                  <a:schemeClr val="bg1"/>
                </a:solidFill>
                <a:latin typeface="+mn-lt"/>
                <a:ea typeface="CiscoSansTT Thin" charset="0"/>
                <a:cs typeface="CiscoSansTT Thin" charset="0"/>
              </a:defRPr>
            </a:lvl2pPr>
            <a:lvl3pPr marL="537499" indent="-152362">
              <a:buClr>
                <a:schemeClr val="tx2"/>
              </a:buClr>
              <a:buSzPct val="60000"/>
              <a:buFont typeface="Arial"/>
              <a:buChar char="•"/>
              <a:defRPr sz="2133" b="0" i="0">
                <a:solidFill>
                  <a:schemeClr val="bg1"/>
                </a:solidFill>
                <a:latin typeface="+mn-lt"/>
                <a:ea typeface="CiscoSansTT Thin" charset="0"/>
                <a:cs typeface="CiscoSansTT Thin" charset="0"/>
              </a:defRPr>
            </a:lvl3pPr>
            <a:lvl4pPr marL="689861" indent="-152362">
              <a:buClr>
                <a:schemeClr val="tx2"/>
              </a:buClr>
              <a:buSzPct val="60000"/>
              <a:buFont typeface="Arial"/>
              <a:buChar char="•"/>
              <a:defRPr sz="1866" b="0" i="0">
                <a:solidFill>
                  <a:schemeClr val="bg1"/>
                </a:solidFill>
                <a:latin typeface="+mn-lt"/>
                <a:ea typeface="CiscoSansTT Thin" charset="0"/>
                <a:cs typeface="CiscoSansTT Thin" charset="0"/>
              </a:defRPr>
            </a:lvl4pPr>
            <a:lvl5pPr marL="842223" indent="-152362">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7" y="647700"/>
            <a:ext cx="491413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sz="4266">
                <a:solidFill>
                  <a:schemeClr val="bg1"/>
                </a:solidFill>
              </a:defRPr>
            </a:lvl1pPr>
          </a:lstStyle>
          <a:p>
            <a:pPr lvl="0"/>
            <a:r>
              <a:rPr lang="en-US"/>
              <a:t>Click to edit Master title style</a:t>
            </a:r>
            <a:endParaRPr lang="en-GB" dirty="0"/>
          </a:p>
        </p:txBody>
      </p:sp>
      <p:sp>
        <p:nvSpPr>
          <p:cNvPr id="8" name="Rectangle 4"/>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latin typeface="+mj-lt"/>
            </a:endParaRPr>
          </a:p>
        </p:txBody>
      </p:sp>
      <p:sp>
        <p:nvSpPr>
          <p:cNvPr id="3" name="Title Placeholder 5"/>
          <p:cNvSpPr>
            <a:spLocks noGrp="1"/>
          </p:cNvSpPr>
          <p:nvPr>
            <p:ph type="title"/>
          </p:nvPr>
        </p:nvSpPr>
        <p:spPr bwMode="auto">
          <a:xfrm>
            <a:off x="558655" y="2209800"/>
            <a:ext cx="5101955"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4848" y="709083"/>
            <a:ext cx="4733750" cy="5412316"/>
          </a:xfrm>
          <a:prstGeom prst="rect">
            <a:avLst/>
          </a:prstGeom>
        </p:spPr>
        <p:txBody>
          <a:bodyPr lIns="0" rIns="0" anchor="ctr" anchorCtr="0"/>
          <a:lstStyle>
            <a:lvl1pPr marL="226427" indent="-226427">
              <a:lnSpc>
                <a:spcPct val="100000"/>
              </a:lnSpc>
              <a:buClr>
                <a:schemeClr val="tx1"/>
              </a:buClr>
              <a:buSzPct val="60000"/>
              <a:buFont typeface="Arial" panose="020B0604020202020204" pitchFamily="34" charset="0"/>
              <a:buChar char="•"/>
              <a:tabLst>
                <a:tab pos="304724" algn="l"/>
              </a:tabLst>
              <a:defRPr sz="3199"/>
            </a:lvl1pPr>
            <a:lvl2pPr marL="461318" indent="-228543">
              <a:lnSpc>
                <a:spcPct val="100000"/>
              </a:lnSpc>
              <a:buClr>
                <a:schemeClr val="tx1"/>
              </a:buClr>
              <a:buSzPct val="60000"/>
              <a:buFont typeface="Arial" panose="020B0604020202020204" pitchFamily="34" charset="0"/>
              <a:buChar char="•"/>
              <a:defRPr sz="3199"/>
            </a:lvl2pPr>
            <a:lvl3pPr marL="609448" indent="-156594">
              <a:lnSpc>
                <a:spcPct val="100000"/>
              </a:lnSpc>
              <a:buClr>
                <a:schemeClr val="tx1"/>
              </a:buClr>
              <a:buSzPct val="60000"/>
              <a:buFont typeface="Arial" panose="020B0604020202020204" pitchFamily="34" charset="0"/>
              <a:buChar char="•"/>
              <a:defRPr sz="2666"/>
            </a:lvl3pPr>
            <a:lvl4pPr marL="766042" indent="-156594">
              <a:lnSpc>
                <a:spcPct val="100000"/>
              </a:lnSpc>
              <a:buClr>
                <a:schemeClr val="tx1"/>
              </a:buClr>
              <a:buSzPct val="60000"/>
              <a:buFont typeface="Arial" panose="020B0604020202020204" pitchFamily="34" charset="0"/>
              <a:buChar char="•"/>
              <a:tabLst/>
              <a:defRPr sz="2399"/>
            </a:lvl4pPr>
            <a:lvl5pPr marL="992469" indent="-150246">
              <a:lnSpc>
                <a:spcPct val="100000"/>
              </a:lnSpc>
              <a:buClr>
                <a:schemeClr val="tx1"/>
              </a:buClr>
              <a:buSzPct val="60000"/>
              <a:buFont typeface="Arial" panose="020B0604020202020204" pitchFamily="34" charset="0"/>
              <a:buChar char="•"/>
              <a:defRPr sz="23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4">
            <a:extLst>
              <a:ext uri="{FF2B5EF4-FFF2-40B4-BE49-F238E27FC236}">
                <a16:creationId xmlns:a16="http://schemas.microsoft.com/office/drawing/2014/main" id="{B9B7F993-61AD-4E44-BD1A-575D2845B5CC}"/>
              </a:ext>
            </a:extLst>
          </p:cNvPr>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solidFill>
                <a:schemeClr val="bg1"/>
              </a:solidFill>
              <a:latin typeface="+mj-lt"/>
            </a:endParaRPr>
          </a:p>
        </p:txBody>
      </p:sp>
      <p:sp>
        <p:nvSpPr>
          <p:cNvPr id="3" name="Title Placeholder 5"/>
          <p:cNvSpPr>
            <a:spLocks noGrp="1"/>
          </p:cNvSpPr>
          <p:nvPr>
            <p:ph type="title"/>
          </p:nvPr>
        </p:nvSpPr>
        <p:spPr bwMode="auto">
          <a:xfrm>
            <a:off x="583536" y="680720"/>
            <a:ext cx="5077074"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defRPr lang="en-GB" sz="4266" dirty="0">
                <a:solidFill>
                  <a:schemeClr val="bg1"/>
                </a:solidFill>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4848" y="680720"/>
            <a:ext cx="4733750" cy="5440680"/>
          </a:xfrm>
          <a:prstGeom prst="rect">
            <a:avLst/>
          </a:prstGeom>
        </p:spPr>
        <p:txBody>
          <a:bodyPr lIns="0" rIns="0"/>
          <a:lstStyle>
            <a:lvl1pPr marL="152362" indent="-152362">
              <a:lnSpc>
                <a:spcPct val="100000"/>
              </a:lnSpc>
              <a:buClr>
                <a:schemeClr val="tx1"/>
              </a:buClr>
              <a:buSzPct val="60000"/>
              <a:defRPr sz="2666"/>
            </a:lvl1pPr>
            <a:lvl2pPr marL="304724" indent="-152362">
              <a:lnSpc>
                <a:spcPct val="100000"/>
              </a:lnSpc>
              <a:buClr>
                <a:schemeClr val="tx1"/>
              </a:buClr>
              <a:buSzPct val="60000"/>
              <a:defRPr sz="2666"/>
            </a:lvl2pPr>
            <a:lvl3pPr marL="457086" indent="-152362">
              <a:lnSpc>
                <a:spcPct val="100000"/>
              </a:lnSpc>
              <a:buClr>
                <a:schemeClr val="tx1"/>
              </a:buClr>
              <a:buSzPct val="60000"/>
              <a:defRPr sz="2399"/>
            </a:lvl3pPr>
            <a:lvl4pPr marL="609448" indent="-165059">
              <a:lnSpc>
                <a:spcPct val="100000"/>
              </a:lnSpc>
              <a:buClr>
                <a:schemeClr val="tx1"/>
              </a:buClr>
              <a:buSzPct val="60000"/>
              <a:defRPr sz="2133"/>
            </a:lvl4pPr>
            <a:lvl5pPr marL="766042" indent="-156594">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536" y="2213123"/>
            <a:ext cx="5077074" cy="3908277"/>
          </a:xfrm>
          <a:prstGeom prst="rect">
            <a:avLst/>
          </a:prstGeom>
        </p:spPr>
        <p:txBody>
          <a:bodyPr/>
          <a:lstStyle>
            <a:lvl1pPr marL="152362" indent="-152362">
              <a:buClr>
                <a:schemeClr val="tx2"/>
              </a:buClr>
              <a:buSzPct val="60000"/>
              <a:defRPr lang="en-US" sz="2666" kern="1200" dirty="0" smtClean="0">
                <a:solidFill>
                  <a:schemeClr val="bg1"/>
                </a:solidFill>
                <a:latin typeface="+mn-lt"/>
                <a:ea typeface="ＭＳ Ｐゴシック" charset="0"/>
                <a:cs typeface="CiscoSans"/>
              </a:defRPr>
            </a:lvl1pPr>
            <a:lvl2pPr marL="304724" indent="-152362">
              <a:buClr>
                <a:schemeClr val="tx2"/>
              </a:buClr>
              <a:buSzPct val="60000"/>
              <a:defRPr sz="2666">
                <a:solidFill>
                  <a:schemeClr val="bg1"/>
                </a:solidFill>
              </a:defRPr>
            </a:lvl2pPr>
            <a:lvl3pPr marL="457086" indent="-152362">
              <a:buClr>
                <a:schemeClr val="tx2"/>
              </a:buClr>
              <a:buSzPct val="60000"/>
              <a:defRPr sz="2399">
                <a:solidFill>
                  <a:schemeClr val="bg1"/>
                </a:solidFill>
              </a:defRPr>
            </a:lvl3pPr>
            <a:lvl4pPr marL="609448" indent="-165059">
              <a:buClr>
                <a:schemeClr val="tx2"/>
              </a:buClr>
              <a:buSzPct val="60000"/>
              <a:defRPr sz="2133">
                <a:solidFill>
                  <a:schemeClr val="bg1"/>
                </a:solidFill>
              </a:defRPr>
            </a:lvl4pPr>
            <a:lvl5pPr marL="766042" indent="-156594">
              <a:buClr>
                <a:schemeClr val="tx2"/>
              </a:buClr>
              <a:buSzPct val="60000"/>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4">
            <a:extLst>
              <a:ext uri="{FF2B5EF4-FFF2-40B4-BE49-F238E27FC236}">
                <a16:creationId xmlns:a16="http://schemas.microsoft.com/office/drawing/2014/main" id="{66752A2D-5438-0D45-A71B-16F2299AEF7F}"/>
              </a:ext>
            </a:extLst>
          </p:cNvPr>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17769"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4267" y="709084"/>
            <a:ext cx="4744331"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4267" y="5416468"/>
            <a:ext cx="4744331" cy="700193"/>
          </a:xfrm>
          <a:prstGeom prst="rect">
            <a:avLst/>
          </a:prstGeom>
        </p:spPr>
        <p:txBody>
          <a:bodyPr lIns="0" tIns="0" rIns="0" bIns="0"/>
          <a:lstStyle>
            <a:lvl1pPr marL="0" indent="0">
              <a:buNone/>
              <a:defRPr sz="1866"/>
            </a:lvl1pPr>
          </a:lstStyle>
          <a:p>
            <a:pPr lvl="0"/>
            <a:r>
              <a:rPr lang="en-US"/>
              <a:t>Click to edit Master text styles</a:t>
            </a:r>
          </a:p>
        </p:txBody>
      </p:sp>
      <p:sp>
        <p:nvSpPr>
          <p:cNvPr id="11" name="Rectangle 4">
            <a:extLst>
              <a:ext uri="{FF2B5EF4-FFF2-40B4-BE49-F238E27FC236}">
                <a16:creationId xmlns:a16="http://schemas.microsoft.com/office/drawing/2014/main" id="{E0F0C171-8727-6949-808B-0CD475E3CE38}"/>
              </a:ext>
            </a:extLst>
          </p:cNvPr>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solidFill>
                <a:schemeClr val="bg1"/>
              </a:solidFill>
            </a:endParaRPr>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4267" y="709084"/>
            <a:ext cx="4744331"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Rectangle 4">
            <a:extLst>
              <a:ext uri="{FF2B5EF4-FFF2-40B4-BE49-F238E27FC236}">
                <a16:creationId xmlns:a16="http://schemas.microsoft.com/office/drawing/2014/main" id="{1172DACF-1782-B841-A52A-EAB29A1583BC}"/>
              </a:ext>
            </a:extLst>
          </p:cNvPr>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solidFill>
                <a:schemeClr val="bg1"/>
              </a:solidFill>
            </a:endParaRPr>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Rectangle 4">
            <a:extLst>
              <a:ext uri="{FF2B5EF4-FFF2-40B4-BE49-F238E27FC236}">
                <a16:creationId xmlns:a16="http://schemas.microsoft.com/office/drawing/2014/main" id="{0047CF45-C251-ED44-B91F-FA6EE9A690DF}"/>
              </a:ext>
            </a:extLst>
          </p:cNvPr>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5200" y="0"/>
            <a:ext cx="6083625"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6" name="Rectangle 4">
            <a:extLst>
              <a:ext uri="{FF2B5EF4-FFF2-40B4-BE49-F238E27FC236}">
                <a16:creationId xmlns:a16="http://schemas.microsoft.com/office/drawing/2014/main" id="{34D146FA-8DCC-EA4F-9236-652925202DE7}"/>
              </a:ext>
            </a:extLst>
          </p:cNvPr>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x6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6354153"/>
      </p:ext>
    </p:extLst>
  </p:cSld>
  <p:clrMapOvr>
    <a:masterClrMapping/>
  </p:clrMapOvr>
  <p:extLst>
    <p:ext uri="{DCECCB84-F9BA-43D5-87BE-67443E8EF086}">
      <p15:sldGuideLst xmlns:p15="http://schemas.microsoft.com/office/powerpoint/2012/main">
        <p15:guide id="2" pos="4991">
          <p15:clr>
            <a:srgbClr val="FBAE40"/>
          </p15:clr>
        </p15:guide>
        <p15:guide id="3" orient="horz" pos="984">
          <p15:clr>
            <a:srgbClr val="FBAE40"/>
          </p15:clr>
        </p15:guide>
        <p15:guide id="4" orient="horz" pos="2736">
          <p15:clr>
            <a:srgbClr val="FBAE40"/>
          </p15:clr>
        </p15:guide>
        <p15:guide id="5" pos="2687">
          <p15:clr>
            <a:srgbClr val="FBAE40"/>
          </p15:clr>
        </p15:guide>
        <p15:guide id="6" orient="horz" pos="1560">
          <p15:clr>
            <a:srgbClr val="FBAE40"/>
          </p15:clr>
        </p15:guide>
        <p15:guide id="8" orient="horz" pos="3336">
          <p15:clr>
            <a:srgbClr val="FBAE40"/>
          </p15:clr>
        </p15:guide>
        <p15:guide id="9"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tx2"/>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4267" y="670984"/>
            <a:ext cx="4744331" cy="5450416"/>
          </a:xfrm>
          <a:prstGeom prst="rect">
            <a:avLst/>
          </a:prstGeom>
        </p:spPr>
        <p:txBody>
          <a:bodyPr anchor="ctr" anchorCtr="0"/>
          <a:lstStyle>
            <a:lvl1pPr marL="0" indent="0" algn="ctr">
              <a:buNone/>
              <a:defRPr/>
            </a:lvl1pPr>
          </a:lstStyle>
          <a:p>
            <a:r>
              <a:rPr lang="en-US"/>
              <a:t>Click icon to add chart</a:t>
            </a:r>
          </a:p>
        </p:txBody>
      </p:sp>
      <p:sp>
        <p:nvSpPr>
          <p:cNvPr id="7" name="Rectangle 4">
            <a:extLst>
              <a:ext uri="{FF2B5EF4-FFF2-40B4-BE49-F238E27FC236}">
                <a16:creationId xmlns:a16="http://schemas.microsoft.com/office/drawing/2014/main" id="{DB02BDA4-AFA8-A54A-877E-03357FC6ACBE}"/>
              </a:ext>
            </a:extLst>
          </p:cNvPr>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4267" y="670984"/>
            <a:ext cx="4744331" cy="5450416"/>
          </a:xfrm>
          <a:prstGeom prst="rect">
            <a:avLst/>
          </a:prstGeom>
        </p:spPr>
        <p:txBody>
          <a:bodyPr anchor="ctr" anchorCtr="0"/>
          <a:lstStyle>
            <a:lvl1pPr marL="0" indent="0" algn="ctr">
              <a:buNone/>
              <a:defRPr/>
            </a:lvl1pPr>
          </a:lstStyle>
          <a:p>
            <a:r>
              <a:rPr lang="en-US"/>
              <a:t>Click icon to add table</a:t>
            </a:r>
          </a:p>
        </p:txBody>
      </p:sp>
      <p:sp>
        <p:nvSpPr>
          <p:cNvPr id="6" name="Rectangle 4">
            <a:extLst>
              <a:ext uri="{FF2B5EF4-FFF2-40B4-BE49-F238E27FC236}">
                <a16:creationId xmlns:a16="http://schemas.microsoft.com/office/drawing/2014/main" id="{537E0515-03C0-AB48-BCEE-CED536A9A03C}"/>
              </a:ext>
            </a:extLst>
          </p:cNvPr>
          <p:cNvSpPr>
            <a:spLocks noChangeArrowheads="1"/>
          </p:cNvSpPr>
          <p:nvPr userDrawn="1"/>
        </p:nvSpPr>
        <p:spPr bwMode="ltGray">
          <a:xfrm>
            <a:off x="581612" y="6386699"/>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 2020  Cisco and/or its affiliates. All rights reserved.   Cisco Confidential</a:t>
            </a:r>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5016019" y="2838769"/>
            <a:ext cx="2156788"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a:solidFill>
                <a:schemeClr val="tx2"/>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_for ev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55DE1-C8C7-457C-BF77-2136F36046B6}"/>
              </a:ext>
            </a:extLst>
          </p:cNvPr>
          <p:cNvSpPr/>
          <p:nvPr userDrawn="1"/>
        </p:nvSpPr>
        <p:spPr>
          <a:xfrm>
            <a:off x="2" y="6290734"/>
            <a:ext cx="2789040" cy="5672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FEF826-3BB0-419F-9557-78D46271429B}"/>
              </a:ext>
            </a:extLst>
          </p:cNvPr>
          <p:cNvSpPr/>
          <p:nvPr userDrawn="1"/>
        </p:nvSpPr>
        <p:spPr>
          <a:xfrm>
            <a:off x="0" y="6351"/>
            <a:ext cx="12188825" cy="939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2399" dirty="0"/>
          </a:p>
        </p:txBody>
      </p:sp>
      <p:pic>
        <p:nvPicPr>
          <p:cNvPr id="10" name="Picture 11">
            <a:extLst>
              <a:ext uri="{FF2B5EF4-FFF2-40B4-BE49-F238E27FC236}">
                <a16:creationId xmlns:a16="http://schemas.microsoft.com/office/drawing/2014/main" id="{B78AA8B6-15D1-4B55-B0E2-1E345D421E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43301" y="-1852084"/>
            <a:ext cx="3299025"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a:extLst>
              <a:ext uri="{FF2B5EF4-FFF2-40B4-BE49-F238E27FC236}">
                <a16:creationId xmlns:a16="http://schemas.microsoft.com/office/drawing/2014/main" id="{5C9AFC0E-4354-4437-9A71-AE190A5DCA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425" y="-14817"/>
            <a:ext cx="2966795"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202CE7F7-49BD-498F-B5D1-0DA51A57F3B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521597" y="493185"/>
            <a:ext cx="3656648"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033EEA8B-A192-4EA5-9961-FDB9D2F7347D}"/>
              </a:ext>
            </a:extLst>
          </p:cNvPr>
          <p:cNvSpPr txBox="1">
            <a:spLocks/>
          </p:cNvSpPr>
          <p:nvPr userDrawn="1"/>
        </p:nvSpPr>
        <p:spPr bwMode="auto">
          <a:xfrm>
            <a:off x="9283401" y="402167"/>
            <a:ext cx="2670537" cy="444500"/>
          </a:xfrm>
          <a:prstGeom prst="rect">
            <a:avLst/>
          </a:prstGeom>
          <a:noFill/>
          <a:ln>
            <a:noFill/>
          </a:ln>
          <a:extLst>
            <a:ext uri="{FAA26D3D-D897-4be2-8F04-BA451C77F1D7}"/>
            <a:ext uri="{909E8E84-426E-40dd-AFC4-6F175D3DCCD1}"/>
            <a:ext uri="{91240B29-F687-4f45-9708-019B960494DF}"/>
          </a:extLst>
        </p:spPr>
        <p:txBody>
          <a:bodyPr lIns="121867" tIns="60933" rIns="121867" bIns="60933" anchor="b"/>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000" b="0" i="0" u="none" kern="1200" spc="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r">
              <a:defRPr/>
            </a:pPr>
            <a:r>
              <a:rPr lang="en-GB" sz="2132" dirty="0">
                <a:solidFill>
                  <a:schemeClr val="bg2"/>
                </a:solidFill>
              </a:rPr>
              <a:t>Partner Conference EMEAR 2019</a:t>
            </a:r>
          </a:p>
        </p:txBody>
      </p:sp>
      <p:sp>
        <p:nvSpPr>
          <p:cNvPr id="16" name="Subtitle 2"/>
          <p:cNvSpPr>
            <a:spLocks noGrp="1"/>
          </p:cNvSpPr>
          <p:nvPr>
            <p:ph type="subTitle" idx="1"/>
          </p:nvPr>
        </p:nvSpPr>
        <p:spPr>
          <a:xfrm>
            <a:off x="625833" y="5158359"/>
            <a:ext cx="4291514" cy="384175"/>
          </a:xfrm>
          <a:prstGeom prst="rect">
            <a:avLst/>
          </a:prstGeom>
        </p:spPr>
        <p:txBody>
          <a:bodyPr lIns="91420" tIns="45710" rIns="91420" bIns="45710" anchor="b" anchorCtr="0">
            <a:noAutofit/>
          </a:bodyPr>
          <a:lstStyle>
            <a:lvl1pPr marL="0" indent="0" algn="l">
              <a:buNone/>
              <a:defRPr sz="2132" b="0" i="0">
                <a:solidFill>
                  <a:schemeClr val="bg1">
                    <a:lumMod val="60000"/>
                    <a:lumOff val="40000"/>
                  </a:schemeClr>
                </a:solidFill>
                <a:latin typeface="Arial" panose="020B0604020202020204" pitchFamily="34" charset="0"/>
                <a:cs typeface="Arial" panose="020B0604020202020204" pitchFamily="34" charset="0"/>
              </a:defRPr>
            </a:lvl1pPr>
            <a:lvl2pPr marL="456993" indent="0" algn="ctr">
              <a:buNone/>
              <a:defRPr>
                <a:solidFill>
                  <a:schemeClr val="tx1">
                    <a:tint val="75000"/>
                  </a:schemeClr>
                </a:solidFill>
              </a:defRPr>
            </a:lvl2pPr>
            <a:lvl3pPr marL="913996" indent="0" algn="ctr">
              <a:buNone/>
              <a:defRPr>
                <a:solidFill>
                  <a:schemeClr val="tx1">
                    <a:tint val="75000"/>
                  </a:schemeClr>
                </a:solidFill>
              </a:defRPr>
            </a:lvl3pPr>
            <a:lvl4pPr marL="1370993" indent="0" algn="ctr">
              <a:buNone/>
              <a:defRPr>
                <a:solidFill>
                  <a:schemeClr val="tx1">
                    <a:tint val="75000"/>
                  </a:schemeClr>
                </a:solidFill>
              </a:defRPr>
            </a:lvl4pPr>
            <a:lvl5pPr marL="1827993" indent="0" algn="ctr">
              <a:buNone/>
              <a:defRPr>
                <a:solidFill>
                  <a:schemeClr val="tx1">
                    <a:tint val="75000"/>
                  </a:schemeClr>
                </a:solidFill>
              </a:defRPr>
            </a:lvl5pPr>
            <a:lvl6pPr marL="2284986" indent="0" algn="ctr">
              <a:buNone/>
              <a:defRPr>
                <a:solidFill>
                  <a:schemeClr val="tx1">
                    <a:tint val="75000"/>
                  </a:schemeClr>
                </a:solidFill>
              </a:defRPr>
            </a:lvl6pPr>
            <a:lvl7pPr marL="2741990" indent="0" algn="ctr">
              <a:buNone/>
              <a:defRPr>
                <a:solidFill>
                  <a:schemeClr val="tx1">
                    <a:tint val="75000"/>
                  </a:schemeClr>
                </a:solidFill>
              </a:defRPr>
            </a:lvl7pPr>
            <a:lvl8pPr marL="3198987" indent="0" algn="ctr">
              <a:buNone/>
              <a:defRPr>
                <a:solidFill>
                  <a:schemeClr val="tx1">
                    <a:tint val="75000"/>
                  </a:schemeClr>
                </a:solidFill>
              </a:defRPr>
            </a:lvl8pPr>
            <a:lvl9pPr marL="3655988"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625833" y="5478355"/>
            <a:ext cx="4291514" cy="384175"/>
          </a:xfrm>
          <a:prstGeom prst="rect">
            <a:avLst/>
          </a:prstGeom>
        </p:spPr>
        <p:txBody>
          <a:bodyPr lIns="91420" tIns="45710" rIns="91420" bIns="45710"/>
          <a:lstStyle>
            <a:lvl1pPr marL="0" indent="0" algn="l">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625833" y="5798351"/>
            <a:ext cx="4291514" cy="384175"/>
          </a:xfrm>
          <a:prstGeom prst="rect">
            <a:avLst/>
          </a:prstGeom>
        </p:spPr>
        <p:txBody>
          <a:bodyPr lIns="91420" tIns="45710" rIns="91420" bIns="45710"/>
          <a:lstStyle>
            <a:lvl1pPr marL="0" indent="0" algn="l">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Click to edit Master text styles</a:t>
            </a:r>
          </a:p>
        </p:txBody>
      </p:sp>
      <p:sp>
        <p:nvSpPr>
          <p:cNvPr id="21" name="Text Placeholder 40"/>
          <p:cNvSpPr>
            <a:spLocks noGrp="1"/>
          </p:cNvSpPr>
          <p:nvPr>
            <p:ph type="body" sz="quarter" idx="14"/>
          </p:nvPr>
        </p:nvSpPr>
        <p:spPr>
          <a:xfrm>
            <a:off x="617563" y="6190322"/>
            <a:ext cx="4291514" cy="384175"/>
          </a:xfrm>
          <a:prstGeom prst="rect">
            <a:avLst/>
          </a:prstGeom>
        </p:spPr>
        <p:txBody>
          <a:bodyPr lIns="91420" tIns="45710" rIns="91420" bIns="45710"/>
          <a:lstStyle>
            <a:lvl1pPr marL="0" indent="0" algn="l">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617564" y="3845723"/>
            <a:ext cx="8774701" cy="398668"/>
          </a:xfrm>
          <a:prstGeom prst="rect">
            <a:avLst/>
          </a:prstGeom>
        </p:spPr>
        <p:txBody>
          <a:bodyPr lIns="91420" tIns="45710" rIns="91420" bIns="45710"/>
          <a:lstStyle>
            <a:lvl1pPr marL="0" indent="0">
              <a:buFont typeface="Arial" panose="020B0604020202020204" pitchFamily="34" charset="0"/>
              <a:buNone/>
              <a:defRPr sz="2932" b="0" i="0" baseline="0">
                <a:solidFill>
                  <a:schemeClr val="tx1"/>
                </a:solidFill>
                <a:latin typeface="Arial" panose="020B0604020202020204" pitchFamily="34" charset="0"/>
                <a:cs typeface="Arial" panose="020B0604020202020204" pitchFamily="34" charset="0"/>
              </a:defRPr>
            </a:lvl1pPr>
            <a:lvl2pPr marL="406243" indent="0">
              <a:buNone/>
              <a:defRPr/>
            </a:lvl2pPr>
            <a:lvl3pPr marL="569683" indent="0">
              <a:buNone/>
              <a:defRPr/>
            </a:lvl3pPr>
            <a:lvl4pPr marL="688701" indent="0">
              <a:buNone/>
              <a:defRPr/>
            </a:lvl4pPr>
            <a:lvl5pPr marL="801368" indent="0">
              <a:buNone/>
              <a:defRPr/>
            </a:lvl5pPr>
          </a:lstStyle>
          <a:p>
            <a:pPr lvl="0"/>
            <a:r>
              <a:rPr lang="en-US"/>
              <a:t>Click to edit Master text styles</a:t>
            </a:r>
          </a:p>
        </p:txBody>
      </p:sp>
      <p:sp>
        <p:nvSpPr>
          <p:cNvPr id="20" name="Title 1"/>
          <p:cNvSpPr>
            <a:spLocks noGrp="1"/>
          </p:cNvSpPr>
          <p:nvPr>
            <p:ph type="ctrTitle"/>
          </p:nvPr>
        </p:nvSpPr>
        <p:spPr>
          <a:xfrm>
            <a:off x="567540" y="2320326"/>
            <a:ext cx="7103473" cy="1623057"/>
          </a:xfrm>
          <a:prstGeom prst="rect">
            <a:avLst/>
          </a:prstGeom>
        </p:spPr>
        <p:txBody>
          <a:bodyPr anchor="b"/>
          <a:lstStyle>
            <a:lvl1pPr marL="0" indent="0" algn="l">
              <a:lnSpc>
                <a:spcPct val="90000"/>
              </a:lnSpc>
              <a:buFont typeface="Arial" panose="020B0604020202020204" pitchFamily="34" charset="0"/>
              <a:buNone/>
              <a:defRPr sz="5331" b="0" i="0" spc="0"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54704059"/>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_for events">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C9FFE26-50D2-4631-AED4-05FB84DF9D11}"/>
              </a:ext>
            </a:extLst>
          </p:cNvPr>
          <p:cNvSpPr>
            <a:spLocks noChangeArrowheads="1"/>
          </p:cNvSpPr>
          <p:nvPr userDrawn="1"/>
        </p:nvSpPr>
        <p:spPr bwMode="ltGray">
          <a:xfrm>
            <a:off x="6703855" y="6563078"/>
            <a:ext cx="4534836" cy="206025"/>
          </a:xfrm>
          <a:prstGeom prst="rect">
            <a:avLst/>
          </a:prstGeom>
          <a:noFill/>
          <a:ln w="9525">
            <a:noFill/>
            <a:miter lim="800000"/>
            <a:headEnd/>
            <a:tailEnd/>
          </a:ln>
          <a:effectLst/>
        </p:spPr>
        <p:txBody>
          <a:bodyPr lIns="82094" tIns="41045" rIns="82094" bIns="41045" anchor="b">
            <a:spAutoFit/>
          </a:bodyPr>
          <a:lstStyle/>
          <a:p>
            <a:pPr defTabSz="814061" eaLnBrk="1" fontAlgn="auto" hangingPunct="1">
              <a:spcBef>
                <a:spcPts val="0"/>
              </a:spcBef>
              <a:spcAft>
                <a:spcPts val="0"/>
              </a:spcAft>
              <a:defRPr/>
            </a:pPr>
            <a:r>
              <a:rPr lang="en-US" sz="800" spc="27" dirty="0">
                <a:solidFill>
                  <a:schemeClr val="bg2">
                    <a:lumMod val="65000"/>
                  </a:schemeClr>
                </a:solidFill>
                <a:ea typeface="+mn-ea"/>
                <a:cs typeface="Arial" panose="020B0604020202020204" pitchFamily="34" charset="0"/>
              </a:rPr>
              <a:t>© 2018  Cisco and/or its affiliates. All rights reserved.   Cisco Confidential</a:t>
            </a:r>
          </a:p>
        </p:txBody>
      </p:sp>
      <p:pic>
        <p:nvPicPr>
          <p:cNvPr id="10" name="Picture 11">
            <a:extLst>
              <a:ext uri="{FF2B5EF4-FFF2-40B4-BE49-F238E27FC236}">
                <a16:creationId xmlns:a16="http://schemas.microsoft.com/office/drawing/2014/main" id="{C5E416C7-0C8A-4C98-B8CB-F920655F58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497" y="1369485"/>
            <a:ext cx="5793924" cy="541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ubtitle 2"/>
          <p:cNvSpPr>
            <a:spLocks noGrp="1"/>
          </p:cNvSpPr>
          <p:nvPr>
            <p:ph type="subTitle" idx="1"/>
          </p:nvPr>
        </p:nvSpPr>
        <p:spPr>
          <a:xfrm>
            <a:off x="4955398" y="4933515"/>
            <a:ext cx="6833817" cy="384175"/>
          </a:xfrm>
          <a:prstGeom prst="rect">
            <a:avLst/>
          </a:prstGeom>
        </p:spPr>
        <p:txBody>
          <a:bodyPr lIns="91420" tIns="45710" rIns="91420" bIns="45710" anchor="b" anchorCtr="0">
            <a:noAutofit/>
          </a:bodyPr>
          <a:lstStyle>
            <a:lvl1pPr marL="0" indent="0" algn="r">
              <a:buNone/>
              <a:defRPr sz="2132" b="0" i="0">
                <a:solidFill>
                  <a:schemeClr val="bg1">
                    <a:lumMod val="60000"/>
                    <a:lumOff val="40000"/>
                  </a:schemeClr>
                </a:solidFill>
                <a:latin typeface="Arial" panose="020B0604020202020204" pitchFamily="34" charset="0"/>
                <a:cs typeface="Arial" panose="020B0604020202020204" pitchFamily="34" charset="0"/>
              </a:defRPr>
            </a:lvl1pPr>
            <a:lvl2pPr marL="456993" indent="0" algn="ctr">
              <a:buNone/>
              <a:defRPr>
                <a:solidFill>
                  <a:schemeClr val="tx1">
                    <a:tint val="75000"/>
                  </a:schemeClr>
                </a:solidFill>
              </a:defRPr>
            </a:lvl2pPr>
            <a:lvl3pPr marL="913996" indent="0" algn="ctr">
              <a:buNone/>
              <a:defRPr>
                <a:solidFill>
                  <a:schemeClr val="tx1">
                    <a:tint val="75000"/>
                  </a:schemeClr>
                </a:solidFill>
              </a:defRPr>
            </a:lvl3pPr>
            <a:lvl4pPr marL="1370993" indent="0" algn="ctr">
              <a:buNone/>
              <a:defRPr>
                <a:solidFill>
                  <a:schemeClr val="tx1">
                    <a:tint val="75000"/>
                  </a:schemeClr>
                </a:solidFill>
              </a:defRPr>
            </a:lvl4pPr>
            <a:lvl5pPr marL="1827993" indent="0" algn="ctr">
              <a:buNone/>
              <a:defRPr>
                <a:solidFill>
                  <a:schemeClr val="tx1">
                    <a:tint val="75000"/>
                  </a:schemeClr>
                </a:solidFill>
              </a:defRPr>
            </a:lvl5pPr>
            <a:lvl6pPr marL="2284986" indent="0" algn="ctr">
              <a:buNone/>
              <a:defRPr>
                <a:solidFill>
                  <a:schemeClr val="tx1">
                    <a:tint val="75000"/>
                  </a:schemeClr>
                </a:solidFill>
              </a:defRPr>
            </a:lvl6pPr>
            <a:lvl7pPr marL="2741990" indent="0" algn="ctr">
              <a:buNone/>
              <a:defRPr>
                <a:solidFill>
                  <a:schemeClr val="tx1">
                    <a:tint val="75000"/>
                  </a:schemeClr>
                </a:solidFill>
              </a:defRPr>
            </a:lvl7pPr>
            <a:lvl8pPr marL="3198987" indent="0" algn="ctr">
              <a:buNone/>
              <a:defRPr>
                <a:solidFill>
                  <a:schemeClr val="tx1">
                    <a:tint val="75000"/>
                  </a:schemeClr>
                </a:solidFill>
              </a:defRPr>
            </a:lvl8pPr>
            <a:lvl9pPr marL="3655988" indent="0" algn="ctr">
              <a:buNone/>
              <a:defRPr>
                <a:solidFill>
                  <a:schemeClr val="tx1">
                    <a:tint val="75000"/>
                  </a:schemeClr>
                </a:solidFill>
              </a:defRPr>
            </a:lvl9pPr>
          </a:lstStyle>
          <a:p>
            <a:r>
              <a:rPr lang="en-US"/>
              <a:t>Click to edit Master subtitle style</a:t>
            </a:r>
            <a:endParaRPr lang="en-US" dirty="0"/>
          </a:p>
        </p:txBody>
      </p:sp>
      <p:sp>
        <p:nvSpPr>
          <p:cNvPr id="25" name="Text Placeholder 38"/>
          <p:cNvSpPr>
            <a:spLocks noGrp="1"/>
          </p:cNvSpPr>
          <p:nvPr>
            <p:ph type="body" sz="quarter" idx="11"/>
          </p:nvPr>
        </p:nvSpPr>
        <p:spPr>
          <a:xfrm>
            <a:off x="4955398" y="5253511"/>
            <a:ext cx="6833817" cy="384175"/>
          </a:xfrm>
          <a:prstGeom prst="rect">
            <a:avLst/>
          </a:prstGeom>
        </p:spPr>
        <p:txBody>
          <a:bodyPr lIns="91420" tIns="45710" rIns="91420" bIns="45710"/>
          <a:lstStyle>
            <a:lvl1pPr marL="0" indent="0" algn="r">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Click to edit Master text styles</a:t>
            </a:r>
          </a:p>
        </p:txBody>
      </p:sp>
      <p:sp>
        <p:nvSpPr>
          <p:cNvPr id="26" name="Text Placeholder 40"/>
          <p:cNvSpPr>
            <a:spLocks noGrp="1"/>
          </p:cNvSpPr>
          <p:nvPr>
            <p:ph type="body" sz="quarter" idx="12"/>
          </p:nvPr>
        </p:nvSpPr>
        <p:spPr>
          <a:xfrm>
            <a:off x="4955398" y="5573507"/>
            <a:ext cx="6833817" cy="384175"/>
          </a:xfrm>
          <a:prstGeom prst="rect">
            <a:avLst/>
          </a:prstGeom>
        </p:spPr>
        <p:txBody>
          <a:bodyPr lIns="91420" tIns="45710" rIns="91420" bIns="45710"/>
          <a:lstStyle>
            <a:lvl1pPr marL="0" indent="0" algn="r">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Click to edit Master text styles</a:t>
            </a:r>
          </a:p>
        </p:txBody>
      </p:sp>
      <p:sp>
        <p:nvSpPr>
          <p:cNvPr id="27" name="Text Placeholder 2"/>
          <p:cNvSpPr>
            <a:spLocks noGrp="1"/>
          </p:cNvSpPr>
          <p:nvPr>
            <p:ph type="body" sz="quarter" idx="13"/>
          </p:nvPr>
        </p:nvSpPr>
        <p:spPr>
          <a:xfrm>
            <a:off x="4630480" y="4132507"/>
            <a:ext cx="7161446" cy="398668"/>
          </a:xfrm>
          <a:prstGeom prst="rect">
            <a:avLst/>
          </a:prstGeom>
        </p:spPr>
        <p:txBody>
          <a:bodyPr lIns="91420" tIns="45710" rIns="91420" bIns="45710"/>
          <a:lstStyle>
            <a:lvl1pPr marL="0" indent="0">
              <a:buFont typeface="Arial" panose="020B0604020202020204" pitchFamily="34" charset="0"/>
              <a:buNone/>
              <a:defRPr sz="2932" b="0" i="0" baseline="0">
                <a:solidFill>
                  <a:schemeClr val="tx1"/>
                </a:solidFill>
                <a:latin typeface="Arial" panose="020B0604020202020204" pitchFamily="34" charset="0"/>
                <a:cs typeface="Arial" panose="020B0604020202020204" pitchFamily="34" charset="0"/>
              </a:defRPr>
            </a:lvl1pPr>
            <a:lvl2pPr marL="406243" indent="0">
              <a:buNone/>
              <a:defRPr/>
            </a:lvl2pPr>
            <a:lvl3pPr marL="569683" indent="0">
              <a:buNone/>
              <a:defRPr/>
            </a:lvl3pPr>
            <a:lvl4pPr marL="688701" indent="0">
              <a:buNone/>
              <a:defRPr/>
            </a:lvl4pPr>
            <a:lvl5pPr marL="801368" indent="0">
              <a:buNone/>
              <a:defRPr/>
            </a:lvl5pPr>
          </a:lstStyle>
          <a:p>
            <a:pPr lvl="0"/>
            <a:r>
              <a:rPr lang="en-US"/>
              <a:t>Click to edit Master text styles</a:t>
            </a:r>
          </a:p>
        </p:txBody>
      </p:sp>
      <p:sp>
        <p:nvSpPr>
          <p:cNvPr id="28" name="Text Placeholder 40"/>
          <p:cNvSpPr>
            <a:spLocks noGrp="1"/>
          </p:cNvSpPr>
          <p:nvPr>
            <p:ph type="body" sz="quarter" idx="14"/>
          </p:nvPr>
        </p:nvSpPr>
        <p:spPr>
          <a:xfrm>
            <a:off x="4947128" y="5910558"/>
            <a:ext cx="6833817" cy="384175"/>
          </a:xfrm>
          <a:prstGeom prst="rect">
            <a:avLst/>
          </a:prstGeom>
        </p:spPr>
        <p:txBody>
          <a:bodyPr lIns="91420" tIns="45710" rIns="91420" bIns="45710"/>
          <a:lstStyle>
            <a:lvl1pPr marL="0" indent="0" algn="r">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Click to edit Master text styles</a:t>
            </a:r>
          </a:p>
        </p:txBody>
      </p:sp>
      <p:sp>
        <p:nvSpPr>
          <p:cNvPr id="32" name="Title 1"/>
          <p:cNvSpPr>
            <a:spLocks noGrp="1"/>
          </p:cNvSpPr>
          <p:nvPr>
            <p:ph type="ctrTitle"/>
          </p:nvPr>
        </p:nvSpPr>
        <p:spPr>
          <a:xfrm>
            <a:off x="4619500" y="2016446"/>
            <a:ext cx="7169715" cy="2047227"/>
          </a:xfrm>
          <a:prstGeom prst="rect">
            <a:avLst/>
          </a:prstGeom>
        </p:spPr>
        <p:txBody>
          <a:bodyPr anchor="b"/>
          <a:lstStyle>
            <a:lvl1pPr marL="0" indent="0" algn="l">
              <a:lnSpc>
                <a:spcPct val="90000"/>
              </a:lnSpc>
              <a:buFont typeface="Arial" panose="020B0604020202020204" pitchFamily="34" charset="0"/>
              <a:buNone/>
              <a:defRPr sz="5331" b="0" i="0" spc="0"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60029872"/>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Slide_for events">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F6590D8-CC53-4F62-8398-2E1A6ABDE8EB}"/>
              </a:ext>
            </a:extLst>
          </p:cNvPr>
          <p:cNvSpPr>
            <a:spLocks noChangeArrowheads="1"/>
          </p:cNvSpPr>
          <p:nvPr userDrawn="1"/>
        </p:nvSpPr>
        <p:spPr bwMode="ltGray">
          <a:xfrm>
            <a:off x="6703855" y="6563078"/>
            <a:ext cx="4534836" cy="206025"/>
          </a:xfrm>
          <a:prstGeom prst="rect">
            <a:avLst/>
          </a:prstGeom>
          <a:noFill/>
          <a:ln w="9525">
            <a:noFill/>
            <a:miter lim="800000"/>
            <a:headEnd/>
            <a:tailEnd/>
          </a:ln>
          <a:effectLst/>
        </p:spPr>
        <p:txBody>
          <a:bodyPr lIns="82094" tIns="41045" rIns="82094" bIns="41045" anchor="b">
            <a:spAutoFit/>
          </a:bodyPr>
          <a:lstStyle/>
          <a:p>
            <a:pPr defTabSz="814061" eaLnBrk="1" fontAlgn="auto" hangingPunct="1">
              <a:spcBef>
                <a:spcPts val="0"/>
              </a:spcBef>
              <a:spcAft>
                <a:spcPts val="0"/>
              </a:spcAft>
              <a:defRPr/>
            </a:pPr>
            <a:r>
              <a:rPr lang="en-US" sz="800" spc="27" dirty="0">
                <a:solidFill>
                  <a:schemeClr val="bg2">
                    <a:lumMod val="65000"/>
                  </a:schemeClr>
                </a:solidFill>
                <a:ea typeface="+mn-ea"/>
                <a:cs typeface="Arial" panose="020B0604020202020204" pitchFamily="34" charset="0"/>
              </a:rPr>
              <a:t>© 2018  Cisco and/or its affiliates. All rights reserved.   Cisco Confidential</a:t>
            </a:r>
          </a:p>
        </p:txBody>
      </p:sp>
      <p:pic>
        <p:nvPicPr>
          <p:cNvPr id="4" name="Picture 10">
            <a:extLst>
              <a:ext uri="{FF2B5EF4-FFF2-40B4-BE49-F238E27FC236}">
                <a16:creationId xmlns:a16="http://schemas.microsoft.com/office/drawing/2014/main" id="{A140EB02-BD4E-47A0-87F8-EC0975D247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497" y="1369485"/>
            <a:ext cx="5793924" cy="541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ctrTitle"/>
          </p:nvPr>
        </p:nvSpPr>
        <p:spPr>
          <a:xfrm>
            <a:off x="6350291" y="3462736"/>
            <a:ext cx="5241370" cy="1229703"/>
          </a:xfrm>
          <a:prstGeom prst="rect">
            <a:avLst/>
          </a:prstGeom>
        </p:spPr>
        <p:txBody>
          <a:bodyPr anchor="b"/>
          <a:lstStyle>
            <a:lvl1pPr marL="0" indent="0" algn="l">
              <a:lnSpc>
                <a:spcPct val="90000"/>
              </a:lnSpc>
              <a:buFont typeface="Arial" panose="020B0604020202020204" pitchFamily="34" charset="0"/>
              <a:buNone/>
              <a:defRPr sz="5331" b="0" i="0" spc="0"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42348755"/>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577051" y="1945476"/>
            <a:ext cx="10128085" cy="3426595"/>
          </a:xfrm>
          <a:prstGeom prst="rect">
            <a:avLst/>
          </a:prstGeom>
          <a:noFill/>
        </p:spPr>
        <p:txBody>
          <a:bodyPr anchor="b">
            <a:noAutofit/>
          </a:bodyPr>
          <a:lstStyle>
            <a:lvl1pPr marL="0" indent="0" algn="l">
              <a:lnSpc>
                <a:spcPct val="90000"/>
              </a:lnSpc>
              <a:buFont typeface="Arial" panose="020B0604020202020204" pitchFamily="34" charset="0"/>
              <a:buNone/>
              <a:defRPr sz="6131" b="0" i="0" spc="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02800996"/>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A538B1-55EF-4D08-AF33-59C3DE31F5E9}"/>
              </a:ext>
            </a:extLst>
          </p:cNvPr>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dirty="0">
              <a:solidFill>
                <a:schemeClr val="bg2"/>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3B06A527-3510-4515-83F2-2632E34C7933}"/>
              </a:ext>
            </a:extLst>
          </p:cNvPr>
          <p:cNvSpPr txBox="1">
            <a:spLocks/>
          </p:cNvSpPr>
          <p:nvPr userDrawn="1"/>
        </p:nvSpPr>
        <p:spPr>
          <a:xfrm>
            <a:off x="10253774" y="6431853"/>
            <a:ext cx="1821974" cy="383116"/>
          </a:xfrm>
          <a:prstGeom prst="rect">
            <a:avLst/>
          </a:prstGeom>
        </p:spPr>
        <p:txBody>
          <a:bodyPr lIns="121861" tIns="60931" rIns="121861" bIns="60931" anchor="b"/>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600" b="0" i="0" kern="1200">
                <a:solidFill>
                  <a:schemeClr val="bg1">
                    <a:lumMod val="60000"/>
                    <a:lumOff val="40000"/>
                  </a:schemeClr>
                </a:solidFill>
                <a:latin typeface="Arial" panose="020B0604020202020204" pitchFamily="34" charset="0"/>
                <a:ea typeface="ＭＳ Ｐゴシック" charset="0"/>
                <a:cs typeface="Arial" panose="020B0604020202020204" pitchFamily="34" charset="0"/>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a:defRPr/>
            </a:pPr>
            <a:r>
              <a:rPr lang="en-GB" sz="1333" dirty="0">
                <a:solidFill>
                  <a:schemeClr val="bg2"/>
                </a:solidFill>
                <a:latin typeface="+mn-lt"/>
                <a:cs typeface="CiscoSansTT" panose="020B0503020201020303" pitchFamily="34" charset="0"/>
              </a:rPr>
              <a:t>#PCEMEAR19</a:t>
            </a:r>
          </a:p>
        </p:txBody>
      </p:sp>
      <p:sp>
        <p:nvSpPr>
          <p:cNvPr id="6" name="Rectangle 4">
            <a:extLst>
              <a:ext uri="{FF2B5EF4-FFF2-40B4-BE49-F238E27FC236}">
                <a16:creationId xmlns:a16="http://schemas.microsoft.com/office/drawing/2014/main" id="{AF85FA33-6A6F-451A-B3B5-6CFC346A1BDA}"/>
              </a:ext>
            </a:extLst>
          </p:cNvPr>
          <p:cNvSpPr>
            <a:spLocks noChangeArrowheads="1"/>
          </p:cNvSpPr>
          <p:nvPr userDrawn="1"/>
        </p:nvSpPr>
        <p:spPr bwMode="ltGray">
          <a:xfrm>
            <a:off x="6703855" y="6563078"/>
            <a:ext cx="4534836" cy="206025"/>
          </a:xfrm>
          <a:prstGeom prst="rect">
            <a:avLst/>
          </a:prstGeom>
          <a:noFill/>
          <a:ln w="9525">
            <a:noFill/>
            <a:miter lim="800000"/>
            <a:headEnd/>
            <a:tailEnd/>
          </a:ln>
          <a:effectLst/>
        </p:spPr>
        <p:txBody>
          <a:bodyPr lIns="82094" tIns="41045" rIns="82094" bIns="41045" anchor="b">
            <a:spAutoFit/>
          </a:bodyPr>
          <a:lstStyle/>
          <a:p>
            <a:pPr defTabSz="814061" eaLnBrk="1" fontAlgn="auto" hangingPunct="1">
              <a:spcBef>
                <a:spcPts val="0"/>
              </a:spcBef>
              <a:spcAft>
                <a:spcPts val="0"/>
              </a:spcAft>
              <a:defRPr/>
            </a:pPr>
            <a:r>
              <a:rPr lang="en-US" sz="800" spc="27" dirty="0">
                <a:solidFill>
                  <a:schemeClr val="bg2"/>
                </a:solidFill>
                <a:ea typeface="+mn-ea"/>
                <a:cs typeface="Arial" panose="020B0604020202020204" pitchFamily="34" charset="0"/>
              </a:rPr>
              <a:t>© 2018  Cisco and/or its affiliates. All rights reserved. Cisco Confidential</a:t>
            </a:r>
          </a:p>
        </p:txBody>
      </p:sp>
      <p:sp>
        <p:nvSpPr>
          <p:cNvPr id="4" name="Title 1"/>
          <p:cNvSpPr>
            <a:spLocks noGrp="1"/>
          </p:cNvSpPr>
          <p:nvPr>
            <p:ph type="ctrTitle"/>
          </p:nvPr>
        </p:nvSpPr>
        <p:spPr>
          <a:xfrm>
            <a:off x="383797" y="2054070"/>
            <a:ext cx="10626896" cy="3038449"/>
          </a:xfrm>
          <a:prstGeom prst="rect">
            <a:avLst/>
          </a:prstGeom>
        </p:spPr>
        <p:txBody>
          <a:bodyPr>
            <a:noAutofit/>
          </a:bodyPr>
          <a:lstStyle>
            <a:lvl1pPr marL="244721" indent="-533117" algn="l">
              <a:lnSpc>
                <a:spcPct val="90000"/>
              </a:lnSpc>
              <a:defRPr sz="5331" b="0" i="0" spc="0" baseline="0">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06707386"/>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014"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a:solidFill>
                  <a:schemeClr val="tx1"/>
                </a:solidFill>
                <a:latin typeface="Arial" panose="020B0604020202020204" pitchFamily="34" charset="0"/>
                <a:cs typeface="Arial" panose="020B0604020202020204" pitchFamily="34" charset="0"/>
              </a:defRPr>
            </a:lvl1pPr>
            <a:lvl2pPr marL="385108" indent="-152350">
              <a:lnSpc>
                <a:spcPct val="95000"/>
              </a:lnSpc>
              <a:spcBef>
                <a:spcPts val="600"/>
              </a:spcBef>
              <a:buClr>
                <a:schemeClr val="tx1"/>
              </a:buClr>
              <a:buSzPct val="60000"/>
              <a:buFont typeface="Arial"/>
              <a:buChar char="•"/>
              <a:defRPr sz="2399" b="0" i="0">
                <a:solidFill>
                  <a:schemeClr val="tx1"/>
                </a:solidFill>
                <a:latin typeface="Arial" panose="020B0604020202020204" pitchFamily="34" charset="0"/>
                <a:cs typeface="Arial" panose="020B0604020202020204" pitchFamily="34" charset="0"/>
              </a:defRPr>
            </a:lvl2pPr>
            <a:lvl3pPr marL="537459" indent="-152350">
              <a:buClr>
                <a:schemeClr val="tx1"/>
              </a:buClr>
              <a:buSzPct val="60000"/>
              <a:buFont typeface="Arial"/>
              <a:buChar char="•"/>
              <a:defRPr sz="2132" b="0" i="0">
                <a:solidFill>
                  <a:schemeClr val="tx1"/>
                </a:solidFill>
                <a:latin typeface="Arial" panose="020B0604020202020204" pitchFamily="34" charset="0"/>
                <a:cs typeface="Arial" panose="020B0604020202020204" pitchFamily="34" charset="0"/>
              </a:defRPr>
            </a:lvl3pPr>
            <a:lvl4pPr marL="689809" indent="-152350">
              <a:buClr>
                <a:schemeClr val="tx1"/>
              </a:buClr>
              <a:buSzPct val="60000"/>
              <a:buFont typeface="Arial"/>
              <a:buChar char="•"/>
              <a:defRPr sz="1866" b="0" i="0">
                <a:solidFill>
                  <a:schemeClr val="tx1"/>
                </a:solidFill>
                <a:latin typeface="Arial" panose="020B0604020202020204" pitchFamily="34" charset="0"/>
                <a:cs typeface="Arial" panose="020B0604020202020204" pitchFamily="34" charset="0"/>
              </a:defRPr>
            </a:lvl4pPr>
            <a:lvl5pPr marL="842159" indent="-152350">
              <a:buClr>
                <a:schemeClr val="tx1"/>
              </a:buClr>
              <a:buSzPct val="60000"/>
              <a:buFont typeface="Arial"/>
              <a:buChar char="•"/>
              <a:defRPr sz="16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39503"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baseline="0">
                <a:solidFill>
                  <a:schemeClr val="tx1"/>
                </a:solidFill>
                <a:latin typeface="Arial" panose="020B0604020202020204" pitchFamily="34" charset="0"/>
                <a:cs typeface="Arial" panose="020B0604020202020204" pitchFamily="34" charset="0"/>
              </a:defRPr>
            </a:lvl1pPr>
            <a:lvl2pPr marL="385108" indent="-152350">
              <a:lnSpc>
                <a:spcPct val="95000"/>
              </a:lnSpc>
              <a:spcBef>
                <a:spcPts val="600"/>
              </a:spcBef>
              <a:buClr>
                <a:schemeClr val="tx1"/>
              </a:buClr>
              <a:buSzPct val="60000"/>
              <a:buFont typeface="Arial"/>
              <a:buChar char="•"/>
              <a:defRPr sz="2399" b="0" i="0">
                <a:solidFill>
                  <a:schemeClr val="tx1"/>
                </a:solidFill>
                <a:latin typeface="Arial" panose="020B0604020202020204" pitchFamily="34" charset="0"/>
                <a:cs typeface="Arial" panose="020B0604020202020204" pitchFamily="34" charset="0"/>
              </a:defRPr>
            </a:lvl2pPr>
            <a:lvl3pPr marL="537459" indent="-152350">
              <a:buClr>
                <a:schemeClr val="tx1"/>
              </a:buClr>
              <a:buSzPct val="60000"/>
              <a:buFont typeface="Arial"/>
              <a:buChar char="•"/>
              <a:defRPr sz="2132" b="0" i="0">
                <a:solidFill>
                  <a:schemeClr val="tx1"/>
                </a:solidFill>
                <a:latin typeface="Arial" panose="020B0604020202020204" pitchFamily="34" charset="0"/>
                <a:cs typeface="Arial" panose="020B0604020202020204" pitchFamily="34" charset="0"/>
              </a:defRPr>
            </a:lvl3pPr>
            <a:lvl4pPr marL="689809" indent="-152350">
              <a:buClr>
                <a:schemeClr val="tx1"/>
              </a:buClr>
              <a:buSzPct val="60000"/>
              <a:buFont typeface="Arial"/>
              <a:buChar char="•"/>
              <a:defRPr sz="1866" b="0" i="0">
                <a:solidFill>
                  <a:schemeClr val="tx1"/>
                </a:solidFill>
                <a:latin typeface="Arial" panose="020B0604020202020204" pitchFamily="34" charset="0"/>
                <a:cs typeface="Arial" panose="020B0604020202020204" pitchFamily="34" charset="0"/>
              </a:defRPr>
            </a:lvl4pPr>
            <a:lvl5pPr marL="842159" indent="-152350">
              <a:buClr>
                <a:schemeClr val="tx1"/>
              </a:buClr>
              <a:buSzPct val="60000"/>
              <a:buFont typeface="Arial"/>
              <a:buChar char="•"/>
              <a:defRPr sz="16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ext uri="{91240B29-F687-4f45-9708-019B960494DF}"/>
          </a:extLst>
        </p:spPr>
        <p:txBody>
          <a:bodyPr/>
          <a:lstStyle>
            <a:lvl1pPr>
              <a:defRPr sz="3732">
                <a:solidFill>
                  <a:schemeClr val="tx2"/>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326546275"/>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5CF905F4-5FE8-4E3A-83B5-DC9E8C03C7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56378" y="772584"/>
            <a:ext cx="6473197" cy="600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0"/>
          </p:nvPr>
        </p:nvSpPr>
        <p:spPr>
          <a:xfrm>
            <a:off x="711014" y="1607864"/>
            <a:ext cx="5180251" cy="4110792"/>
          </a:xfrm>
          <a:prstGeom prst="rect">
            <a:avLst/>
          </a:prstGeom>
        </p:spPr>
        <p:txBody>
          <a:bodyPr lIns="0" tIns="45710" rIns="0" bIns="45710">
            <a:noAutofit/>
          </a:bodyPr>
          <a:lstStyle>
            <a:lvl1pPr marL="232758" indent="-156582">
              <a:lnSpc>
                <a:spcPct val="95000"/>
              </a:lnSpc>
              <a:spcBef>
                <a:spcPts val="1480"/>
              </a:spcBef>
              <a:buClr>
                <a:schemeClr val="tx1"/>
              </a:buClr>
              <a:buSzPct val="60000"/>
              <a:buFont typeface="Arial"/>
              <a:buChar char="•"/>
              <a:defRPr sz="2666" b="0" i="0">
                <a:solidFill>
                  <a:schemeClr val="tx1"/>
                </a:solidFill>
                <a:latin typeface="Arial" panose="020B0604020202020204" pitchFamily="34" charset="0"/>
                <a:cs typeface="Arial" panose="020B0604020202020204" pitchFamily="34" charset="0"/>
              </a:defRPr>
            </a:lvl1pPr>
            <a:lvl2pPr marL="385108" indent="-152350">
              <a:lnSpc>
                <a:spcPct val="95000"/>
              </a:lnSpc>
              <a:spcBef>
                <a:spcPts val="600"/>
              </a:spcBef>
              <a:buClr>
                <a:schemeClr val="tx1"/>
              </a:buClr>
              <a:buSzPct val="60000"/>
              <a:buFont typeface="Arial"/>
              <a:buChar char="•"/>
              <a:defRPr sz="2399" b="0" i="0">
                <a:solidFill>
                  <a:schemeClr val="tx1"/>
                </a:solidFill>
                <a:latin typeface="Arial" panose="020B0604020202020204" pitchFamily="34" charset="0"/>
                <a:cs typeface="Arial" panose="020B0604020202020204" pitchFamily="34" charset="0"/>
              </a:defRPr>
            </a:lvl2pPr>
            <a:lvl3pPr marL="537459" indent="-152350">
              <a:buClr>
                <a:schemeClr val="tx1"/>
              </a:buClr>
              <a:buSzPct val="60000"/>
              <a:buFont typeface="Arial"/>
              <a:buChar char="•"/>
              <a:defRPr sz="2132" b="0" i="0">
                <a:solidFill>
                  <a:schemeClr val="tx1"/>
                </a:solidFill>
                <a:latin typeface="Arial" panose="020B0604020202020204" pitchFamily="34" charset="0"/>
                <a:cs typeface="Arial" panose="020B0604020202020204" pitchFamily="34" charset="0"/>
              </a:defRPr>
            </a:lvl3pPr>
            <a:lvl4pPr marL="689809" indent="-152350">
              <a:buClr>
                <a:schemeClr val="tx1"/>
              </a:buClr>
              <a:buSzPct val="60000"/>
              <a:buFont typeface="Arial"/>
              <a:buChar char="•"/>
              <a:defRPr sz="1866" b="0" i="0">
                <a:solidFill>
                  <a:schemeClr val="tx1"/>
                </a:solidFill>
                <a:latin typeface="Arial" panose="020B0604020202020204" pitchFamily="34" charset="0"/>
                <a:cs typeface="Arial" panose="020B0604020202020204" pitchFamily="34" charset="0"/>
              </a:defRPr>
            </a:lvl4pPr>
            <a:lvl5pPr marL="842159" indent="-152350">
              <a:buClr>
                <a:schemeClr val="tx1"/>
              </a:buClr>
              <a:buSzPct val="60000"/>
              <a:buFont typeface="Arial"/>
              <a:buChar char="•"/>
              <a:defRPr sz="16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ext uri="{91240B29-F687-4f45-9708-019B960494DF}"/>
          </a:extLst>
        </p:spPr>
        <p:txBody>
          <a:bodyPr/>
          <a:lstStyle>
            <a:lvl1pPr>
              <a:defRPr sz="3732">
                <a:solidFill>
                  <a:schemeClr val="tx2"/>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25577348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x3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715954"/>
      </p:ext>
    </p:extLst>
  </p:cSld>
  <p:clrMapOvr>
    <a:masterClrMapping/>
  </p:clrMapOvr>
  <p:extLst>
    <p:ext uri="{DCECCB84-F9BA-43D5-87BE-67443E8EF086}">
      <p15:sldGuideLst xmlns:p15="http://schemas.microsoft.com/office/powerpoint/2012/main">
        <p15:guide id="1" pos="2111">
          <p15:clr>
            <a:srgbClr val="FBAE40"/>
          </p15:clr>
        </p15:guide>
        <p15:guide id="2" pos="5543">
          <p15:clr>
            <a:srgbClr val="FBAE40"/>
          </p15:clr>
        </p15:guide>
        <p15:guide id="3" orient="horz" pos="1560" userDrawn="1">
          <p15:clr>
            <a:srgbClr val="FBAE40"/>
          </p15:clr>
        </p15:guide>
        <p15:guide id="4" orient="horz" pos="2736" userDrawn="1">
          <p15:clr>
            <a:srgbClr val="FBAE40"/>
          </p15:clr>
        </p15:guide>
        <p15:guide id="5" pos="383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7" y="455085"/>
            <a:ext cx="11124419" cy="975783"/>
          </a:xfrm>
          <a:prstGeom prst="rect">
            <a:avLst/>
          </a:prstGeom>
          <a:noFill/>
          <a:ln>
            <a:noFill/>
          </a:ln>
          <a:extLst>
            <a:ext uri="{FAA26D3D-D897-4be2-8F04-BA451C77F1D7}"/>
            <a:ext uri="{909E8E84-426E-40dd-AFC4-6F175D3DCCD1}"/>
            <a:ext uri="{91240B29-F687-4f45-9708-019B960494DF}"/>
          </a:extLst>
        </p:spPr>
        <p:txBody>
          <a:bodyPr/>
          <a:lstStyle>
            <a:lvl1pPr>
              <a:defRPr sz="3732">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533139215"/>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295949"/>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040A2D9A-0261-47FC-872F-9FE27A44EF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5639824">
            <a:off x="7395280" y="2561714"/>
            <a:ext cx="4184651" cy="418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645171"/>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015" y="1797052"/>
            <a:ext cx="10817582" cy="3544971"/>
          </a:xfrm>
          <a:prstGeom prst="rect">
            <a:avLst/>
          </a:prstGeom>
        </p:spPr>
        <p:txBody>
          <a:bodyPr lIns="91420" tIns="45710" rIns="91420" bIns="45710">
            <a:noAutofit/>
          </a:bodyPr>
          <a:lstStyle>
            <a:lvl1pPr marL="0" indent="0" algn="ctr">
              <a:buNone/>
              <a:defRPr sz="2666" baseline="0">
                <a:solidFill>
                  <a:schemeClr val="tx1"/>
                </a:solidFill>
                <a:latin typeface="Arial" panose="020B0604020202020204" pitchFamily="34" charset="0"/>
                <a:cs typeface="Arial" panose="020B0604020202020204" pitchFamily="34" charset="0"/>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506">
              <a:lnSpc>
                <a:spcPct val="100000"/>
              </a:lnSpc>
              <a:spcBef>
                <a:spcPct val="50000"/>
              </a:spcBef>
              <a:buNone/>
              <a:defRPr sz="1866" b="0" i="0">
                <a:solidFill>
                  <a:schemeClr val="tx1"/>
                </a:solidFill>
                <a:latin typeface="Arial" panose="020B0604020202020204" pitchFamily="34" charset="0"/>
                <a:cs typeface="Arial" panose="020B0604020202020204" pitchFamily="34" charset="0"/>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ext uri="{91240B29-F687-4f45-9708-019B960494DF}"/>
          </a:extLst>
        </p:spPr>
        <p:txBody>
          <a:bodyPr/>
          <a:lstStyle>
            <a:lvl1pPr>
              <a:defRPr sz="3732">
                <a:solidFill>
                  <a:schemeClr val="tx2"/>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1560645138"/>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015" y="1602319"/>
            <a:ext cx="10817582" cy="3744383"/>
          </a:xfrm>
          <a:prstGeom prst="rect">
            <a:avLst/>
          </a:prstGeom>
        </p:spPr>
        <p:txBody>
          <a:bodyPr vert="horz" lIns="91420" tIns="45710" rIns="91420" bIns="45710">
            <a:noAutofit/>
          </a:bodyPr>
          <a:lstStyle>
            <a:lvl1pPr marL="0" indent="0" algn="ctr">
              <a:buNone/>
              <a:defRPr sz="2666" b="0" i="0">
                <a:solidFill>
                  <a:schemeClr val="tx1"/>
                </a:solidFill>
                <a:latin typeface="Arial" panose="020B0604020202020204" pitchFamily="34" charset="0"/>
                <a:cs typeface="Arial" panose="020B0604020202020204" pitchFamily="34" charset="0"/>
              </a:defRPr>
            </a:lvl1pPr>
          </a:lstStyle>
          <a:p>
            <a:pPr lvl="0"/>
            <a:r>
              <a:rPr lang="en-US" noProof="0" dirty="0"/>
              <a:t>Click icon to add chart</a:t>
            </a:r>
          </a:p>
        </p:txBody>
      </p:sp>
      <p:sp>
        <p:nvSpPr>
          <p:cNvPr id="7" name="Text Placeholder 9"/>
          <p:cNvSpPr>
            <a:spLocks noGrp="1"/>
          </p:cNvSpPr>
          <p:nvPr>
            <p:ph type="body" sz="quarter" idx="11"/>
          </p:nvPr>
        </p:nvSpPr>
        <p:spPr>
          <a:xfrm>
            <a:off x="583538" y="5530962"/>
            <a:ext cx="9571256" cy="434977"/>
          </a:xfrm>
          <a:prstGeom prst="rect">
            <a:avLst/>
          </a:prstGeom>
        </p:spPr>
        <p:txBody>
          <a:bodyPr wrap="square" lIns="91420" tIns="45710" rIns="91420" bIns="45710" anchor="b" anchorCtr="0">
            <a:noAutofit/>
          </a:bodyPr>
          <a:lstStyle>
            <a:lvl1pPr algn="l" defTabSz="804506">
              <a:lnSpc>
                <a:spcPct val="100000"/>
              </a:lnSpc>
              <a:spcBef>
                <a:spcPct val="50000"/>
              </a:spcBef>
              <a:buNone/>
              <a:defRPr sz="1866" b="0" i="0">
                <a:solidFill>
                  <a:schemeClr val="tx1"/>
                </a:solidFill>
                <a:latin typeface="Arial" panose="020B0604020202020204" pitchFamily="34" charset="0"/>
                <a:cs typeface="Arial" panose="020B0604020202020204" pitchFamily="34" charset="0"/>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dirty="0"/>
              <a:t>Click to edit Master text styles</a:t>
            </a:r>
          </a:p>
        </p:txBody>
      </p:sp>
      <p:sp>
        <p:nvSpPr>
          <p:cNvPr id="5" name="Title Placeholder 5"/>
          <p:cNvSpPr>
            <a:spLocks noGrp="1"/>
          </p:cNvSpPr>
          <p:nvPr>
            <p:ph type="title"/>
          </p:nvPr>
        </p:nvSpPr>
        <p:spPr bwMode="auto">
          <a:xfrm>
            <a:off x="583537" y="455085"/>
            <a:ext cx="11124419" cy="975783"/>
          </a:xfrm>
          <a:prstGeom prst="rect">
            <a:avLst/>
          </a:prstGeom>
          <a:noFill/>
          <a:ln>
            <a:noFill/>
          </a:ln>
          <a:extLst>
            <a:ext uri="{909E8E84-426E-40dd-AFC4-6F175D3DCCD1}"/>
            <a:ext uri="{91240B29-F687-4f45-9708-019B960494DF}"/>
          </a:extLst>
        </p:spPr>
        <p:txBody>
          <a:bodyPr/>
          <a:lstStyle>
            <a:lvl1pPr>
              <a:defRPr>
                <a:solidFill>
                  <a:schemeClr val="tx2"/>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245510679"/>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ED830E35-42DF-43BC-9EEE-B56B0EC32C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2985"/>
            <a:ext cx="2607054" cy="455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30C4D009-67CD-44C3-9EB0-4307A1753F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36358" y="1380067"/>
            <a:ext cx="146646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8F7E66D-9750-4CAB-A004-3C0E390A948E}"/>
              </a:ext>
            </a:extLst>
          </p:cNvPr>
          <p:cNvSpPr>
            <a:spLocks noChangeArrowheads="1"/>
          </p:cNvSpPr>
          <p:nvPr userDrawn="1"/>
        </p:nvSpPr>
        <p:spPr bwMode="ltGray">
          <a:xfrm>
            <a:off x="636951" y="6321778"/>
            <a:ext cx="4621596" cy="206025"/>
          </a:xfrm>
          <a:prstGeom prst="rect">
            <a:avLst/>
          </a:prstGeom>
          <a:noFill/>
          <a:ln w="9525">
            <a:noFill/>
            <a:miter lim="800000"/>
            <a:headEnd/>
            <a:tailEnd/>
          </a:ln>
          <a:effectLst/>
        </p:spPr>
        <p:txBody>
          <a:bodyPr lIns="82094" tIns="41045" rIns="82094" bIns="41045" anchor="b">
            <a:spAutoFit/>
          </a:bodyPr>
          <a:lstStyle/>
          <a:p>
            <a:pPr defTabSz="814061" eaLnBrk="1" fontAlgn="auto" hangingPunct="1">
              <a:spcBef>
                <a:spcPts val="0"/>
              </a:spcBef>
              <a:spcAft>
                <a:spcPts val="0"/>
              </a:spcAft>
              <a:defRPr/>
            </a:pPr>
            <a:r>
              <a:rPr lang="en-US" sz="800" spc="27" dirty="0">
                <a:solidFill>
                  <a:schemeClr val="accent1">
                    <a:lumMod val="75000"/>
                  </a:schemeClr>
                </a:solidFill>
                <a:ea typeface="+mn-ea"/>
                <a:cs typeface="Arial" panose="020B0604020202020204" pitchFamily="34" charset="0"/>
              </a:rPr>
              <a:t>© 2017  Cisco and/or its affiliates. All rights reserved.   Cisco Confidential</a:t>
            </a:r>
          </a:p>
        </p:txBody>
      </p:sp>
      <p:sp>
        <p:nvSpPr>
          <p:cNvPr id="6" name="Text Placeholder 5"/>
          <p:cNvSpPr>
            <a:spLocks noGrp="1"/>
          </p:cNvSpPr>
          <p:nvPr>
            <p:ph type="body" sz="quarter" idx="10"/>
          </p:nvPr>
        </p:nvSpPr>
        <p:spPr>
          <a:xfrm>
            <a:off x="2986813" y="1691503"/>
            <a:ext cx="8541786" cy="4429896"/>
          </a:xfrm>
          <a:prstGeom prst="rect">
            <a:avLst/>
          </a:prstGeom>
        </p:spPr>
        <p:txBody>
          <a:bodyPr lIns="0" rIns="0" anchor="ctr" anchorCtr="0"/>
          <a:lstStyle>
            <a:lvl1pPr marL="0" indent="0">
              <a:lnSpc>
                <a:spcPct val="100000"/>
              </a:lnSpc>
              <a:buClr>
                <a:schemeClr val="tx1"/>
              </a:buClr>
              <a:buSzPct val="60000"/>
              <a:buFont typeface="Arial" panose="020B0604020202020204" pitchFamily="34" charset="0"/>
              <a:buNone/>
              <a:tabLst>
                <a:tab pos="304701" algn="l"/>
              </a:tabLst>
              <a:defRPr sz="4266">
                <a:latin typeface="Arial" panose="020B0604020202020204" pitchFamily="34" charset="0"/>
                <a:cs typeface="Arial" panose="020B0604020202020204" pitchFamily="34" charset="0"/>
              </a:defRPr>
            </a:lvl1pPr>
            <a:lvl2pPr marL="461284" indent="-228525">
              <a:lnSpc>
                <a:spcPct val="100000"/>
              </a:lnSpc>
              <a:buClr>
                <a:schemeClr val="tx1"/>
              </a:buClr>
              <a:buSzPct val="60000"/>
              <a:buFont typeface="Arial" panose="020B0604020202020204" pitchFamily="34" charset="0"/>
              <a:buChar char="•"/>
              <a:defRPr sz="3199">
                <a:latin typeface="Arial" panose="020B0604020202020204" pitchFamily="34" charset="0"/>
                <a:cs typeface="Arial" panose="020B0604020202020204" pitchFamily="34" charset="0"/>
              </a:defRPr>
            </a:lvl2pPr>
            <a:lvl3pPr marL="609402" indent="-156582">
              <a:lnSpc>
                <a:spcPct val="100000"/>
              </a:lnSpc>
              <a:buClr>
                <a:schemeClr val="tx1"/>
              </a:buClr>
              <a:buSzPct val="60000"/>
              <a:buFont typeface="Arial" panose="020B0604020202020204" pitchFamily="34" charset="0"/>
              <a:buChar char="•"/>
              <a:defRPr sz="2666">
                <a:latin typeface="Arial" panose="020B0604020202020204" pitchFamily="34" charset="0"/>
                <a:cs typeface="Arial" panose="020B0604020202020204" pitchFamily="34" charset="0"/>
              </a:defRPr>
            </a:lvl3pPr>
            <a:lvl4pPr marL="765984" indent="-156582">
              <a:lnSpc>
                <a:spcPct val="100000"/>
              </a:lnSpc>
              <a:buClr>
                <a:schemeClr val="tx1"/>
              </a:buClr>
              <a:buSzPct val="60000"/>
              <a:buFont typeface="Arial" panose="020B0604020202020204" pitchFamily="34" charset="0"/>
              <a:buChar char="•"/>
              <a:tabLst/>
              <a:defRPr sz="2399">
                <a:latin typeface="Arial" panose="020B0604020202020204" pitchFamily="34" charset="0"/>
                <a:cs typeface="Arial" panose="020B0604020202020204" pitchFamily="34" charset="0"/>
              </a:defRPr>
            </a:lvl4pPr>
            <a:lvl5pPr marL="992395" indent="-150235">
              <a:lnSpc>
                <a:spcPct val="100000"/>
              </a:lnSpc>
              <a:buClr>
                <a:schemeClr val="tx1"/>
              </a:buClr>
              <a:buSzPct val="60000"/>
              <a:buFont typeface="Arial" panose="020B0604020202020204" pitchFamily="34" charset="0"/>
              <a:buChar char="•"/>
              <a:defRPr sz="2399">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051241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1BC327-B178-43D1-9C41-0D97E6CC8FBA}"/>
              </a:ext>
            </a:extLst>
          </p:cNvPr>
          <p:cNvSpPr>
            <a:spLocks noChangeArrowheads="1"/>
          </p:cNvSpPr>
          <p:nvPr userDrawn="1"/>
        </p:nvSpPr>
        <p:spPr bwMode="ltGray">
          <a:xfrm>
            <a:off x="636953" y="6321778"/>
            <a:ext cx="3815355" cy="206025"/>
          </a:xfrm>
          <a:prstGeom prst="rect">
            <a:avLst/>
          </a:prstGeom>
          <a:noFill/>
          <a:ln w="9525">
            <a:noFill/>
            <a:miter lim="800000"/>
            <a:headEnd/>
            <a:tailEnd/>
          </a:ln>
          <a:effectLst/>
        </p:spPr>
        <p:txBody>
          <a:bodyPr lIns="82094" tIns="41045" rIns="82094" bIns="41045" anchor="b">
            <a:spAutoFit/>
          </a:bodyPr>
          <a:lstStyle/>
          <a:p>
            <a:pPr defTabSz="814061" eaLnBrk="1" fontAlgn="auto" hangingPunct="1">
              <a:spcBef>
                <a:spcPts val="0"/>
              </a:spcBef>
              <a:spcAft>
                <a:spcPts val="0"/>
              </a:spcAft>
              <a:defRPr/>
            </a:pPr>
            <a:r>
              <a:rPr lang="en-US" sz="800" spc="27" dirty="0">
                <a:solidFill>
                  <a:schemeClr val="accent1">
                    <a:lumMod val="75000"/>
                  </a:schemeClr>
                </a:solidFill>
                <a:ea typeface="+mn-ea"/>
                <a:cs typeface="Arial" panose="020B0604020202020204" pitchFamily="34" charset="0"/>
              </a:rPr>
              <a:t>© 2017  Cisco and/or its affiliates. All rights reserved.   Cisco Confidential</a:t>
            </a:r>
          </a:p>
        </p:txBody>
      </p:sp>
      <p:pic>
        <p:nvPicPr>
          <p:cNvPr id="6" name="Picture 10">
            <a:extLst>
              <a:ext uri="{FF2B5EF4-FFF2-40B4-BE49-F238E27FC236}">
                <a16:creationId xmlns:a16="http://schemas.microsoft.com/office/drawing/2014/main" id="{109022BD-8F48-473A-9C98-B695035D2A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8849022">
            <a:off x="10257593" y="4351087"/>
            <a:ext cx="2133600" cy="213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a:extLst>
        </p:spPr>
        <p:txBody>
          <a:bodyPr/>
          <a:lstStyle>
            <a:lvl1pPr algn="l" defTabSz="911987" rtl="0" eaLnBrk="1" fontAlgn="base" hangingPunct="1">
              <a:lnSpc>
                <a:spcPct val="85000"/>
              </a:lnSpc>
              <a:spcBef>
                <a:spcPct val="0"/>
              </a:spcBef>
              <a:spcAft>
                <a:spcPct val="0"/>
              </a:spcAft>
              <a:defRPr lang="en-GB" sz="4266" kern="1200" dirty="0">
                <a:solidFill>
                  <a:schemeClr val="tx1"/>
                </a:solidFill>
                <a:latin typeface="Arial" panose="020B0604020202020204" pitchFamily="34" charset="0"/>
                <a:ea typeface="ＭＳ Ｐゴシック" charset="0"/>
                <a:cs typeface="Arial" panose="020B0604020202020204" pitchFamily="34"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4267" y="709085"/>
            <a:ext cx="4744331" cy="4486461"/>
          </a:xfrm>
          <a:prstGeom prst="rect">
            <a:avLst/>
          </a:prstGeom>
        </p:spPr>
        <p:txBody>
          <a:bodyPr anchor="ctr" anchorCtr="0"/>
          <a:lstStyle>
            <a:lvl1pPr marL="0" indent="0" algn="ctr">
              <a:buNone/>
              <a:defRPr>
                <a:latin typeface="Arial" panose="020B0604020202020204" pitchFamily="34" charset="0"/>
                <a:cs typeface="Arial" panose="020B0604020202020204" pitchFamily="34" charset="0"/>
              </a:defRPr>
            </a:lvl1pPr>
          </a:lstStyle>
          <a:p>
            <a:pPr lvl="0"/>
            <a:endParaRPr lang="en-US" noProof="0" dirty="0"/>
          </a:p>
        </p:txBody>
      </p:sp>
      <p:sp>
        <p:nvSpPr>
          <p:cNvPr id="9" name="Text Placeholder 8"/>
          <p:cNvSpPr>
            <a:spLocks noGrp="1"/>
          </p:cNvSpPr>
          <p:nvPr>
            <p:ph type="body" sz="quarter" idx="11"/>
          </p:nvPr>
        </p:nvSpPr>
        <p:spPr>
          <a:xfrm>
            <a:off x="6784267" y="5416469"/>
            <a:ext cx="4744331" cy="700193"/>
          </a:xfrm>
          <a:prstGeom prst="rect">
            <a:avLst/>
          </a:prstGeom>
        </p:spPr>
        <p:txBody>
          <a:bodyPr lIns="0" tIns="0" rIns="0" bIns="0"/>
          <a:lstStyle>
            <a:lvl1pPr marL="0" indent="0">
              <a:buNone/>
              <a:defRPr sz="1866">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561246851"/>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BBE8107D-C6EE-498A-88D5-EFC9EC3064CE}"/>
              </a:ext>
            </a:extLst>
          </p:cNvPr>
          <p:cNvSpPr>
            <a:spLocks noChangeArrowheads="1"/>
          </p:cNvSpPr>
          <p:nvPr userDrawn="1"/>
        </p:nvSpPr>
        <p:spPr bwMode="ltGray">
          <a:xfrm>
            <a:off x="636953" y="6321778"/>
            <a:ext cx="3927510" cy="206025"/>
          </a:xfrm>
          <a:prstGeom prst="rect">
            <a:avLst/>
          </a:prstGeom>
          <a:noFill/>
          <a:ln w="9525">
            <a:noFill/>
            <a:miter lim="800000"/>
            <a:headEnd/>
            <a:tailEnd/>
          </a:ln>
          <a:effectLst/>
        </p:spPr>
        <p:txBody>
          <a:bodyPr lIns="82094" tIns="41045" rIns="82094" bIns="41045" anchor="b">
            <a:spAutoFit/>
          </a:bodyPr>
          <a:lstStyle/>
          <a:p>
            <a:pPr defTabSz="814061" eaLnBrk="1" fontAlgn="auto" hangingPunct="1">
              <a:spcBef>
                <a:spcPts val="0"/>
              </a:spcBef>
              <a:spcAft>
                <a:spcPts val="0"/>
              </a:spcAft>
              <a:defRPr/>
            </a:pPr>
            <a:r>
              <a:rPr lang="en-US" sz="800" spc="27" dirty="0">
                <a:solidFill>
                  <a:schemeClr val="accent1">
                    <a:lumMod val="75000"/>
                  </a:schemeClr>
                </a:solidFill>
                <a:ea typeface="+mn-ea"/>
                <a:cs typeface="Arial" panose="020B0604020202020204" pitchFamily="34" charset="0"/>
              </a:rPr>
              <a:t>© 2017  Cisco and/or its affiliates. All rights reserved.   Cisco Confidential</a:t>
            </a:r>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a:extLst>
        </p:spPr>
        <p:txBody>
          <a:bodyPr/>
          <a:lstStyle>
            <a:lvl1pPr algn="l" defTabSz="911987" rtl="0" eaLnBrk="1" fontAlgn="base" hangingPunct="1">
              <a:lnSpc>
                <a:spcPct val="85000"/>
              </a:lnSpc>
              <a:spcBef>
                <a:spcPct val="0"/>
              </a:spcBef>
              <a:spcAft>
                <a:spcPct val="0"/>
              </a:spcAft>
              <a:defRPr lang="en-GB" sz="4266"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GB" dirty="0"/>
              <a:t>Click to edit Master title style</a:t>
            </a:r>
          </a:p>
        </p:txBody>
      </p:sp>
    </p:spTree>
    <p:extLst>
      <p:ext uri="{BB962C8B-B14F-4D97-AF65-F5344CB8AC3E}">
        <p14:creationId xmlns:p14="http://schemas.microsoft.com/office/powerpoint/2010/main" val="712565385"/>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22A884F-C2E2-45A5-A1B7-6D2A1B044BEA}"/>
              </a:ext>
            </a:extLst>
          </p:cNvPr>
          <p:cNvSpPr>
            <a:spLocks noChangeArrowheads="1"/>
          </p:cNvSpPr>
          <p:nvPr userDrawn="1"/>
        </p:nvSpPr>
        <p:spPr bwMode="ltGray">
          <a:xfrm>
            <a:off x="636952" y="6321778"/>
            <a:ext cx="4238579" cy="206025"/>
          </a:xfrm>
          <a:prstGeom prst="rect">
            <a:avLst/>
          </a:prstGeom>
          <a:noFill/>
          <a:ln w="9525">
            <a:noFill/>
            <a:miter lim="800000"/>
            <a:headEnd/>
            <a:tailEnd/>
          </a:ln>
          <a:effectLst/>
        </p:spPr>
        <p:txBody>
          <a:bodyPr lIns="82094" tIns="41045" rIns="82094" bIns="41045" anchor="b">
            <a:spAutoFit/>
          </a:bodyPr>
          <a:lstStyle/>
          <a:p>
            <a:pPr defTabSz="814061" eaLnBrk="1" fontAlgn="auto" hangingPunct="1">
              <a:spcBef>
                <a:spcPts val="0"/>
              </a:spcBef>
              <a:spcAft>
                <a:spcPts val="0"/>
              </a:spcAft>
              <a:defRPr/>
            </a:pPr>
            <a:r>
              <a:rPr lang="en-US" sz="800" spc="27" dirty="0">
                <a:solidFill>
                  <a:schemeClr val="accent1">
                    <a:lumMod val="75000"/>
                  </a:schemeClr>
                </a:solidFill>
                <a:ea typeface="+mn-ea"/>
                <a:cs typeface="Arial" panose="020B0604020202020204" pitchFamily="34" charset="0"/>
              </a:rPr>
              <a:t>© 2017  Cisco and/or its affiliates. All rights reserved.   Cisco Confidential</a:t>
            </a:r>
          </a:p>
        </p:txBody>
      </p:sp>
      <p:sp>
        <p:nvSpPr>
          <p:cNvPr id="3" name="Title Placeholder 5"/>
          <p:cNvSpPr>
            <a:spLocks noGrp="1"/>
          </p:cNvSpPr>
          <p:nvPr>
            <p:ph type="title"/>
          </p:nvPr>
        </p:nvSpPr>
        <p:spPr bwMode="auto">
          <a:xfrm>
            <a:off x="583537" y="2212976"/>
            <a:ext cx="5077074" cy="2432051"/>
          </a:xfrm>
          <a:prstGeom prst="rect">
            <a:avLst/>
          </a:prstGeom>
          <a:noFill/>
          <a:ln>
            <a:noFill/>
          </a:ln>
          <a:extLst>
            <a:ext uri="{FAA26D3D-D897-4be2-8F04-BA451C77F1D7}"/>
            <a:ext uri="{909E8E84-426E-40dd-AFC4-6F175D3DCCD1}"/>
            <a:ext uri="{91240B29-F687-4f45-9708-019B960494DF}"/>
          </a:extLst>
        </p:spPr>
        <p:txBody>
          <a:bodyPr/>
          <a:lstStyle>
            <a:lvl1pPr algn="l" defTabSz="911987" rtl="0" eaLnBrk="1" fontAlgn="base" hangingPunct="1">
              <a:lnSpc>
                <a:spcPct val="85000"/>
              </a:lnSpc>
              <a:spcBef>
                <a:spcPct val="0"/>
              </a:spcBef>
              <a:spcAft>
                <a:spcPct val="0"/>
              </a:spcAft>
              <a:defRPr lang="en-GB" sz="4266" kern="1200" dirty="0">
                <a:solidFill>
                  <a:schemeClr val="bg1"/>
                </a:solidFill>
                <a:latin typeface="Arial" panose="020B0604020202020204" pitchFamily="34" charset="0"/>
                <a:ea typeface="ＭＳ Ｐゴシック" charset="0"/>
                <a:cs typeface="Arial" panose="020B0604020202020204" pitchFamily="34"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4267" y="670984"/>
            <a:ext cx="4744331" cy="5450416"/>
          </a:xfrm>
          <a:prstGeom prst="rect">
            <a:avLst/>
          </a:prstGeom>
        </p:spPr>
        <p:txBody>
          <a:bodyPr anchor="ctr" anchorCtr="0"/>
          <a:lstStyle>
            <a:lvl1pPr marL="0" indent="0" algn="ctr">
              <a:buNone/>
              <a:defRPr>
                <a:latin typeface="Arial" panose="020B0604020202020204" pitchFamily="34" charset="0"/>
                <a:cs typeface="Arial" panose="020B0604020202020204" pitchFamily="34" charset="0"/>
              </a:defRPr>
            </a:lvl1pPr>
          </a:lstStyle>
          <a:p>
            <a:pPr lvl="0"/>
            <a:endParaRPr lang="en-US" noProof="0" dirty="0"/>
          </a:p>
        </p:txBody>
      </p:sp>
    </p:spTree>
    <p:extLst>
      <p:ext uri="{BB962C8B-B14F-4D97-AF65-F5344CB8AC3E}">
        <p14:creationId xmlns:p14="http://schemas.microsoft.com/office/powerpoint/2010/main" val="107994750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00507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26CF2-CB3B-4BBF-86AF-F3B59F8EBBCA}"/>
              </a:ext>
            </a:extLst>
          </p:cNvPr>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399" dirty="0">
              <a:latin typeface="Arial" panose="020B0604020202020204" pitchFamily="34" charset="0"/>
              <a:cs typeface="Arial" panose="020B0604020202020204" pitchFamily="34" charset="0"/>
            </a:endParaRPr>
          </a:p>
        </p:txBody>
      </p:sp>
      <p:sp>
        <p:nvSpPr>
          <p:cNvPr id="3" name="Freeform 6">
            <a:extLst>
              <a:ext uri="{FF2B5EF4-FFF2-40B4-BE49-F238E27FC236}">
                <a16:creationId xmlns:a16="http://schemas.microsoft.com/office/drawing/2014/main" id="{A846173F-84F8-4DB2-9F06-31AFBAC4EBE7}"/>
              </a:ext>
            </a:extLst>
          </p:cNvPr>
          <p:cNvSpPr>
            <a:spLocks noChangeAspect="1" noEditPoints="1"/>
          </p:cNvSpPr>
          <p:nvPr userDrawn="1"/>
        </p:nvSpPr>
        <p:spPr bwMode="auto">
          <a:xfrm>
            <a:off x="5015194" y="2838453"/>
            <a:ext cx="2158438" cy="1147233"/>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a:lstStyle/>
          <a:p>
            <a:pPr eaLnBrk="1" hangingPunct="1">
              <a:defRPr/>
            </a:pPr>
            <a:endParaRPr lang="en-US" sz="2399"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39412165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x4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0101962"/>
      </p:ext>
    </p:extLst>
  </p:cSld>
  <p:clrMapOvr>
    <a:masterClrMapping/>
  </p:clrMapOvr>
  <p:extLst>
    <p:ext uri="{DCECCB84-F9BA-43D5-87BE-67443E8EF086}">
      <p15:sldGuideLst xmlns:p15="http://schemas.microsoft.com/office/powerpoint/2012/main">
        <p15:guide id="1" pos="2111" userDrawn="1">
          <p15:clr>
            <a:srgbClr val="FBAE40"/>
          </p15:clr>
        </p15:guide>
        <p15:guide id="2" pos="5543" userDrawn="1">
          <p15:clr>
            <a:srgbClr val="FBAE40"/>
          </p15:clr>
        </p15:guide>
        <p15:guide id="3" orient="horz" pos="1272" userDrawn="1">
          <p15:clr>
            <a:srgbClr val="FBAE40"/>
          </p15:clr>
        </p15:guide>
        <p15:guide id="4" orient="horz" pos="3024" userDrawn="1">
          <p15:clr>
            <a:srgbClr val="FBAE40"/>
          </p15:clr>
        </p15:guide>
        <p15:guide id="5" pos="3839" userDrawn="1">
          <p15:clr>
            <a:srgbClr val="FBAE40"/>
          </p15:clr>
        </p15:guide>
        <p15:guide id="6" orient="horz" pos="216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ullet Slide With Title">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2CF1FD1-D289-4558-8B0F-9FA53C7294CC}"/>
              </a:ext>
            </a:extLst>
          </p:cNvPr>
          <p:cNvGrpSpPr>
            <a:grpSpLocks/>
          </p:cNvGrpSpPr>
          <p:nvPr userDrawn="1"/>
        </p:nvGrpSpPr>
        <p:grpSpPr bwMode="auto">
          <a:xfrm>
            <a:off x="5533643" y="1885951"/>
            <a:ext cx="3703202" cy="4000500"/>
            <a:chOff x="4933507" y="1151360"/>
            <a:chExt cx="2778852" cy="2999827"/>
          </a:xfrm>
        </p:grpSpPr>
        <p:grpSp>
          <p:nvGrpSpPr>
            <p:cNvPr id="3" name="Group 10">
              <a:extLst>
                <a:ext uri="{FF2B5EF4-FFF2-40B4-BE49-F238E27FC236}">
                  <a16:creationId xmlns:a16="http://schemas.microsoft.com/office/drawing/2014/main" id="{CABF62F8-D787-40AB-AED2-32DBB0EE6EDD}"/>
                </a:ext>
              </a:extLst>
            </p:cNvPr>
            <p:cNvGrpSpPr>
              <a:grpSpLocks noChangeAspect="1"/>
            </p:cNvGrpSpPr>
            <p:nvPr/>
          </p:nvGrpSpPr>
          <p:grpSpPr bwMode="auto">
            <a:xfrm>
              <a:off x="4933507" y="1151360"/>
              <a:ext cx="1863530" cy="2999827"/>
              <a:chOff x="8085527" y="2367556"/>
              <a:chExt cx="368989" cy="593982"/>
            </a:xfrm>
          </p:grpSpPr>
          <p:sp>
            <p:nvSpPr>
              <p:cNvPr id="14" name="Freeform 530">
                <a:extLst>
                  <a:ext uri="{FF2B5EF4-FFF2-40B4-BE49-F238E27FC236}">
                    <a16:creationId xmlns:a16="http://schemas.microsoft.com/office/drawing/2014/main" id="{F67DEFD4-EBBF-49CA-90B8-501CAA464036}"/>
                  </a:ext>
                </a:extLst>
              </p:cNvPr>
              <p:cNvSpPr>
                <a:spLocks noChangeAspect="1"/>
              </p:cNvSpPr>
              <p:nvPr/>
            </p:nvSpPr>
            <p:spPr bwMode="auto">
              <a:xfrm>
                <a:off x="8085527" y="2367556"/>
                <a:ext cx="368989" cy="243993"/>
              </a:xfrm>
              <a:custGeom>
                <a:avLst/>
                <a:gdLst>
                  <a:gd name="T0" fmla="*/ 2147483646 w 156"/>
                  <a:gd name="T1" fmla="*/ 0 h 103"/>
                  <a:gd name="T2" fmla="*/ 0 w 156"/>
                  <a:gd name="T3" fmla="*/ 2147483646 h 103"/>
                  <a:gd name="T4" fmla="*/ 2147483646 w 156"/>
                  <a:gd name="T5" fmla="*/ 2147483646 h 103"/>
                  <a:gd name="T6" fmla="*/ 2147483646 w 156"/>
                  <a:gd name="T7" fmla="*/ 2147483646 h 103"/>
                  <a:gd name="T8" fmla="*/ 2147483646 w 156"/>
                  <a:gd name="T9" fmla="*/ 2147483646 h 103"/>
                  <a:gd name="T10" fmla="*/ 2147483646 w 156"/>
                  <a:gd name="T11" fmla="*/ 2147483646 h 103"/>
                  <a:gd name="T12" fmla="*/ 2147483646 w 156"/>
                  <a:gd name="T13" fmla="*/ 2147483646 h 103"/>
                  <a:gd name="T14" fmla="*/ 2147483646 w 156"/>
                  <a:gd name="T15" fmla="*/ 2147483646 h 103"/>
                  <a:gd name="T16" fmla="*/ 2147483646 w 156"/>
                  <a:gd name="T17" fmla="*/ 2147483646 h 103"/>
                  <a:gd name="T18" fmla="*/ 2147483646 w 156"/>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solidFill>
                <a:srgbClr val="00BCEB"/>
              </a:solidFill>
              <a:ln w="3175">
                <a:solidFill>
                  <a:srgbClr val="00BCEB"/>
                </a:solidFill>
                <a:round/>
                <a:headEnd/>
                <a:tailEnd/>
              </a:ln>
            </p:spPr>
            <p:txBody>
              <a:bodyPr/>
              <a:lstStyle/>
              <a:p>
                <a:endParaRPr lang="en-US" sz="2399" dirty="0"/>
              </a:p>
            </p:txBody>
          </p:sp>
          <p:sp>
            <p:nvSpPr>
              <p:cNvPr id="15" name="Oval 531">
                <a:extLst>
                  <a:ext uri="{FF2B5EF4-FFF2-40B4-BE49-F238E27FC236}">
                    <a16:creationId xmlns:a16="http://schemas.microsoft.com/office/drawing/2014/main" id="{03431986-B28D-44DC-B906-B60306526F1E}"/>
                  </a:ext>
                </a:extLst>
              </p:cNvPr>
              <p:cNvSpPr>
                <a:spLocks noChangeAspect="1" noChangeArrowheads="1"/>
              </p:cNvSpPr>
              <p:nvPr/>
            </p:nvSpPr>
            <p:spPr bwMode="auto">
              <a:xfrm>
                <a:off x="8210665" y="2845570"/>
                <a:ext cx="116019" cy="115968"/>
              </a:xfrm>
              <a:prstGeom prst="ellipse">
                <a:avLst/>
              </a:prstGeom>
              <a:solidFill>
                <a:srgbClr val="005073"/>
              </a:solidFill>
              <a:ln w="3175">
                <a:solidFill>
                  <a:srgbClr val="005073"/>
                </a:solidFill>
                <a:round/>
                <a:headEnd/>
                <a:tailEnd/>
              </a:ln>
            </p:spPr>
            <p:txBody>
              <a:bodyPr/>
              <a:lstStyle>
                <a:lvl1pPr>
                  <a:defRPr>
                    <a:solidFill>
                      <a:schemeClr val="tx1"/>
                    </a:solidFill>
                    <a:latin typeface="Arial" charset="0"/>
                    <a:ea typeface="ＭＳ Ｐゴシック" charset="-128"/>
                    <a:cs typeface="ＭＳ Ｐゴシック" charset="-128"/>
                  </a:defRPr>
                </a:lvl1pPr>
                <a:lvl2pPr marL="742950" indent="-285750">
                  <a:defRPr>
                    <a:solidFill>
                      <a:schemeClr val="tx1"/>
                    </a:solidFill>
                    <a:latin typeface="Arial" charset="0"/>
                    <a:ea typeface="ＭＳ Ｐゴシック" charset="-128"/>
                    <a:cs typeface="ＭＳ Ｐゴシック" charset="-128"/>
                  </a:defRPr>
                </a:lvl2pPr>
                <a:lvl3pPr marL="1143000" indent="-228600">
                  <a:defRPr>
                    <a:solidFill>
                      <a:schemeClr val="tx1"/>
                    </a:solidFill>
                    <a:latin typeface="Arial" charset="0"/>
                    <a:ea typeface="ＭＳ Ｐゴシック" charset="-128"/>
                    <a:cs typeface="ＭＳ Ｐゴシック" charset="-128"/>
                  </a:defRPr>
                </a:lvl3pPr>
                <a:lvl4pPr marL="1600200" indent="-228600">
                  <a:defRPr>
                    <a:solidFill>
                      <a:schemeClr val="tx1"/>
                    </a:solidFill>
                    <a:latin typeface="Arial" charset="0"/>
                    <a:ea typeface="ＭＳ Ｐゴシック" charset="-128"/>
                    <a:cs typeface="ＭＳ Ｐゴシック" charset="-128"/>
                  </a:defRPr>
                </a:lvl4pPr>
                <a:lvl5pPr marL="2057400" indent="-228600">
                  <a:defRPr>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9pPr>
              </a:lstStyle>
              <a:p>
                <a:pPr defTabSz="1218804" eaLnBrk="1" hangingPunct="1">
                  <a:defRPr/>
                </a:pPr>
                <a:endParaRPr lang="en-US" altLang="en-US" sz="2399" dirty="0">
                  <a:solidFill>
                    <a:srgbClr val="282828"/>
                  </a:solidFill>
                </a:endParaRPr>
              </a:p>
            </p:txBody>
          </p:sp>
          <p:sp>
            <p:nvSpPr>
              <p:cNvPr id="16" name="Freeform 532">
                <a:extLst>
                  <a:ext uri="{FF2B5EF4-FFF2-40B4-BE49-F238E27FC236}">
                    <a16:creationId xmlns:a16="http://schemas.microsoft.com/office/drawing/2014/main" id="{46D70F59-2D87-4939-A250-59A095D84883}"/>
                  </a:ext>
                </a:extLst>
              </p:cNvPr>
              <p:cNvSpPr>
                <a:spLocks noChangeAspect="1"/>
              </p:cNvSpPr>
              <p:nvPr/>
            </p:nvSpPr>
            <p:spPr bwMode="auto">
              <a:xfrm>
                <a:off x="8208523" y="2551551"/>
                <a:ext cx="245992" cy="245992"/>
              </a:xfrm>
              <a:custGeom>
                <a:avLst/>
                <a:gdLst>
                  <a:gd name="T0" fmla="*/ 2147483646 w 104"/>
                  <a:gd name="T1" fmla="*/ 0 h 104"/>
                  <a:gd name="T2" fmla="*/ 2147483646 w 104"/>
                  <a:gd name="T3" fmla="*/ 2147483646 h 104"/>
                  <a:gd name="T4" fmla="*/ 2147483646 w 104"/>
                  <a:gd name="T5" fmla="*/ 0 h 104"/>
                  <a:gd name="T6" fmla="*/ 2147483646 w 104"/>
                  <a:gd name="T7" fmla="*/ 0 h 104"/>
                  <a:gd name="T8" fmla="*/ 2147483646 w 104"/>
                  <a:gd name="T9" fmla="*/ 2147483646 h 104"/>
                  <a:gd name="T10" fmla="*/ 0 w 104"/>
                  <a:gd name="T11" fmla="*/ 2147483646 h 104"/>
                  <a:gd name="T12" fmla="*/ 2147483646 w 104"/>
                  <a:gd name="T13" fmla="*/ 2147483646 h 104"/>
                  <a:gd name="T14" fmla="*/ 2147483646 w 104"/>
                  <a:gd name="T15" fmla="*/ 2147483646 h 104"/>
                  <a:gd name="T16" fmla="*/ 2147483646 w 104"/>
                  <a:gd name="T17" fmla="*/ 2147483646 h 104"/>
                  <a:gd name="T18" fmla="*/ 2147483646 w 104"/>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solidFill>
                <a:srgbClr val="005073"/>
              </a:solidFill>
              <a:ln w="3175">
                <a:solidFill>
                  <a:srgbClr val="005073"/>
                </a:solidFill>
                <a:round/>
                <a:headEnd/>
                <a:tailEnd/>
              </a:ln>
            </p:spPr>
            <p:txBody>
              <a:bodyPr/>
              <a:lstStyle/>
              <a:p>
                <a:endParaRPr lang="en-US" sz="2399" dirty="0"/>
              </a:p>
            </p:txBody>
          </p:sp>
          <p:sp>
            <p:nvSpPr>
              <p:cNvPr id="17" name="Freeform 533">
                <a:extLst>
                  <a:ext uri="{FF2B5EF4-FFF2-40B4-BE49-F238E27FC236}">
                    <a16:creationId xmlns:a16="http://schemas.microsoft.com/office/drawing/2014/main" id="{37C6878D-2849-45CA-9DC6-497A0666577D}"/>
                  </a:ext>
                </a:extLst>
              </p:cNvPr>
              <p:cNvSpPr>
                <a:spLocks noChangeAspect="1"/>
              </p:cNvSpPr>
              <p:nvPr/>
            </p:nvSpPr>
            <p:spPr bwMode="auto">
              <a:xfrm>
                <a:off x="8333519" y="2490552"/>
                <a:ext cx="120996" cy="120996"/>
              </a:xfrm>
              <a:custGeom>
                <a:avLst/>
                <a:gdLst>
                  <a:gd name="T0" fmla="*/ 2147483646 w 51"/>
                  <a:gd name="T1" fmla="*/ 0 h 51"/>
                  <a:gd name="T2" fmla="*/ 0 w 51"/>
                  <a:gd name="T3" fmla="*/ 2147483646 h 51"/>
                  <a:gd name="T4" fmla="*/ 0 w 51"/>
                  <a:gd name="T5" fmla="*/ 2147483646 h 51"/>
                  <a:gd name="T6" fmla="*/ 0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solidFill>
                <a:srgbClr val="003C56"/>
              </a:solidFill>
              <a:ln w="3175">
                <a:solidFill>
                  <a:srgbClr val="005073"/>
                </a:solidFill>
                <a:round/>
                <a:headEnd/>
                <a:tailEnd/>
              </a:ln>
            </p:spPr>
            <p:txBody>
              <a:bodyPr/>
              <a:lstStyle/>
              <a:p>
                <a:endParaRPr lang="en-US" sz="2399" dirty="0"/>
              </a:p>
            </p:txBody>
          </p:sp>
        </p:grpSp>
        <p:grpSp>
          <p:nvGrpSpPr>
            <p:cNvPr id="4" name="Group 11">
              <a:extLst>
                <a:ext uri="{FF2B5EF4-FFF2-40B4-BE49-F238E27FC236}">
                  <a16:creationId xmlns:a16="http://schemas.microsoft.com/office/drawing/2014/main" id="{698E3A6F-AC90-4967-BBD6-74E514BABEF1}"/>
                </a:ext>
              </a:extLst>
            </p:cNvPr>
            <p:cNvGrpSpPr>
              <a:grpSpLocks noChangeAspect="1"/>
            </p:cNvGrpSpPr>
            <p:nvPr/>
          </p:nvGrpSpPr>
          <p:grpSpPr bwMode="auto">
            <a:xfrm>
              <a:off x="6901493" y="1469399"/>
              <a:ext cx="810866" cy="1308844"/>
              <a:chOff x="8556512" y="2367556"/>
              <a:chExt cx="367989" cy="593982"/>
            </a:xfrm>
          </p:grpSpPr>
          <p:sp>
            <p:nvSpPr>
              <p:cNvPr id="10" name="Freeform 534">
                <a:extLst>
                  <a:ext uri="{FF2B5EF4-FFF2-40B4-BE49-F238E27FC236}">
                    <a16:creationId xmlns:a16="http://schemas.microsoft.com/office/drawing/2014/main" id="{1F8689FB-D515-433B-845D-1630E4D76427}"/>
                  </a:ext>
                </a:extLst>
              </p:cNvPr>
              <p:cNvSpPr>
                <a:spLocks noChangeAspect="1"/>
              </p:cNvSpPr>
              <p:nvPr/>
            </p:nvSpPr>
            <p:spPr bwMode="auto">
              <a:xfrm>
                <a:off x="8556512" y="2367556"/>
                <a:ext cx="367989" cy="243993"/>
              </a:xfrm>
              <a:custGeom>
                <a:avLst/>
                <a:gdLst>
                  <a:gd name="T0" fmla="*/ 2147483646 w 156"/>
                  <a:gd name="T1" fmla="*/ 0 h 103"/>
                  <a:gd name="T2" fmla="*/ 0 w 156"/>
                  <a:gd name="T3" fmla="*/ 2147483646 h 103"/>
                  <a:gd name="T4" fmla="*/ 2147483646 w 156"/>
                  <a:gd name="T5" fmla="*/ 2147483646 h 103"/>
                  <a:gd name="T6" fmla="*/ 2147483646 w 156"/>
                  <a:gd name="T7" fmla="*/ 2147483646 h 103"/>
                  <a:gd name="T8" fmla="*/ 2147483646 w 156"/>
                  <a:gd name="T9" fmla="*/ 2147483646 h 103"/>
                  <a:gd name="T10" fmla="*/ 2147483646 w 156"/>
                  <a:gd name="T11" fmla="*/ 2147483646 h 103"/>
                  <a:gd name="T12" fmla="*/ 2147483646 w 156"/>
                  <a:gd name="T13" fmla="*/ 2147483646 h 103"/>
                  <a:gd name="T14" fmla="*/ 2147483646 w 156"/>
                  <a:gd name="T15" fmla="*/ 2147483646 h 103"/>
                  <a:gd name="T16" fmla="*/ 2147483646 w 156"/>
                  <a:gd name="T17" fmla="*/ 2147483646 h 103"/>
                  <a:gd name="T18" fmla="*/ 2147483646 w 156"/>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solidFill>
                <a:srgbClr val="6EBE4A"/>
              </a:solidFill>
              <a:ln w="3175">
                <a:solidFill>
                  <a:srgbClr val="6EBE4A"/>
                </a:solidFill>
                <a:round/>
                <a:headEnd/>
                <a:tailEnd/>
              </a:ln>
            </p:spPr>
            <p:txBody>
              <a:bodyPr/>
              <a:lstStyle/>
              <a:p>
                <a:endParaRPr lang="en-US" sz="2399" dirty="0"/>
              </a:p>
            </p:txBody>
          </p:sp>
          <p:sp>
            <p:nvSpPr>
              <p:cNvPr id="11" name="Oval 535">
                <a:extLst>
                  <a:ext uri="{FF2B5EF4-FFF2-40B4-BE49-F238E27FC236}">
                    <a16:creationId xmlns:a16="http://schemas.microsoft.com/office/drawing/2014/main" id="{EA5F2278-BB09-4ACA-97A6-F894C7AD740D}"/>
                  </a:ext>
                </a:extLst>
              </p:cNvPr>
              <p:cNvSpPr>
                <a:spLocks noChangeAspect="1" noChangeArrowheads="1"/>
              </p:cNvSpPr>
              <p:nvPr/>
            </p:nvSpPr>
            <p:spPr bwMode="auto">
              <a:xfrm>
                <a:off x="8681648" y="2845571"/>
                <a:ext cx="116022" cy="115970"/>
              </a:xfrm>
              <a:prstGeom prst="ellipse">
                <a:avLst/>
              </a:prstGeom>
              <a:solidFill>
                <a:srgbClr val="00BCEB"/>
              </a:solidFill>
              <a:ln w="3175">
                <a:solidFill>
                  <a:srgbClr val="00BCEB"/>
                </a:solidFill>
                <a:round/>
                <a:headEnd/>
                <a:tailEnd/>
              </a:ln>
            </p:spPr>
            <p:txBody>
              <a:bodyPr/>
              <a:lstStyle>
                <a:lvl1pPr>
                  <a:defRPr>
                    <a:solidFill>
                      <a:schemeClr val="tx1"/>
                    </a:solidFill>
                    <a:latin typeface="Arial" charset="0"/>
                    <a:ea typeface="ＭＳ Ｐゴシック" charset="-128"/>
                    <a:cs typeface="ＭＳ Ｐゴシック" charset="-128"/>
                  </a:defRPr>
                </a:lvl1pPr>
                <a:lvl2pPr marL="742950" indent="-285750">
                  <a:defRPr>
                    <a:solidFill>
                      <a:schemeClr val="tx1"/>
                    </a:solidFill>
                    <a:latin typeface="Arial" charset="0"/>
                    <a:ea typeface="ＭＳ Ｐゴシック" charset="-128"/>
                    <a:cs typeface="ＭＳ Ｐゴシック" charset="-128"/>
                  </a:defRPr>
                </a:lvl2pPr>
                <a:lvl3pPr marL="1143000" indent="-228600">
                  <a:defRPr>
                    <a:solidFill>
                      <a:schemeClr val="tx1"/>
                    </a:solidFill>
                    <a:latin typeface="Arial" charset="0"/>
                    <a:ea typeface="ＭＳ Ｐゴシック" charset="-128"/>
                    <a:cs typeface="ＭＳ Ｐゴシック" charset="-128"/>
                  </a:defRPr>
                </a:lvl3pPr>
                <a:lvl4pPr marL="1600200" indent="-228600">
                  <a:defRPr>
                    <a:solidFill>
                      <a:schemeClr val="tx1"/>
                    </a:solidFill>
                    <a:latin typeface="Arial" charset="0"/>
                    <a:ea typeface="ＭＳ Ｐゴシック" charset="-128"/>
                    <a:cs typeface="ＭＳ Ｐゴシック" charset="-128"/>
                  </a:defRPr>
                </a:lvl4pPr>
                <a:lvl5pPr marL="2057400" indent="-228600">
                  <a:defRPr>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9pPr>
              </a:lstStyle>
              <a:p>
                <a:pPr defTabSz="1218804" eaLnBrk="1" hangingPunct="1">
                  <a:defRPr/>
                </a:pPr>
                <a:endParaRPr lang="en-US" altLang="en-US" sz="2399" dirty="0">
                  <a:solidFill>
                    <a:srgbClr val="282828"/>
                  </a:solidFill>
                </a:endParaRPr>
              </a:p>
            </p:txBody>
          </p:sp>
          <p:sp>
            <p:nvSpPr>
              <p:cNvPr id="12" name="Freeform 536">
                <a:extLst>
                  <a:ext uri="{FF2B5EF4-FFF2-40B4-BE49-F238E27FC236}">
                    <a16:creationId xmlns:a16="http://schemas.microsoft.com/office/drawing/2014/main" id="{B135B723-237E-44A5-B3CF-B21CEE2E4EB8}"/>
                  </a:ext>
                </a:extLst>
              </p:cNvPr>
              <p:cNvSpPr>
                <a:spLocks noChangeAspect="1"/>
              </p:cNvSpPr>
              <p:nvPr/>
            </p:nvSpPr>
            <p:spPr bwMode="auto">
              <a:xfrm>
                <a:off x="8678508" y="2551551"/>
                <a:ext cx="245992" cy="245992"/>
              </a:xfrm>
              <a:custGeom>
                <a:avLst/>
                <a:gdLst>
                  <a:gd name="T0" fmla="*/ 2147483646 w 104"/>
                  <a:gd name="T1" fmla="*/ 0 h 104"/>
                  <a:gd name="T2" fmla="*/ 2147483646 w 104"/>
                  <a:gd name="T3" fmla="*/ 2147483646 h 104"/>
                  <a:gd name="T4" fmla="*/ 2147483646 w 104"/>
                  <a:gd name="T5" fmla="*/ 0 h 104"/>
                  <a:gd name="T6" fmla="*/ 2147483646 w 104"/>
                  <a:gd name="T7" fmla="*/ 0 h 104"/>
                  <a:gd name="T8" fmla="*/ 2147483646 w 104"/>
                  <a:gd name="T9" fmla="*/ 2147483646 h 104"/>
                  <a:gd name="T10" fmla="*/ 0 w 104"/>
                  <a:gd name="T11" fmla="*/ 2147483646 h 104"/>
                  <a:gd name="T12" fmla="*/ 2147483646 w 104"/>
                  <a:gd name="T13" fmla="*/ 2147483646 h 104"/>
                  <a:gd name="T14" fmla="*/ 2147483646 w 104"/>
                  <a:gd name="T15" fmla="*/ 2147483646 h 104"/>
                  <a:gd name="T16" fmla="*/ 2147483646 w 104"/>
                  <a:gd name="T17" fmla="*/ 2147483646 h 104"/>
                  <a:gd name="T18" fmla="*/ 2147483646 w 104"/>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solidFill>
                <a:srgbClr val="00BCEB"/>
              </a:solidFill>
              <a:ln w="3175">
                <a:solidFill>
                  <a:srgbClr val="00BCEB"/>
                </a:solidFill>
                <a:round/>
                <a:headEnd/>
                <a:tailEnd/>
              </a:ln>
            </p:spPr>
            <p:txBody>
              <a:bodyPr/>
              <a:lstStyle/>
              <a:p>
                <a:endParaRPr lang="en-US" sz="2399" dirty="0"/>
              </a:p>
            </p:txBody>
          </p:sp>
          <p:sp>
            <p:nvSpPr>
              <p:cNvPr id="13" name="Freeform 537">
                <a:extLst>
                  <a:ext uri="{FF2B5EF4-FFF2-40B4-BE49-F238E27FC236}">
                    <a16:creationId xmlns:a16="http://schemas.microsoft.com/office/drawing/2014/main" id="{9B1CFAC0-B317-45CE-A65F-230B8E599C95}"/>
                  </a:ext>
                </a:extLst>
              </p:cNvPr>
              <p:cNvSpPr>
                <a:spLocks noChangeAspect="1"/>
              </p:cNvSpPr>
              <p:nvPr/>
            </p:nvSpPr>
            <p:spPr bwMode="auto">
              <a:xfrm>
                <a:off x="8804505" y="2490552"/>
                <a:ext cx="119996" cy="120996"/>
              </a:xfrm>
              <a:custGeom>
                <a:avLst/>
                <a:gdLst>
                  <a:gd name="T0" fmla="*/ 2147483646 w 51"/>
                  <a:gd name="T1" fmla="*/ 0 h 51"/>
                  <a:gd name="T2" fmla="*/ 0 w 51"/>
                  <a:gd name="T3" fmla="*/ 2147483646 h 51"/>
                  <a:gd name="T4" fmla="*/ 0 w 51"/>
                  <a:gd name="T5" fmla="*/ 2147483646 h 51"/>
                  <a:gd name="T6" fmla="*/ 0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solidFill>
                <a:srgbClr val="008C44"/>
              </a:solidFill>
              <a:ln w="3175">
                <a:solidFill>
                  <a:srgbClr val="017E18"/>
                </a:solidFill>
                <a:round/>
                <a:headEnd/>
                <a:tailEnd/>
              </a:ln>
            </p:spPr>
            <p:txBody>
              <a:bodyPr/>
              <a:lstStyle/>
              <a:p>
                <a:endParaRPr lang="en-US" sz="2399" dirty="0"/>
              </a:p>
            </p:txBody>
          </p:sp>
        </p:grpSp>
        <p:grpSp>
          <p:nvGrpSpPr>
            <p:cNvPr id="5" name="Group 13">
              <a:extLst>
                <a:ext uri="{FF2B5EF4-FFF2-40B4-BE49-F238E27FC236}">
                  <a16:creationId xmlns:a16="http://schemas.microsoft.com/office/drawing/2014/main" id="{68EB4D7A-6BBF-421B-986C-7CEB369B4C77}"/>
                </a:ext>
              </a:extLst>
            </p:cNvPr>
            <p:cNvGrpSpPr>
              <a:grpSpLocks noChangeAspect="1"/>
            </p:cNvGrpSpPr>
            <p:nvPr/>
          </p:nvGrpSpPr>
          <p:grpSpPr bwMode="auto">
            <a:xfrm>
              <a:off x="6339217" y="2229568"/>
              <a:ext cx="1013930" cy="1632179"/>
              <a:chOff x="8085527" y="2367556"/>
              <a:chExt cx="368989" cy="593982"/>
            </a:xfrm>
          </p:grpSpPr>
          <p:sp>
            <p:nvSpPr>
              <p:cNvPr id="6" name="Freeform 530">
                <a:extLst>
                  <a:ext uri="{FF2B5EF4-FFF2-40B4-BE49-F238E27FC236}">
                    <a16:creationId xmlns:a16="http://schemas.microsoft.com/office/drawing/2014/main" id="{07473495-91CB-423A-B4D2-A83121F29C68}"/>
                  </a:ext>
                </a:extLst>
              </p:cNvPr>
              <p:cNvSpPr>
                <a:spLocks noChangeAspect="1"/>
              </p:cNvSpPr>
              <p:nvPr/>
            </p:nvSpPr>
            <p:spPr bwMode="auto">
              <a:xfrm>
                <a:off x="8085527" y="2367556"/>
                <a:ext cx="368989" cy="243993"/>
              </a:xfrm>
              <a:custGeom>
                <a:avLst/>
                <a:gdLst>
                  <a:gd name="T0" fmla="*/ 2147483646 w 156"/>
                  <a:gd name="T1" fmla="*/ 0 h 103"/>
                  <a:gd name="T2" fmla="*/ 0 w 156"/>
                  <a:gd name="T3" fmla="*/ 2147483646 h 103"/>
                  <a:gd name="T4" fmla="*/ 2147483646 w 156"/>
                  <a:gd name="T5" fmla="*/ 2147483646 h 103"/>
                  <a:gd name="T6" fmla="*/ 2147483646 w 156"/>
                  <a:gd name="T7" fmla="*/ 2147483646 h 103"/>
                  <a:gd name="T8" fmla="*/ 2147483646 w 156"/>
                  <a:gd name="T9" fmla="*/ 2147483646 h 103"/>
                  <a:gd name="T10" fmla="*/ 2147483646 w 156"/>
                  <a:gd name="T11" fmla="*/ 2147483646 h 103"/>
                  <a:gd name="T12" fmla="*/ 2147483646 w 156"/>
                  <a:gd name="T13" fmla="*/ 2147483646 h 103"/>
                  <a:gd name="T14" fmla="*/ 2147483646 w 156"/>
                  <a:gd name="T15" fmla="*/ 2147483646 h 103"/>
                  <a:gd name="T16" fmla="*/ 2147483646 w 156"/>
                  <a:gd name="T17" fmla="*/ 2147483646 h 103"/>
                  <a:gd name="T18" fmla="*/ 2147483646 w 156"/>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6" h="103">
                    <a:moveTo>
                      <a:pt x="78" y="0"/>
                    </a:moveTo>
                    <a:cubicBezTo>
                      <a:pt x="35" y="0"/>
                      <a:pt x="0" y="35"/>
                      <a:pt x="0" y="78"/>
                    </a:cubicBezTo>
                    <a:cubicBezTo>
                      <a:pt x="0" y="92"/>
                      <a:pt x="11" y="103"/>
                      <a:pt x="25" y="103"/>
                    </a:cubicBezTo>
                    <a:cubicBezTo>
                      <a:pt x="39" y="103"/>
                      <a:pt x="51" y="92"/>
                      <a:pt x="51" y="78"/>
                    </a:cubicBezTo>
                    <a:cubicBezTo>
                      <a:pt x="51" y="63"/>
                      <a:pt x="63" y="51"/>
                      <a:pt x="78" y="51"/>
                    </a:cubicBezTo>
                    <a:cubicBezTo>
                      <a:pt x="93" y="51"/>
                      <a:pt x="105" y="63"/>
                      <a:pt x="105" y="78"/>
                    </a:cubicBezTo>
                    <a:cubicBezTo>
                      <a:pt x="105" y="78"/>
                      <a:pt x="105" y="78"/>
                      <a:pt x="105" y="78"/>
                    </a:cubicBezTo>
                    <a:cubicBezTo>
                      <a:pt x="105" y="64"/>
                      <a:pt x="116" y="52"/>
                      <a:pt x="130" y="52"/>
                    </a:cubicBezTo>
                    <a:cubicBezTo>
                      <a:pt x="144" y="52"/>
                      <a:pt x="156" y="64"/>
                      <a:pt x="156" y="78"/>
                    </a:cubicBezTo>
                    <a:cubicBezTo>
                      <a:pt x="156" y="35"/>
                      <a:pt x="121" y="0"/>
                      <a:pt x="78" y="0"/>
                    </a:cubicBezTo>
                  </a:path>
                </a:pathLst>
              </a:custGeom>
              <a:solidFill>
                <a:srgbClr val="FBAB18"/>
              </a:solidFill>
              <a:ln w="3175">
                <a:solidFill>
                  <a:srgbClr val="FBAB18"/>
                </a:solidFill>
                <a:round/>
                <a:headEnd/>
                <a:tailEnd/>
              </a:ln>
            </p:spPr>
            <p:txBody>
              <a:bodyPr/>
              <a:lstStyle/>
              <a:p>
                <a:endParaRPr lang="en-US" sz="2399" dirty="0"/>
              </a:p>
            </p:txBody>
          </p:sp>
          <p:sp>
            <p:nvSpPr>
              <p:cNvPr id="7" name="Oval 531">
                <a:extLst>
                  <a:ext uri="{FF2B5EF4-FFF2-40B4-BE49-F238E27FC236}">
                    <a16:creationId xmlns:a16="http://schemas.microsoft.com/office/drawing/2014/main" id="{A29B0D1A-5AEB-49BD-BA5E-44A4D530C755}"/>
                  </a:ext>
                </a:extLst>
              </p:cNvPr>
              <p:cNvSpPr>
                <a:spLocks noChangeAspect="1" noChangeArrowheads="1"/>
              </p:cNvSpPr>
              <p:nvPr/>
            </p:nvSpPr>
            <p:spPr bwMode="auto">
              <a:xfrm>
                <a:off x="8210200" y="2845643"/>
                <a:ext cx="116153" cy="116101"/>
              </a:xfrm>
              <a:prstGeom prst="ellipse">
                <a:avLst/>
              </a:prstGeom>
              <a:solidFill>
                <a:srgbClr val="FBAB18"/>
              </a:solidFill>
              <a:ln w="3175">
                <a:solidFill>
                  <a:srgbClr val="FBAB18"/>
                </a:solidFill>
                <a:round/>
                <a:headEnd/>
                <a:tailEnd/>
              </a:ln>
            </p:spPr>
            <p:txBody>
              <a:bodyPr/>
              <a:lstStyle>
                <a:lvl1pPr>
                  <a:defRPr>
                    <a:solidFill>
                      <a:schemeClr val="tx1"/>
                    </a:solidFill>
                    <a:latin typeface="Arial" charset="0"/>
                    <a:ea typeface="ＭＳ Ｐゴシック" charset="-128"/>
                    <a:cs typeface="ＭＳ Ｐゴシック" charset="-128"/>
                  </a:defRPr>
                </a:lvl1pPr>
                <a:lvl2pPr marL="742950" indent="-285750">
                  <a:defRPr>
                    <a:solidFill>
                      <a:schemeClr val="tx1"/>
                    </a:solidFill>
                    <a:latin typeface="Arial" charset="0"/>
                    <a:ea typeface="ＭＳ Ｐゴシック" charset="-128"/>
                    <a:cs typeface="ＭＳ Ｐゴシック" charset="-128"/>
                  </a:defRPr>
                </a:lvl2pPr>
                <a:lvl3pPr marL="1143000" indent="-228600">
                  <a:defRPr>
                    <a:solidFill>
                      <a:schemeClr val="tx1"/>
                    </a:solidFill>
                    <a:latin typeface="Arial" charset="0"/>
                    <a:ea typeface="ＭＳ Ｐゴシック" charset="-128"/>
                    <a:cs typeface="ＭＳ Ｐゴシック" charset="-128"/>
                  </a:defRPr>
                </a:lvl3pPr>
                <a:lvl4pPr marL="1600200" indent="-228600">
                  <a:defRPr>
                    <a:solidFill>
                      <a:schemeClr val="tx1"/>
                    </a:solidFill>
                    <a:latin typeface="Arial" charset="0"/>
                    <a:ea typeface="ＭＳ Ｐゴシック" charset="-128"/>
                    <a:cs typeface="ＭＳ Ｐゴシック" charset="-128"/>
                  </a:defRPr>
                </a:lvl4pPr>
                <a:lvl5pPr marL="2057400" indent="-228600">
                  <a:defRPr>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cs typeface="ＭＳ Ｐゴシック" charset="-128"/>
                  </a:defRPr>
                </a:lvl9pPr>
              </a:lstStyle>
              <a:p>
                <a:pPr defTabSz="1218804" eaLnBrk="1" hangingPunct="1">
                  <a:defRPr/>
                </a:pPr>
                <a:endParaRPr lang="en-US" altLang="en-US" sz="2399" dirty="0">
                  <a:solidFill>
                    <a:srgbClr val="282828"/>
                  </a:solidFill>
                </a:endParaRPr>
              </a:p>
            </p:txBody>
          </p:sp>
          <p:sp>
            <p:nvSpPr>
              <p:cNvPr id="8" name="Freeform 532">
                <a:extLst>
                  <a:ext uri="{FF2B5EF4-FFF2-40B4-BE49-F238E27FC236}">
                    <a16:creationId xmlns:a16="http://schemas.microsoft.com/office/drawing/2014/main" id="{03F4E605-D3A3-4B8B-9662-ACCD43D30DA5}"/>
                  </a:ext>
                </a:extLst>
              </p:cNvPr>
              <p:cNvSpPr>
                <a:spLocks noChangeAspect="1"/>
              </p:cNvSpPr>
              <p:nvPr/>
            </p:nvSpPr>
            <p:spPr bwMode="auto">
              <a:xfrm>
                <a:off x="8208523" y="2551551"/>
                <a:ext cx="245992" cy="245992"/>
              </a:xfrm>
              <a:custGeom>
                <a:avLst/>
                <a:gdLst>
                  <a:gd name="T0" fmla="*/ 2147483646 w 104"/>
                  <a:gd name="T1" fmla="*/ 0 h 104"/>
                  <a:gd name="T2" fmla="*/ 2147483646 w 104"/>
                  <a:gd name="T3" fmla="*/ 2147483646 h 104"/>
                  <a:gd name="T4" fmla="*/ 2147483646 w 104"/>
                  <a:gd name="T5" fmla="*/ 0 h 104"/>
                  <a:gd name="T6" fmla="*/ 2147483646 w 104"/>
                  <a:gd name="T7" fmla="*/ 0 h 104"/>
                  <a:gd name="T8" fmla="*/ 2147483646 w 104"/>
                  <a:gd name="T9" fmla="*/ 2147483646 h 104"/>
                  <a:gd name="T10" fmla="*/ 0 w 104"/>
                  <a:gd name="T11" fmla="*/ 2147483646 h 104"/>
                  <a:gd name="T12" fmla="*/ 2147483646 w 104"/>
                  <a:gd name="T13" fmla="*/ 2147483646 h 104"/>
                  <a:gd name="T14" fmla="*/ 2147483646 w 104"/>
                  <a:gd name="T15" fmla="*/ 2147483646 h 104"/>
                  <a:gd name="T16" fmla="*/ 2147483646 w 104"/>
                  <a:gd name="T17" fmla="*/ 2147483646 h 104"/>
                  <a:gd name="T18" fmla="*/ 2147483646 w 104"/>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 h="104">
                    <a:moveTo>
                      <a:pt x="104" y="0"/>
                    </a:moveTo>
                    <a:cubicBezTo>
                      <a:pt x="104" y="14"/>
                      <a:pt x="92" y="25"/>
                      <a:pt x="78" y="25"/>
                    </a:cubicBezTo>
                    <a:cubicBezTo>
                      <a:pt x="64" y="25"/>
                      <a:pt x="53" y="14"/>
                      <a:pt x="53" y="0"/>
                    </a:cubicBezTo>
                    <a:cubicBezTo>
                      <a:pt x="53" y="0"/>
                      <a:pt x="53" y="0"/>
                      <a:pt x="53" y="0"/>
                    </a:cubicBezTo>
                    <a:cubicBezTo>
                      <a:pt x="53" y="10"/>
                      <a:pt x="47" y="20"/>
                      <a:pt x="37" y="24"/>
                    </a:cubicBezTo>
                    <a:cubicBezTo>
                      <a:pt x="15" y="35"/>
                      <a:pt x="0" y="56"/>
                      <a:pt x="0" y="78"/>
                    </a:cubicBezTo>
                    <a:cubicBezTo>
                      <a:pt x="0" y="92"/>
                      <a:pt x="12" y="104"/>
                      <a:pt x="26" y="104"/>
                    </a:cubicBezTo>
                    <a:cubicBezTo>
                      <a:pt x="40" y="104"/>
                      <a:pt x="51" y="93"/>
                      <a:pt x="51" y="78"/>
                    </a:cubicBezTo>
                    <a:cubicBezTo>
                      <a:pt x="52" y="77"/>
                      <a:pt x="54" y="73"/>
                      <a:pt x="59" y="70"/>
                    </a:cubicBezTo>
                    <a:cubicBezTo>
                      <a:pt x="86" y="57"/>
                      <a:pt x="104" y="30"/>
                      <a:pt x="104" y="0"/>
                    </a:cubicBezTo>
                  </a:path>
                </a:pathLst>
              </a:custGeom>
              <a:solidFill>
                <a:srgbClr val="00BCEB"/>
              </a:solidFill>
              <a:ln w="3175">
                <a:solidFill>
                  <a:srgbClr val="00BCEB"/>
                </a:solidFill>
                <a:round/>
                <a:headEnd/>
                <a:tailEnd/>
              </a:ln>
            </p:spPr>
            <p:txBody>
              <a:bodyPr/>
              <a:lstStyle/>
              <a:p>
                <a:endParaRPr lang="en-US" sz="2399" dirty="0"/>
              </a:p>
            </p:txBody>
          </p:sp>
          <p:sp>
            <p:nvSpPr>
              <p:cNvPr id="9" name="Freeform 533">
                <a:extLst>
                  <a:ext uri="{FF2B5EF4-FFF2-40B4-BE49-F238E27FC236}">
                    <a16:creationId xmlns:a16="http://schemas.microsoft.com/office/drawing/2014/main" id="{C28470F7-86B3-461B-AE2F-4C27527CF11D}"/>
                  </a:ext>
                </a:extLst>
              </p:cNvPr>
              <p:cNvSpPr>
                <a:spLocks noChangeAspect="1"/>
              </p:cNvSpPr>
              <p:nvPr/>
            </p:nvSpPr>
            <p:spPr bwMode="auto">
              <a:xfrm>
                <a:off x="8333519" y="2490552"/>
                <a:ext cx="120996" cy="120996"/>
              </a:xfrm>
              <a:custGeom>
                <a:avLst/>
                <a:gdLst>
                  <a:gd name="T0" fmla="*/ 2147483646 w 51"/>
                  <a:gd name="T1" fmla="*/ 0 h 51"/>
                  <a:gd name="T2" fmla="*/ 0 w 51"/>
                  <a:gd name="T3" fmla="*/ 2147483646 h 51"/>
                  <a:gd name="T4" fmla="*/ 0 w 51"/>
                  <a:gd name="T5" fmla="*/ 2147483646 h 51"/>
                  <a:gd name="T6" fmla="*/ 0 w 51"/>
                  <a:gd name="T7" fmla="*/ 2147483646 h 51"/>
                  <a:gd name="T8" fmla="*/ 2147483646 w 51"/>
                  <a:gd name="T9" fmla="*/ 2147483646 h 51"/>
                  <a:gd name="T10" fmla="*/ 2147483646 w 51"/>
                  <a:gd name="T11" fmla="*/ 2147483646 h 51"/>
                  <a:gd name="T12" fmla="*/ 2147483646 w 51"/>
                  <a:gd name="T13" fmla="*/ 2147483646 h 51"/>
                  <a:gd name="T14" fmla="*/ 2147483646 w 51"/>
                  <a:gd name="T15" fmla="*/ 2147483646 h 51"/>
                  <a:gd name="T16" fmla="*/ 2147483646 w 51"/>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1">
                    <a:moveTo>
                      <a:pt x="25" y="0"/>
                    </a:moveTo>
                    <a:cubicBezTo>
                      <a:pt x="11" y="0"/>
                      <a:pt x="0" y="12"/>
                      <a:pt x="0" y="26"/>
                    </a:cubicBezTo>
                    <a:cubicBezTo>
                      <a:pt x="0" y="26"/>
                      <a:pt x="0" y="26"/>
                      <a:pt x="0" y="26"/>
                    </a:cubicBezTo>
                    <a:cubicBezTo>
                      <a:pt x="0" y="26"/>
                      <a:pt x="0" y="26"/>
                      <a:pt x="0" y="26"/>
                    </a:cubicBezTo>
                    <a:cubicBezTo>
                      <a:pt x="0" y="40"/>
                      <a:pt x="11" y="51"/>
                      <a:pt x="25" y="51"/>
                    </a:cubicBezTo>
                    <a:cubicBezTo>
                      <a:pt x="39" y="51"/>
                      <a:pt x="51" y="40"/>
                      <a:pt x="51" y="26"/>
                    </a:cubicBezTo>
                    <a:cubicBezTo>
                      <a:pt x="51" y="26"/>
                      <a:pt x="51" y="26"/>
                      <a:pt x="51" y="26"/>
                    </a:cubicBezTo>
                    <a:cubicBezTo>
                      <a:pt x="51" y="26"/>
                      <a:pt x="51" y="26"/>
                      <a:pt x="51" y="26"/>
                    </a:cubicBezTo>
                    <a:cubicBezTo>
                      <a:pt x="51" y="12"/>
                      <a:pt x="39" y="0"/>
                      <a:pt x="25" y="0"/>
                    </a:cubicBezTo>
                  </a:path>
                </a:pathLst>
              </a:custGeom>
              <a:solidFill>
                <a:srgbClr val="49DAFF"/>
              </a:solidFill>
              <a:ln w="3175">
                <a:solidFill>
                  <a:srgbClr val="49DAFF"/>
                </a:solidFill>
                <a:round/>
                <a:headEnd/>
                <a:tailEnd/>
              </a:ln>
            </p:spPr>
            <p:txBody>
              <a:bodyPr/>
              <a:lstStyle/>
              <a:p>
                <a:endParaRPr lang="en-US" sz="2399" dirty="0"/>
              </a:p>
            </p:txBody>
          </p:sp>
        </p:grpSp>
      </p:grpSp>
      <p:sp>
        <p:nvSpPr>
          <p:cNvPr id="18" name="Title 3">
            <a:extLst>
              <a:ext uri="{FF2B5EF4-FFF2-40B4-BE49-F238E27FC236}">
                <a16:creationId xmlns:a16="http://schemas.microsoft.com/office/drawing/2014/main" id="{D6A5D2A7-3876-475E-BDAC-E9B75A64B179}"/>
              </a:ext>
            </a:extLst>
          </p:cNvPr>
          <p:cNvSpPr txBox="1">
            <a:spLocks/>
          </p:cNvSpPr>
          <p:nvPr userDrawn="1"/>
        </p:nvSpPr>
        <p:spPr bwMode="auto">
          <a:xfrm>
            <a:off x="3220729" y="3473451"/>
            <a:ext cx="6280631" cy="1022349"/>
          </a:xfrm>
          <a:prstGeom prst="rect">
            <a:avLst/>
          </a:prstGeom>
          <a:noFill/>
          <a:ln>
            <a:noFill/>
          </a:ln>
          <a:extLst>
            <a:ext uri="{FAA26D3D-D897-4be2-8F04-BA451C77F1D7}"/>
            <a:ext uri="{909E8E84-426E-40dd-AFC4-6F175D3DCCD1}"/>
            <a:ext uri="{91240B29-F687-4f45-9708-019B960494DF}"/>
          </a:extLst>
        </p:spPr>
        <p:txBody>
          <a:bodyPr lIns="121867" tIns="60933" rIns="121867" bIns="60933"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defRPr/>
            </a:pPr>
            <a:r>
              <a:rPr sz="4799" dirty="0"/>
              <a:t>Questions</a:t>
            </a:r>
          </a:p>
        </p:txBody>
      </p:sp>
    </p:spTree>
    <p:extLst>
      <p:ext uri="{BB962C8B-B14F-4D97-AF65-F5344CB8AC3E}">
        <p14:creationId xmlns:p14="http://schemas.microsoft.com/office/powerpoint/2010/main" val="3902543669"/>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ullet Slide With Title">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F99CDC2-E815-4680-B425-637F51503CAD}"/>
              </a:ext>
            </a:extLst>
          </p:cNvPr>
          <p:cNvSpPr txBox="1">
            <a:spLocks/>
          </p:cNvSpPr>
          <p:nvPr userDrawn="1"/>
        </p:nvSpPr>
        <p:spPr bwMode="auto">
          <a:xfrm>
            <a:off x="611559" y="3282951"/>
            <a:ext cx="6282746" cy="1022349"/>
          </a:xfrm>
          <a:prstGeom prst="rect">
            <a:avLst/>
          </a:prstGeom>
          <a:noFill/>
          <a:ln>
            <a:noFill/>
          </a:ln>
          <a:extLst>
            <a:ext uri="{FAA26D3D-D897-4be2-8F04-BA451C77F1D7}"/>
            <a:ext uri="{909E8E84-426E-40dd-AFC4-6F175D3DCCD1}"/>
            <a:ext uri="{91240B29-F687-4f45-9708-019B960494DF}"/>
          </a:extLst>
        </p:spPr>
        <p:txBody>
          <a:bodyPr lIns="121867" tIns="60933" rIns="121867" bIns="60933"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defRPr/>
            </a:pPr>
            <a:r>
              <a:rPr sz="8797" dirty="0"/>
              <a:t>Thank You!</a:t>
            </a:r>
          </a:p>
        </p:txBody>
      </p:sp>
      <p:pic>
        <p:nvPicPr>
          <p:cNvPr id="3" name="Picture 10">
            <a:extLst>
              <a:ext uri="{FF2B5EF4-FFF2-40B4-BE49-F238E27FC236}">
                <a16:creationId xmlns:a16="http://schemas.microsoft.com/office/drawing/2014/main" id="{AF7232DC-59EE-4B6D-AA21-F1C4ED3743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1532" y="1691217"/>
            <a:ext cx="5142161" cy="420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028001"/>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3288" cy="6858000"/>
          </a:xfrm>
          <a:prstGeom prst="rect">
            <a:avLst/>
          </a:prstGeom>
        </p:spPr>
        <p:txBody>
          <a:bodyPr vert="horz" lIns="91420" tIns="45710" rIns="91420" bIns="45710"/>
          <a:lstStyle>
            <a:lvl1pPr marL="0" indent="0" algn="ctr">
              <a:buNone/>
              <a:defRPr sz="2932"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0123257"/>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6241" y="1602317"/>
            <a:ext cx="11033585" cy="4519083"/>
          </a:xfrm>
          <a:prstGeom prst="rect">
            <a:avLst/>
          </a:prstGeom>
        </p:spPr>
        <p:txBody>
          <a:bodyPr lIns="91420" tIns="45710" rIns="91420" bIns="45710">
            <a:noAutofit/>
          </a:bodyPr>
          <a:lstStyle>
            <a:lvl1pPr marL="304685" indent="-228515">
              <a:lnSpc>
                <a:spcPct val="95000"/>
              </a:lnSpc>
              <a:spcBef>
                <a:spcPts val="1480"/>
              </a:spcBef>
              <a:buClr>
                <a:schemeClr val="tx1"/>
              </a:buClr>
              <a:buSzPct val="80000"/>
              <a:buFont typeface="Arial"/>
              <a:buChar char="•"/>
              <a:defRPr sz="2666"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09372" indent="-220051">
              <a:lnSpc>
                <a:spcPct val="95000"/>
              </a:lnSpc>
              <a:spcBef>
                <a:spcPts val="600"/>
              </a:spcBef>
              <a:buClr>
                <a:schemeClr val="tx1"/>
              </a:buClr>
              <a:buSzPct val="80000"/>
              <a:buFont typeface="Arial"/>
              <a:buChar char="•"/>
              <a:defRPr sz="2399"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14058" indent="-145995">
              <a:buClr>
                <a:schemeClr val="tx1"/>
              </a:buClr>
              <a:buSzPct val="80000"/>
              <a:buFont typeface="Arial"/>
              <a:buChar char="•"/>
              <a:defRPr sz="2132"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214258" indent="-228468">
              <a:buClr>
                <a:schemeClr val="tx1"/>
              </a:buClr>
              <a:buSzPct val="80000"/>
              <a:buFont typeface="Arial"/>
              <a:buChar char="•"/>
              <a:defRPr sz="1866" b="0"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442726" indent="-224237">
              <a:buClr>
                <a:schemeClr val="tx1"/>
              </a:buClr>
              <a:buSzPct val="80000"/>
              <a:buFont typeface="Arial"/>
              <a:buChar char="•"/>
              <a:defRPr sz="1600" b="0" i="0">
                <a:solidFill>
                  <a:schemeClr val="tx1"/>
                </a:solidFill>
                <a:latin typeface="Arial" panose="020B0604020202020204" pitchFamily="34" charset="0"/>
                <a:ea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583537" y="455088"/>
            <a:ext cx="11124419" cy="975783"/>
          </a:xfrm>
          <a:prstGeom prst="rect">
            <a:avLst/>
          </a:prstGeom>
          <a:noFill/>
          <a:ln>
            <a:noFill/>
          </a:ln>
          <a:extLst>
            <a:ext uri="{FAA26D3D-D897-4be2-8F04-BA451C77F1D7}"/>
            <a:ext uri="{909E8E84-426E-40dd-AFC4-6F175D3DCCD1}"/>
            <a:ext uri="{91240B29-F687-4f45-9708-019B960494DF}"/>
          </a:extLst>
        </p:spPr>
        <p:txBody>
          <a:bodyPr/>
          <a:lstStyle>
            <a:lvl1pPr>
              <a:defRPr sz="3732">
                <a:solidFill>
                  <a:schemeClr val="tx2"/>
                </a:solidFill>
                <a:latin typeface="Arial" panose="020B0604020202020204" pitchFamily="34" charset="0"/>
                <a:cs typeface="Arial" panose="020B0604020202020204" pitchFamily="34" charset="0"/>
              </a:defRPr>
            </a:lvl1pPr>
          </a:lstStyle>
          <a:p>
            <a:pPr lvl="0"/>
            <a:r>
              <a:rPr lang="en-GB" dirty="0"/>
              <a:t>Click to edit Master title style</a:t>
            </a:r>
          </a:p>
        </p:txBody>
      </p:sp>
    </p:spTree>
    <p:extLst>
      <p:ext uri="{BB962C8B-B14F-4D97-AF65-F5344CB8AC3E}">
        <p14:creationId xmlns:p14="http://schemas.microsoft.com/office/powerpoint/2010/main" val="4176826840"/>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87FE17-FBB3-4FE6-B3B1-12C71B06DCC2}"/>
              </a:ext>
            </a:extLst>
          </p:cNvPr>
          <p:cNvSpPr/>
          <p:nvPr userDrawn="1"/>
        </p:nvSpPr>
        <p:spPr>
          <a:xfrm>
            <a:off x="0" y="0"/>
            <a:ext cx="1212111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7" dirty="0">
              <a:latin typeface="+mj-lt"/>
            </a:endParaRPr>
          </a:p>
        </p:txBody>
      </p:sp>
      <p:sp>
        <p:nvSpPr>
          <p:cNvPr id="3" name="Picture Placeholder 2"/>
          <p:cNvSpPr>
            <a:spLocks noGrp="1"/>
          </p:cNvSpPr>
          <p:nvPr>
            <p:ph type="pic" sz="quarter" idx="10"/>
          </p:nvPr>
        </p:nvSpPr>
        <p:spPr>
          <a:xfrm>
            <a:off x="410576" y="320843"/>
            <a:ext cx="11304239" cy="5688861"/>
          </a:xfrm>
          <a:prstGeom prst="rect">
            <a:avLst/>
          </a:prstGeom>
          <a:solidFill>
            <a:schemeClr val="bg2"/>
          </a:solidFill>
        </p:spPr>
        <p:txBody>
          <a:bodyPr vert="horz" lIns="91424" tIns="45712" rIns="91424" bIns="45712"/>
          <a:lstStyle>
            <a:lvl1pPr marL="0" indent="0" algn="ctr">
              <a:buNone/>
              <a:defRPr sz="1999"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698816292"/>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Slide_for ev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B05DC6-E995-4BE1-88DC-9D1093802210}"/>
              </a:ext>
            </a:extLst>
          </p:cNvPr>
          <p:cNvSpPr/>
          <p:nvPr userDrawn="1"/>
        </p:nvSpPr>
        <p:spPr>
          <a:xfrm>
            <a:off x="1" y="6290734"/>
            <a:ext cx="4909388" cy="56726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99"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3835255-25E0-4847-A006-A361392BFBCC}"/>
              </a:ext>
            </a:extLst>
          </p:cNvPr>
          <p:cNvSpPr/>
          <p:nvPr userDrawn="1"/>
        </p:nvSpPr>
        <p:spPr>
          <a:xfrm>
            <a:off x="0" y="-4233"/>
            <a:ext cx="12188825" cy="93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399" dirty="0"/>
          </a:p>
        </p:txBody>
      </p:sp>
      <p:pic>
        <p:nvPicPr>
          <p:cNvPr id="10" name="Picture 5">
            <a:extLst>
              <a:ext uri="{FF2B5EF4-FFF2-40B4-BE49-F238E27FC236}">
                <a16:creationId xmlns:a16="http://schemas.microsoft.com/office/drawing/2014/main" id="{DC29FC37-1DCB-47DA-9119-F118188259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43301" y="-1852084"/>
            <a:ext cx="3299025"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CA4C2ED0-EC0D-4BB2-A3CE-076C88708A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425" y="-14817"/>
            <a:ext cx="2966795"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65958C9D-39B4-4B56-95C6-08D4036A998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521597" y="493185"/>
            <a:ext cx="3656648"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05E423CA-EADC-4F1F-B268-9503B0BF0BB2}"/>
              </a:ext>
            </a:extLst>
          </p:cNvPr>
          <p:cNvSpPr txBox="1">
            <a:spLocks/>
          </p:cNvSpPr>
          <p:nvPr userDrawn="1"/>
        </p:nvSpPr>
        <p:spPr bwMode="auto">
          <a:xfrm>
            <a:off x="8443300" y="1273355"/>
            <a:ext cx="2884265" cy="831849"/>
          </a:xfrm>
          <a:prstGeom prst="rect">
            <a:avLst/>
          </a:prstGeom>
          <a:noFill/>
          <a:ln>
            <a:noFill/>
          </a:ln>
          <a:extLst>
            <a:ext uri="{FAA26D3D-D897-4be2-8F04-BA451C77F1D7}"/>
            <a:ext uri="{909E8E84-426E-40dd-AFC4-6F175D3DCCD1}"/>
            <a:ext uri="{91240B29-F687-4f45-9708-019B960494DF}"/>
          </a:extLst>
        </p:spPr>
        <p:txBody>
          <a:bodyPr lIns="121867" tIns="60933" rIns="121867" bIns="60933" anchor="b"/>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000" b="0" i="0" u="none" kern="1200" spc="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r">
              <a:defRPr/>
            </a:pPr>
            <a:r>
              <a:rPr lang="en-GB" sz="2132" b="0" dirty="0">
                <a:solidFill>
                  <a:schemeClr val="bg2"/>
                </a:solidFill>
                <a:latin typeface="+mn-lt"/>
                <a:cs typeface="CiscoSansTT" panose="020B0503020201020303" pitchFamily="34" charset="0"/>
              </a:rPr>
              <a:t>Partner Conference</a:t>
            </a:r>
          </a:p>
          <a:p>
            <a:pPr algn="r">
              <a:defRPr/>
            </a:pPr>
            <a:r>
              <a:rPr lang="en-GB" sz="2132" b="0" dirty="0">
                <a:solidFill>
                  <a:schemeClr val="bg2"/>
                </a:solidFill>
                <a:latin typeface="+mn-lt"/>
                <a:cs typeface="CiscoSansTT" panose="020B0503020201020303" pitchFamily="34" charset="0"/>
              </a:rPr>
              <a:t>EMEAR 2020</a:t>
            </a:r>
          </a:p>
        </p:txBody>
      </p:sp>
      <p:sp>
        <p:nvSpPr>
          <p:cNvPr id="14" name="Title 1">
            <a:extLst>
              <a:ext uri="{FF2B5EF4-FFF2-40B4-BE49-F238E27FC236}">
                <a16:creationId xmlns:a16="http://schemas.microsoft.com/office/drawing/2014/main" id="{1E5F9D0A-66DF-42DA-B0D6-2513328377B2}"/>
              </a:ext>
            </a:extLst>
          </p:cNvPr>
          <p:cNvSpPr txBox="1">
            <a:spLocks/>
          </p:cNvSpPr>
          <p:nvPr userDrawn="1"/>
        </p:nvSpPr>
        <p:spPr bwMode="auto">
          <a:xfrm>
            <a:off x="8837399" y="1975779"/>
            <a:ext cx="2886381" cy="829733"/>
          </a:xfrm>
          <a:prstGeom prst="rect">
            <a:avLst/>
          </a:prstGeom>
          <a:noFill/>
          <a:ln>
            <a:noFill/>
          </a:ln>
          <a:extLst>
            <a:ext uri="{FAA26D3D-D897-4be2-8F04-BA451C77F1D7}"/>
            <a:ext uri="{909E8E84-426E-40dd-AFC4-6F175D3DCCD1}"/>
            <a:ext uri="{91240B29-F687-4f45-9708-019B960494DF}"/>
          </a:extLst>
        </p:spPr>
        <p:txBody>
          <a:bodyPr lIns="121867" tIns="60933" rIns="121867" bIns="60933" anchor="b"/>
          <a:lstStyle>
            <a:lvl1pPr marL="0" indent="0" algn="l" defTabSz="684213" rtl="0" eaLnBrk="1" fontAlgn="base" hangingPunct="1">
              <a:lnSpc>
                <a:spcPct val="90000"/>
              </a:lnSpc>
              <a:spcBef>
                <a:spcPct val="0"/>
              </a:spcBef>
              <a:spcAft>
                <a:spcPct val="0"/>
              </a:spcAft>
              <a:buFont typeface="Arial" panose="020B0604020202020204" pitchFamily="34" charset="0"/>
              <a:buNone/>
              <a:defRPr lang="en-US" sz="4000" b="0" i="0" u="none" kern="1200" spc="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r">
              <a:defRPr/>
            </a:pPr>
            <a:r>
              <a:rPr lang="en-GB" sz="1866" b="0" dirty="0">
                <a:solidFill>
                  <a:srgbClr val="002060"/>
                </a:solidFill>
                <a:latin typeface="+mn-lt"/>
                <a:cs typeface="CiscoSansTT" panose="020B0503020201020303" pitchFamily="34" charset="0"/>
              </a:rPr>
              <a:t>We Are the Bridge to</a:t>
            </a:r>
          </a:p>
          <a:p>
            <a:pPr algn="r">
              <a:defRPr/>
            </a:pPr>
            <a:r>
              <a:rPr lang="en-GB" sz="1866" b="0" dirty="0">
                <a:solidFill>
                  <a:srgbClr val="002060"/>
                </a:solidFill>
                <a:latin typeface="+mn-lt"/>
                <a:cs typeface="CiscoSansTT" panose="020B0503020201020303" pitchFamily="34" charset="0"/>
              </a:rPr>
              <a:t>Career Possibilities</a:t>
            </a:r>
          </a:p>
        </p:txBody>
      </p:sp>
      <p:sp>
        <p:nvSpPr>
          <p:cNvPr id="16" name="Subtitle 2"/>
          <p:cNvSpPr>
            <a:spLocks noGrp="1"/>
          </p:cNvSpPr>
          <p:nvPr>
            <p:ph type="subTitle" idx="1"/>
          </p:nvPr>
        </p:nvSpPr>
        <p:spPr>
          <a:xfrm>
            <a:off x="625834" y="5158359"/>
            <a:ext cx="4256664" cy="384175"/>
          </a:xfrm>
          <a:prstGeom prst="rect">
            <a:avLst/>
          </a:prstGeom>
        </p:spPr>
        <p:txBody>
          <a:bodyPr lIns="91420" tIns="45710" rIns="91420" bIns="45710" anchor="b" anchorCtr="0">
            <a:noAutofit/>
          </a:bodyPr>
          <a:lstStyle>
            <a:lvl1pPr marL="0" indent="0" algn="l">
              <a:buNone/>
              <a:defRPr sz="2132" b="0" i="0">
                <a:solidFill>
                  <a:schemeClr val="bg1">
                    <a:lumMod val="60000"/>
                    <a:lumOff val="40000"/>
                  </a:schemeClr>
                </a:solidFill>
                <a:latin typeface="Arial" panose="020B0604020202020204" pitchFamily="34" charset="0"/>
                <a:cs typeface="Arial" panose="020B0604020202020204" pitchFamily="34" charset="0"/>
              </a:defRPr>
            </a:lvl1pPr>
            <a:lvl2pPr marL="456993" indent="0" algn="ctr">
              <a:buNone/>
              <a:defRPr>
                <a:solidFill>
                  <a:schemeClr val="tx1">
                    <a:tint val="75000"/>
                  </a:schemeClr>
                </a:solidFill>
              </a:defRPr>
            </a:lvl2pPr>
            <a:lvl3pPr marL="913996" indent="0" algn="ctr">
              <a:buNone/>
              <a:defRPr>
                <a:solidFill>
                  <a:schemeClr val="tx1">
                    <a:tint val="75000"/>
                  </a:schemeClr>
                </a:solidFill>
              </a:defRPr>
            </a:lvl3pPr>
            <a:lvl4pPr marL="1370993" indent="0" algn="ctr">
              <a:buNone/>
              <a:defRPr>
                <a:solidFill>
                  <a:schemeClr val="tx1">
                    <a:tint val="75000"/>
                  </a:schemeClr>
                </a:solidFill>
              </a:defRPr>
            </a:lvl4pPr>
            <a:lvl5pPr marL="1827993" indent="0" algn="ctr">
              <a:buNone/>
              <a:defRPr>
                <a:solidFill>
                  <a:schemeClr val="tx1">
                    <a:tint val="75000"/>
                  </a:schemeClr>
                </a:solidFill>
              </a:defRPr>
            </a:lvl5pPr>
            <a:lvl6pPr marL="2284986" indent="0" algn="ctr">
              <a:buNone/>
              <a:defRPr>
                <a:solidFill>
                  <a:schemeClr val="tx1">
                    <a:tint val="75000"/>
                  </a:schemeClr>
                </a:solidFill>
              </a:defRPr>
            </a:lvl6pPr>
            <a:lvl7pPr marL="2741990" indent="0" algn="ctr">
              <a:buNone/>
              <a:defRPr>
                <a:solidFill>
                  <a:schemeClr val="tx1">
                    <a:tint val="75000"/>
                  </a:schemeClr>
                </a:solidFill>
              </a:defRPr>
            </a:lvl7pPr>
            <a:lvl8pPr marL="3198987" indent="0" algn="ctr">
              <a:buNone/>
              <a:defRPr>
                <a:solidFill>
                  <a:schemeClr val="tx1">
                    <a:tint val="75000"/>
                  </a:schemeClr>
                </a:solidFill>
              </a:defRPr>
            </a:lvl8pPr>
            <a:lvl9pPr marL="3655988"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625834" y="5478355"/>
            <a:ext cx="4256664" cy="384175"/>
          </a:xfrm>
          <a:prstGeom prst="rect">
            <a:avLst/>
          </a:prstGeom>
        </p:spPr>
        <p:txBody>
          <a:bodyPr lIns="91420" tIns="45710" rIns="91420" bIns="45710"/>
          <a:lstStyle>
            <a:lvl1pPr marL="0" indent="0" algn="l">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Edit Master text styles</a:t>
            </a:r>
          </a:p>
        </p:txBody>
      </p:sp>
      <p:sp>
        <p:nvSpPr>
          <p:cNvPr id="18" name="Text Placeholder 40"/>
          <p:cNvSpPr>
            <a:spLocks noGrp="1"/>
          </p:cNvSpPr>
          <p:nvPr>
            <p:ph type="body" sz="quarter" idx="12"/>
          </p:nvPr>
        </p:nvSpPr>
        <p:spPr>
          <a:xfrm>
            <a:off x="625834" y="5798351"/>
            <a:ext cx="4256664" cy="384175"/>
          </a:xfrm>
          <a:prstGeom prst="rect">
            <a:avLst/>
          </a:prstGeom>
        </p:spPr>
        <p:txBody>
          <a:bodyPr lIns="91420" tIns="45710" rIns="91420" bIns="45710"/>
          <a:lstStyle>
            <a:lvl1pPr marL="0" indent="0" algn="l">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Edit Master text styles</a:t>
            </a:r>
          </a:p>
        </p:txBody>
      </p:sp>
      <p:sp>
        <p:nvSpPr>
          <p:cNvPr id="21" name="Text Placeholder 40"/>
          <p:cNvSpPr>
            <a:spLocks noGrp="1"/>
          </p:cNvSpPr>
          <p:nvPr>
            <p:ph type="body" sz="quarter" idx="14"/>
          </p:nvPr>
        </p:nvSpPr>
        <p:spPr>
          <a:xfrm>
            <a:off x="617563" y="6190322"/>
            <a:ext cx="4291514" cy="384175"/>
          </a:xfrm>
          <a:prstGeom prst="rect">
            <a:avLst/>
          </a:prstGeom>
        </p:spPr>
        <p:txBody>
          <a:bodyPr lIns="91420" tIns="45710" rIns="91420" bIns="45710"/>
          <a:lstStyle>
            <a:lvl1pPr marL="0" indent="0" algn="l">
              <a:buFontTx/>
              <a:buNone/>
              <a:defRPr lang="en-US" sz="2132" b="0" i="0" kern="1200" dirty="0" smtClean="0">
                <a:solidFill>
                  <a:schemeClr val="bg1">
                    <a:lumMod val="60000"/>
                    <a:lumOff val="40000"/>
                  </a:schemeClr>
                </a:solidFill>
                <a:latin typeface="Arial" panose="020B0604020202020204" pitchFamily="34" charset="0"/>
                <a:ea typeface="+mn-ea"/>
                <a:cs typeface="Arial" panose="020B0604020202020204" pitchFamily="34" charset="0"/>
              </a:defRPr>
            </a:lvl1pPr>
            <a:lvl2pPr>
              <a:buFontTx/>
              <a:buNone/>
              <a:defRPr lang="en-US" sz="1999" kern="1200" dirty="0" smtClean="0">
                <a:solidFill>
                  <a:schemeClr val="bg1"/>
                </a:solidFill>
                <a:latin typeface="+mj-lt"/>
                <a:ea typeface="+mn-ea"/>
                <a:cs typeface="+mn-cs"/>
              </a:defRPr>
            </a:lvl2pPr>
            <a:lvl3pPr>
              <a:buFontTx/>
              <a:buNone/>
              <a:defRPr lang="en-US" sz="1999" kern="1200" dirty="0" smtClean="0">
                <a:solidFill>
                  <a:schemeClr val="bg1"/>
                </a:solidFill>
                <a:latin typeface="+mj-lt"/>
                <a:ea typeface="+mn-ea"/>
                <a:cs typeface="+mn-cs"/>
              </a:defRPr>
            </a:lvl3pPr>
            <a:lvl4pPr>
              <a:buFontTx/>
              <a:buNone/>
              <a:defRPr lang="en-US" sz="1999" kern="1200" dirty="0" smtClean="0">
                <a:solidFill>
                  <a:schemeClr val="bg1"/>
                </a:solidFill>
                <a:latin typeface="+mj-lt"/>
                <a:ea typeface="+mn-ea"/>
                <a:cs typeface="+mn-cs"/>
              </a:defRPr>
            </a:lvl4pPr>
            <a:lvl5pPr>
              <a:buFontTx/>
              <a:buNone/>
              <a:defRPr lang="en-US" sz="1999" kern="1200" dirty="0" smtClean="0">
                <a:solidFill>
                  <a:schemeClr val="bg1"/>
                </a:solidFill>
                <a:latin typeface="+mj-lt"/>
                <a:ea typeface="+mn-ea"/>
                <a:cs typeface="+mn-cs"/>
              </a:defRPr>
            </a:lvl5pPr>
          </a:lstStyle>
          <a:p>
            <a:pPr lvl="0"/>
            <a:r>
              <a:rPr lang="en-US"/>
              <a:t>Edit Master text styles</a:t>
            </a:r>
          </a:p>
        </p:txBody>
      </p:sp>
      <p:sp>
        <p:nvSpPr>
          <p:cNvPr id="19" name="Text Placeholder 2"/>
          <p:cNvSpPr>
            <a:spLocks noGrp="1"/>
          </p:cNvSpPr>
          <p:nvPr>
            <p:ph type="body" sz="quarter" idx="13"/>
          </p:nvPr>
        </p:nvSpPr>
        <p:spPr>
          <a:xfrm>
            <a:off x="617564" y="3845723"/>
            <a:ext cx="8774701" cy="398668"/>
          </a:xfrm>
          <a:prstGeom prst="rect">
            <a:avLst/>
          </a:prstGeom>
        </p:spPr>
        <p:txBody>
          <a:bodyPr lIns="91420" tIns="45710" rIns="91420" bIns="45710"/>
          <a:lstStyle>
            <a:lvl1pPr marL="0" indent="0">
              <a:buFont typeface="Arial" panose="020B0604020202020204" pitchFamily="34" charset="0"/>
              <a:buNone/>
              <a:defRPr sz="2932" b="0" i="0" baseline="0">
                <a:solidFill>
                  <a:schemeClr val="tx1"/>
                </a:solidFill>
                <a:latin typeface="Arial" panose="020B0604020202020204" pitchFamily="34" charset="0"/>
                <a:cs typeface="Arial" panose="020B0604020202020204" pitchFamily="34" charset="0"/>
              </a:defRPr>
            </a:lvl1pPr>
            <a:lvl2pPr marL="406243" indent="0">
              <a:buNone/>
              <a:defRPr/>
            </a:lvl2pPr>
            <a:lvl3pPr marL="569683" indent="0">
              <a:buNone/>
              <a:defRPr/>
            </a:lvl3pPr>
            <a:lvl4pPr marL="688701" indent="0">
              <a:buNone/>
              <a:defRPr/>
            </a:lvl4pPr>
            <a:lvl5pPr marL="801368" indent="0">
              <a:buNone/>
              <a:defRPr/>
            </a:lvl5pPr>
          </a:lstStyle>
          <a:p>
            <a:pPr lvl="0"/>
            <a:r>
              <a:rPr lang="en-US"/>
              <a:t>Edit Master text styles</a:t>
            </a:r>
          </a:p>
        </p:txBody>
      </p:sp>
      <p:sp>
        <p:nvSpPr>
          <p:cNvPr id="20" name="Title 1"/>
          <p:cNvSpPr>
            <a:spLocks noGrp="1"/>
          </p:cNvSpPr>
          <p:nvPr>
            <p:ph type="ctrTitle"/>
          </p:nvPr>
        </p:nvSpPr>
        <p:spPr>
          <a:xfrm>
            <a:off x="567540" y="2320326"/>
            <a:ext cx="7103473" cy="1623057"/>
          </a:xfrm>
          <a:prstGeom prst="rect">
            <a:avLst/>
          </a:prstGeom>
        </p:spPr>
        <p:txBody>
          <a:bodyPr anchor="b"/>
          <a:lstStyle>
            <a:lvl1pPr marL="0" indent="0" algn="l">
              <a:lnSpc>
                <a:spcPct val="90000"/>
              </a:lnSpc>
              <a:buFont typeface="Arial" panose="020B0604020202020204" pitchFamily="34" charset="0"/>
              <a:buNone/>
              <a:defRPr sz="5331" b="0" i="0" spc="0"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42060215"/>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832" y="5158358"/>
            <a:ext cx="11059014"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027" indent="0" algn="ctr">
              <a:buNone/>
              <a:defRPr>
                <a:solidFill>
                  <a:schemeClr val="tx1">
                    <a:tint val="75000"/>
                  </a:schemeClr>
                </a:solidFill>
              </a:defRPr>
            </a:lvl2pPr>
            <a:lvl3pPr marL="914065" indent="0" algn="ctr">
              <a:buNone/>
              <a:defRPr>
                <a:solidFill>
                  <a:schemeClr val="tx1">
                    <a:tint val="75000"/>
                  </a:schemeClr>
                </a:solidFill>
              </a:defRPr>
            </a:lvl3pPr>
            <a:lvl4pPr marL="1371096" indent="0" algn="ctr">
              <a:buNone/>
              <a:defRPr>
                <a:solidFill>
                  <a:schemeClr val="tx1">
                    <a:tint val="75000"/>
                  </a:schemeClr>
                </a:solidFill>
              </a:defRPr>
            </a:lvl4pPr>
            <a:lvl5pPr marL="1828131" indent="0" algn="ctr">
              <a:buNone/>
              <a:defRPr>
                <a:solidFill>
                  <a:schemeClr val="tx1">
                    <a:tint val="75000"/>
                  </a:schemeClr>
                </a:solidFill>
              </a:defRPr>
            </a:lvl5pPr>
            <a:lvl6pPr marL="2285158" indent="0" algn="ctr">
              <a:buNone/>
              <a:defRPr>
                <a:solidFill>
                  <a:schemeClr val="tx1">
                    <a:tint val="75000"/>
                  </a:schemeClr>
                </a:solidFill>
              </a:defRPr>
            </a:lvl6pPr>
            <a:lvl7pPr marL="2742196" indent="0" algn="ctr">
              <a:buNone/>
              <a:defRPr>
                <a:solidFill>
                  <a:schemeClr val="tx1">
                    <a:tint val="75000"/>
                  </a:schemeClr>
                </a:solidFill>
              </a:defRPr>
            </a:lvl7pPr>
            <a:lvl8pPr marL="3199227" indent="0" algn="ctr">
              <a:buNone/>
              <a:defRPr>
                <a:solidFill>
                  <a:schemeClr val="tx1">
                    <a:tint val="75000"/>
                  </a:schemeClr>
                </a:solidFill>
              </a:defRPr>
            </a:lvl8pPr>
            <a:lvl9pPr marL="365626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832" y="5478354"/>
            <a:ext cx="11059014"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832" y="5798350"/>
            <a:ext cx="11059014"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562" y="4281951"/>
            <a:ext cx="11067284"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273" indent="0">
              <a:buNone/>
              <a:defRPr/>
            </a:lvl2pPr>
            <a:lvl3pPr marL="569726" indent="0">
              <a:buNone/>
              <a:defRPr/>
            </a:lvl3pPr>
            <a:lvl4pPr marL="688753" indent="0">
              <a:buNone/>
              <a:defRPr/>
            </a:lvl4pPr>
            <a:lvl5pPr marL="801428" indent="0">
              <a:buNone/>
              <a:defRPr/>
            </a:lvl5pPr>
          </a:lstStyle>
          <a:p>
            <a:pPr lvl="0"/>
            <a:r>
              <a:rPr lang="en-GB" dirty="0"/>
              <a:t>Subtitle Goes Here</a:t>
            </a:r>
          </a:p>
        </p:txBody>
      </p:sp>
      <p:sp>
        <p:nvSpPr>
          <p:cNvPr id="20" name="Title 1"/>
          <p:cNvSpPr>
            <a:spLocks noGrp="1"/>
          </p:cNvSpPr>
          <p:nvPr>
            <p:ph type="ctrTitle" hasCustomPrompt="1"/>
          </p:nvPr>
        </p:nvSpPr>
        <p:spPr>
          <a:xfrm>
            <a:off x="567539" y="3519969"/>
            <a:ext cx="11117307" cy="859640"/>
          </a:xfrm>
          <a:prstGeom prst="rect">
            <a:avLst/>
          </a:prstGeom>
        </p:spPr>
        <p:txBody>
          <a:bodyPr anchor="b"/>
          <a:lstStyle>
            <a:lvl1pPr marL="0" indent="0" algn="l">
              <a:lnSpc>
                <a:spcPct val="90000"/>
              </a:lnSpc>
              <a:buFont typeface="Arial" panose="020B0604020202020204" pitchFamily="34" charset="0"/>
              <a:buNone/>
              <a:defRPr sz="5332" b="0" i="0" spc="0" baseline="0">
                <a:solidFill>
                  <a:schemeClr val="bg1"/>
                </a:solidFill>
                <a:latin typeface="+mj-lt"/>
                <a:cs typeface="CiscoSansTT ExtraLight"/>
              </a:defRPr>
            </a:lvl1pPr>
          </a:lstStyle>
          <a:p>
            <a:r>
              <a:rPr lang="en-GB" dirty="0"/>
              <a:t>Presentation Title Goes Here</a:t>
            </a:r>
            <a:endParaRPr lang="en-US" dirty="0"/>
          </a:p>
        </p:txBody>
      </p:sp>
      <p:pic>
        <p:nvPicPr>
          <p:cNvPr id="30" name="Picture 29">
            <a:extLst>
              <a:ext uri="{FF2B5EF4-FFF2-40B4-BE49-F238E27FC236}">
                <a16:creationId xmlns:a16="http://schemas.microsoft.com/office/drawing/2014/main" id="{E86B9FA2-4AF2-7844-9337-F5E73A739D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7562" y="513254"/>
            <a:ext cx="3692382" cy="569311"/>
          </a:xfrm>
          <a:prstGeom prst="rect">
            <a:avLst/>
          </a:prstGeom>
        </p:spPr>
      </p:pic>
    </p:spTree>
    <p:extLst>
      <p:ext uri="{BB962C8B-B14F-4D97-AF65-F5344CB8AC3E}">
        <p14:creationId xmlns:p14="http://schemas.microsoft.com/office/powerpoint/2010/main" val="2976233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089" y="1220545"/>
            <a:ext cx="10128084" cy="3426595"/>
          </a:xfrm>
          <a:prstGeom prst="rect">
            <a:avLst/>
          </a:prstGeom>
          <a:noFill/>
        </p:spPr>
        <p:txBody>
          <a:bodyPr anchor="b">
            <a:noAutofit/>
          </a:bodyPr>
          <a:lstStyle>
            <a:lvl1pPr marL="0" indent="0" algn="l">
              <a:lnSpc>
                <a:spcPct val="90000"/>
              </a:lnSpc>
              <a:buFont typeface="Arial" panose="020B0604020202020204" pitchFamily="34" charset="0"/>
              <a:buNone/>
              <a:defRPr sz="6132"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268678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555089" y="1220545"/>
            <a:ext cx="10128084" cy="3426595"/>
          </a:xfrm>
          <a:prstGeom prst="rect">
            <a:avLst/>
          </a:prstGeom>
          <a:noFill/>
        </p:spPr>
        <p:txBody>
          <a:bodyPr anchor="b">
            <a:noAutofit/>
          </a:bodyPr>
          <a:lstStyle>
            <a:lvl1pPr marL="0" indent="0" algn="l">
              <a:lnSpc>
                <a:spcPct val="90000"/>
              </a:lnSpc>
              <a:buFont typeface="Arial" panose="020B0604020202020204" pitchFamily="34" charset="0"/>
              <a:buNone/>
              <a:defRPr sz="6132"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638391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65">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dirty="0"/>
              <a:t>Click to edit Master text styles</a:t>
            </a:r>
          </a:p>
        </p:txBody>
      </p:sp>
      <p:sp>
        <p:nvSpPr>
          <p:cNvPr id="4" name="Title 1"/>
          <p:cNvSpPr>
            <a:spLocks noGrp="1"/>
          </p:cNvSpPr>
          <p:nvPr>
            <p:ph type="ctrTitle"/>
          </p:nvPr>
        </p:nvSpPr>
        <p:spPr>
          <a:xfrm>
            <a:off x="383797" y="2054069"/>
            <a:ext cx="10626896" cy="3038449"/>
          </a:xfrm>
          <a:prstGeom prst="rect">
            <a:avLst/>
          </a:prstGeom>
        </p:spPr>
        <p:txBody>
          <a:bodyPr>
            <a:noAutofit/>
          </a:bodyPr>
          <a:lstStyle>
            <a:lvl1pPr marL="244739" indent="-533157" algn="l">
              <a:lnSpc>
                <a:spcPct val="90000"/>
              </a:lnSpc>
              <a:defRPr sz="5332"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223937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x5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0704671"/>
      </p:ext>
    </p:extLst>
  </p:cSld>
  <p:clrMapOvr>
    <a:masterClrMapping/>
  </p:clrMapOvr>
  <p:extLst>
    <p:ext uri="{DCECCB84-F9BA-43D5-87BE-67443E8EF086}">
      <p15:sldGuideLst xmlns:p15="http://schemas.microsoft.com/office/powerpoint/2012/main">
        <p15:guide id="1" pos="2111">
          <p15:clr>
            <a:srgbClr val="FBAE40"/>
          </p15:clr>
        </p15:guide>
        <p15:guide id="2" pos="5543">
          <p15:clr>
            <a:srgbClr val="FBAE40"/>
          </p15:clr>
        </p15:guide>
        <p15:guide id="3" orient="horz" pos="1104" userDrawn="1">
          <p15:clr>
            <a:srgbClr val="FBAE40"/>
          </p15:clr>
        </p15:guide>
        <p15:guide id="4" orient="horz" pos="3216" userDrawn="1">
          <p15:clr>
            <a:srgbClr val="FBAE40"/>
          </p15:clr>
        </p15:guide>
        <p15:guide id="5" pos="3839">
          <p15:clr>
            <a:srgbClr val="FBAE40"/>
          </p15:clr>
        </p15:guide>
        <p15:guide id="6" orient="horz" pos="2496" userDrawn="1">
          <p15:clr>
            <a:srgbClr val="FBAE40"/>
          </p15:clr>
        </p15:guide>
        <p15:guide id="7" orient="horz" pos="180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624255" y="5221411"/>
            <a:ext cx="10386438" cy="465808"/>
          </a:xfrm>
          <a:prstGeom prst="rect">
            <a:avLst/>
          </a:prstGeom>
        </p:spPr>
        <p:txBody>
          <a:bodyPr wrap="square" lIns="91420" tIns="45710" rIns="91420" bIns="45710" anchor="b" anchorCtr="0">
            <a:noAutofit/>
          </a:bodyPr>
          <a:lstStyle>
            <a:lvl1pPr marL="0" indent="0" algn="l" defTabSz="804565">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dirty="0"/>
              <a:t>Click to edit Master text styles</a:t>
            </a:r>
          </a:p>
        </p:txBody>
      </p:sp>
      <p:sp>
        <p:nvSpPr>
          <p:cNvPr id="4" name="Title 1"/>
          <p:cNvSpPr>
            <a:spLocks noGrp="1"/>
          </p:cNvSpPr>
          <p:nvPr>
            <p:ph type="ctrTitle"/>
          </p:nvPr>
        </p:nvSpPr>
        <p:spPr>
          <a:xfrm>
            <a:off x="383797" y="2054069"/>
            <a:ext cx="10626896" cy="3038449"/>
          </a:xfrm>
          <a:prstGeom prst="rect">
            <a:avLst/>
          </a:prstGeom>
        </p:spPr>
        <p:txBody>
          <a:bodyPr>
            <a:noAutofit/>
          </a:bodyPr>
          <a:lstStyle>
            <a:lvl1pPr marL="244739" indent="-533157" algn="l">
              <a:lnSpc>
                <a:spcPct val="90000"/>
              </a:lnSpc>
              <a:defRPr sz="5332"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356124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88825"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666577" y="5233694"/>
            <a:ext cx="10849323" cy="663130"/>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6"/>
              </a:lnSpc>
              <a:spcBef>
                <a:spcPts val="0"/>
              </a:spcBef>
              <a:buNone/>
              <a:defRPr sz="3199"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897039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88825"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598224" y="4072691"/>
            <a:ext cx="11149410" cy="715965"/>
          </a:xfrm>
          <a:prstGeom prst="rect">
            <a:avLst/>
          </a:prstGeom>
        </p:spPr>
        <p:txBody>
          <a:bodyPr vert="horz" wrap="square">
            <a:spAutoFit/>
          </a:bodyPr>
          <a:lstStyle>
            <a:lvl1pPr marL="0" indent="0">
              <a:buNone/>
              <a:defRPr sz="4266"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695312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3288"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739987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110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latin typeface="+mj-lt"/>
            </a:endParaRPr>
          </a:p>
        </p:txBody>
      </p:sp>
      <p:sp>
        <p:nvSpPr>
          <p:cNvPr id="5" name="Rectangle 4"/>
          <p:cNvSpPr>
            <a:spLocks noChangeArrowheads="1"/>
          </p:cNvSpPr>
          <p:nvPr userDrawn="1"/>
        </p:nvSpPr>
        <p:spPr bwMode="ltGray">
          <a:xfrm>
            <a:off x="636739" y="6322227"/>
            <a:ext cx="4621186" cy="206002"/>
          </a:xfrm>
          <a:prstGeom prst="rect">
            <a:avLst/>
          </a:prstGeom>
          <a:noFill/>
          <a:ln w="9525">
            <a:noFill/>
            <a:miter lim="800000"/>
            <a:headEnd/>
            <a:tailEnd/>
          </a:ln>
          <a:effectLst/>
        </p:spPr>
        <p:txBody>
          <a:bodyPr wrap="square" lIns="82093" tIns="41045" rIns="82093" bIns="41045" anchor="b">
            <a:spAutoFit/>
          </a:bodyPr>
          <a:lstStyle/>
          <a:p>
            <a:pPr defTabSz="814122" fontAlgn="auto">
              <a:spcBef>
                <a:spcPts val="0"/>
              </a:spcBef>
              <a:spcAft>
                <a:spcPts val="0"/>
              </a:spcAft>
              <a:defRPr/>
            </a:pPr>
            <a:r>
              <a:rPr lang="en-US" sz="800" spc="27" baseline="0" dirty="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576" y="320842"/>
            <a:ext cx="11304239"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98214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241" y="1602317"/>
            <a:ext cx="11033585" cy="4519083"/>
          </a:xfrm>
          <a:prstGeom prst="rect">
            <a:avLst/>
          </a:prstGeom>
        </p:spPr>
        <p:txBody>
          <a:bodyPr lIns="91420" tIns="45710" rIns="91420" bIns="45710">
            <a:noAutofit/>
          </a:bodyPr>
          <a:lstStyle>
            <a:lvl1pPr marL="304724" indent="-228543">
              <a:lnSpc>
                <a:spcPct val="95000"/>
              </a:lnSpc>
              <a:spcBef>
                <a:spcPts val="1480"/>
              </a:spcBef>
              <a:buClr>
                <a:schemeClr val="tx1"/>
              </a:buClr>
              <a:buSzPct val="80000"/>
              <a:buFont typeface="Arial"/>
              <a:buChar char="•"/>
              <a:defRPr sz="2666" b="0" i="0">
                <a:solidFill>
                  <a:schemeClr val="tx1"/>
                </a:solidFill>
                <a:latin typeface="+mn-lt"/>
                <a:ea typeface="CiscoSansTT Thin" charset="0"/>
                <a:cs typeface="CiscoSansTT Thin" charset="0"/>
              </a:defRPr>
            </a:lvl1pPr>
            <a:lvl2pPr marL="609448" indent="-220078">
              <a:lnSpc>
                <a:spcPct val="95000"/>
              </a:lnSpc>
              <a:spcBef>
                <a:spcPts val="600"/>
              </a:spcBef>
              <a:buClr>
                <a:schemeClr val="tx1"/>
              </a:buClr>
              <a:buSzPct val="80000"/>
              <a:buFont typeface="Arial"/>
              <a:buChar char="•"/>
              <a:defRPr sz="2399" b="0" i="0">
                <a:solidFill>
                  <a:schemeClr val="tx1"/>
                </a:solidFill>
                <a:latin typeface="+mn-lt"/>
                <a:ea typeface="CiscoSansTT Thin" charset="0"/>
                <a:cs typeface="CiscoSansTT Thin" charset="0"/>
              </a:defRPr>
            </a:lvl2pPr>
            <a:lvl3pPr marL="914171" indent="-146014">
              <a:buClr>
                <a:schemeClr val="tx1"/>
              </a:buClr>
              <a:buSzPct val="80000"/>
              <a:buFont typeface="Arial"/>
              <a:buChar char="•"/>
              <a:defRPr sz="2133" b="0" i="0">
                <a:solidFill>
                  <a:schemeClr val="tx1"/>
                </a:solidFill>
                <a:latin typeface="+mn-lt"/>
                <a:ea typeface="CiscoSansTT Thin" charset="0"/>
                <a:cs typeface="CiscoSansTT Thin" charset="0"/>
              </a:defRPr>
            </a:lvl3pPr>
            <a:lvl4pPr marL="1214410" indent="-228496">
              <a:buClr>
                <a:schemeClr val="tx1"/>
              </a:buClr>
              <a:buSzPct val="80000"/>
              <a:buFont typeface="Arial"/>
              <a:buChar char="•"/>
              <a:defRPr sz="1866" b="0" i="0">
                <a:solidFill>
                  <a:schemeClr val="tx1"/>
                </a:solidFill>
                <a:latin typeface="+mn-lt"/>
                <a:ea typeface="CiscoSansTT Thin" charset="0"/>
                <a:cs typeface="CiscoSansTT Thin" charset="0"/>
              </a:defRPr>
            </a:lvl4pPr>
            <a:lvl5pPr marL="1442906" indent="-22426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982653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013" y="1607864"/>
            <a:ext cx="5180251" cy="4110792"/>
          </a:xfrm>
          <a:prstGeom prst="rect">
            <a:avLst/>
          </a:prstGeom>
        </p:spPr>
        <p:txBody>
          <a:bodyPr lIns="0" tIns="45710" rIns="0" bIns="45710">
            <a:noAutofit/>
          </a:bodyPr>
          <a:lstStyle>
            <a:lvl1pPr marL="232775" indent="-156594">
              <a:lnSpc>
                <a:spcPct val="95000"/>
              </a:lnSpc>
              <a:spcBef>
                <a:spcPts val="1480"/>
              </a:spcBef>
              <a:buClr>
                <a:schemeClr val="tx1"/>
              </a:buClr>
              <a:buSzPct val="60000"/>
              <a:buFont typeface="Arial"/>
              <a:buChar char="•"/>
              <a:defRPr sz="2666" b="0" i="0">
                <a:solidFill>
                  <a:schemeClr val="tx1"/>
                </a:solidFill>
                <a:latin typeface="+mn-lt"/>
                <a:cs typeface="CiscoSans ExtraLight"/>
              </a:defRPr>
            </a:lvl1pPr>
            <a:lvl2pPr marL="385137" indent="-152362">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99" indent="-152362">
              <a:buClr>
                <a:schemeClr val="tx1"/>
              </a:buClr>
              <a:buSzPct val="60000"/>
              <a:buFont typeface="Arial"/>
              <a:buChar char="•"/>
              <a:defRPr sz="2133" b="0" i="0">
                <a:solidFill>
                  <a:schemeClr val="tx1"/>
                </a:solidFill>
                <a:latin typeface="+mn-lt"/>
                <a:cs typeface="CiscoSans ExtraLight"/>
              </a:defRPr>
            </a:lvl3pPr>
            <a:lvl4pPr marL="689861" indent="-152362">
              <a:buClr>
                <a:schemeClr val="tx1"/>
              </a:buClr>
              <a:buSzPct val="60000"/>
              <a:buFont typeface="Arial"/>
              <a:buChar char="•"/>
              <a:defRPr sz="1866" b="0" i="0">
                <a:solidFill>
                  <a:schemeClr val="tx1"/>
                </a:solidFill>
                <a:latin typeface="+mn-lt"/>
                <a:cs typeface="CiscoSans ExtraLight"/>
              </a:defRPr>
            </a:lvl4pPr>
            <a:lvl5pPr marL="842223" indent="-152362">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6339503" y="1607864"/>
            <a:ext cx="5180251" cy="4110792"/>
          </a:xfrm>
          <a:prstGeom prst="rect">
            <a:avLst/>
          </a:prstGeom>
        </p:spPr>
        <p:txBody>
          <a:bodyPr lIns="0" tIns="45710" rIns="0" bIns="45710">
            <a:noAutofit/>
          </a:bodyPr>
          <a:lstStyle>
            <a:lvl1pPr marL="232775" indent="-156594">
              <a:lnSpc>
                <a:spcPct val="95000"/>
              </a:lnSpc>
              <a:spcBef>
                <a:spcPts val="1480"/>
              </a:spcBef>
              <a:buClr>
                <a:schemeClr val="tx1"/>
              </a:buClr>
              <a:buSzPct val="60000"/>
              <a:buFont typeface="Arial"/>
              <a:buChar char="•"/>
              <a:defRPr sz="2666" b="0" i="0" baseline="0">
                <a:solidFill>
                  <a:schemeClr val="tx1"/>
                </a:solidFill>
                <a:latin typeface="+mn-lt"/>
                <a:cs typeface="CiscoSans ExtraLight"/>
              </a:defRPr>
            </a:lvl1pPr>
            <a:lvl2pPr marL="385137" indent="-152362">
              <a:lnSpc>
                <a:spcPct val="95000"/>
              </a:lnSpc>
              <a:spcBef>
                <a:spcPts val="600"/>
              </a:spcBef>
              <a:buClr>
                <a:schemeClr val="tx1"/>
              </a:buClr>
              <a:buSzPct val="60000"/>
              <a:buFont typeface="Arial"/>
              <a:buChar char="•"/>
              <a:defRPr sz="2399" b="0" i="0">
                <a:solidFill>
                  <a:schemeClr val="tx1"/>
                </a:solidFill>
                <a:latin typeface="+mn-lt"/>
                <a:cs typeface="CiscoSans ExtraLight"/>
              </a:defRPr>
            </a:lvl2pPr>
            <a:lvl3pPr marL="537499" indent="-152362">
              <a:buClr>
                <a:schemeClr val="tx1"/>
              </a:buClr>
              <a:buSzPct val="60000"/>
              <a:buFont typeface="Arial"/>
              <a:buChar char="•"/>
              <a:defRPr sz="2133" b="0" i="0">
                <a:solidFill>
                  <a:schemeClr val="tx1"/>
                </a:solidFill>
                <a:latin typeface="+mn-lt"/>
                <a:cs typeface="CiscoSans ExtraLight"/>
              </a:defRPr>
            </a:lvl3pPr>
            <a:lvl4pPr marL="689861" indent="-152362">
              <a:buClr>
                <a:schemeClr val="tx1"/>
              </a:buClr>
              <a:buSzPct val="60000"/>
              <a:buFont typeface="Arial"/>
              <a:buChar char="•"/>
              <a:defRPr sz="1866" b="0" i="0">
                <a:solidFill>
                  <a:schemeClr val="tx1"/>
                </a:solidFill>
                <a:latin typeface="+mn-lt"/>
                <a:cs typeface="CiscoSans ExtraLight"/>
              </a:defRPr>
            </a:lvl4pPr>
            <a:lvl5pPr marL="842223" indent="-152362">
              <a:buClr>
                <a:schemeClr val="tx1"/>
              </a:buClr>
              <a:buSzPct val="60000"/>
              <a:buFont typeface="Arial"/>
              <a:buChar char="•"/>
              <a:defRPr sz="16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550953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2">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5507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346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015" y="1602317"/>
            <a:ext cx="10817582" cy="3739704"/>
          </a:xfrm>
          <a:prstGeom prst="rect">
            <a:avLst/>
          </a:prstGeom>
        </p:spPr>
        <p:txBody>
          <a:bodyPr lIns="91420" tIns="45710" rIns="91420" bIns="45710">
            <a:noAutofit/>
          </a:bodyPr>
          <a:lstStyle>
            <a:lvl1pPr marL="0" indent="0" algn="ctr">
              <a:buNone/>
              <a:defRPr sz="2666"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583537" y="5530961"/>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dirty="0"/>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2">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372978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x6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070570"/>
      </p:ext>
    </p:extLst>
  </p:cSld>
  <p:clrMapOvr>
    <a:masterClrMapping/>
  </p:clrMapOvr>
  <p:extLst>
    <p:ext uri="{DCECCB84-F9BA-43D5-87BE-67443E8EF086}">
      <p15:sldGuideLst xmlns:p15="http://schemas.microsoft.com/office/powerpoint/2012/main">
        <p15:guide id="1" pos="2111">
          <p15:clr>
            <a:srgbClr val="FBAE40"/>
          </p15:clr>
        </p15:guide>
        <p15:guide id="2" pos="5543">
          <p15:clr>
            <a:srgbClr val="FBAE40"/>
          </p15:clr>
        </p15:guide>
        <p15:guide id="3" orient="horz" pos="984" userDrawn="1">
          <p15:clr>
            <a:srgbClr val="FBAE40"/>
          </p15:clr>
        </p15:guide>
        <p15:guide id="4" orient="horz" pos="3336" userDrawn="1">
          <p15:clr>
            <a:srgbClr val="FBAE40"/>
          </p15:clr>
        </p15:guide>
        <p15:guide id="5" pos="3839">
          <p15:clr>
            <a:srgbClr val="FBAE40"/>
          </p15:clr>
        </p15:guide>
        <p15:guide id="6" orient="horz" pos="2736" userDrawn="1">
          <p15:clr>
            <a:srgbClr val="FBAE40"/>
          </p15:clr>
        </p15:guide>
        <p15:guide id="7" orient="horz" pos="1560" userDrawn="1">
          <p15:clr>
            <a:srgbClr val="FBAE40"/>
          </p15:clr>
        </p15:guide>
        <p15:guide id="8" orient="horz" pos="216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015" y="1602318"/>
            <a:ext cx="10817582" cy="3744383"/>
          </a:xfrm>
          <a:prstGeom prst="rect">
            <a:avLst/>
          </a:prstGeom>
        </p:spPr>
        <p:txBody>
          <a:bodyPr vert="horz" lIns="91420" tIns="45710" rIns="91420" bIns="45710">
            <a:noAutofit/>
          </a:bodyPr>
          <a:lstStyle>
            <a:lvl1pPr marL="0" indent="0" algn="ctr">
              <a:buNone/>
              <a:defRPr sz="2666"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537" y="5530961"/>
            <a:ext cx="9571256" cy="434977"/>
          </a:xfrm>
          <a:prstGeom prst="rect">
            <a:avLst/>
          </a:prstGeom>
        </p:spPr>
        <p:txBody>
          <a:bodyPr wrap="square" lIns="91420" tIns="45710" rIns="91420" bIns="45710" anchor="b" anchorCtr="0">
            <a:noAutofit/>
          </a:bodyPr>
          <a:lstStyle>
            <a:lvl1pPr algn="l" defTabSz="804565">
              <a:lnSpc>
                <a:spcPct val="100000"/>
              </a:lnSpc>
              <a:spcBef>
                <a:spcPct val="50000"/>
              </a:spcBef>
              <a:buNone/>
              <a:defRPr sz="1866" b="0" i="0">
                <a:solidFill>
                  <a:schemeClr val="tx1"/>
                </a:solidFill>
                <a:latin typeface="+mn-lt"/>
                <a:cs typeface="CiscoSans ExtraLight"/>
              </a:defRPr>
            </a:lvl1pPr>
            <a:lvl2pPr>
              <a:buFont typeface="Arial" pitchFamily="34" charset="0"/>
              <a:buNone/>
              <a:defRPr sz="1466"/>
            </a:lvl2pPr>
            <a:lvl3pPr>
              <a:buFont typeface="Arial" pitchFamily="34" charset="0"/>
              <a:buNone/>
              <a:defRPr sz="1466"/>
            </a:lvl3pPr>
            <a:lvl4pPr>
              <a:buFont typeface="Arial" pitchFamily="34" charset="0"/>
              <a:buNone/>
              <a:defRPr sz="1466"/>
            </a:lvl4pPr>
            <a:lvl5pPr>
              <a:buFont typeface="Arial" pitchFamily="34" charset="0"/>
              <a:buNone/>
              <a:defRPr sz="1466"/>
            </a:lvl5pPr>
          </a:lstStyle>
          <a:p>
            <a:pPr lvl="0"/>
            <a:r>
              <a:rPr lang="en-US" dirty="0"/>
              <a:t>Click to edit Master text styles</a:t>
            </a:r>
          </a:p>
        </p:txBody>
      </p:sp>
      <p:sp>
        <p:nvSpPr>
          <p:cNvPr id="5"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97805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719" y="1602317"/>
            <a:ext cx="11037201" cy="4293328"/>
          </a:xfrm>
          <a:prstGeom prst="rect">
            <a:avLst/>
          </a:prstGeom>
        </p:spPr>
        <p:txBody>
          <a:bodyPr lIns="91420" tIns="45710" rIns="91420" bIns="45710">
            <a:noAutofit/>
          </a:bodyPr>
          <a:lstStyle>
            <a:lvl1pPr marL="380825" marR="0" indent="-380825" algn="ctr" defTabSz="609321" rtl="0" eaLnBrk="1" fontAlgn="auto" latinLnBrk="0" hangingPunct="1">
              <a:lnSpc>
                <a:spcPct val="100000"/>
              </a:lnSpc>
              <a:spcBef>
                <a:spcPct val="20000"/>
              </a:spcBef>
              <a:spcAft>
                <a:spcPts val="0"/>
              </a:spcAft>
              <a:buClrTx/>
              <a:buSzTx/>
              <a:buFont typeface="Arial"/>
              <a:buNone/>
              <a:tabLst/>
              <a:defRPr sz="2666" b="0" i="0" baseline="0">
                <a:solidFill>
                  <a:schemeClr val="tx1"/>
                </a:solidFill>
                <a:latin typeface="+mn-lt"/>
                <a:cs typeface="CiscoSans ExtraLight"/>
              </a:defRPr>
            </a:lvl1pPr>
          </a:lstStyle>
          <a:p>
            <a:pPr lvl="0"/>
            <a:r>
              <a:rPr lang="en-US" dirty="0"/>
              <a:t>Click to edit Master text styles</a:t>
            </a:r>
          </a:p>
        </p:txBody>
      </p:sp>
      <p:sp>
        <p:nvSpPr>
          <p:cNvPr id="4"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87400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solidFill>
                <a:schemeClr val="bg2">
                  <a:lumMod val="75000"/>
                </a:schemeClr>
              </a:solidFill>
            </a:endParaRPr>
          </a:p>
        </p:txBody>
      </p:sp>
      <p:sp>
        <p:nvSpPr>
          <p:cNvPr id="4" name="Text Placeholder 3"/>
          <p:cNvSpPr>
            <a:spLocks noGrp="1"/>
          </p:cNvSpPr>
          <p:nvPr>
            <p:ph type="body" sz="quarter" idx="10" hasCustomPrompt="1"/>
          </p:nvPr>
        </p:nvSpPr>
        <p:spPr>
          <a:xfrm>
            <a:off x="616241" y="2220243"/>
            <a:ext cx="4881427" cy="3901157"/>
          </a:xfrm>
          <a:prstGeom prst="rect">
            <a:avLst/>
          </a:prstGeom>
        </p:spPr>
        <p:txBody>
          <a:bodyPr lIns="91420" tIns="45710" rIns="91420" bIns="45710">
            <a:noAutofit/>
          </a:bodyPr>
          <a:lstStyle>
            <a:lvl1pPr marL="232775" indent="-156594">
              <a:lnSpc>
                <a:spcPct val="95000"/>
              </a:lnSpc>
              <a:spcBef>
                <a:spcPts val="1480"/>
              </a:spcBef>
              <a:buClr>
                <a:schemeClr val="tx2"/>
              </a:buClr>
              <a:buSzPct val="60000"/>
              <a:buFont typeface="Arial"/>
              <a:buChar char="•"/>
              <a:defRPr sz="2666" b="0" i="0">
                <a:solidFill>
                  <a:schemeClr val="bg1"/>
                </a:solidFill>
                <a:latin typeface="+mn-lt"/>
                <a:ea typeface="CiscoSansTT Thin" charset="0"/>
                <a:cs typeface="CiscoSansTT Thin" charset="0"/>
              </a:defRPr>
            </a:lvl1pPr>
            <a:lvl2pPr marL="385137" indent="-152362">
              <a:lnSpc>
                <a:spcPct val="95000"/>
              </a:lnSpc>
              <a:spcBef>
                <a:spcPts val="600"/>
              </a:spcBef>
              <a:buClr>
                <a:schemeClr val="tx2"/>
              </a:buClr>
              <a:buSzPct val="60000"/>
              <a:buFont typeface="Arial"/>
              <a:buChar char="•"/>
              <a:defRPr sz="2399" b="0" i="0">
                <a:solidFill>
                  <a:schemeClr val="bg1"/>
                </a:solidFill>
                <a:latin typeface="+mn-lt"/>
                <a:ea typeface="CiscoSansTT Thin" charset="0"/>
                <a:cs typeface="CiscoSansTT Thin" charset="0"/>
              </a:defRPr>
            </a:lvl2pPr>
            <a:lvl3pPr marL="537499" indent="-152362">
              <a:buClr>
                <a:schemeClr val="tx2"/>
              </a:buClr>
              <a:buSzPct val="60000"/>
              <a:buFont typeface="Arial"/>
              <a:buChar char="•"/>
              <a:defRPr sz="2133" b="0" i="0">
                <a:solidFill>
                  <a:schemeClr val="bg1"/>
                </a:solidFill>
                <a:latin typeface="+mn-lt"/>
                <a:ea typeface="CiscoSansTT Thin" charset="0"/>
                <a:cs typeface="CiscoSansTT Thin" charset="0"/>
              </a:defRPr>
            </a:lvl3pPr>
            <a:lvl4pPr marL="689861" indent="-152362">
              <a:buClr>
                <a:schemeClr val="tx2"/>
              </a:buClr>
              <a:buSzPct val="60000"/>
              <a:buFont typeface="Arial"/>
              <a:buChar char="•"/>
              <a:defRPr sz="1866" b="0" i="0">
                <a:solidFill>
                  <a:schemeClr val="bg1"/>
                </a:solidFill>
                <a:latin typeface="+mn-lt"/>
                <a:ea typeface="CiscoSansTT Thin" charset="0"/>
                <a:cs typeface="CiscoSansTT Thin" charset="0"/>
              </a:defRPr>
            </a:lvl4pPr>
            <a:lvl5pPr marL="842223" indent="-152362">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537" y="455085"/>
            <a:ext cx="491413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6">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636739" y="6322227"/>
            <a:ext cx="4756617"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241790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latin typeface="+mj-lt"/>
            </a:endParaRPr>
          </a:p>
        </p:txBody>
      </p:sp>
      <p:sp>
        <p:nvSpPr>
          <p:cNvPr id="3" name="Title Placeholder 5"/>
          <p:cNvSpPr>
            <a:spLocks noGrp="1"/>
          </p:cNvSpPr>
          <p:nvPr>
            <p:ph type="title"/>
          </p:nvPr>
        </p:nvSpPr>
        <p:spPr bwMode="auto">
          <a:xfrm>
            <a:off x="558655" y="2209800"/>
            <a:ext cx="5101955"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4848" y="709083"/>
            <a:ext cx="4733750" cy="5412316"/>
          </a:xfrm>
          <a:prstGeom prst="rect">
            <a:avLst/>
          </a:prstGeom>
        </p:spPr>
        <p:txBody>
          <a:bodyPr lIns="0" rIns="0" anchor="ctr" anchorCtr="0"/>
          <a:lstStyle>
            <a:lvl1pPr marL="226427" indent="-226427">
              <a:lnSpc>
                <a:spcPct val="100000"/>
              </a:lnSpc>
              <a:buClr>
                <a:schemeClr val="tx1"/>
              </a:buClr>
              <a:buSzPct val="60000"/>
              <a:buFont typeface="Arial" panose="020B0604020202020204" pitchFamily="34" charset="0"/>
              <a:buChar char="•"/>
              <a:tabLst>
                <a:tab pos="304724" algn="l"/>
              </a:tabLst>
              <a:defRPr sz="3199"/>
            </a:lvl1pPr>
            <a:lvl2pPr marL="461318" indent="-228543">
              <a:lnSpc>
                <a:spcPct val="100000"/>
              </a:lnSpc>
              <a:buClr>
                <a:schemeClr val="tx1"/>
              </a:buClr>
              <a:buSzPct val="60000"/>
              <a:buFont typeface="Arial" panose="020B0604020202020204" pitchFamily="34" charset="0"/>
              <a:buChar char="•"/>
              <a:defRPr sz="3199"/>
            </a:lvl2pPr>
            <a:lvl3pPr marL="609448" indent="-156594">
              <a:lnSpc>
                <a:spcPct val="100000"/>
              </a:lnSpc>
              <a:buClr>
                <a:schemeClr val="tx1"/>
              </a:buClr>
              <a:buSzPct val="60000"/>
              <a:buFont typeface="Arial" panose="020B0604020202020204" pitchFamily="34" charset="0"/>
              <a:buChar char="•"/>
              <a:defRPr sz="2666"/>
            </a:lvl3pPr>
            <a:lvl4pPr marL="766042" indent="-156594">
              <a:lnSpc>
                <a:spcPct val="100000"/>
              </a:lnSpc>
              <a:buClr>
                <a:schemeClr val="tx1"/>
              </a:buClr>
              <a:buSzPct val="60000"/>
              <a:buFont typeface="Arial" panose="020B0604020202020204" pitchFamily="34" charset="0"/>
              <a:buChar char="•"/>
              <a:tabLst/>
              <a:defRPr sz="2399"/>
            </a:lvl4pPr>
            <a:lvl5pPr marL="992469" indent="-150246">
              <a:lnSpc>
                <a:spcPct val="100000"/>
              </a:lnSpc>
              <a:buClr>
                <a:schemeClr val="tx1"/>
              </a:buClr>
              <a:buSzPct val="60000"/>
              <a:buFont typeface="Arial" panose="020B0604020202020204" pitchFamily="34" charset="0"/>
              <a:buChar char="•"/>
              <a:defRPr sz="2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636739" y="6322227"/>
            <a:ext cx="5449209"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2363935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solidFill>
                <a:schemeClr val="bg1"/>
              </a:solidFill>
              <a:latin typeface="+mj-lt"/>
            </a:endParaRPr>
          </a:p>
        </p:txBody>
      </p:sp>
      <p:sp>
        <p:nvSpPr>
          <p:cNvPr id="3" name="Title Placeholder 5"/>
          <p:cNvSpPr>
            <a:spLocks noGrp="1"/>
          </p:cNvSpPr>
          <p:nvPr>
            <p:ph type="title"/>
          </p:nvPr>
        </p:nvSpPr>
        <p:spPr bwMode="auto">
          <a:xfrm>
            <a:off x="583536" y="680720"/>
            <a:ext cx="5077074"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6794848" y="680720"/>
            <a:ext cx="4733750" cy="5440680"/>
          </a:xfrm>
          <a:prstGeom prst="rect">
            <a:avLst/>
          </a:prstGeom>
        </p:spPr>
        <p:txBody>
          <a:bodyPr lIns="0" rIns="0"/>
          <a:lstStyle>
            <a:lvl1pPr marL="152362" indent="-152362">
              <a:lnSpc>
                <a:spcPct val="100000"/>
              </a:lnSpc>
              <a:buClr>
                <a:schemeClr val="tx1"/>
              </a:buClr>
              <a:buSzPct val="60000"/>
              <a:defRPr sz="2666"/>
            </a:lvl1pPr>
            <a:lvl2pPr marL="304724" indent="-152362">
              <a:lnSpc>
                <a:spcPct val="100000"/>
              </a:lnSpc>
              <a:buClr>
                <a:schemeClr val="tx1"/>
              </a:buClr>
              <a:buSzPct val="60000"/>
              <a:defRPr sz="2666"/>
            </a:lvl2pPr>
            <a:lvl3pPr marL="457086" indent="-152362">
              <a:lnSpc>
                <a:spcPct val="100000"/>
              </a:lnSpc>
              <a:buClr>
                <a:schemeClr val="tx1"/>
              </a:buClr>
              <a:buSzPct val="60000"/>
              <a:defRPr sz="2399"/>
            </a:lvl3pPr>
            <a:lvl4pPr marL="609448" indent="-165059">
              <a:lnSpc>
                <a:spcPct val="100000"/>
              </a:lnSpc>
              <a:buClr>
                <a:schemeClr val="tx1"/>
              </a:buClr>
              <a:buSzPct val="60000"/>
              <a:defRPr sz="2133"/>
            </a:lvl4pPr>
            <a:lvl5pPr marL="766042" indent="-156594">
              <a:lnSpc>
                <a:spcPct val="100000"/>
              </a:lnSpc>
              <a:buClr>
                <a:schemeClr val="tx1"/>
              </a:buClr>
              <a:buSzPct val="60000"/>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583536" y="2213123"/>
            <a:ext cx="5077074" cy="3908277"/>
          </a:xfrm>
          <a:prstGeom prst="rect">
            <a:avLst/>
          </a:prstGeom>
        </p:spPr>
        <p:txBody>
          <a:bodyPr/>
          <a:lstStyle>
            <a:lvl1pPr marL="152362" indent="-152362">
              <a:buClr>
                <a:schemeClr val="tx2"/>
              </a:buClr>
              <a:buSzPct val="60000"/>
              <a:defRPr lang="en-US" sz="2666" kern="1200" dirty="0" smtClean="0">
                <a:solidFill>
                  <a:schemeClr val="bg1"/>
                </a:solidFill>
                <a:latin typeface="+mn-lt"/>
                <a:ea typeface="ＭＳ Ｐゴシック" charset="0"/>
                <a:cs typeface="CiscoSans"/>
              </a:defRPr>
            </a:lvl1pPr>
            <a:lvl2pPr marL="304724" indent="-152362">
              <a:buClr>
                <a:schemeClr val="tx2"/>
              </a:buClr>
              <a:buSzPct val="60000"/>
              <a:defRPr sz="2666">
                <a:solidFill>
                  <a:schemeClr val="bg1"/>
                </a:solidFill>
              </a:defRPr>
            </a:lvl2pPr>
            <a:lvl3pPr marL="457086" indent="-152362">
              <a:buClr>
                <a:schemeClr val="tx2"/>
              </a:buClr>
              <a:buSzPct val="60000"/>
              <a:defRPr sz="2399">
                <a:solidFill>
                  <a:schemeClr val="bg1"/>
                </a:solidFill>
              </a:defRPr>
            </a:lvl3pPr>
            <a:lvl4pPr marL="609448" indent="-165059">
              <a:buClr>
                <a:schemeClr val="tx2"/>
              </a:buClr>
              <a:buSzPct val="60000"/>
              <a:defRPr sz="2133">
                <a:solidFill>
                  <a:schemeClr val="bg1"/>
                </a:solidFill>
              </a:defRPr>
            </a:lvl4pPr>
            <a:lvl5pPr marL="766042" indent="-156594">
              <a:buClr>
                <a:schemeClr val="tx2"/>
              </a:buClr>
              <a:buSzPct val="60000"/>
              <a:defRPr sz="21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636739" y="6322227"/>
            <a:ext cx="5241831"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3314890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4267" y="709084"/>
            <a:ext cx="4744331" cy="4486461"/>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6784267" y="5416468"/>
            <a:ext cx="4744331" cy="700193"/>
          </a:xfrm>
          <a:prstGeom prst="rect">
            <a:avLst/>
          </a:prstGeom>
        </p:spPr>
        <p:txBody>
          <a:bodyPr lIns="0" tIns="0" rIns="0" bIns="0"/>
          <a:lstStyle>
            <a:lvl1pPr marL="0" indent="0">
              <a:buNone/>
              <a:defRPr sz="1866"/>
            </a:lvl1pPr>
          </a:lstStyle>
          <a:p>
            <a:pPr lvl="0"/>
            <a:r>
              <a:rPr lang="en-US" dirty="0"/>
              <a:t>Click to edit Master text styles</a:t>
            </a:r>
          </a:p>
        </p:txBody>
      </p:sp>
      <p:sp>
        <p:nvSpPr>
          <p:cNvPr id="8" name="Rectangle 4"/>
          <p:cNvSpPr>
            <a:spLocks noChangeArrowheads="1"/>
          </p:cNvSpPr>
          <p:nvPr userDrawn="1"/>
        </p:nvSpPr>
        <p:spPr bwMode="ltGray">
          <a:xfrm>
            <a:off x="636739" y="6322227"/>
            <a:ext cx="5023871"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2498737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solidFill>
                <a:schemeClr val="tx2"/>
              </a:solidFill>
            </a:endParaRPr>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784267" y="709084"/>
            <a:ext cx="4744331" cy="5412315"/>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636739" y="6322227"/>
            <a:ext cx="5023871"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1761641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solidFill>
                <a:schemeClr val="bg1"/>
              </a:solidFill>
            </a:endParaRPr>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636739" y="6322227"/>
            <a:ext cx="5023871"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1284836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6105200" y="0"/>
            <a:ext cx="6083625" cy="6858000"/>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636739" y="6322227"/>
            <a:ext cx="5023871"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979025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6784267" y="670984"/>
            <a:ext cx="4744331" cy="5450416"/>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636739" y="6322227"/>
            <a:ext cx="5023871"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648670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x3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DFBA-5207-2849-8865-713CD38358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1420926"/>
      </p:ext>
    </p:extLst>
  </p:cSld>
  <p:clrMapOvr>
    <a:masterClrMapping/>
  </p:clrMapOvr>
  <p:extLst>
    <p:ext uri="{DCECCB84-F9BA-43D5-87BE-67443E8EF086}">
      <p15:sldGuideLst xmlns:p15="http://schemas.microsoft.com/office/powerpoint/2012/main">
        <p15:guide id="1" pos="1775">
          <p15:clr>
            <a:srgbClr val="FBAE40"/>
          </p15:clr>
        </p15:guide>
        <p15:guide id="2" pos="4511">
          <p15:clr>
            <a:srgbClr val="FBAE40"/>
          </p15:clr>
        </p15:guide>
        <p15:guide id="4" orient="horz" pos="2736" userDrawn="1">
          <p15:clr>
            <a:srgbClr val="FBAE40"/>
          </p15:clr>
        </p15:guide>
        <p15:guide id="5" pos="3143">
          <p15:clr>
            <a:srgbClr val="FBAE40"/>
          </p15:clr>
        </p15:guide>
        <p15:guide id="6" orient="horz" pos="1560" userDrawn="1">
          <p15:clr>
            <a:srgbClr val="FBAE40"/>
          </p15:clr>
        </p15:guide>
        <p15:guide id="7" pos="5903">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519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dirty="0"/>
          </a:p>
        </p:txBody>
      </p:sp>
      <p:sp>
        <p:nvSpPr>
          <p:cNvPr id="3" name="Title Placeholder 5"/>
          <p:cNvSpPr>
            <a:spLocks noGrp="1"/>
          </p:cNvSpPr>
          <p:nvPr>
            <p:ph type="title"/>
          </p:nvPr>
        </p:nvSpPr>
        <p:spPr bwMode="auto">
          <a:xfrm>
            <a:off x="583536" y="2212975"/>
            <a:ext cx="5077074"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056" rtl="0" eaLnBrk="1" fontAlgn="base" hangingPunct="1">
              <a:lnSpc>
                <a:spcPct val="85000"/>
              </a:lnSpc>
              <a:spcBef>
                <a:spcPct val="0"/>
              </a:spcBef>
              <a:spcAft>
                <a:spcPct val="0"/>
              </a:spcAft>
              <a:defRPr lang="en-GB" sz="4266"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6784267" y="670984"/>
            <a:ext cx="4744331" cy="545041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739" y="6322227"/>
            <a:ext cx="5023871" cy="206002"/>
          </a:xfrm>
          <a:prstGeom prst="rect">
            <a:avLst/>
          </a:prstGeom>
          <a:noFill/>
          <a:ln w="9525">
            <a:noFill/>
            <a:miter lim="800000"/>
            <a:headEnd/>
            <a:tailEnd/>
          </a:ln>
          <a:effectLst/>
        </p:spPr>
        <p:txBody>
          <a:bodyPr wrap="square" lIns="82093" tIns="41045" rIns="82093" bIns="41045" anchor="b">
            <a:spAutoFit/>
          </a:bodyPr>
          <a:lstStyle/>
          <a:p>
            <a:pPr algn="l" defTabSz="814122" rtl="0" fontAlgn="auto">
              <a:spcBef>
                <a:spcPts val="0"/>
              </a:spcBef>
              <a:spcAft>
                <a:spcPts val="0"/>
              </a:spcAft>
              <a:defRPr/>
            </a:pPr>
            <a:r>
              <a:rPr lang="en-US" sz="800" kern="1200" spc="27" baseline="0" dirty="0">
                <a:solidFill>
                  <a:schemeClr val="bg1"/>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4185544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8882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B3B32FF5-F0CF-B344-B9F0-806CD2B913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08075" y="2937714"/>
            <a:ext cx="6372675" cy="982572"/>
          </a:xfrm>
          <a:prstGeom prst="rect">
            <a:avLst/>
          </a:prstGeom>
        </p:spPr>
      </p:pic>
    </p:spTree>
    <p:extLst>
      <p:ext uri="{BB962C8B-B14F-4D97-AF65-F5344CB8AC3E}">
        <p14:creationId xmlns:p14="http://schemas.microsoft.com/office/powerpoint/2010/main" val="932760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5212" y="431801"/>
            <a:ext cx="714173" cy="375341"/>
          </a:xfrm>
          <a:prstGeom prst="rect">
            <a:avLst/>
          </a:prstGeom>
        </p:spPr>
      </p:pic>
      <p:sp>
        <p:nvSpPr>
          <p:cNvPr id="7" name="Title 1">
            <a:extLst>
              <a:ext uri="{FF2B5EF4-FFF2-40B4-BE49-F238E27FC236}">
                <a16:creationId xmlns:a16="http://schemas.microsoft.com/office/drawing/2014/main" id="{FB1806B9-59E1-8EE1-4B4C-90B4D0E1F8B6}"/>
              </a:ext>
            </a:extLst>
          </p:cNvPr>
          <p:cNvSpPr>
            <a:spLocks noGrp="1"/>
          </p:cNvSpPr>
          <p:nvPr>
            <p:ph type="ctrTitle" hasCustomPrompt="1"/>
          </p:nvPr>
        </p:nvSpPr>
        <p:spPr>
          <a:xfrm>
            <a:off x="609441" y="3200817"/>
            <a:ext cx="10969943" cy="1504200"/>
          </a:xfrm>
          <a:prstGeom prst="rect">
            <a:avLst/>
          </a:prstGeom>
        </p:spPr>
        <p:txBody>
          <a:bodyPr lIns="0" tIns="0" rIns="0" bIns="0" anchor="b" anchorCtr="0"/>
          <a:lstStyle>
            <a:lvl1pPr marL="0" indent="0" algn="r">
              <a:lnSpc>
                <a:spcPct val="90000"/>
              </a:lnSpc>
              <a:buFont typeface="Arial" panose="020B0604020202020204" pitchFamily="34" charset="0"/>
              <a:buNone/>
              <a:defRPr sz="5398" b="0" i="0" spc="0" baseline="0">
                <a:solidFill>
                  <a:schemeClr val="tx1"/>
                </a:solidFill>
                <a:latin typeface="CiscoSansTT ExtraLight" panose="020B0303020201020303" pitchFamily="34" charset="0"/>
                <a:cs typeface="CiscoSansTT ExtraLight"/>
              </a:defRPr>
            </a:lvl1pPr>
          </a:lstStyle>
          <a:p>
            <a:r>
              <a:rPr lang="en-GB"/>
              <a:t>Presentation title </a:t>
            </a:r>
            <a:br>
              <a:rPr lang="en-GB"/>
            </a:br>
            <a:r>
              <a:rPr lang="en-GB"/>
              <a:t>goes here</a:t>
            </a:r>
            <a:endParaRPr lang="en-US"/>
          </a:p>
        </p:txBody>
      </p:sp>
      <p:sp>
        <p:nvSpPr>
          <p:cNvPr id="11" name="Subtitle">
            <a:extLst>
              <a:ext uri="{FF2B5EF4-FFF2-40B4-BE49-F238E27FC236}">
                <a16:creationId xmlns:a16="http://schemas.microsoft.com/office/drawing/2014/main" id="{0752FE33-C659-2420-3AB6-DE44957C4B0C}"/>
              </a:ext>
            </a:extLst>
          </p:cNvPr>
          <p:cNvSpPr>
            <a:spLocks noGrp="1"/>
          </p:cNvSpPr>
          <p:nvPr>
            <p:ph type="body" sz="quarter" idx="13" hasCustomPrompt="1"/>
          </p:nvPr>
        </p:nvSpPr>
        <p:spPr>
          <a:xfrm>
            <a:off x="609441" y="4807254"/>
            <a:ext cx="10969943" cy="398668"/>
          </a:xfrm>
          <a:prstGeom prst="rect">
            <a:avLst/>
          </a:prstGeom>
        </p:spPr>
        <p:txBody>
          <a:bodyPr lIns="0" tIns="0" rIns="0" bIns="0"/>
          <a:lstStyle>
            <a:lvl1pPr marL="0" indent="0" algn="r">
              <a:buFont typeface="Arial" panose="020B0604020202020204" pitchFamily="34" charset="0"/>
              <a:buNone/>
              <a:defRPr sz="1999"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 goes here</a:t>
            </a:r>
          </a:p>
        </p:txBody>
      </p:sp>
      <p:sp>
        <p:nvSpPr>
          <p:cNvPr id="12" name="Speaker Name">
            <a:extLst>
              <a:ext uri="{FF2B5EF4-FFF2-40B4-BE49-F238E27FC236}">
                <a16:creationId xmlns:a16="http://schemas.microsoft.com/office/drawing/2014/main" id="{41F71C68-0397-BAD0-2DDC-F934B0E3B241}"/>
              </a:ext>
            </a:extLst>
          </p:cNvPr>
          <p:cNvSpPr>
            <a:spLocks noGrp="1"/>
          </p:cNvSpPr>
          <p:nvPr>
            <p:ph type="subTitle" idx="1" hasCustomPrompt="1"/>
          </p:nvPr>
        </p:nvSpPr>
        <p:spPr>
          <a:xfrm>
            <a:off x="609441" y="5314226"/>
            <a:ext cx="10969943" cy="807177"/>
          </a:xfrm>
          <a:prstGeom prst="rect">
            <a:avLst/>
          </a:prstGeom>
        </p:spPr>
        <p:txBody>
          <a:bodyPr lIns="0" tIns="0" rIns="0" bIns="0" anchor="t" anchorCtr="0">
            <a:noAutofit/>
          </a:bodyPr>
          <a:lstStyle>
            <a:lvl1pPr marL="0" indent="0" algn="r">
              <a:lnSpc>
                <a:spcPct val="100000"/>
              </a:lnSpc>
              <a:spcBef>
                <a:spcPts val="0"/>
              </a:spcBef>
              <a:spcAft>
                <a:spcPts val="1600"/>
              </a:spcAft>
              <a:buNone/>
              <a:defRPr sz="1300" b="0" i="0">
                <a:solidFill>
                  <a:schemeClr val="tx1"/>
                </a:solidFill>
                <a:latin typeface="CiscoSansTT Light" panose="020B0503020201020303" pitchFamily="34" charset="0"/>
                <a:cs typeface="CiscoSansTT Light" panose="020B0503020201020303" pitchFamily="34" charset="0"/>
              </a:defRPr>
            </a:lvl1pPr>
            <a:lvl2pPr marL="457001" indent="0" algn="ctr">
              <a:buNone/>
              <a:defRPr>
                <a:solidFill>
                  <a:schemeClr val="tx1">
                    <a:tint val="75000"/>
                  </a:schemeClr>
                </a:solidFill>
              </a:defRPr>
            </a:lvl2pPr>
            <a:lvl3pPr marL="914012" indent="0" algn="ctr">
              <a:buNone/>
              <a:defRPr>
                <a:solidFill>
                  <a:schemeClr val="tx1">
                    <a:tint val="75000"/>
                  </a:schemeClr>
                </a:solidFill>
              </a:defRPr>
            </a:lvl3pPr>
            <a:lvl4pPr marL="1371016" indent="0" algn="ctr">
              <a:buNone/>
              <a:defRPr>
                <a:solidFill>
                  <a:schemeClr val="tx1">
                    <a:tint val="75000"/>
                  </a:schemeClr>
                </a:solidFill>
              </a:defRPr>
            </a:lvl4pPr>
            <a:lvl5pPr marL="1828024" indent="0" algn="ctr">
              <a:buNone/>
              <a:defRPr>
                <a:solidFill>
                  <a:schemeClr val="tx1">
                    <a:tint val="75000"/>
                  </a:schemeClr>
                </a:solidFill>
              </a:defRPr>
            </a:lvl5pPr>
            <a:lvl6pPr marL="2285025" indent="0" algn="ctr">
              <a:buNone/>
              <a:defRPr>
                <a:solidFill>
                  <a:schemeClr val="tx1">
                    <a:tint val="75000"/>
                  </a:schemeClr>
                </a:solidFill>
              </a:defRPr>
            </a:lvl6pPr>
            <a:lvl7pPr marL="2742035" indent="0" algn="ctr">
              <a:buNone/>
              <a:defRPr>
                <a:solidFill>
                  <a:schemeClr val="tx1">
                    <a:tint val="75000"/>
                  </a:schemeClr>
                </a:solidFill>
              </a:defRPr>
            </a:lvl7pPr>
            <a:lvl8pPr marL="3199040" indent="0" algn="ctr">
              <a:buNone/>
              <a:defRPr>
                <a:solidFill>
                  <a:schemeClr val="tx1">
                    <a:tint val="75000"/>
                  </a:schemeClr>
                </a:solidFill>
              </a:defRPr>
            </a:lvl8pPr>
            <a:lvl9pPr marL="3656049" indent="0" algn="ctr">
              <a:buNone/>
              <a:defRPr>
                <a:solidFill>
                  <a:schemeClr val="tx1">
                    <a:tint val="75000"/>
                  </a:schemeClr>
                </a:solidFill>
              </a:defRPr>
            </a:lvl9pPr>
          </a:lstStyle>
          <a:p>
            <a:r>
              <a:rPr lang="en-GB"/>
              <a:t>Speaker name, Speaker title </a:t>
            </a:r>
            <a:br>
              <a:rPr lang="en-GB"/>
            </a:br>
            <a:r>
              <a:rPr lang="en-GB"/>
              <a:t>Department</a:t>
            </a:r>
          </a:p>
          <a:p>
            <a:r>
              <a:rPr lang="en-GB"/>
              <a:t>Date</a:t>
            </a:r>
            <a:endParaRPr lang="en-US"/>
          </a:p>
        </p:txBody>
      </p:sp>
    </p:spTree>
    <p:extLst>
      <p:ext uri="{BB962C8B-B14F-4D97-AF65-F5344CB8AC3E}">
        <p14:creationId xmlns:p14="http://schemas.microsoft.com/office/powerpoint/2010/main" val="2680532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Midnight Lef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27848" y="3200817"/>
            <a:ext cx="10959698" cy="1504200"/>
          </a:xfrm>
          <a:prstGeom prst="rect">
            <a:avLst/>
          </a:prstGeom>
          <a:noFill/>
        </p:spPr>
        <p:txBody>
          <a:bodyPr lIns="0" tIns="0" rIns="0" bIns="0" anchor="b" anchorCtr="0"/>
          <a:lstStyle>
            <a:lvl1pPr marL="0" indent="0" algn="l">
              <a:lnSpc>
                <a:spcPct val="90000"/>
              </a:lnSpc>
              <a:buFont typeface="Arial" panose="020B0604020202020204" pitchFamily="34" charset="0"/>
              <a:buNone/>
              <a:defRPr sz="5398" b="0" i="0" spc="0" baseline="0">
                <a:solidFill>
                  <a:schemeClr val="tx1"/>
                </a:solidFill>
                <a:latin typeface="CiscoSansTT ExtraLight" panose="020B0303020201020303" pitchFamily="34" charset="0"/>
                <a:cs typeface="CiscoSansTT ExtraLight"/>
              </a:defRPr>
            </a:lvl1pPr>
          </a:lstStyle>
          <a:p>
            <a:r>
              <a:rPr lang="en-GB"/>
              <a:t>Presentation title </a:t>
            </a:r>
            <a:br>
              <a:rPr lang="en-GB"/>
            </a:br>
            <a:r>
              <a:rPr lang="en-GB"/>
              <a:t>goes here</a:t>
            </a:r>
            <a:endParaRPr lang="en-US"/>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27848" y="4807254"/>
            <a:ext cx="10959698" cy="398668"/>
          </a:xfrm>
          <a:prstGeom prst="rect">
            <a:avLst/>
          </a:prstGeom>
          <a:noFill/>
        </p:spPr>
        <p:txBody>
          <a:bodyPr lIns="0" tIns="0" rIns="0" bIns="0"/>
          <a:lstStyle>
            <a:lvl1pPr marL="0" indent="0" algn="l">
              <a:buFont typeface="Arial" panose="020B0604020202020204" pitchFamily="34" charset="0"/>
              <a:buNone/>
              <a:defRPr sz="1999"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 goes here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27848" y="5314226"/>
            <a:ext cx="10959698" cy="807177"/>
          </a:xfrm>
          <a:prstGeom prst="rect">
            <a:avLst/>
          </a:prstGeom>
          <a:noFill/>
        </p:spPr>
        <p:txBody>
          <a:bodyPr lIns="0" tIns="0" rIns="0" bIns="0" anchor="t" anchorCtr="0">
            <a:noAutofit/>
          </a:bodyPr>
          <a:lstStyle>
            <a:lvl1pPr marL="0" indent="0" algn="l">
              <a:lnSpc>
                <a:spcPct val="100000"/>
              </a:lnSpc>
              <a:spcBef>
                <a:spcPts val="0"/>
              </a:spcBef>
              <a:spcAft>
                <a:spcPts val="1600"/>
              </a:spcAft>
              <a:buNone/>
              <a:defRPr sz="1300" b="0" i="0">
                <a:solidFill>
                  <a:schemeClr val="tx1"/>
                </a:solidFill>
                <a:latin typeface="CiscoSansTT Light" panose="020B0503020201020303" pitchFamily="34" charset="0"/>
                <a:cs typeface="CiscoSansTT Light" panose="020B0503020201020303" pitchFamily="34" charset="0"/>
              </a:defRPr>
            </a:lvl1pPr>
            <a:lvl2pPr marL="457001" indent="0" algn="ctr">
              <a:buNone/>
              <a:defRPr>
                <a:solidFill>
                  <a:schemeClr val="tx1">
                    <a:tint val="75000"/>
                  </a:schemeClr>
                </a:solidFill>
              </a:defRPr>
            </a:lvl2pPr>
            <a:lvl3pPr marL="914012" indent="0" algn="ctr">
              <a:buNone/>
              <a:defRPr>
                <a:solidFill>
                  <a:schemeClr val="tx1">
                    <a:tint val="75000"/>
                  </a:schemeClr>
                </a:solidFill>
              </a:defRPr>
            </a:lvl3pPr>
            <a:lvl4pPr marL="1371016" indent="0" algn="ctr">
              <a:buNone/>
              <a:defRPr>
                <a:solidFill>
                  <a:schemeClr val="tx1">
                    <a:tint val="75000"/>
                  </a:schemeClr>
                </a:solidFill>
              </a:defRPr>
            </a:lvl4pPr>
            <a:lvl5pPr marL="1828024" indent="0" algn="ctr">
              <a:buNone/>
              <a:defRPr>
                <a:solidFill>
                  <a:schemeClr val="tx1">
                    <a:tint val="75000"/>
                  </a:schemeClr>
                </a:solidFill>
              </a:defRPr>
            </a:lvl5pPr>
            <a:lvl6pPr marL="2285025" indent="0" algn="ctr">
              <a:buNone/>
              <a:defRPr>
                <a:solidFill>
                  <a:schemeClr val="tx1">
                    <a:tint val="75000"/>
                  </a:schemeClr>
                </a:solidFill>
              </a:defRPr>
            </a:lvl6pPr>
            <a:lvl7pPr marL="2742035" indent="0" algn="ctr">
              <a:buNone/>
              <a:defRPr>
                <a:solidFill>
                  <a:schemeClr val="tx1">
                    <a:tint val="75000"/>
                  </a:schemeClr>
                </a:solidFill>
              </a:defRPr>
            </a:lvl7pPr>
            <a:lvl8pPr marL="3199040" indent="0" algn="ctr">
              <a:buNone/>
              <a:defRPr>
                <a:solidFill>
                  <a:schemeClr val="tx1">
                    <a:tint val="75000"/>
                  </a:schemeClr>
                </a:solidFill>
              </a:defRPr>
            </a:lvl8pPr>
            <a:lvl9pPr marL="3656049" indent="0" algn="ctr">
              <a:buNone/>
              <a:defRPr>
                <a:solidFill>
                  <a:schemeClr val="tx1">
                    <a:tint val="75000"/>
                  </a:schemeClr>
                </a:solidFill>
              </a:defRPr>
            </a:lvl9pPr>
          </a:lstStyle>
          <a:p>
            <a:r>
              <a:rPr lang="en-GB"/>
              <a:t>Speaker name, Speaker title </a:t>
            </a:r>
            <a:br>
              <a:rPr lang="en-GB"/>
            </a:br>
            <a:r>
              <a:rPr lang="en-GB"/>
              <a:t>Department</a:t>
            </a:r>
          </a:p>
          <a:p>
            <a:r>
              <a:rPr lang="en-GB"/>
              <a:t>Date</a:t>
            </a:r>
            <a:endParaRPr lang="en-US"/>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444" y="431801"/>
            <a:ext cx="714173" cy="375341"/>
          </a:xfrm>
          <a:prstGeom prst="rect">
            <a:avLst/>
          </a:prstGeom>
        </p:spPr>
      </p:pic>
    </p:spTree>
    <p:extLst>
      <p:ext uri="{BB962C8B-B14F-4D97-AF65-F5344CB8AC3E}">
        <p14:creationId xmlns:p14="http://schemas.microsoft.com/office/powerpoint/2010/main" val="6553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Midnight Left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8B79449B-D8FD-934A-BDBF-CDDC969F0C21}"/>
              </a:ext>
            </a:extLst>
          </p:cNvPr>
          <p:cNvSpPr>
            <a:spLocks noGrp="1"/>
          </p:cNvSpPr>
          <p:nvPr>
            <p:ph type="pic" sz="quarter" idx="10" hasCustomPrompt="1"/>
          </p:nvPr>
        </p:nvSpPr>
        <p:spPr>
          <a:xfrm>
            <a:off x="8183928" y="0"/>
            <a:ext cx="4004900" cy="6858000"/>
          </a:xfrm>
          <a:prstGeom prst="rect">
            <a:avLst/>
          </a:prstGeom>
          <a:solidFill>
            <a:schemeClr val="bg2">
              <a:alpha val="13000"/>
            </a:schemeClr>
          </a:solidFill>
        </p:spPr>
        <p:txBody>
          <a:bodyPr vert="horz" lIns="91420" tIns="45710" rIns="91420" bIns="45710" anchor="ctr"/>
          <a:lstStyle>
            <a:lvl1pPr marL="0" indent="0" algn="ctr">
              <a:buNone/>
              <a:defRPr sz="1333" b="0" i="0" baseline="0">
                <a:solidFill>
                  <a:schemeClr val="tx1"/>
                </a:solidFill>
                <a:latin typeface="CiscoSansTT ExtraLight" panose="020B0303020201020303" pitchFamily="34" charset="0"/>
                <a:cs typeface="CiscoSans ExtraLight"/>
              </a:defRPr>
            </a:lvl1pPr>
          </a:lstStyle>
          <a:p>
            <a:pPr lvl="0"/>
            <a:r>
              <a:rPr lang="en-US" noProof="0"/>
              <a:t>Click to add picture</a:t>
            </a:r>
          </a:p>
        </p:txBody>
      </p:sp>
      <p:sp>
        <p:nvSpPr>
          <p:cNvPr id="16" name="Title 1">
            <a:extLst>
              <a:ext uri="{FF2B5EF4-FFF2-40B4-BE49-F238E27FC236}">
                <a16:creationId xmlns:a16="http://schemas.microsoft.com/office/drawing/2014/main" id="{295FAFAD-F810-39BD-3A75-77D90AC7B4C4}"/>
              </a:ext>
            </a:extLst>
          </p:cNvPr>
          <p:cNvSpPr>
            <a:spLocks noGrp="1"/>
          </p:cNvSpPr>
          <p:nvPr>
            <p:ph type="ctrTitle" hasCustomPrompt="1"/>
          </p:nvPr>
        </p:nvSpPr>
        <p:spPr>
          <a:xfrm>
            <a:off x="627848" y="3200817"/>
            <a:ext cx="10959698" cy="1504200"/>
          </a:xfrm>
          <a:prstGeom prst="rect">
            <a:avLst/>
          </a:prstGeom>
          <a:noFill/>
        </p:spPr>
        <p:txBody>
          <a:bodyPr lIns="0" tIns="0" rIns="0" bIns="0" anchor="b" anchorCtr="0"/>
          <a:lstStyle>
            <a:lvl1pPr marL="0" indent="0" algn="l">
              <a:lnSpc>
                <a:spcPct val="90000"/>
              </a:lnSpc>
              <a:buFont typeface="Arial" panose="020B0604020202020204" pitchFamily="34" charset="0"/>
              <a:buNone/>
              <a:defRPr sz="5398" b="0" i="0" spc="0" baseline="0">
                <a:solidFill>
                  <a:schemeClr val="tx1"/>
                </a:solidFill>
                <a:latin typeface="CiscoSansTT ExtraLight" panose="020B0303020201020303" pitchFamily="34" charset="0"/>
                <a:cs typeface="CiscoSansTT ExtraLight"/>
              </a:defRPr>
            </a:lvl1pPr>
          </a:lstStyle>
          <a:p>
            <a:r>
              <a:rPr lang="en-GB"/>
              <a:t>Presentation title </a:t>
            </a:r>
            <a:br>
              <a:rPr lang="en-GB"/>
            </a:br>
            <a:r>
              <a:rPr lang="en-GB"/>
              <a:t>goes here</a:t>
            </a:r>
            <a:endParaRPr lang="en-US"/>
          </a:p>
        </p:txBody>
      </p:sp>
      <p:sp>
        <p:nvSpPr>
          <p:cNvPr id="17" name="Subtitle">
            <a:extLst>
              <a:ext uri="{FF2B5EF4-FFF2-40B4-BE49-F238E27FC236}">
                <a16:creationId xmlns:a16="http://schemas.microsoft.com/office/drawing/2014/main" id="{8C37E0F8-C5E2-7BED-8AAC-897D792BB038}"/>
              </a:ext>
            </a:extLst>
          </p:cNvPr>
          <p:cNvSpPr>
            <a:spLocks noGrp="1"/>
          </p:cNvSpPr>
          <p:nvPr>
            <p:ph type="body" sz="quarter" idx="13" hasCustomPrompt="1"/>
          </p:nvPr>
        </p:nvSpPr>
        <p:spPr>
          <a:xfrm>
            <a:off x="627848" y="4807254"/>
            <a:ext cx="10959698" cy="398668"/>
          </a:xfrm>
          <a:prstGeom prst="rect">
            <a:avLst/>
          </a:prstGeom>
          <a:noFill/>
        </p:spPr>
        <p:txBody>
          <a:bodyPr lIns="0" tIns="0" rIns="0" bIns="0"/>
          <a:lstStyle>
            <a:lvl1pPr marL="0" indent="0" algn="l">
              <a:buFont typeface="Arial" panose="020B0604020202020204" pitchFamily="34" charset="0"/>
              <a:buNone/>
              <a:defRPr sz="1999"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 goes here</a:t>
            </a:r>
          </a:p>
        </p:txBody>
      </p:sp>
      <p:sp>
        <p:nvSpPr>
          <p:cNvPr id="18" name="Subtitle 2">
            <a:extLst>
              <a:ext uri="{FF2B5EF4-FFF2-40B4-BE49-F238E27FC236}">
                <a16:creationId xmlns:a16="http://schemas.microsoft.com/office/drawing/2014/main" id="{CD577481-303C-6B3D-080C-D901A9CC28E2}"/>
              </a:ext>
            </a:extLst>
          </p:cNvPr>
          <p:cNvSpPr>
            <a:spLocks noGrp="1"/>
          </p:cNvSpPr>
          <p:nvPr>
            <p:ph type="subTitle" idx="1" hasCustomPrompt="1"/>
          </p:nvPr>
        </p:nvSpPr>
        <p:spPr>
          <a:xfrm>
            <a:off x="627848" y="5314226"/>
            <a:ext cx="10959698" cy="807177"/>
          </a:xfrm>
          <a:prstGeom prst="rect">
            <a:avLst/>
          </a:prstGeom>
          <a:noFill/>
        </p:spPr>
        <p:txBody>
          <a:bodyPr lIns="0" tIns="0" rIns="0" bIns="0" anchor="t" anchorCtr="0">
            <a:noAutofit/>
          </a:bodyPr>
          <a:lstStyle>
            <a:lvl1pPr marL="0" indent="0" algn="l">
              <a:lnSpc>
                <a:spcPct val="100000"/>
              </a:lnSpc>
              <a:spcBef>
                <a:spcPts val="0"/>
              </a:spcBef>
              <a:spcAft>
                <a:spcPts val="1600"/>
              </a:spcAft>
              <a:buNone/>
              <a:defRPr sz="1300" b="0" i="0">
                <a:solidFill>
                  <a:schemeClr val="tx1"/>
                </a:solidFill>
                <a:latin typeface="CiscoSansTT Light" panose="020B0503020201020303" pitchFamily="34" charset="0"/>
                <a:cs typeface="CiscoSansTT Light" panose="020B0503020201020303" pitchFamily="34" charset="0"/>
              </a:defRPr>
            </a:lvl1pPr>
            <a:lvl2pPr marL="457001" indent="0" algn="ctr">
              <a:buNone/>
              <a:defRPr>
                <a:solidFill>
                  <a:schemeClr val="tx1">
                    <a:tint val="75000"/>
                  </a:schemeClr>
                </a:solidFill>
              </a:defRPr>
            </a:lvl2pPr>
            <a:lvl3pPr marL="914012" indent="0" algn="ctr">
              <a:buNone/>
              <a:defRPr>
                <a:solidFill>
                  <a:schemeClr val="tx1">
                    <a:tint val="75000"/>
                  </a:schemeClr>
                </a:solidFill>
              </a:defRPr>
            </a:lvl3pPr>
            <a:lvl4pPr marL="1371016" indent="0" algn="ctr">
              <a:buNone/>
              <a:defRPr>
                <a:solidFill>
                  <a:schemeClr val="tx1">
                    <a:tint val="75000"/>
                  </a:schemeClr>
                </a:solidFill>
              </a:defRPr>
            </a:lvl4pPr>
            <a:lvl5pPr marL="1828024" indent="0" algn="ctr">
              <a:buNone/>
              <a:defRPr>
                <a:solidFill>
                  <a:schemeClr val="tx1">
                    <a:tint val="75000"/>
                  </a:schemeClr>
                </a:solidFill>
              </a:defRPr>
            </a:lvl5pPr>
            <a:lvl6pPr marL="2285025" indent="0" algn="ctr">
              <a:buNone/>
              <a:defRPr>
                <a:solidFill>
                  <a:schemeClr val="tx1">
                    <a:tint val="75000"/>
                  </a:schemeClr>
                </a:solidFill>
              </a:defRPr>
            </a:lvl6pPr>
            <a:lvl7pPr marL="2742035" indent="0" algn="ctr">
              <a:buNone/>
              <a:defRPr>
                <a:solidFill>
                  <a:schemeClr val="tx1">
                    <a:tint val="75000"/>
                  </a:schemeClr>
                </a:solidFill>
              </a:defRPr>
            </a:lvl7pPr>
            <a:lvl8pPr marL="3199040" indent="0" algn="ctr">
              <a:buNone/>
              <a:defRPr>
                <a:solidFill>
                  <a:schemeClr val="tx1">
                    <a:tint val="75000"/>
                  </a:schemeClr>
                </a:solidFill>
              </a:defRPr>
            </a:lvl8pPr>
            <a:lvl9pPr marL="3656049" indent="0" algn="ctr">
              <a:buNone/>
              <a:defRPr>
                <a:solidFill>
                  <a:schemeClr val="tx1">
                    <a:tint val="75000"/>
                  </a:schemeClr>
                </a:solidFill>
              </a:defRPr>
            </a:lvl9pPr>
          </a:lstStyle>
          <a:p>
            <a:r>
              <a:rPr lang="en-GB"/>
              <a:t>Speaker name, Speaker title </a:t>
            </a:r>
            <a:br>
              <a:rPr lang="en-GB"/>
            </a:br>
            <a:r>
              <a:rPr lang="en-GB"/>
              <a:t>Department</a:t>
            </a:r>
          </a:p>
          <a:p>
            <a:r>
              <a:rPr lang="en-GB"/>
              <a:t>Date</a:t>
            </a:r>
            <a:endParaRPr lang="en-US"/>
          </a:p>
        </p:txBody>
      </p:sp>
      <p:pic>
        <p:nvPicPr>
          <p:cNvPr id="10" name="Picture 7">
            <a:extLst>
              <a:ext uri="{FF2B5EF4-FFF2-40B4-BE49-F238E27FC236}">
                <a16:creationId xmlns:a16="http://schemas.microsoft.com/office/drawing/2014/main" id="{EB0D5F86-0DA7-566F-B06B-F0CEE9D6C5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444" y="431801"/>
            <a:ext cx="714173" cy="375341"/>
          </a:xfrm>
          <a:prstGeom prst="rect">
            <a:avLst/>
          </a:prstGeom>
        </p:spPr>
      </p:pic>
    </p:spTree>
    <p:extLst>
      <p:ext uri="{BB962C8B-B14F-4D97-AF65-F5344CB8AC3E}">
        <p14:creationId xmlns:p14="http://schemas.microsoft.com/office/powerpoint/2010/main" val="3400626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ransition Righ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A31272-7678-5F4F-BF05-F087FA2FC8E9}"/>
              </a:ext>
            </a:extLst>
          </p:cNvPr>
          <p:cNvSpPr>
            <a:spLocks noGrp="1"/>
          </p:cNvSpPr>
          <p:nvPr>
            <p:ph type="ctrTitle" hasCustomPrompt="1"/>
          </p:nvPr>
        </p:nvSpPr>
        <p:spPr>
          <a:xfrm>
            <a:off x="609443" y="3101871"/>
            <a:ext cx="10969943" cy="1262529"/>
          </a:xfrm>
          <a:prstGeom prst="rect">
            <a:avLst/>
          </a:prstGeom>
        </p:spPr>
        <p:txBody>
          <a:bodyPr anchor="ctr"/>
          <a:lstStyle>
            <a:lvl1pPr marL="0" indent="0" algn="r">
              <a:lnSpc>
                <a:spcPct val="100000"/>
              </a:lnSpc>
              <a:buFont typeface="Arial" panose="020B0604020202020204" pitchFamily="34" charset="0"/>
              <a:buNone/>
              <a:defRPr sz="4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Transition slide goes here</a:t>
            </a:r>
            <a:endParaRPr lang="en-US"/>
          </a:p>
        </p:txBody>
      </p:sp>
      <p:sp>
        <p:nvSpPr>
          <p:cNvPr id="9" name="Text Placeholder 2">
            <a:extLst>
              <a:ext uri="{FF2B5EF4-FFF2-40B4-BE49-F238E27FC236}">
                <a16:creationId xmlns:a16="http://schemas.microsoft.com/office/drawing/2014/main" id="{DECC8AF0-3BE8-4648-B8CF-BE366F78ABFC}"/>
              </a:ext>
            </a:extLst>
          </p:cNvPr>
          <p:cNvSpPr>
            <a:spLocks noGrp="1"/>
          </p:cNvSpPr>
          <p:nvPr>
            <p:ph type="body" sz="quarter" idx="14" hasCustomPrompt="1"/>
          </p:nvPr>
        </p:nvSpPr>
        <p:spPr>
          <a:xfrm>
            <a:off x="609444" y="431802"/>
            <a:ext cx="10969943" cy="398668"/>
          </a:xfrm>
          <a:prstGeom prst="rect">
            <a:avLst/>
          </a:prstGeom>
        </p:spPr>
        <p:txBody>
          <a:bodyPr lIns="0" tIns="0" rIns="0" bIns="0"/>
          <a:lstStyle>
            <a:lvl1pPr marL="0" indent="0" algn="r">
              <a:buFont typeface="Arial" panose="020B0604020202020204" pitchFamily="34" charset="0"/>
              <a:buNone/>
              <a:defRPr sz="1333"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13" name="TextBox 12">
            <a:extLst>
              <a:ext uri="{FF2B5EF4-FFF2-40B4-BE49-F238E27FC236}">
                <a16:creationId xmlns:a16="http://schemas.microsoft.com/office/drawing/2014/main" id="{C4D79563-9547-9B5C-F7F4-A016B119A7E7}"/>
              </a:ext>
            </a:extLst>
          </p:cNvPr>
          <p:cNvSpPr txBox="1"/>
          <p:nvPr userDrawn="1"/>
        </p:nvSpPr>
        <p:spPr>
          <a:xfrm>
            <a:off x="4357507" y="-548640"/>
            <a:ext cx="184683" cy="369332"/>
          </a:xfrm>
          <a:prstGeom prst="rect">
            <a:avLst/>
          </a:prstGeom>
          <a:noFill/>
        </p:spPr>
        <p:txBody>
          <a:bodyPr wrap="none" rtlCol="0">
            <a:spAutoFit/>
          </a:bodyPr>
          <a:lstStyle/>
          <a:p>
            <a:endParaRPr lang="en-US">
              <a:latin typeface="+mn-lt"/>
            </a:endParaRPr>
          </a:p>
        </p:txBody>
      </p:sp>
    </p:spTree>
    <p:extLst>
      <p:ext uri="{BB962C8B-B14F-4D97-AF65-F5344CB8AC3E}">
        <p14:creationId xmlns:p14="http://schemas.microsoft.com/office/powerpoint/2010/main" val="383609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609442" y="5658221"/>
            <a:ext cx="10969943" cy="465891"/>
          </a:xfrm>
          <a:prstGeom prst="rect">
            <a:avLst/>
          </a:prstGeom>
        </p:spPr>
        <p:txBody>
          <a:bodyPr lIns="91420" tIns="45710" rIns="91420" bIns="45710" anchor="t" anchorCtr="0">
            <a:noAutofit/>
          </a:bodyPr>
          <a:lstStyle>
            <a:lvl1pPr marL="0" indent="0" algn="ctr">
              <a:lnSpc>
                <a:spcPct val="150000"/>
              </a:lnSpc>
              <a:spcBef>
                <a:spcPts val="0"/>
              </a:spcBef>
              <a:spcAft>
                <a:spcPts val="0"/>
              </a:spcAft>
              <a:buNone/>
              <a:defRPr sz="1500" b="0" i="0">
                <a:solidFill>
                  <a:schemeClr val="tx1"/>
                </a:solidFill>
                <a:latin typeface="CiscoSansTT" panose="020B0503020201020303" pitchFamily="34" charset="0"/>
                <a:cs typeface="CiscoSansTT" panose="020B0503020201020303" pitchFamily="34" charset="0"/>
              </a:defRPr>
            </a:lvl1pPr>
            <a:lvl2pPr marL="457001" indent="0" algn="ctr">
              <a:buNone/>
              <a:defRPr>
                <a:solidFill>
                  <a:schemeClr val="tx1">
                    <a:tint val="75000"/>
                  </a:schemeClr>
                </a:solidFill>
              </a:defRPr>
            </a:lvl2pPr>
            <a:lvl3pPr marL="914012" indent="0" algn="ctr">
              <a:buNone/>
              <a:defRPr>
                <a:solidFill>
                  <a:schemeClr val="tx1">
                    <a:tint val="75000"/>
                  </a:schemeClr>
                </a:solidFill>
              </a:defRPr>
            </a:lvl3pPr>
            <a:lvl4pPr marL="1371016" indent="0" algn="ctr">
              <a:buNone/>
              <a:defRPr>
                <a:solidFill>
                  <a:schemeClr val="tx1">
                    <a:tint val="75000"/>
                  </a:schemeClr>
                </a:solidFill>
              </a:defRPr>
            </a:lvl4pPr>
            <a:lvl5pPr marL="1828024" indent="0" algn="ctr">
              <a:buNone/>
              <a:defRPr>
                <a:solidFill>
                  <a:schemeClr val="tx1">
                    <a:tint val="75000"/>
                  </a:schemeClr>
                </a:solidFill>
              </a:defRPr>
            </a:lvl5pPr>
            <a:lvl6pPr marL="2285025" indent="0" algn="ctr">
              <a:buNone/>
              <a:defRPr>
                <a:solidFill>
                  <a:schemeClr val="tx1">
                    <a:tint val="75000"/>
                  </a:schemeClr>
                </a:solidFill>
              </a:defRPr>
            </a:lvl6pPr>
            <a:lvl7pPr marL="2742035" indent="0" algn="ctr">
              <a:buNone/>
              <a:defRPr>
                <a:solidFill>
                  <a:schemeClr val="tx1">
                    <a:tint val="75000"/>
                  </a:schemeClr>
                </a:solidFill>
              </a:defRPr>
            </a:lvl7pPr>
            <a:lvl8pPr marL="3199040" indent="0" algn="ctr">
              <a:buNone/>
              <a:defRPr>
                <a:solidFill>
                  <a:schemeClr val="tx1">
                    <a:tint val="75000"/>
                  </a:schemeClr>
                </a:solidFill>
              </a:defRPr>
            </a:lvl8pPr>
            <a:lvl9pPr marL="3656049" indent="0" algn="ctr">
              <a:buNone/>
              <a:defRPr>
                <a:solidFill>
                  <a:schemeClr val="tx1">
                    <a:tint val="75000"/>
                  </a:schemeClr>
                </a:solidFill>
              </a:defRPr>
            </a:lvl9pPr>
          </a:lstStyle>
          <a:p>
            <a:r>
              <a:rPr lang="en-GB"/>
              <a:t>Speaker role</a:t>
            </a:r>
            <a:endParaRPr lang="en-US"/>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609441" y="5233078"/>
            <a:ext cx="10969943" cy="398668"/>
          </a:xfrm>
          <a:prstGeom prst="rect">
            <a:avLst/>
          </a:prstGeom>
        </p:spPr>
        <p:txBody>
          <a:bodyPr lIns="91420" tIns="45710" rIns="91420" bIns="45710"/>
          <a:lstStyle>
            <a:lvl1pPr marL="0" indent="0" algn="ctr">
              <a:buFont typeface="Arial" panose="020B0604020202020204" pitchFamily="34" charset="0"/>
              <a:buNone/>
              <a:defRPr sz="2399"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899287" y="1398875"/>
            <a:ext cx="10373322" cy="3311089"/>
          </a:xfrm>
          <a:prstGeom prst="rect">
            <a:avLst/>
          </a:prstGeom>
        </p:spPr>
        <p:txBody>
          <a:bodyPr anchor="ctr"/>
          <a:lstStyle>
            <a:lvl1pPr marL="0" indent="0" algn="ctr">
              <a:lnSpc>
                <a:spcPts val="4799"/>
              </a:lnSpc>
              <a:buFont typeface="Arial" panose="020B0604020202020204" pitchFamily="34" charset="0"/>
              <a:buNone/>
              <a:defRPr sz="4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As the adoption of multi-cloud strategy grows, Ulla </a:t>
            </a:r>
            <a:r>
              <a:rPr lang="en-GB" err="1"/>
              <a:t>sitiora</a:t>
            </a:r>
            <a:r>
              <a:rPr lang="en-GB"/>
              <a:t> </a:t>
            </a:r>
            <a:r>
              <a:rPr lang="en-GB" err="1"/>
              <a:t>turest</a:t>
            </a:r>
            <a:r>
              <a:rPr lang="en-GB"/>
              <a:t> </a:t>
            </a:r>
            <a:r>
              <a:rPr lang="en-GB" err="1"/>
              <a:t>experibus</a:t>
            </a:r>
            <a:r>
              <a:rPr lang="en-GB"/>
              <a:t> </a:t>
            </a:r>
            <a:r>
              <a:rPr lang="en-GB" err="1"/>
              <a:t>ut</a:t>
            </a:r>
            <a:r>
              <a:rPr lang="en-GB"/>
              <a:t> pa </a:t>
            </a:r>
            <a:r>
              <a:rPr lang="en-GB" err="1"/>
              <a:t>dolor</a:t>
            </a:r>
            <a:r>
              <a:rPr lang="en-GB"/>
              <a:t> a </a:t>
            </a:r>
            <a:r>
              <a:rPr lang="en-GB" err="1"/>
              <a:t>conestia</a:t>
            </a:r>
            <a:r>
              <a:rPr lang="en-GB"/>
              <a:t> vent </a:t>
            </a:r>
            <a:r>
              <a:rPr lang="en-GB" err="1"/>
              <a:t>eosse</a:t>
            </a:r>
            <a:r>
              <a:rPr lang="en-GB"/>
              <a:t> non </a:t>
            </a:r>
            <a:r>
              <a:rPr lang="en-GB" err="1"/>
              <a:t>consequ</a:t>
            </a:r>
            <a:r>
              <a:rPr lang="en-GB"/>
              <a:t> </a:t>
            </a:r>
            <a:r>
              <a:rPr lang="en-GB" err="1"/>
              <a:t>aturit</a:t>
            </a:r>
            <a:r>
              <a:rPr lang="en-GB"/>
              <a:t> </a:t>
            </a:r>
            <a:r>
              <a:rPr lang="en-GB" err="1"/>
              <a:t>faccum</a:t>
            </a:r>
            <a:r>
              <a:rPr lang="en-GB"/>
              <a:t> qui </a:t>
            </a:r>
            <a:r>
              <a:rPr lang="en-GB" err="1"/>
              <a:t>dolor</a:t>
            </a:r>
            <a:r>
              <a:rPr lang="en-GB"/>
              <a:t> a </a:t>
            </a:r>
            <a:r>
              <a:rPr lang="en-GB" err="1"/>
              <a:t>num</a:t>
            </a:r>
            <a:endParaRPr lang="en-GB"/>
          </a:p>
        </p:txBody>
      </p:sp>
      <p:pic>
        <p:nvPicPr>
          <p:cNvPr id="8" name="Graphic 7">
            <a:extLst>
              <a:ext uri="{FF2B5EF4-FFF2-40B4-BE49-F238E27FC236}">
                <a16:creationId xmlns:a16="http://schemas.microsoft.com/office/drawing/2014/main" id="{8E18B2BC-5B8F-6442-A3B3-AB5D063112D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40585" y="733891"/>
            <a:ext cx="1507655" cy="836396"/>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userDrawn="1"/>
        </p:nvCxnSpPr>
        <p:spPr>
          <a:xfrm>
            <a:off x="4544693" y="4934857"/>
            <a:ext cx="309944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395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que Lef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A1FD7D-7C93-E645-B2E9-AD2B9329C1E8}"/>
              </a:ext>
            </a:extLst>
          </p:cNvPr>
          <p:cNvSpPr>
            <a:spLocks noGrp="1"/>
          </p:cNvSpPr>
          <p:nvPr>
            <p:ph type="ctrTitle" hasCustomPrompt="1"/>
          </p:nvPr>
        </p:nvSpPr>
        <p:spPr>
          <a:xfrm>
            <a:off x="625768" y="2565403"/>
            <a:ext cx="10229924" cy="637377"/>
          </a:xfrm>
          <a:prstGeom prst="rect">
            <a:avLst/>
          </a:prstGeom>
        </p:spPr>
        <p:txBody>
          <a:bodyPr lIns="0" tIns="0" rIns="0" bIns="0" anchor="ctr"/>
          <a:lstStyle>
            <a:lvl1pPr marL="0" indent="0" algn="l">
              <a:lnSpc>
                <a:spcPct val="100000"/>
              </a:lnSpc>
              <a:buFont typeface="Arial" panose="020B0604020202020204" pitchFamily="34" charset="0"/>
              <a:buNone/>
              <a:defRPr sz="4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Segue slide copy goes here</a:t>
            </a:r>
            <a:endParaRPr lang="en-US"/>
          </a:p>
        </p:txBody>
      </p:sp>
    </p:spTree>
    <p:extLst>
      <p:ext uri="{BB962C8B-B14F-4D97-AF65-F5344CB8AC3E}">
        <p14:creationId xmlns:p14="http://schemas.microsoft.com/office/powerpoint/2010/main" val="1689000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88E9818-CDB2-294C-86DC-E17877CD33A8}"/>
              </a:ext>
            </a:extLst>
          </p:cNvPr>
          <p:cNvSpPr>
            <a:spLocks noGrp="1"/>
          </p:cNvSpPr>
          <p:nvPr>
            <p:ph type="body" sz="quarter" idx="15" hasCustomPrompt="1"/>
          </p:nvPr>
        </p:nvSpPr>
        <p:spPr>
          <a:xfrm>
            <a:off x="621804" y="2812145"/>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9" name="Text Placeholder 2">
            <a:extLst>
              <a:ext uri="{FF2B5EF4-FFF2-40B4-BE49-F238E27FC236}">
                <a16:creationId xmlns:a16="http://schemas.microsoft.com/office/drawing/2014/main" id="{355C6030-64DC-1C43-BC53-97F66AC982AB}"/>
              </a:ext>
            </a:extLst>
          </p:cNvPr>
          <p:cNvSpPr>
            <a:spLocks noGrp="1"/>
          </p:cNvSpPr>
          <p:nvPr>
            <p:ph type="body" sz="quarter" idx="16" hasCustomPrompt="1"/>
          </p:nvPr>
        </p:nvSpPr>
        <p:spPr>
          <a:xfrm>
            <a:off x="621804" y="2382522"/>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8" name="Title 1">
            <a:extLst>
              <a:ext uri="{FF2B5EF4-FFF2-40B4-BE49-F238E27FC236}">
                <a16:creationId xmlns:a16="http://schemas.microsoft.com/office/drawing/2014/main" id="{5FB0ED95-38E7-2A5D-7BFA-218DE01901E4}"/>
              </a:ext>
            </a:extLst>
          </p:cNvPr>
          <p:cNvSpPr>
            <a:spLocks noGrp="1"/>
          </p:cNvSpPr>
          <p:nvPr>
            <p:ph type="ctrTitle" hasCustomPrompt="1"/>
          </p:nvPr>
        </p:nvSpPr>
        <p:spPr>
          <a:xfrm>
            <a:off x="621806" y="1766048"/>
            <a:ext cx="3488326" cy="443753"/>
          </a:xfrm>
          <a:prstGeom prst="rect">
            <a:avLst/>
          </a:prstGeom>
        </p:spPr>
        <p:txBody>
          <a:bodyPr lIns="0" tIns="0" rIns="0" bIns="0" anchor="b"/>
          <a:lstStyle>
            <a:lvl1pPr marL="0" indent="0" algn="l">
              <a:lnSpc>
                <a:spcPct val="100000"/>
              </a:lnSpc>
              <a:buFont typeface="Arial" panose="020B0604020202020204" pitchFamily="34" charset="0"/>
              <a:buNone/>
              <a:defRPr sz="3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Heading</a:t>
            </a:r>
            <a:endParaRPr lang="en-US"/>
          </a:p>
        </p:txBody>
      </p:sp>
      <p:sp>
        <p:nvSpPr>
          <p:cNvPr id="11" name="Text Placeholder 2">
            <a:extLst>
              <a:ext uri="{FF2B5EF4-FFF2-40B4-BE49-F238E27FC236}">
                <a16:creationId xmlns:a16="http://schemas.microsoft.com/office/drawing/2014/main" id="{4D01B711-3A91-6FAB-F154-53DD712B5BD5}"/>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Tree>
    <p:extLst>
      <p:ext uri="{BB962C8B-B14F-4D97-AF65-F5344CB8AC3E}">
        <p14:creationId xmlns:p14="http://schemas.microsoft.com/office/powerpoint/2010/main" val="2304762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Left 2">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D74462BA-6EBC-1140-992B-557518B13645}"/>
              </a:ext>
            </a:extLst>
          </p:cNvPr>
          <p:cNvSpPr>
            <a:spLocks noGrp="1"/>
          </p:cNvSpPr>
          <p:nvPr>
            <p:ph type="body" sz="quarter" idx="20" hasCustomPrompt="1"/>
          </p:nvPr>
        </p:nvSpPr>
        <p:spPr>
          <a:xfrm>
            <a:off x="621804" y="4226953"/>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1" name="Text Placeholder 2">
            <a:extLst>
              <a:ext uri="{FF2B5EF4-FFF2-40B4-BE49-F238E27FC236}">
                <a16:creationId xmlns:a16="http://schemas.microsoft.com/office/drawing/2014/main" id="{80F1C889-3D11-B94B-8DC7-F979FE6EE152}"/>
              </a:ext>
            </a:extLst>
          </p:cNvPr>
          <p:cNvSpPr>
            <a:spLocks noGrp="1"/>
          </p:cNvSpPr>
          <p:nvPr>
            <p:ph type="body" sz="quarter" idx="21" hasCustomPrompt="1"/>
          </p:nvPr>
        </p:nvSpPr>
        <p:spPr>
          <a:xfrm>
            <a:off x="621804" y="4630180"/>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12" name="Text Placeholder 2">
            <a:extLst>
              <a:ext uri="{FF2B5EF4-FFF2-40B4-BE49-F238E27FC236}">
                <a16:creationId xmlns:a16="http://schemas.microsoft.com/office/drawing/2014/main" id="{ED42BE5F-6F6F-F37B-C64E-3CA0471064D5}"/>
              </a:ext>
            </a:extLst>
          </p:cNvPr>
          <p:cNvSpPr>
            <a:spLocks noGrp="1"/>
          </p:cNvSpPr>
          <p:nvPr>
            <p:ph type="body" sz="quarter" idx="14" hasCustomPrompt="1"/>
          </p:nvPr>
        </p:nvSpPr>
        <p:spPr>
          <a:xfrm>
            <a:off x="625766" y="431801"/>
            <a:ext cx="3488326" cy="304800"/>
          </a:xfrm>
          <a:prstGeom prst="rect">
            <a:avLst/>
          </a:prstGeom>
        </p:spPr>
        <p:txBody>
          <a:bodyPr lIns="0" tIns="0" rIns="0" bIns="0"/>
          <a:lstStyle>
            <a:lvl1pPr marL="0" indent="0">
              <a:spcBef>
                <a:spcPts val="0"/>
              </a:spcBef>
              <a:buFont typeface="Arial" panose="020B0604020202020204" pitchFamily="34" charset="0"/>
              <a:buNone/>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Section title</a:t>
            </a:r>
          </a:p>
        </p:txBody>
      </p:sp>
      <p:sp>
        <p:nvSpPr>
          <p:cNvPr id="15" name="Text Placeholder 2">
            <a:extLst>
              <a:ext uri="{FF2B5EF4-FFF2-40B4-BE49-F238E27FC236}">
                <a16:creationId xmlns:a16="http://schemas.microsoft.com/office/drawing/2014/main" id="{07CC7059-5853-40FD-F640-AA28414874BB}"/>
              </a:ext>
            </a:extLst>
          </p:cNvPr>
          <p:cNvSpPr>
            <a:spLocks noGrp="1"/>
          </p:cNvSpPr>
          <p:nvPr>
            <p:ph type="body" sz="quarter" idx="15" hasCustomPrompt="1"/>
          </p:nvPr>
        </p:nvSpPr>
        <p:spPr>
          <a:xfrm>
            <a:off x="621804" y="2812145"/>
            <a:ext cx="3488326" cy="1078213"/>
          </a:xfrm>
          <a:prstGeom prst="rect">
            <a:avLst/>
          </a:prstGeom>
        </p:spPr>
        <p:txBody>
          <a:bodyPr lIns="0" tIns="0" rIns="0" bIns="0"/>
          <a:lstStyle>
            <a:lvl1pPr marL="0" marR="0" indent="0" algn="l" defTabSz="912002" rtl="0" eaLnBrk="1" fontAlgn="base" latinLnBrk="0" hangingPunct="1">
              <a:lnSpc>
                <a:spcPts val="1732"/>
              </a:lnSpc>
              <a:spcBef>
                <a:spcPts val="0"/>
              </a:spcBef>
              <a:spcAft>
                <a:spcPts val="800"/>
              </a:spcAft>
              <a:buClr>
                <a:schemeClr val="tx2"/>
              </a:buClr>
              <a:buSzPct val="90000"/>
              <a:buFont typeface="Arial" panose="020B0604020202020204" pitchFamily="34" charset="0"/>
              <a:buNone/>
              <a:tabLst/>
              <a:defRPr sz="13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et dolore.</a:t>
            </a:r>
          </a:p>
          <a:p>
            <a:pPr lvl="0"/>
            <a:endParaRPr lang="en-GB"/>
          </a:p>
        </p:txBody>
      </p:sp>
      <p:sp>
        <p:nvSpPr>
          <p:cNvPr id="16" name="Text Placeholder 2">
            <a:extLst>
              <a:ext uri="{FF2B5EF4-FFF2-40B4-BE49-F238E27FC236}">
                <a16:creationId xmlns:a16="http://schemas.microsoft.com/office/drawing/2014/main" id="{D5C82917-3C59-E329-4092-6FE5AC7EED56}"/>
              </a:ext>
            </a:extLst>
          </p:cNvPr>
          <p:cNvSpPr>
            <a:spLocks noGrp="1"/>
          </p:cNvSpPr>
          <p:nvPr>
            <p:ph type="body" sz="quarter" idx="16" hasCustomPrompt="1"/>
          </p:nvPr>
        </p:nvSpPr>
        <p:spPr>
          <a:xfrm>
            <a:off x="621804" y="2382522"/>
            <a:ext cx="3488326" cy="182881"/>
          </a:xfrm>
          <a:prstGeom prst="rect">
            <a:avLst/>
          </a:prstGeom>
        </p:spPr>
        <p:txBody>
          <a:bodyPr lIns="0" tIns="0" rIns="0" bIns="0"/>
          <a:lstStyle>
            <a:lvl1pPr marL="0" indent="0">
              <a:buFont typeface="Arial" panose="020B0604020202020204" pitchFamily="34" charset="0"/>
              <a:buNone/>
              <a:defRPr sz="1600" b="0" i="0" baseline="0">
                <a:solidFill>
                  <a:schemeClr val="tx1"/>
                </a:solidFill>
                <a:latin typeface="CiscoSansTT Light" panose="020B0503020201020303" pitchFamily="34" charset="0"/>
                <a:cs typeface="CiscoSansTT Light" panose="020B0503020201020303" pitchFamily="34" charset="0"/>
              </a:defRPr>
            </a:lvl1pPr>
            <a:lvl2pPr marL="406249" indent="0">
              <a:buNone/>
              <a:defRPr/>
            </a:lvl2pPr>
            <a:lvl3pPr marL="569692" indent="0">
              <a:buNone/>
              <a:defRPr/>
            </a:lvl3pPr>
            <a:lvl4pPr marL="688713" indent="0">
              <a:buNone/>
              <a:defRPr/>
            </a:lvl4pPr>
            <a:lvl5pPr marL="801381" indent="0">
              <a:buNone/>
              <a:defRPr/>
            </a:lvl5pPr>
          </a:lstStyle>
          <a:p>
            <a:pPr lvl="0"/>
            <a:r>
              <a:rPr lang="en-GB"/>
              <a:t>Subtitle</a:t>
            </a:r>
          </a:p>
        </p:txBody>
      </p:sp>
      <p:sp>
        <p:nvSpPr>
          <p:cNvPr id="17" name="Title 1">
            <a:extLst>
              <a:ext uri="{FF2B5EF4-FFF2-40B4-BE49-F238E27FC236}">
                <a16:creationId xmlns:a16="http://schemas.microsoft.com/office/drawing/2014/main" id="{2D1E7E73-3E89-BA10-DC01-7E300E996439}"/>
              </a:ext>
            </a:extLst>
          </p:cNvPr>
          <p:cNvSpPr>
            <a:spLocks noGrp="1"/>
          </p:cNvSpPr>
          <p:nvPr>
            <p:ph type="ctrTitle" hasCustomPrompt="1"/>
          </p:nvPr>
        </p:nvSpPr>
        <p:spPr>
          <a:xfrm>
            <a:off x="621806" y="1766048"/>
            <a:ext cx="3488326" cy="443753"/>
          </a:xfrm>
          <a:prstGeom prst="rect">
            <a:avLst/>
          </a:prstGeom>
        </p:spPr>
        <p:txBody>
          <a:bodyPr lIns="0" tIns="0" rIns="0" bIns="0" anchor="b"/>
          <a:lstStyle>
            <a:lvl1pPr marL="0" indent="0" algn="l">
              <a:lnSpc>
                <a:spcPct val="100000"/>
              </a:lnSpc>
              <a:buFont typeface="Arial" panose="020B0604020202020204" pitchFamily="34" charset="0"/>
              <a:buNone/>
              <a:defRPr sz="3199" b="0" i="0" spc="0" baseline="0">
                <a:solidFill>
                  <a:schemeClr val="tx1"/>
                </a:solidFill>
                <a:latin typeface="CiscoSansTT ExtraLight" panose="020B0303020201020303" pitchFamily="34" charset="0"/>
                <a:cs typeface="CiscoSansTT ExtraLight" panose="020B0303020201020303" pitchFamily="34" charset="0"/>
              </a:defRPr>
            </a:lvl1pPr>
          </a:lstStyle>
          <a:p>
            <a:r>
              <a:rPr lang="en-GB"/>
              <a:t>Heading</a:t>
            </a:r>
            <a:endParaRPr lang="en-US"/>
          </a:p>
        </p:txBody>
      </p:sp>
    </p:spTree>
    <p:extLst>
      <p:ext uri="{BB962C8B-B14F-4D97-AF65-F5344CB8AC3E}">
        <p14:creationId xmlns:p14="http://schemas.microsoft.com/office/powerpoint/2010/main" val="399010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1.pn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theme" Target="../theme/theme4.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theme" Target="../theme/theme8.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9" Type="http://schemas.openxmlformats.org/officeDocument/2006/relationships/slideLayout" Target="../slideLayouts/slideLayout242.xml"/><Relationship Id="rId21" Type="http://schemas.openxmlformats.org/officeDocument/2006/relationships/slideLayout" Target="../slideLayouts/slideLayout224.xml"/><Relationship Id="rId34" Type="http://schemas.openxmlformats.org/officeDocument/2006/relationships/slideLayout" Target="../slideLayouts/slideLayout237.xml"/><Relationship Id="rId42" Type="http://schemas.openxmlformats.org/officeDocument/2006/relationships/slideLayout" Target="../slideLayouts/slideLayout245.xml"/><Relationship Id="rId47" Type="http://schemas.openxmlformats.org/officeDocument/2006/relationships/slideLayout" Target="../slideLayouts/slideLayout250.xml"/><Relationship Id="rId50" Type="http://schemas.openxmlformats.org/officeDocument/2006/relationships/theme" Target="../theme/theme9.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9" Type="http://schemas.openxmlformats.org/officeDocument/2006/relationships/slideLayout" Target="../slideLayouts/slideLayout232.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37" Type="http://schemas.openxmlformats.org/officeDocument/2006/relationships/slideLayout" Target="../slideLayouts/slideLayout240.xml"/><Relationship Id="rId40" Type="http://schemas.openxmlformats.org/officeDocument/2006/relationships/slideLayout" Target="../slideLayouts/slideLayout243.xml"/><Relationship Id="rId45" Type="http://schemas.openxmlformats.org/officeDocument/2006/relationships/slideLayout" Target="../slideLayouts/slideLayout248.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36" Type="http://schemas.openxmlformats.org/officeDocument/2006/relationships/slideLayout" Target="../slideLayouts/slideLayout239.xml"/><Relationship Id="rId49" Type="http://schemas.openxmlformats.org/officeDocument/2006/relationships/slideLayout" Target="../slideLayouts/slideLayout252.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4" Type="http://schemas.openxmlformats.org/officeDocument/2006/relationships/slideLayout" Target="../slideLayouts/slideLayout247.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35" Type="http://schemas.openxmlformats.org/officeDocument/2006/relationships/slideLayout" Target="../slideLayouts/slideLayout238.xml"/><Relationship Id="rId43" Type="http://schemas.openxmlformats.org/officeDocument/2006/relationships/slideLayout" Target="../slideLayouts/slideLayout246.xml"/><Relationship Id="rId48" Type="http://schemas.openxmlformats.org/officeDocument/2006/relationships/slideLayout" Target="../slideLayouts/slideLayout251.xml"/><Relationship Id="rId8" Type="http://schemas.openxmlformats.org/officeDocument/2006/relationships/slideLayout" Target="../slideLayouts/slideLayout211.xml"/><Relationship Id="rId3" Type="http://schemas.openxmlformats.org/officeDocument/2006/relationships/slideLayout" Target="../slideLayouts/slideLayout206.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slideLayout" Target="../slideLayouts/slideLayout236.xml"/><Relationship Id="rId38" Type="http://schemas.openxmlformats.org/officeDocument/2006/relationships/slideLayout" Target="../slideLayouts/slideLayout241.xml"/><Relationship Id="rId46" Type="http://schemas.openxmlformats.org/officeDocument/2006/relationships/slideLayout" Target="../slideLayouts/slideLayout249.xml"/><Relationship Id="rId20" Type="http://schemas.openxmlformats.org/officeDocument/2006/relationships/slideLayout" Target="../slideLayouts/slideLayout223.xml"/><Relationship Id="rId41" Type="http://schemas.openxmlformats.org/officeDocument/2006/relationships/slideLayout" Target="../slideLayouts/slideLayout244.xml"/><Relationship Id="rId1" Type="http://schemas.openxmlformats.org/officeDocument/2006/relationships/slideLayout" Target="../slideLayouts/slideLayout204.xml"/><Relationship Id="rId6" Type="http://schemas.openxmlformats.org/officeDocument/2006/relationships/slideLayout" Target="../slideLayouts/slideLayout2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70089" y="414744"/>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569505" y="6443256"/>
            <a:ext cx="4533552" cy="206002"/>
          </a:xfrm>
          <a:prstGeom prst="rect">
            <a:avLst/>
          </a:prstGeom>
          <a:noFill/>
          <a:ln w="9525">
            <a:noFill/>
            <a:miter lim="800000"/>
            <a:headEnd/>
            <a:tailEnd/>
          </a:ln>
          <a:effectLst/>
        </p:spPr>
        <p:txBody>
          <a:bodyPr wrap="square" lIns="82093" tIns="41045" rIns="82093" bIns="41045" anchor="b">
            <a:spAutoFit/>
          </a:bodyPr>
          <a:lstStyle/>
          <a:p>
            <a:pPr defTabSz="814122" fontAlgn="auto">
              <a:spcBef>
                <a:spcPts val="0"/>
              </a:spcBef>
              <a:spcAft>
                <a:spcPts val="0"/>
              </a:spcAft>
              <a:defRPr/>
            </a:pPr>
            <a:r>
              <a:rPr lang="en-US" sz="800" spc="27" baseline="0" dirty="0">
                <a:solidFill>
                  <a:schemeClr val="bg2">
                    <a:lumMod val="65000"/>
                  </a:schemeClr>
                </a:solidFill>
                <a:latin typeface="+mn-lt"/>
                <a:ea typeface="+mn-ea"/>
                <a:cs typeface="CiscoSans Thin"/>
              </a:rPr>
              <a:t>© 2020  Cisco and/or its affiliates. All rights reserved.   Cisco Confidential</a:t>
            </a:r>
          </a:p>
        </p:txBody>
      </p:sp>
    </p:spTree>
  </p:cSld>
  <p:clrMap bg1="lt1" tx1="dk1" bg2="lt2" tx2="dk2" accent1="accent1" accent2="accent2" accent3="accent3" accent4="accent4" accent5="accent5" accent6="accent6" hlink="hlink" folHlink="folHlink"/>
  <p:sldLayoutIdLst>
    <p:sldLayoutId id="2147484015" r:id="rId1"/>
    <p:sldLayoutId id="2147484021" r:id="rId2"/>
    <p:sldLayoutId id="2147484020" r:id="rId3"/>
    <p:sldLayoutId id="2147484019" r:id="rId4"/>
    <p:sldLayoutId id="2147484022" r:id="rId5"/>
    <p:sldLayoutId id="2147484016" r:id="rId6"/>
    <p:sldLayoutId id="2147484023" r:id="rId7"/>
    <p:sldLayoutId id="2147484024" r:id="rId8"/>
    <p:sldLayoutId id="2147484025" r:id="rId9"/>
    <p:sldLayoutId id="2147484026" r:id="rId10"/>
    <p:sldLayoutId id="2147484017" r:id="rId11"/>
    <p:sldLayoutId id="2147484027" r:id="rId12"/>
    <p:sldLayoutId id="2147484030" r:id="rId13"/>
    <p:sldLayoutId id="2147484029" r:id="rId14"/>
    <p:sldLayoutId id="2147484028" r:id="rId15"/>
    <p:sldLayoutId id="2147484018" r:id="rId16"/>
    <p:sldLayoutId id="2147483874" r:id="rId17"/>
    <p:sldLayoutId id="2147483876" r:id="rId18"/>
    <p:sldLayoutId id="2147484013" r:id="rId19"/>
    <p:sldLayoutId id="2147483982" r:id="rId20"/>
    <p:sldLayoutId id="2147484014" r:id="rId21"/>
    <p:sldLayoutId id="2147483978" r:id="rId22"/>
    <p:sldLayoutId id="2147483979" r:id="rId23"/>
    <p:sldLayoutId id="2147483980" r:id="rId24"/>
    <p:sldLayoutId id="2147483981" r:id="rId25"/>
    <p:sldLayoutId id="2147483879" r:id="rId26"/>
    <p:sldLayoutId id="2147483976" r:id="rId27"/>
    <p:sldLayoutId id="2147483885" r:id="rId28"/>
    <p:sldLayoutId id="2147484011" r:id="rId29"/>
    <p:sldLayoutId id="2147483985" r:id="rId30"/>
    <p:sldLayoutId id="2147483986" r:id="rId31"/>
    <p:sldLayoutId id="2147484012" r:id="rId32"/>
    <p:sldLayoutId id="2147483969" r:id="rId33"/>
    <p:sldLayoutId id="2147483968" r:id="rId34"/>
    <p:sldLayoutId id="2147483973" r:id="rId35"/>
    <p:sldLayoutId id="2147483967" r:id="rId36"/>
    <p:sldLayoutId id="2147483970" r:id="rId37"/>
    <p:sldLayoutId id="2147483987" r:id="rId38"/>
    <p:sldLayoutId id="2147483983" r:id="rId39"/>
    <p:sldLayoutId id="2147483971" r:id="rId40"/>
    <p:sldLayoutId id="2147483972" r:id="rId41"/>
    <p:sldLayoutId id="2147483897" r:id="rId42"/>
  </p:sldLayoutIdLst>
  <p:txStyles>
    <p:titleStyle>
      <a:lvl1pPr algn="l" defTabSz="912056" rtl="0" eaLnBrk="1" fontAlgn="base" hangingPunct="1">
        <a:lnSpc>
          <a:spcPct val="80000"/>
        </a:lnSpc>
        <a:spcBef>
          <a:spcPct val="0"/>
        </a:spcBef>
        <a:spcAft>
          <a:spcPct val="0"/>
        </a:spcAft>
        <a:defRPr lang="en-US" sz="3732" b="0" i="0" u="none" kern="1200" dirty="0">
          <a:solidFill>
            <a:schemeClr val="tx2"/>
          </a:solidFill>
          <a:latin typeface="+mj-lt"/>
          <a:ea typeface="CiscoSansTT Thin" charset="0"/>
          <a:cs typeface="CiscoSansTT Thin" charset="0"/>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27" indent="-226427" algn="l" defTabSz="91205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47" indent="-287795" algn="l" defTabSz="912056"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89" indent="-226427" algn="l" defTabSz="91205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16"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6042"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520" indent="-228536" algn="l" defTabSz="91414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80" indent="-228506" algn="l" defTabSz="914141"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493" indent="0" algn="l" defTabSz="91414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99" indent="-228536"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1" rtl="0" eaLnBrk="1" latinLnBrk="0" hangingPunct="1">
        <a:defRPr sz="1866" kern="1200">
          <a:solidFill>
            <a:schemeClr val="tx1"/>
          </a:solidFill>
          <a:latin typeface="+mn-lt"/>
          <a:ea typeface="+mn-ea"/>
          <a:cs typeface="+mn-cs"/>
        </a:defRPr>
      </a:lvl1pPr>
      <a:lvl2pPr marL="457067" algn="l" defTabSz="914141" rtl="0" eaLnBrk="1" latinLnBrk="0" hangingPunct="1">
        <a:defRPr sz="1866" kern="1200">
          <a:solidFill>
            <a:schemeClr val="tx1"/>
          </a:solidFill>
          <a:latin typeface="+mn-lt"/>
          <a:ea typeface="+mn-ea"/>
          <a:cs typeface="+mn-cs"/>
        </a:defRPr>
      </a:lvl2pPr>
      <a:lvl3pPr marL="914141" algn="l" defTabSz="914141" rtl="0" eaLnBrk="1" latinLnBrk="0" hangingPunct="1">
        <a:defRPr sz="1866" kern="1200">
          <a:solidFill>
            <a:schemeClr val="tx1"/>
          </a:solidFill>
          <a:latin typeface="+mn-lt"/>
          <a:ea typeface="+mn-ea"/>
          <a:cs typeface="+mn-cs"/>
        </a:defRPr>
      </a:lvl3pPr>
      <a:lvl4pPr marL="1371210" algn="l" defTabSz="914141" rtl="0" eaLnBrk="1" latinLnBrk="0" hangingPunct="1">
        <a:defRPr sz="1866" kern="1200">
          <a:solidFill>
            <a:schemeClr val="tx1"/>
          </a:solidFill>
          <a:latin typeface="+mn-lt"/>
          <a:ea typeface="+mn-ea"/>
          <a:cs typeface="+mn-cs"/>
        </a:defRPr>
      </a:lvl4pPr>
      <a:lvl5pPr marL="1828283" algn="l" defTabSz="914141" rtl="0" eaLnBrk="1" latinLnBrk="0" hangingPunct="1">
        <a:defRPr sz="1866" kern="1200">
          <a:solidFill>
            <a:schemeClr val="tx1"/>
          </a:solidFill>
          <a:latin typeface="+mn-lt"/>
          <a:ea typeface="+mn-ea"/>
          <a:cs typeface="+mn-cs"/>
        </a:defRPr>
      </a:lvl5pPr>
      <a:lvl6pPr marL="2285350" algn="l" defTabSz="914141" rtl="0" eaLnBrk="1" latinLnBrk="0" hangingPunct="1">
        <a:defRPr sz="1866" kern="1200">
          <a:solidFill>
            <a:schemeClr val="tx1"/>
          </a:solidFill>
          <a:latin typeface="+mn-lt"/>
          <a:ea typeface="+mn-ea"/>
          <a:cs typeface="+mn-cs"/>
        </a:defRPr>
      </a:lvl6pPr>
      <a:lvl7pPr marL="2742424" algn="l" defTabSz="914141" rtl="0" eaLnBrk="1" latinLnBrk="0" hangingPunct="1">
        <a:defRPr sz="1866" kern="1200">
          <a:solidFill>
            <a:schemeClr val="tx1"/>
          </a:solidFill>
          <a:latin typeface="+mn-lt"/>
          <a:ea typeface="+mn-ea"/>
          <a:cs typeface="+mn-cs"/>
        </a:defRPr>
      </a:lvl7pPr>
      <a:lvl8pPr marL="3199493" algn="l" defTabSz="914141" rtl="0" eaLnBrk="1" latinLnBrk="0" hangingPunct="1">
        <a:defRPr sz="1866" kern="1200">
          <a:solidFill>
            <a:schemeClr val="tx1"/>
          </a:solidFill>
          <a:latin typeface="+mn-lt"/>
          <a:ea typeface="+mn-ea"/>
          <a:cs typeface="+mn-cs"/>
        </a:defRPr>
      </a:lvl8pPr>
      <a:lvl9pPr marL="3656566" algn="l" defTabSz="914141"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userDrawn="1">
          <p15:clr>
            <a:srgbClr val="F26B43"/>
          </p15:clr>
        </p15:guide>
        <p15:guide id="2" pos="407" userDrawn="1">
          <p15:clr>
            <a:srgbClr val="F26B43"/>
          </p15:clr>
        </p15:guide>
        <p15:guide id="3" pos="7262" userDrawn="1">
          <p15:clr>
            <a:srgbClr val="F26B43"/>
          </p15:clr>
        </p15:guide>
        <p15:guide id="4" orient="horz" pos="4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68829C-F901-4FDF-993C-A9942E4EBDC8}"/>
              </a:ext>
            </a:extLst>
          </p:cNvPr>
          <p:cNvSpPr/>
          <p:nvPr userDrawn="1"/>
        </p:nvSpPr>
        <p:spPr>
          <a:xfrm>
            <a:off x="0" y="1"/>
            <a:ext cx="12188825" cy="1430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2399" dirty="0"/>
          </a:p>
        </p:txBody>
      </p:sp>
      <p:sp>
        <p:nvSpPr>
          <p:cNvPr id="1027" name="Title Placeholder 5">
            <a:extLst>
              <a:ext uri="{FF2B5EF4-FFF2-40B4-BE49-F238E27FC236}">
                <a16:creationId xmlns:a16="http://schemas.microsoft.com/office/drawing/2014/main" id="{520F4B56-A7B4-48B4-A970-28EF3D546A48}"/>
              </a:ext>
            </a:extLst>
          </p:cNvPr>
          <p:cNvSpPr>
            <a:spLocks noGrp="1"/>
          </p:cNvSpPr>
          <p:nvPr>
            <p:ph type="title"/>
          </p:nvPr>
        </p:nvSpPr>
        <p:spPr bwMode="auto">
          <a:xfrm>
            <a:off x="584048"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a:t>Title Goes Here</a:t>
            </a:r>
          </a:p>
        </p:txBody>
      </p:sp>
      <p:sp>
        <p:nvSpPr>
          <p:cNvPr id="13" name="Rectangle 4">
            <a:extLst>
              <a:ext uri="{FF2B5EF4-FFF2-40B4-BE49-F238E27FC236}">
                <a16:creationId xmlns:a16="http://schemas.microsoft.com/office/drawing/2014/main" id="{475F0584-F9D3-4700-A7EC-ACF29411D533}"/>
              </a:ext>
            </a:extLst>
          </p:cNvPr>
          <p:cNvSpPr>
            <a:spLocks noChangeArrowheads="1"/>
          </p:cNvSpPr>
          <p:nvPr userDrawn="1"/>
        </p:nvSpPr>
        <p:spPr bwMode="ltGray">
          <a:xfrm>
            <a:off x="6703855" y="6563078"/>
            <a:ext cx="4534836" cy="206025"/>
          </a:xfrm>
          <a:prstGeom prst="rect">
            <a:avLst/>
          </a:prstGeom>
          <a:noFill/>
          <a:ln w="9525">
            <a:noFill/>
            <a:miter lim="800000"/>
            <a:headEnd/>
            <a:tailEnd/>
          </a:ln>
          <a:effectLst/>
        </p:spPr>
        <p:txBody>
          <a:bodyPr lIns="82094" tIns="41045" rIns="82094" bIns="41045" anchor="b">
            <a:spAutoFit/>
          </a:bodyPr>
          <a:lstStyle/>
          <a:p>
            <a:pPr defTabSz="814061" eaLnBrk="1" fontAlgn="auto" hangingPunct="1">
              <a:spcBef>
                <a:spcPts val="0"/>
              </a:spcBef>
              <a:spcAft>
                <a:spcPts val="0"/>
              </a:spcAft>
              <a:defRPr/>
            </a:pPr>
            <a:r>
              <a:rPr lang="en-US" sz="800" spc="27" dirty="0">
                <a:solidFill>
                  <a:schemeClr val="bg2">
                    <a:lumMod val="65000"/>
                  </a:schemeClr>
                </a:solidFill>
                <a:ea typeface="+mn-ea"/>
                <a:cs typeface="Arial" panose="020B0604020202020204" pitchFamily="34" charset="0"/>
              </a:rPr>
              <a:t>© 2018  Cisco and/or its affiliates. All rights reserved. Cisco Confidential</a:t>
            </a:r>
          </a:p>
        </p:txBody>
      </p:sp>
      <p:pic>
        <p:nvPicPr>
          <p:cNvPr id="1029" name="Picture 6">
            <a:extLst>
              <a:ext uri="{FF2B5EF4-FFF2-40B4-BE49-F238E27FC236}">
                <a16:creationId xmlns:a16="http://schemas.microsoft.com/office/drawing/2014/main" id="{8B31C637-A52B-425F-86F2-FAF9C5A7377B}"/>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9696072" y="-36341"/>
            <a:ext cx="2668780" cy="88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289A932E-9E3B-4F18-8515-A8AB63852E18}"/>
              </a:ext>
            </a:extLst>
          </p:cNvPr>
          <p:cNvSpPr txBox="1">
            <a:spLocks/>
          </p:cNvSpPr>
          <p:nvPr userDrawn="1"/>
        </p:nvSpPr>
        <p:spPr>
          <a:xfrm>
            <a:off x="10297510" y="6433458"/>
            <a:ext cx="1821974" cy="383116"/>
          </a:xfrm>
          <a:prstGeom prst="rect">
            <a:avLst/>
          </a:prstGeom>
        </p:spPr>
        <p:txBody>
          <a:bodyPr lIns="121861" tIns="60931" rIns="121861" bIns="60931" anchor="b"/>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lang="en-US" sz="1600" b="0" i="0" kern="1200">
                <a:solidFill>
                  <a:schemeClr val="bg1">
                    <a:lumMod val="60000"/>
                    <a:lumOff val="40000"/>
                  </a:schemeClr>
                </a:solidFill>
                <a:latin typeface="Arial" panose="020B0604020202020204" pitchFamily="34" charset="0"/>
                <a:ea typeface="ＭＳ Ｐゴシック" charset="0"/>
                <a:cs typeface="Arial" panose="020B0604020202020204" pitchFamily="34" charset="0"/>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a:defRPr/>
            </a:pPr>
            <a:r>
              <a:rPr lang="en-GB" sz="1333" dirty="0">
                <a:solidFill>
                  <a:schemeClr val="tx1">
                    <a:lumMod val="75000"/>
                    <a:lumOff val="25000"/>
                  </a:schemeClr>
                </a:solidFill>
                <a:latin typeface="CiscoSansTT" panose="020B0503020201020303" pitchFamily="34" charset="0"/>
                <a:cs typeface="CiscoSansTT" panose="020B0503020201020303" pitchFamily="34" charset="0"/>
              </a:rPr>
              <a:t>#PCEMEAR19</a:t>
            </a:r>
          </a:p>
        </p:txBody>
      </p:sp>
    </p:spTree>
    <p:extLst>
      <p:ext uri="{BB962C8B-B14F-4D97-AF65-F5344CB8AC3E}">
        <p14:creationId xmlns:p14="http://schemas.microsoft.com/office/powerpoint/2010/main" val="1070366700"/>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53" r:id="rId22"/>
    <p:sldLayoutId id="2147484054" r:id="rId23"/>
  </p:sldLayoutIdLst>
  <p:transition spd="slow">
    <p:wipe/>
  </p:transition>
  <p:txStyles>
    <p:titleStyle>
      <a:lvl1pPr algn="l" defTabSz="911987" rtl="0" eaLnBrk="0" fontAlgn="base" hangingPunct="0">
        <a:lnSpc>
          <a:spcPct val="80000"/>
        </a:lnSpc>
        <a:spcBef>
          <a:spcPct val="0"/>
        </a:spcBef>
        <a:spcAft>
          <a:spcPct val="0"/>
        </a:spcAft>
        <a:defRPr lang="en-US" sz="3732"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911987" rtl="0" eaLnBrk="0" fontAlgn="base" hangingPunct="0">
        <a:lnSpc>
          <a:spcPct val="80000"/>
        </a:lnSpc>
        <a:spcBef>
          <a:spcPct val="0"/>
        </a:spcBef>
        <a:spcAft>
          <a:spcPct val="0"/>
        </a:spcAft>
        <a:defRPr sz="3732">
          <a:solidFill>
            <a:schemeClr val="tx2"/>
          </a:solidFill>
          <a:latin typeface="Arial" charset="0"/>
          <a:ea typeface="Arial" charset="0"/>
          <a:cs typeface="Arial" charset="0"/>
        </a:defRPr>
      </a:lvl2pPr>
      <a:lvl3pPr algn="l" defTabSz="911987" rtl="0" eaLnBrk="0" fontAlgn="base" hangingPunct="0">
        <a:lnSpc>
          <a:spcPct val="80000"/>
        </a:lnSpc>
        <a:spcBef>
          <a:spcPct val="0"/>
        </a:spcBef>
        <a:spcAft>
          <a:spcPct val="0"/>
        </a:spcAft>
        <a:defRPr sz="3732">
          <a:solidFill>
            <a:schemeClr val="tx2"/>
          </a:solidFill>
          <a:latin typeface="Arial" charset="0"/>
          <a:ea typeface="Arial" charset="0"/>
          <a:cs typeface="Arial" charset="0"/>
        </a:defRPr>
      </a:lvl3pPr>
      <a:lvl4pPr algn="l" defTabSz="911987" rtl="0" eaLnBrk="0" fontAlgn="base" hangingPunct="0">
        <a:lnSpc>
          <a:spcPct val="80000"/>
        </a:lnSpc>
        <a:spcBef>
          <a:spcPct val="0"/>
        </a:spcBef>
        <a:spcAft>
          <a:spcPct val="0"/>
        </a:spcAft>
        <a:defRPr sz="3732">
          <a:solidFill>
            <a:schemeClr val="tx2"/>
          </a:solidFill>
          <a:latin typeface="Arial" charset="0"/>
          <a:ea typeface="Arial" charset="0"/>
          <a:cs typeface="Arial" charset="0"/>
        </a:defRPr>
      </a:lvl4pPr>
      <a:lvl5pPr algn="l" defTabSz="911987" rtl="0" eaLnBrk="0" fontAlgn="base" hangingPunct="0">
        <a:lnSpc>
          <a:spcPct val="80000"/>
        </a:lnSpc>
        <a:spcBef>
          <a:spcPct val="0"/>
        </a:spcBef>
        <a:spcAft>
          <a:spcPct val="0"/>
        </a:spcAft>
        <a:defRPr sz="3732">
          <a:solidFill>
            <a:schemeClr val="tx2"/>
          </a:solidFill>
          <a:latin typeface="Arial" charset="0"/>
          <a:ea typeface="Arial" charset="0"/>
          <a:cs typeface="Arial" charset="0"/>
        </a:defRPr>
      </a:lvl5pPr>
      <a:lvl6pPr marL="609402"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04"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205"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607"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10" indent="-226410" algn="l" defTabSz="911987" rtl="0" eaLnBrk="0" fontAlgn="base" hangingPunct="0">
        <a:lnSpc>
          <a:spcPct val="95000"/>
        </a:lnSpc>
        <a:spcBef>
          <a:spcPts val="1433"/>
        </a:spcBef>
        <a:spcAft>
          <a:spcPct val="0"/>
        </a:spcAft>
        <a:buClr>
          <a:schemeClr val="tx2"/>
        </a:buClr>
        <a:buSzPct val="90000"/>
        <a:buFont typeface="Arial" panose="020B0604020202020204" pitchFamily="34" charset="0"/>
        <a:buChar char="•"/>
        <a:defRPr lang="en-US" sz="1999" kern="1200" dirty="0">
          <a:solidFill>
            <a:schemeClr val="tx1"/>
          </a:solidFill>
          <a:latin typeface="+mn-lt"/>
          <a:ea typeface="ＭＳ Ｐゴシック" charset="0"/>
          <a:cs typeface="CiscoSans"/>
        </a:defRPr>
      </a:lvl1pPr>
      <a:lvl2pPr marL="478211" indent="-287773" algn="l" defTabSz="911987" rtl="0" eaLnBrk="0" fontAlgn="base" hangingPunct="0">
        <a:lnSpc>
          <a:spcPct val="95000"/>
        </a:lnSpc>
        <a:spcBef>
          <a:spcPts val="800"/>
        </a:spcBef>
        <a:spcAft>
          <a:spcPct val="0"/>
        </a:spcAft>
        <a:buClr>
          <a:schemeClr val="tx2"/>
        </a:buClr>
        <a:buFont typeface="Arial" panose="020B0604020202020204" pitchFamily="34" charset="0"/>
        <a:buChar char="•"/>
        <a:defRPr lang="en-US" sz="1866" kern="1200" dirty="0">
          <a:solidFill>
            <a:schemeClr val="tx1"/>
          </a:solidFill>
          <a:latin typeface="+mn-lt"/>
          <a:ea typeface="ＭＳ Ｐゴシック" charset="0"/>
          <a:cs typeface="CiscoSans"/>
        </a:defRPr>
      </a:lvl2pPr>
      <a:lvl3pPr marL="575546" indent="-226410" algn="l" defTabSz="911987" rtl="0" eaLnBrk="0" fontAlgn="base" hangingPunct="0">
        <a:lnSpc>
          <a:spcPct val="95000"/>
        </a:lnSpc>
        <a:spcBef>
          <a:spcPts val="833"/>
        </a:spcBef>
        <a:spcAft>
          <a:spcPct val="0"/>
        </a:spcAft>
        <a:buFont typeface="Arial" panose="020B0604020202020204" pitchFamily="34" charset="0"/>
        <a:buChar char="•"/>
        <a:defRPr lang="en-US" sz="1600" kern="1200" dirty="0">
          <a:solidFill>
            <a:schemeClr val="tx1"/>
          </a:solidFill>
          <a:latin typeface="+mn-lt"/>
          <a:ea typeface="ＭＳ Ｐゴシック" charset="0"/>
          <a:cs typeface="CiscoSans"/>
        </a:defRPr>
      </a:lvl3pPr>
      <a:lvl4pPr marL="670766" indent="-226410" algn="l" defTabSz="911987" rtl="0" eaLnBrk="0" fontAlgn="base" hangingPunct="0">
        <a:lnSpc>
          <a:spcPct val="95000"/>
        </a:lnSpc>
        <a:spcBef>
          <a:spcPts val="833"/>
        </a:spcBef>
        <a:spcAft>
          <a:spcPct val="0"/>
        </a:spcAft>
        <a:buFont typeface="Arial" panose="020B0604020202020204" pitchFamily="34" charset="0"/>
        <a:buChar char="•"/>
        <a:defRPr lang="en-US" sz="1467" kern="1200" dirty="0">
          <a:solidFill>
            <a:schemeClr val="tx1"/>
          </a:solidFill>
          <a:latin typeface="+mn-lt"/>
          <a:ea typeface="ＭＳ Ｐゴシック" charset="0"/>
          <a:cs typeface="CiscoSans"/>
        </a:defRPr>
      </a:lvl4pPr>
      <a:lvl5pPr marL="765984" indent="-226410" algn="l" defTabSz="911987" rtl="0" eaLnBrk="0" fontAlgn="base" hangingPunct="0">
        <a:lnSpc>
          <a:spcPct val="95000"/>
        </a:lnSpc>
        <a:spcBef>
          <a:spcPts val="833"/>
        </a:spcBef>
        <a:spcAft>
          <a:spcPct val="0"/>
        </a:spcAft>
        <a:buFont typeface="Arial" panose="020B0604020202020204" pitchFamily="34" charset="0"/>
        <a:buChar char="•"/>
        <a:defRPr lang="en-US" sz="1467" kern="1200" dirty="0">
          <a:solidFill>
            <a:schemeClr val="tx1"/>
          </a:solidFill>
          <a:latin typeface="+mn-lt"/>
          <a:ea typeface="ＭＳ Ｐゴシック" charset="0"/>
          <a:cs typeface="CiscoSans"/>
        </a:defRPr>
      </a:lvl5pPr>
      <a:lvl6pPr marL="1151433" indent="-228519" algn="l" defTabSz="91407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87" indent="-228488" algn="l" defTabSz="91407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199253" indent="0" algn="l" defTabSz="914072" rtl="0" eaLnBrk="1" latinLnBrk="0" hangingPunct="1">
        <a:spcBef>
          <a:spcPct val="20000"/>
        </a:spcBef>
        <a:buFont typeface="Arial" pitchFamily="34" charset="0"/>
        <a:buNone/>
        <a:defRPr sz="1999" kern="1200">
          <a:solidFill>
            <a:schemeClr val="tx1"/>
          </a:solidFill>
          <a:latin typeface="+mn-lt"/>
          <a:ea typeface="+mn-ea"/>
          <a:cs typeface="+mn-cs"/>
        </a:defRPr>
      </a:lvl8pPr>
      <a:lvl9pPr marL="3884808" indent="-228519" algn="l" defTabSz="9140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72" rtl="0" eaLnBrk="1" latinLnBrk="0" hangingPunct="1">
        <a:defRPr sz="1866" kern="1200">
          <a:solidFill>
            <a:schemeClr val="tx1"/>
          </a:solidFill>
          <a:latin typeface="+mn-lt"/>
          <a:ea typeface="+mn-ea"/>
          <a:cs typeface="+mn-cs"/>
        </a:defRPr>
      </a:lvl1pPr>
      <a:lvl2pPr marL="457033" algn="l" defTabSz="914072" rtl="0" eaLnBrk="1" latinLnBrk="0" hangingPunct="1">
        <a:defRPr sz="1866" kern="1200">
          <a:solidFill>
            <a:schemeClr val="tx1"/>
          </a:solidFill>
          <a:latin typeface="+mn-lt"/>
          <a:ea typeface="+mn-ea"/>
          <a:cs typeface="+mn-cs"/>
        </a:defRPr>
      </a:lvl2pPr>
      <a:lvl3pPr marL="914072" algn="l" defTabSz="914072" rtl="0" eaLnBrk="1" latinLnBrk="0" hangingPunct="1">
        <a:defRPr sz="1866" kern="1200">
          <a:solidFill>
            <a:schemeClr val="tx1"/>
          </a:solidFill>
          <a:latin typeface="+mn-lt"/>
          <a:ea typeface="+mn-ea"/>
          <a:cs typeface="+mn-cs"/>
        </a:defRPr>
      </a:lvl3pPr>
      <a:lvl4pPr marL="1371108" algn="l" defTabSz="914072" rtl="0" eaLnBrk="1" latinLnBrk="0" hangingPunct="1">
        <a:defRPr sz="1866" kern="1200">
          <a:solidFill>
            <a:schemeClr val="tx1"/>
          </a:solidFill>
          <a:latin typeface="+mn-lt"/>
          <a:ea typeface="+mn-ea"/>
          <a:cs typeface="+mn-cs"/>
        </a:defRPr>
      </a:lvl4pPr>
      <a:lvl5pPr marL="1828145" algn="l" defTabSz="914072" rtl="0" eaLnBrk="1" latinLnBrk="0" hangingPunct="1">
        <a:defRPr sz="1866" kern="1200">
          <a:solidFill>
            <a:schemeClr val="tx1"/>
          </a:solidFill>
          <a:latin typeface="+mn-lt"/>
          <a:ea typeface="+mn-ea"/>
          <a:cs typeface="+mn-cs"/>
        </a:defRPr>
      </a:lvl5pPr>
      <a:lvl6pPr marL="2285178" algn="l" defTabSz="914072" rtl="0" eaLnBrk="1" latinLnBrk="0" hangingPunct="1">
        <a:defRPr sz="1866" kern="1200">
          <a:solidFill>
            <a:schemeClr val="tx1"/>
          </a:solidFill>
          <a:latin typeface="+mn-lt"/>
          <a:ea typeface="+mn-ea"/>
          <a:cs typeface="+mn-cs"/>
        </a:defRPr>
      </a:lvl6pPr>
      <a:lvl7pPr marL="2742218" algn="l" defTabSz="914072" rtl="0" eaLnBrk="1" latinLnBrk="0" hangingPunct="1">
        <a:defRPr sz="1866" kern="1200">
          <a:solidFill>
            <a:schemeClr val="tx1"/>
          </a:solidFill>
          <a:latin typeface="+mn-lt"/>
          <a:ea typeface="+mn-ea"/>
          <a:cs typeface="+mn-cs"/>
        </a:defRPr>
      </a:lvl7pPr>
      <a:lvl8pPr marL="3199253" algn="l" defTabSz="914072" rtl="0" eaLnBrk="1" latinLnBrk="0" hangingPunct="1">
        <a:defRPr sz="1866" kern="1200">
          <a:solidFill>
            <a:schemeClr val="tx1"/>
          </a:solidFill>
          <a:latin typeface="+mn-lt"/>
          <a:ea typeface="+mn-ea"/>
          <a:cs typeface="+mn-cs"/>
        </a:defRPr>
      </a:lvl8pPr>
      <a:lvl9pPr marL="3656292" algn="l" defTabSz="914072" rtl="0" eaLnBrk="1" latinLnBrk="0" hangingPunct="1">
        <a:defRPr sz="18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6" y="455085"/>
            <a:ext cx="1112442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636739" y="6322227"/>
            <a:ext cx="5449209" cy="206002"/>
          </a:xfrm>
          <a:prstGeom prst="rect">
            <a:avLst/>
          </a:prstGeom>
          <a:noFill/>
          <a:ln w="9525">
            <a:noFill/>
            <a:miter lim="800000"/>
            <a:headEnd/>
            <a:tailEnd/>
          </a:ln>
          <a:effectLst/>
        </p:spPr>
        <p:txBody>
          <a:bodyPr wrap="square" lIns="82093" tIns="41045" rIns="82093" bIns="41045" anchor="b">
            <a:spAutoFit/>
          </a:bodyPr>
          <a:lstStyle/>
          <a:p>
            <a:pPr defTabSz="814122" fontAlgn="auto">
              <a:spcBef>
                <a:spcPts val="0"/>
              </a:spcBef>
              <a:spcAft>
                <a:spcPts val="0"/>
              </a:spcAft>
              <a:defRPr/>
            </a:pPr>
            <a:r>
              <a:rPr lang="en-US" sz="800" spc="27" baseline="0" dirty="0">
                <a:solidFill>
                  <a:schemeClr val="tx1">
                    <a:lumMod val="65000"/>
                  </a:schemeClr>
                </a:solidFill>
                <a:latin typeface="+mn-lt"/>
                <a:ea typeface="+mn-ea"/>
                <a:cs typeface="CiscoSans Thin"/>
              </a:rPr>
              <a:t>C97-2556358-00 © 2021  Cisco and/or its affiliates. All rights reserved.   Cisco Confidential</a:t>
            </a:r>
          </a:p>
        </p:txBody>
      </p:sp>
    </p:spTree>
    <p:extLst>
      <p:ext uri="{BB962C8B-B14F-4D97-AF65-F5344CB8AC3E}">
        <p14:creationId xmlns:p14="http://schemas.microsoft.com/office/powerpoint/2010/main" val="529371741"/>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080" r:id="rId24"/>
    <p:sldLayoutId id="2147484081" r:id="rId25"/>
    <p:sldLayoutId id="2147484082" r:id="rId2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2056" rtl="0" eaLnBrk="1" fontAlgn="base" hangingPunct="1">
        <a:lnSpc>
          <a:spcPct val="80000"/>
        </a:lnSpc>
        <a:spcBef>
          <a:spcPct val="0"/>
        </a:spcBef>
        <a:spcAft>
          <a:spcPct val="0"/>
        </a:spcAft>
        <a:defRPr lang="en-US" sz="3732" b="0" i="0" u="none" kern="1200" dirty="0">
          <a:solidFill>
            <a:schemeClr val="tx2"/>
          </a:solidFill>
          <a:latin typeface="+mj-lt"/>
          <a:ea typeface="CiscoSansTT Thin" charset="0"/>
          <a:cs typeface="CiscoSansTT Thin" charset="0"/>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27" indent="-226427" algn="l" defTabSz="91205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47" indent="-287795" algn="l" defTabSz="912056"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89" indent="-226427" algn="l" defTabSz="91205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16"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6042"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520" indent="-228536" algn="l" defTabSz="91414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80" indent="-228506" algn="l" defTabSz="914141"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493" indent="0" algn="l" defTabSz="91414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99" indent="-228536"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1" rtl="0" eaLnBrk="1" latinLnBrk="0" hangingPunct="1">
        <a:defRPr sz="1866" kern="1200">
          <a:solidFill>
            <a:schemeClr val="tx1"/>
          </a:solidFill>
          <a:latin typeface="+mn-lt"/>
          <a:ea typeface="+mn-ea"/>
          <a:cs typeface="+mn-cs"/>
        </a:defRPr>
      </a:lvl1pPr>
      <a:lvl2pPr marL="457067" algn="l" defTabSz="914141" rtl="0" eaLnBrk="1" latinLnBrk="0" hangingPunct="1">
        <a:defRPr sz="1866" kern="1200">
          <a:solidFill>
            <a:schemeClr val="tx1"/>
          </a:solidFill>
          <a:latin typeface="+mn-lt"/>
          <a:ea typeface="+mn-ea"/>
          <a:cs typeface="+mn-cs"/>
        </a:defRPr>
      </a:lvl2pPr>
      <a:lvl3pPr marL="914141" algn="l" defTabSz="914141" rtl="0" eaLnBrk="1" latinLnBrk="0" hangingPunct="1">
        <a:defRPr sz="1866" kern="1200">
          <a:solidFill>
            <a:schemeClr val="tx1"/>
          </a:solidFill>
          <a:latin typeface="+mn-lt"/>
          <a:ea typeface="+mn-ea"/>
          <a:cs typeface="+mn-cs"/>
        </a:defRPr>
      </a:lvl3pPr>
      <a:lvl4pPr marL="1371210" algn="l" defTabSz="914141" rtl="0" eaLnBrk="1" latinLnBrk="0" hangingPunct="1">
        <a:defRPr sz="1866" kern="1200">
          <a:solidFill>
            <a:schemeClr val="tx1"/>
          </a:solidFill>
          <a:latin typeface="+mn-lt"/>
          <a:ea typeface="+mn-ea"/>
          <a:cs typeface="+mn-cs"/>
        </a:defRPr>
      </a:lvl4pPr>
      <a:lvl5pPr marL="1828283" algn="l" defTabSz="914141" rtl="0" eaLnBrk="1" latinLnBrk="0" hangingPunct="1">
        <a:defRPr sz="1866" kern="1200">
          <a:solidFill>
            <a:schemeClr val="tx1"/>
          </a:solidFill>
          <a:latin typeface="+mn-lt"/>
          <a:ea typeface="+mn-ea"/>
          <a:cs typeface="+mn-cs"/>
        </a:defRPr>
      </a:lvl5pPr>
      <a:lvl6pPr marL="2285350" algn="l" defTabSz="914141" rtl="0" eaLnBrk="1" latinLnBrk="0" hangingPunct="1">
        <a:defRPr sz="1866" kern="1200">
          <a:solidFill>
            <a:schemeClr val="tx1"/>
          </a:solidFill>
          <a:latin typeface="+mn-lt"/>
          <a:ea typeface="+mn-ea"/>
          <a:cs typeface="+mn-cs"/>
        </a:defRPr>
      </a:lvl6pPr>
      <a:lvl7pPr marL="2742424" algn="l" defTabSz="914141" rtl="0" eaLnBrk="1" latinLnBrk="0" hangingPunct="1">
        <a:defRPr sz="1866" kern="1200">
          <a:solidFill>
            <a:schemeClr val="tx1"/>
          </a:solidFill>
          <a:latin typeface="+mn-lt"/>
          <a:ea typeface="+mn-ea"/>
          <a:cs typeface="+mn-cs"/>
        </a:defRPr>
      </a:lvl7pPr>
      <a:lvl8pPr marL="3199493" algn="l" defTabSz="914141" rtl="0" eaLnBrk="1" latinLnBrk="0" hangingPunct="1">
        <a:defRPr sz="1866" kern="1200">
          <a:solidFill>
            <a:schemeClr val="tx1"/>
          </a:solidFill>
          <a:latin typeface="+mn-lt"/>
          <a:ea typeface="+mn-ea"/>
          <a:cs typeface="+mn-cs"/>
        </a:defRPr>
      </a:lvl8pPr>
      <a:lvl9pPr marL="3656566" algn="l" defTabSz="914141"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891057"/>
      </p:ext>
    </p:extLst>
  </p:cSld>
  <p:clrMap bg1="dk1" tx1="lt1" bg2="dk2"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 id="2147484109" r:id="rId24"/>
    <p:sldLayoutId id="2147484110" r:id="rId25"/>
    <p:sldLayoutId id="2147484111" r:id="rId26"/>
    <p:sldLayoutId id="2147484112" r:id="rId27"/>
    <p:sldLayoutId id="2147484113" r:id="rId28"/>
    <p:sldLayoutId id="2147484114" r:id="rId29"/>
    <p:sldLayoutId id="2147484115" r:id="rId30"/>
    <p:sldLayoutId id="2147484116" r:id="rId31"/>
    <p:sldLayoutId id="2147484117" r:id="rId3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2002" rtl="0" eaLnBrk="1" fontAlgn="base" hangingPunct="1">
        <a:lnSpc>
          <a:spcPct val="80000"/>
        </a:lnSpc>
        <a:spcBef>
          <a:spcPct val="0"/>
        </a:spcBef>
        <a:spcAft>
          <a:spcPct val="0"/>
        </a:spcAft>
        <a:defRPr lang="en-US" sz="3732" b="0" i="0" u="none" kern="1200" dirty="0">
          <a:solidFill>
            <a:schemeClr val="tx2"/>
          </a:solidFill>
          <a:latin typeface="+mj-lt"/>
          <a:ea typeface="CiscoSansTT Thin" charset="0"/>
          <a:cs typeface="CiscoSansTT Thin" charset="0"/>
        </a:defRPr>
      </a:lvl1pPr>
      <a:lvl2pPr algn="l" defTabSz="912002"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2002"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2002"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2002"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12" algn="l" defTabSz="912002"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24" algn="l" defTabSz="912002"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236" algn="l" defTabSz="912002"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647" algn="l" defTabSz="912002"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14" indent="-226414" algn="l" defTabSz="912002" rtl="0" eaLnBrk="1" fontAlgn="base" hangingPunct="1">
        <a:lnSpc>
          <a:spcPct val="95000"/>
        </a:lnSpc>
        <a:spcBef>
          <a:spcPts val="1433"/>
        </a:spcBef>
        <a:spcAft>
          <a:spcPct val="0"/>
        </a:spcAft>
        <a:buClr>
          <a:schemeClr val="tx2"/>
        </a:buClr>
        <a:buSzPct val="90000"/>
        <a:buFont typeface="Arial" charset="0"/>
        <a:buChar char="•"/>
        <a:defRPr lang="en-US" sz="1999" kern="1200" dirty="0">
          <a:solidFill>
            <a:schemeClr val="tx1"/>
          </a:solidFill>
          <a:latin typeface="+mn-lt"/>
          <a:ea typeface="ＭＳ Ｐゴシック" charset="0"/>
          <a:cs typeface="CiscoSans"/>
        </a:defRPr>
      </a:lvl1pPr>
      <a:lvl2pPr marL="478219" indent="-287779" algn="l" defTabSz="912002"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55" indent="-226414" algn="l" defTabSz="912002"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77" indent="-226414" algn="l" defTabSz="912002"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5998" indent="-226414" algn="l" defTabSz="912002"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452" indent="-228523" algn="l" defTabSz="914088"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07" indent="-228492" algn="l" defTabSz="914088"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199307" indent="0" algn="l" defTabSz="914088" rtl="0" eaLnBrk="1" latinLnBrk="0" hangingPunct="1">
        <a:spcBef>
          <a:spcPct val="20000"/>
        </a:spcBef>
        <a:buFont typeface="Arial" pitchFamily="34" charset="0"/>
        <a:buNone/>
        <a:defRPr sz="1999" kern="1200">
          <a:solidFill>
            <a:schemeClr val="tx1"/>
          </a:solidFill>
          <a:latin typeface="+mn-lt"/>
          <a:ea typeface="+mn-ea"/>
          <a:cs typeface="+mn-cs"/>
        </a:defRPr>
      </a:lvl8pPr>
      <a:lvl9pPr marL="3884872" indent="-228523" algn="l" defTabSz="914088"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88" rtl="0" eaLnBrk="1" latinLnBrk="0" hangingPunct="1">
        <a:defRPr sz="1866" kern="1200">
          <a:solidFill>
            <a:schemeClr val="tx1"/>
          </a:solidFill>
          <a:latin typeface="+mn-lt"/>
          <a:ea typeface="+mn-ea"/>
          <a:cs typeface="+mn-cs"/>
        </a:defRPr>
      </a:lvl1pPr>
      <a:lvl2pPr marL="457041" algn="l" defTabSz="914088" rtl="0" eaLnBrk="1" latinLnBrk="0" hangingPunct="1">
        <a:defRPr sz="1866" kern="1200">
          <a:solidFill>
            <a:schemeClr val="tx1"/>
          </a:solidFill>
          <a:latin typeface="+mn-lt"/>
          <a:ea typeface="+mn-ea"/>
          <a:cs typeface="+mn-cs"/>
        </a:defRPr>
      </a:lvl2pPr>
      <a:lvl3pPr marL="914088" algn="l" defTabSz="914088" rtl="0" eaLnBrk="1" latinLnBrk="0" hangingPunct="1">
        <a:defRPr sz="1866" kern="1200">
          <a:solidFill>
            <a:schemeClr val="tx1"/>
          </a:solidFill>
          <a:latin typeface="+mn-lt"/>
          <a:ea typeface="+mn-ea"/>
          <a:cs typeface="+mn-cs"/>
        </a:defRPr>
      </a:lvl3pPr>
      <a:lvl4pPr marL="1371131" algn="l" defTabSz="914088" rtl="0" eaLnBrk="1" latinLnBrk="0" hangingPunct="1">
        <a:defRPr sz="1866" kern="1200">
          <a:solidFill>
            <a:schemeClr val="tx1"/>
          </a:solidFill>
          <a:latin typeface="+mn-lt"/>
          <a:ea typeface="+mn-ea"/>
          <a:cs typeface="+mn-cs"/>
        </a:defRPr>
      </a:lvl4pPr>
      <a:lvl5pPr marL="1828176" algn="l" defTabSz="914088" rtl="0" eaLnBrk="1" latinLnBrk="0" hangingPunct="1">
        <a:defRPr sz="1866" kern="1200">
          <a:solidFill>
            <a:schemeClr val="tx1"/>
          </a:solidFill>
          <a:latin typeface="+mn-lt"/>
          <a:ea typeface="+mn-ea"/>
          <a:cs typeface="+mn-cs"/>
        </a:defRPr>
      </a:lvl5pPr>
      <a:lvl6pPr marL="2285217" algn="l" defTabSz="914088" rtl="0" eaLnBrk="1" latinLnBrk="0" hangingPunct="1">
        <a:defRPr sz="1866" kern="1200">
          <a:solidFill>
            <a:schemeClr val="tx1"/>
          </a:solidFill>
          <a:latin typeface="+mn-lt"/>
          <a:ea typeface="+mn-ea"/>
          <a:cs typeface="+mn-cs"/>
        </a:defRPr>
      </a:lvl6pPr>
      <a:lvl7pPr marL="2742263" algn="l" defTabSz="914088" rtl="0" eaLnBrk="1" latinLnBrk="0" hangingPunct="1">
        <a:defRPr sz="1866" kern="1200">
          <a:solidFill>
            <a:schemeClr val="tx1"/>
          </a:solidFill>
          <a:latin typeface="+mn-lt"/>
          <a:ea typeface="+mn-ea"/>
          <a:cs typeface="+mn-cs"/>
        </a:defRPr>
      </a:lvl7pPr>
      <a:lvl8pPr marL="3199307" algn="l" defTabSz="914088" rtl="0" eaLnBrk="1" latinLnBrk="0" hangingPunct="1">
        <a:defRPr sz="1866" kern="1200">
          <a:solidFill>
            <a:schemeClr val="tx1"/>
          </a:solidFill>
          <a:latin typeface="+mn-lt"/>
          <a:ea typeface="+mn-ea"/>
          <a:cs typeface="+mn-cs"/>
        </a:defRPr>
      </a:lvl8pPr>
      <a:lvl9pPr marL="3656353" algn="l" defTabSz="914088"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guide id="2" pos="384">
          <p15:clr>
            <a:srgbClr val="F26B43"/>
          </p15:clr>
        </p15:guide>
        <p15:guide id="3" pos="7296">
          <p15:clr>
            <a:srgbClr val="F26B43"/>
          </p15:clr>
        </p15:guide>
        <p15:guide id="4" orient="horz" pos="1392">
          <p15:clr>
            <a:srgbClr val="F26B43"/>
          </p15:clr>
        </p15:guide>
        <p15:guide id="5" orient="horz" pos="272">
          <p15:clr>
            <a:srgbClr val="F26B43"/>
          </p15:clr>
        </p15:guide>
        <p15:guide id="6" pos="3835">
          <p15:clr>
            <a:srgbClr val="F26B43"/>
          </p15:clr>
        </p15:guide>
        <p15:guide id="7" orient="horz" pos="1616">
          <p15:clr>
            <a:srgbClr val="F26B43"/>
          </p15:clr>
        </p15:guide>
        <p15:guide id="9" orient="horz" pos="3856">
          <p15:clr>
            <a:srgbClr val="F26B43"/>
          </p15:clr>
        </p15:guide>
        <p15:guide id="10" orient="horz" pos="480">
          <p15:clr>
            <a:srgbClr val="F26B43"/>
          </p15:clr>
        </p15:guide>
        <p15:guide id="11" orient="horz" pos="1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7" y="455088"/>
            <a:ext cx="11124419" cy="97578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t>Title Goes Here</a:t>
            </a:r>
          </a:p>
        </p:txBody>
      </p:sp>
    </p:spTree>
    <p:extLst>
      <p:ext uri="{BB962C8B-B14F-4D97-AF65-F5344CB8AC3E}">
        <p14:creationId xmlns:p14="http://schemas.microsoft.com/office/powerpoint/2010/main" val="229625877"/>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Lst>
  <p:txStyles>
    <p:titleStyle>
      <a:lvl1pPr algn="l" defTabSz="911942" rtl="0" eaLnBrk="1" fontAlgn="base" hangingPunct="1">
        <a:lnSpc>
          <a:spcPct val="80000"/>
        </a:lnSpc>
        <a:spcBef>
          <a:spcPct val="0"/>
        </a:spcBef>
        <a:spcAft>
          <a:spcPct val="0"/>
        </a:spcAft>
        <a:defRPr lang="en-US" sz="3732" b="0" i="0" u="none" kern="1200" dirty="0">
          <a:solidFill>
            <a:schemeClr val="tx2"/>
          </a:solidFill>
          <a:latin typeface="Arial" panose="020B0604020202020204" pitchFamily="34" charset="0"/>
          <a:ea typeface="Arial" panose="020B0604020202020204" pitchFamily="34" charset="0"/>
          <a:cs typeface="Arial" panose="020B0604020202020204" pitchFamily="34" charset="0"/>
        </a:defRPr>
      </a:lvl1pPr>
      <a:lvl2pPr algn="l" defTabSz="911942"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1942"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1942"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1942"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372" algn="l" defTabSz="911942"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744" algn="l" defTabSz="911942"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115" algn="l" defTabSz="911942"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487" algn="l" defTabSz="911942"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00" indent="-226400" algn="l" defTabSz="911942" rtl="0" eaLnBrk="1" fontAlgn="base" hangingPunct="1">
        <a:lnSpc>
          <a:spcPct val="95000"/>
        </a:lnSpc>
        <a:spcBef>
          <a:spcPts val="1433"/>
        </a:spcBef>
        <a:spcAft>
          <a:spcPct val="0"/>
        </a:spcAft>
        <a:buClr>
          <a:schemeClr val="tx2"/>
        </a:buClr>
        <a:buSzPct val="90000"/>
        <a:buFont typeface="Arial" charset="0"/>
        <a:buChar char="•"/>
        <a:defRPr lang="en-US" sz="1999" kern="1200" dirty="0">
          <a:solidFill>
            <a:schemeClr val="tx1"/>
          </a:solidFill>
          <a:latin typeface="+mn-lt"/>
          <a:ea typeface="ＭＳ Ｐゴシック" charset="0"/>
          <a:cs typeface="CiscoSans"/>
        </a:defRPr>
      </a:lvl1pPr>
      <a:lvl2pPr marL="478188" indent="-287757" algn="l" defTabSz="911942"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17" indent="-226400" algn="l" defTabSz="911942"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33" indent="-226400" algn="l" defTabSz="911942"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5947" indent="-226400" algn="l" defTabSz="911942"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376" indent="-228508" algn="l" defTabSz="91402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25" indent="-228477" algn="l" defTabSz="914027"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199093" indent="0" algn="l" defTabSz="914027" rtl="0" eaLnBrk="1" latinLnBrk="0" hangingPunct="1">
        <a:spcBef>
          <a:spcPct val="20000"/>
        </a:spcBef>
        <a:buFont typeface="Arial" pitchFamily="34" charset="0"/>
        <a:buNone/>
        <a:defRPr sz="1999" kern="1200">
          <a:solidFill>
            <a:schemeClr val="tx1"/>
          </a:solidFill>
          <a:latin typeface="+mn-lt"/>
          <a:ea typeface="+mn-ea"/>
          <a:cs typeface="+mn-cs"/>
        </a:defRPr>
      </a:lvl8pPr>
      <a:lvl9pPr marL="3884616" indent="-228508" algn="l" defTabSz="914027"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27" rtl="0" eaLnBrk="1" latinLnBrk="0" hangingPunct="1">
        <a:defRPr sz="1866" kern="1200">
          <a:solidFill>
            <a:schemeClr val="tx1"/>
          </a:solidFill>
          <a:latin typeface="+mn-lt"/>
          <a:ea typeface="+mn-ea"/>
          <a:cs typeface="+mn-cs"/>
        </a:defRPr>
      </a:lvl1pPr>
      <a:lvl2pPr marL="457010" algn="l" defTabSz="914027" rtl="0" eaLnBrk="1" latinLnBrk="0" hangingPunct="1">
        <a:defRPr sz="1866" kern="1200">
          <a:solidFill>
            <a:schemeClr val="tx1"/>
          </a:solidFill>
          <a:latin typeface="+mn-lt"/>
          <a:ea typeface="+mn-ea"/>
          <a:cs typeface="+mn-cs"/>
        </a:defRPr>
      </a:lvl2pPr>
      <a:lvl3pPr marL="914027" algn="l" defTabSz="914027" rtl="0" eaLnBrk="1" latinLnBrk="0" hangingPunct="1">
        <a:defRPr sz="1866" kern="1200">
          <a:solidFill>
            <a:schemeClr val="tx1"/>
          </a:solidFill>
          <a:latin typeface="+mn-lt"/>
          <a:ea typeface="+mn-ea"/>
          <a:cs typeface="+mn-cs"/>
        </a:defRPr>
      </a:lvl3pPr>
      <a:lvl4pPr marL="1371039" algn="l" defTabSz="914027" rtl="0" eaLnBrk="1" latinLnBrk="0" hangingPunct="1">
        <a:defRPr sz="1866" kern="1200">
          <a:solidFill>
            <a:schemeClr val="tx1"/>
          </a:solidFill>
          <a:latin typeface="+mn-lt"/>
          <a:ea typeface="+mn-ea"/>
          <a:cs typeface="+mn-cs"/>
        </a:defRPr>
      </a:lvl4pPr>
      <a:lvl5pPr marL="1828055" algn="l" defTabSz="914027" rtl="0" eaLnBrk="1" latinLnBrk="0" hangingPunct="1">
        <a:defRPr sz="1866" kern="1200">
          <a:solidFill>
            <a:schemeClr val="tx1"/>
          </a:solidFill>
          <a:latin typeface="+mn-lt"/>
          <a:ea typeface="+mn-ea"/>
          <a:cs typeface="+mn-cs"/>
        </a:defRPr>
      </a:lvl5pPr>
      <a:lvl6pPr marL="2285064" algn="l" defTabSz="914027" rtl="0" eaLnBrk="1" latinLnBrk="0" hangingPunct="1">
        <a:defRPr sz="1866" kern="1200">
          <a:solidFill>
            <a:schemeClr val="tx1"/>
          </a:solidFill>
          <a:latin typeface="+mn-lt"/>
          <a:ea typeface="+mn-ea"/>
          <a:cs typeface="+mn-cs"/>
        </a:defRPr>
      </a:lvl6pPr>
      <a:lvl7pPr marL="2742082" algn="l" defTabSz="914027" rtl="0" eaLnBrk="1" latinLnBrk="0" hangingPunct="1">
        <a:defRPr sz="1866" kern="1200">
          <a:solidFill>
            <a:schemeClr val="tx1"/>
          </a:solidFill>
          <a:latin typeface="+mn-lt"/>
          <a:ea typeface="+mn-ea"/>
          <a:cs typeface="+mn-cs"/>
        </a:defRPr>
      </a:lvl7pPr>
      <a:lvl8pPr marL="3199093" algn="l" defTabSz="914027" rtl="0" eaLnBrk="1" latinLnBrk="0" hangingPunct="1">
        <a:defRPr sz="1866" kern="1200">
          <a:solidFill>
            <a:schemeClr val="tx1"/>
          </a:solidFill>
          <a:latin typeface="+mn-lt"/>
          <a:ea typeface="+mn-ea"/>
          <a:cs typeface="+mn-cs"/>
        </a:defRPr>
      </a:lvl8pPr>
      <a:lvl9pPr marL="3656110" algn="l" defTabSz="914027"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741" y="6323878"/>
            <a:ext cx="4533552" cy="206025"/>
          </a:xfrm>
          <a:prstGeom prst="rect">
            <a:avLst/>
          </a:prstGeom>
          <a:noFill/>
          <a:ln w="9525">
            <a:noFill/>
            <a:miter lim="800000"/>
            <a:headEnd/>
            <a:tailEnd/>
          </a:ln>
          <a:effectLst/>
        </p:spPr>
        <p:txBody>
          <a:bodyPr wrap="square" lIns="82094" tIns="41045" rIns="82094" bIns="41045" anchor="b">
            <a:spAutoFit/>
          </a:bodyPr>
          <a:lstStyle/>
          <a:p>
            <a:pPr defTabSz="814061" fontAlgn="auto">
              <a:spcBef>
                <a:spcPts val="0"/>
              </a:spcBef>
              <a:spcAft>
                <a:spcPts val="0"/>
              </a:spcAft>
              <a:defRPr/>
            </a:pPr>
            <a:r>
              <a:rPr lang="en-US" sz="800" spc="27" baseline="0">
                <a:solidFill>
                  <a:schemeClr val="tx1">
                    <a:lumMod val="65000"/>
                  </a:schemeClr>
                </a:solidFill>
                <a:latin typeface="+mn-lt"/>
                <a:ea typeface="+mn-ea"/>
                <a:cs typeface="CiscoSans Thin"/>
              </a:rPr>
              <a:t>© 2022  Cisco and/or its affiliates. All rights reserved.   Cisco Confidential</a:t>
            </a:r>
          </a:p>
        </p:txBody>
      </p:sp>
    </p:spTree>
    <p:extLst>
      <p:ext uri="{BB962C8B-B14F-4D97-AF65-F5344CB8AC3E}">
        <p14:creationId xmlns:p14="http://schemas.microsoft.com/office/powerpoint/2010/main" val="1139015256"/>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44" r:id="rId22"/>
    <p:sldLayoutId id="2147484145" r:id="rId23"/>
    <p:sldLayoutId id="2147484146" r:id="rId24"/>
    <p:sldLayoutId id="2147484147" r:id="rId25"/>
    <p:sldLayoutId id="2147484148"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1987" rtl="0" eaLnBrk="1" fontAlgn="base" hangingPunct="1">
        <a:lnSpc>
          <a:spcPct val="80000"/>
        </a:lnSpc>
        <a:spcBef>
          <a:spcPct val="0"/>
        </a:spcBef>
        <a:spcAft>
          <a:spcPct val="0"/>
        </a:spcAft>
        <a:defRPr lang="en-US" sz="3732" b="0" i="0" u="none" kern="1200" dirty="0">
          <a:solidFill>
            <a:schemeClr val="tx2"/>
          </a:solidFill>
          <a:latin typeface="+mj-lt"/>
          <a:ea typeface="CiscoSansTT Thin" charset="0"/>
          <a:cs typeface="CiscoSansTT Thin" charset="0"/>
        </a:defRPr>
      </a:lvl1pPr>
      <a:lvl2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02"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04"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205"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607"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10" indent="-226410" algn="l" defTabSz="911987" rtl="0" eaLnBrk="1" fontAlgn="base" hangingPunct="1">
        <a:lnSpc>
          <a:spcPct val="95000"/>
        </a:lnSpc>
        <a:spcBef>
          <a:spcPts val="1433"/>
        </a:spcBef>
        <a:spcAft>
          <a:spcPct val="0"/>
        </a:spcAft>
        <a:buClr>
          <a:schemeClr val="tx2"/>
        </a:buClr>
        <a:buSzPct val="90000"/>
        <a:buFont typeface="Arial" charset="0"/>
        <a:buChar char="•"/>
        <a:defRPr lang="en-US" sz="1999" kern="1200" dirty="0">
          <a:solidFill>
            <a:schemeClr val="tx1"/>
          </a:solidFill>
          <a:latin typeface="+mn-lt"/>
          <a:ea typeface="ＭＳ Ｐゴシック" charset="0"/>
          <a:cs typeface="CiscoSans"/>
        </a:defRPr>
      </a:lvl1pPr>
      <a:lvl2pPr marL="478211" indent="-287773" algn="l" defTabSz="911987"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46" indent="-226410" algn="l" defTabSz="911987"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66" indent="-226410" algn="l" defTabSz="911987"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5984" indent="-226410" algn="l" defTabSz="911987"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433" indent="-228519" algn="l" defTabSz="91407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87" indent="-228488" algn="l" defTabSz="91407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199253" indent="0" algn="l" defTabSz="914072" rtl="0" eaLnBrk="1" latinLnBrk="0" hangingPunct="1">
        <a:spcBef>
          <a:spcPct val="20000"/>
        </a:spcBef>
        <a:buFont typeface="Arial" pitchFamily="34" charset="0"/>
        <a:buNone/>
        <a:defRPr sz="1999" kern="1200">
          <a:solidFill>
            <a:schemeClr val="tx1"/>
          </a:solidFill>
          <a:latin typeface="+mn-lt"/>
          <a:ea typeface="+mn-ea"/>
          <a:cs typeface="+mn-cs"/>
        </a:defRPr>
      </a:lvl8pPr>
      <a:lvl9pPr marL="3884808" indent="-228519" algn="l" defTabSz="9140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72" rtl="0" eaLnBrk="1" latinLnBrk="0" hangingPunct="1">
        <a:defRPr sz="1866" kern="1200">
          <a:solidFill>
            <a:schemeClr val="tx1"/>
          </a:solidFill>
          <a:latin typeface="+mn-lt"/>
          <a:ea typeface="+mn-ea"/>
          <a:cs typeface="+mn-cs"/>
        </a:defRPr>
      </a:lvl1pPr>
      <a:lvl2pPr marL="457033" algn="l" defTabSz="914072" rtl="0" eaLnBrk="1" latinLnBrk="0" hangingPunct="1">
        <a:defRPr sz="1866" kern="1200">
          <a:solidFill>
            <a:schemeClr val="tx1"/>
          </a:solidFill>
          <a:latin typeface="+mn-lt"/>
          <a:ea typeface="+mn-ea"/>
          <a:cs typeface="+mn-cs"/>
        </a:defRPr>
      </a:lvl2pPr>
      <a:lvl3pPr marL="914072" algn="l" defTabSz="914072" rtl="0" eaLnBrk="1" latinLnBrk="0" hangingPunct="1">
        <a:defRPr sz="1866" kern="1200">
          <a:solidFill>
            <a:schemeClr val="tx1"/>
          </a:solidFill>
          <a:latin typeface="+mn-lt"/>
          <a:ea typeface="+mn-ea"/>
          <a:cs typeface="+mn-cs"/>
        </a:defRPr>
      </a:lvl3pPr>
      <a:lvl4pPr marL="1371108" algn="l" defTabSz="914072" rtl="0" eaLnBrk="1" latinLnBrk="0" hangingPunct="1">
        <a:defRPr sz="1866" kern="1200">
          <a:solidFill>
            <a:schemeClr val="tx1"/>
          </a:solidFill>
          <a:latin typeface="+mn-lt"/>
          <a:ea typeface="+mn-ea"/>
          <a:cs typeface="+mn-cs"/>
        </a:defRPr>
      </a:lvl4pPr>
      <a:lvl5pPr marL="1828145" algn="l" defTabSz="914072" rtl="0" eaLnBrk="1" latinLnBrk="0" hangingPunct="1">
        <a:defRPr sz="1866" kern="1200">
          <a:solidFill>
            <a:schemeClr val="tx1"/>
          </a:solidFill>
          <a:latin typeface="+mn-lt"/>
          <a:ea typeface="+mn-ea"/>
          <a:cs typeface="+mn-cs"/>
        </a:defRPr>
      </a:lvl5pPr>
      <a:lvl6pPr marL="2285178" algn="l" defTabSz="914072" rtl="0" eaLnBrk="1" latinLnBrk="0" hangingPunct="1">
        <a:defRPr sz="1866" kern="1200">
          <a:solidFill>
            <a:schemeClr val="tx1"/>
          </a:solidFill>
          <a:latin typeface="+mn-lt"/>
          <a:ea typeface="+mn-ea"/>
          <a:cs typeface="+mn-cs"/>
        </a:defRPr>
      </a:lvl6pPr>
      <a:lvl7pPr marL="2742218" algn="l" defTabSz="914072" rtl="0" eaLnBrk="1" latinLnBrk="0" hangingPunct="1">
        <a:defRPr sz="1866" kern="1200">
          <a:solidFill>
            <a:schemeClr val="tx1"/>
          </a:solidFill>
          <a:latin typeface="+mn-lt"/>
          <a:ea typeface="+mn-ea"/>
          <a:cs typeface="+mn-cs"/>
        </a:defRPr>
      </a:lvl7pPr>
      <a:lvl8pPr marL="3199253" algn="l" defTabSz="914072" rtl="0" eaLnBrk="1" latinLnBrk="0" hangingPunct="1">
        <a:defRPr sz="1866" kern="1200">
          <a:solidFill>
            <a:schemeClr val="tx1"/>
          </a:solidFill>
          <a:latin typeface="+mn-lt"/>
          <a:ea typeface="+mn-ea"/>
          <a:cs typeface="+mn-cs"/>
        </a:defRPr>
      </a:lvl8pPr>
      <a:lvl9pPr marL="3656292" algn="l" defTabSz="914072"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Tree>
    <p:extLst>
      <p:ext uri="{BB962C8B-B14F-4D97-AF65-F5344CB8AC3E}">
        <p14:creationId xmlns:p14="http://schemas.microsoft.com/office/powerpoint/2010/main" val="2183981330"/>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 id="2147484169" r:id="rId20"/>
    <p:sldLayoutId id="2147484170" r:id="rId21"/>
    <p:sldLayoutId id="2147484171" r:id="rId22"/>
    <p:sldLayoutId id="2147484172" r:id="rId23"/>
    <p:sldLayoutId id="2147484173" r:id="rId24"/>
    <p:sldLayoutId id="2147484174" r:id="rId25"/>
    <p:sldLayoutId id="214748417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1987" rtl="0" eaLnBrk="1" fontAlgn="base" hangingPunct="1">
        <a:lnSpc>
          <a:spcPct val="80000"/>
        </a:lnSpc>
        <a:spcBef>
          <a:spcPct val="0"/>
        </a:spcBef>
        <a:spcAft>
          <a:spcPct val="0"/>
        </a:spcAft>
        <a:defRPr lang="en-US" sz="3732" b="0" i="0" u="none" kern="1200" dirty="0">
          <a:solidFill>
            <a:schemeClr val="tx2"/>
          </a:solidFill>
          <a:latin typeface="+mj-lt"/>
          <a:ea typeface="CiscoSansTT Thin" charset="0"/>
          <a:cs typeface="CiscoSansTT Thin" charset="0"/>
        </a:defRPr>
      </a:lvl1pPr>
      <a:lvl2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02"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04"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205"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607"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10" indent="-226410" algn="l" defTabSz="911987" rtl="0" eaLnBrk="1" fontAlgn="base" hangingPunct="1">
        <a:lnSpc>
          <a:spcPct val="95000"/>
        </a:lnSpc>
        <a:spcBef>
          <a:spcPts val="1433"/>
        </a:spcBef>
        <a:spcAft>
          <a:spcPct val="0"/>
        </a:spcAft>
        <a:buClr>
          <a:schemeClr val="tx2"/>
        </a:buClr>
        <a:buSzPct val="90000"/>
        <a:buFont typeface="Arial" charset="0"/>
        <a:buChar char="•"/>
        <a:defRPr lang="en-US" sz="1999" kern="1200" dirty="0">
          <a:solidFill>
            <a:schemeClr val="tx1"/>
          </a:solidFill>
          <a:latin typeface="+mn-lt"/>
          <a:ea typeface="ＭＳ Ｐゴシック" charset="0"/>
          <a:cs typeface="CiscoSans"/>
        </a:defRPr>
      </a:lvl1pPr>
      <a:lvl2pPr marL="478211" indent="-287773" algn="l" defTabSz="911987"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46" indent="-226410" algn="l" defTabSz="911987"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66" indent="-226410" algn="l" defTabSz="911987"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5984" indent="-226410" algn="l" defTabSz="911987"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433" indent="-228519" algn="l" defTabSz="91407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87" indent="-228488" algn="l" defTabSz="91407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199253" indent="0" algn="l" defTabSz="914072" rtl="0" eaLnBrk="1" latinLnBrk="0" hangingPunct="1">
        <a:spcBef>
          <a:spcPct val="20000"/>
        </a:spcBef>
        <a:buFont typeface="Arial" pitchFamily="34" charset="0"/>
        <a:buNone/>
        <a:defRPr sz="1999" kern="1200">
          <a:solidFill>
            <a:schemeClr val="tx1"/>
          </a:solidFill>
          <a:latin typeface="+mn-lt"/>
          <a:ea typeface="+mn-ea"/>
          <a:cs typeface="+mn-cs"/>
        </a:defRPr>
      </a:lvl8pPr>
      <a:lvl9pPr marL="3884808" indent="-228519" algn="l" defTabSz="9140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72" rtl="0" eaLnBrk="1" latinLnBrk="0" hangingPunct="1">
        <a:defRPr sz="1866" kern="1200">
          <a:solidFill>
            <a:schemeClr val="tx1"/>
          </a:solidFill>
          <a:latin typeface="+mn-lt"/>
          <a:ea typeface="+mn-ea"/>
          <a:cs typeface="+mn-cs"/>
        </a:defRPr>
      </a:lvl1pPr>
      <a:lvl2pPr marL="457033" algn="l" defTabSz="914072" rtl="0" eaLnBrk="1" latinLnBrk="0" hangingPunct="1">
        <a:defRPr sz="1866" kern="1200">
          <a:solidFill>
            <a:schemeClr val="tx1"/>
          </a:solidFill>
          <a:latin typeface="+mn-lt"/>
          <a:ea typeface="+mn-ea"/>
          <a:cs typeface="+mn-cs"/>
        </a:defRPr>
      </a:lvl2pPr>
      <a:lvl3pPr marL="914072" algn="l" defTabSz="914072" rtl="0" eaLnBrk="1" latinLnBrk="0" hangingPunct="1">
        <a:defRPr sz="1866" kern="1200">
          <a:solidFill>
            <a:schemeClr val="tx1"/>
          </a:solidFill>
          <a:latin typeface="+mn-lt"/>
          <a:ea typeface="+mn-ea"/>
          <a:cs typeface="+mn-cs"/>
        </a:defRPr>
      </a:lvl3pPr>
      <a:lvl4pPr marL="1371108" algn="l" defTabSz="914072" rtl="0" eaLnBrk="1" latinLnBrk="0" hangingPunct="1">
        <a:defRPr sz="1866" kern="1200">
          <a:solidFill>
            <a:schemeClr val="tx1"/>
          </a:solidFill>
          <a:latin typeface="+mn-lt"/>
          <a:ea typeface="+mn-ea"/>
          <a:cs typeface="+mn-cs"/>
        </a:defRPr>
      </a:lvl4pPr>
      <a:lvl5pPr marL="1828145" algn="l" defTabSz="914072" rtl="0" eaLnBrk="1" latinLnBrk="0" hangingPunct="1">
        <a:defRPr sz="1866" kern="1200">
          <a:solidFill>
            <a:schemeClr val="tx1"/>
          </a:solidFill>
          <a:latin typeface="+mn-lt"/>
          <a:ea typeface="+mn-ea"/>
          <a:cs typeface="+mn-cs"/>
        </a:defRPr>
      </a:lvl5pPr>
      <a:lvl6pPr marL="2285178" algn="l" defTabSz="914072" rtl="0" eaLnBrk="1" latinLnBrk="0" hangingPunct="1">
        <a:defRPr sz="1866" kern="1200">
          <a:solidFill>
            <a:schemeClr val="tx1"/>
          </a:solidFill>
          <a:latin typeface="+mn-lt"/>
          <a:ea typeface="+mn-ea"/>
          <a:cs typeface="+mn-cs"/>
        </a:defRPr>
      </a:lvl6pPr>
      <a:lvl7pPr marL="2742218" algn="l" defTabSz="914072" rtl="0" eaLnBrk="1" latinLnBrk="0" hangingPunct="1">
        <a:defRPr sz="1866" kern="1200">
          <a:solidFill>
            <a:schemeClr val="tx1"/>
          </a:solidFill>
          <a:latin typeface="+mn-lt"/>
          <a:ea typeface="+mn-ea"/>
          <a:cs typeface="+mn-cs"/>
        </a:defRPr>
      </a:lvl7pPr>
      <a:lvl8pPr marL="3199253" algn="l" defTabSz="914072" rtl="0" eaLnBrk="1" latinLnBrk="0" hangingPunct="1">
        <a:defRPr sz="1866" kern="1200">
          <a:solidFill>
            <a:schemeClr val="tx1"/>
          </a:solidFill>
          <a:latin typeface="+mn-lt"/>
          <a:ea typeface="+mn-ea"/>
          <a:cs typeface="+mn-cs"/>
        </a:defRPr>
      </a:lvl8pPr>
      <a:lvl9pPr marL="3656292" algn="l" defTabSz="914072"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50000"/>
          </a:schemeClr>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537" y="455085"/>
            <a:ext cx="11124419"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1819402278"/>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 id="2147484250" r:id="rId24"/>
    <p:sldLayoutId id="2147484251" r:id="rId25"/>
  </p:sldLayoutIdLst>
  <p:txStyles>
    <p:titleStyle>
      <a:lvl1pPr algn="l" defTabSz="911987" rtl="0" eaLnBrk="1" fontAlgn="base" hangingPunct="1">
        <a:lnSpc>
          <a:spcPct val="80000"/>
        </a:lnSpc>
        <a:spcBef>
          <a:spcPct val="0"/>
        </a:spcBef>
        <a:spcAft>
          <a:spcPct val="0"/>
        </a:spcAft>
        <a:defRPr lang="en-US" sz="3732" b="0" i="0" kern="1200" dirty="0">
          <a:solidFill>
            <a:schemeClr val="accent1"/>
          </a:solidFill>
          <a:latin typeface="+mj-lt"/>
          <a:ea typeface="CiscoSansTT Thin" charset="0"/>
          <a:cs typeface="CiscoSansTT Thin" charset="0"/>
        </a:defRPr>
      </a:lvl1pPr>
      <a:lvl2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02"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04"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205"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607" algn="l" defTabSz="911987" rtl="0" eaLnBrk="1" fontAlgn="base" hangingPunct="1">
        <a:lnSpc>
          <a:spcPct val="80000"/>
        </a:lnSpc>
        <a:spcBef>
          <a:spcPct val="0"/>
        </a:spcBef>
        <a:spcAft>
          <a:spcPct val="0"/>
        </a:spcAft>
        <a:defRPr sz="4266">
          <a:solidFill>
            <a:srgbClr val="676767"/>
          </a:solidFill>
          <a:latin typeface="Arial" charset="0"/>
          <a:ea typeface="ＭＳ Ｐゴシック" charset="0"/>
        </a:defRPr>
      </a:lvl9pPr>
    </p:titleStyle>
    <p:bodyStyle>
      <a:lvl1pPr marL="226410" indent="-226410" algn="l" defTabSz="911987" rtl="0" eaLnBrk="1" fontAlgn="base" hangingPunct="1">
        <a:lnSpc>
          <a:spcPct val="95000"/>
        </a:lnSpc>
        <a:spcBef>
          <a:spcPts val="1433"/>
        </a:spcBef>
        <a:spcAft>
          <a:spcPct val="0"/>
        </a:spcAft>
        <a:buClr>
          <a:schemeClr val="tx2"/>
        </a:buClr>
        <a:buSzPct val="90000"/>
        <a:buFont typeface="Arial" charset="0"/>
        <a:buChar char="•"/>
        <a:defRPr lang="en-US" sz="1999" kern="1200" dirty="0">
          <a:solidFill>
            <a:schemeClr val="tx1"/>
          </a:solidFill>
          <a:latin typeface="+mn-lt"/>
          <a:ea typeface="ＭＳ Ｐゴシック" charset="0"/>
          <a:cs typeface="CiscoSans"/>
        </a:defRPr>
      </a:lvl1pPr>
      <a:lvl2pPr marL="478211" indent="-287773" algn="l" defTabSz="911987"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46" indent="-226410" algn="l" defTabSz="911987"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766" indent="-226410" algn="l" defTabSz="911987"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5984" indent="-226410" algn="l" defTabSz="911987"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433" indent="-228519" algn="l" defTabSz="91407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387" indent="-228488" algn="l" defTabSz="91407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199253" indent="0" algn="l" defTabSz="914072" rtl="0" eaLnBrk="1" latinLnBrk="0" hangingPunct="1">
        <a:spcBef>
          <a:spcPct val="20000"/>
        </a:spcBef>
        <a:buFont typeface="Arial" pitchFamily="34" charset="0"/>
        <a:buNone/>
        <a:defRPr sz="1999" kern="1200">
          <a:solidFill>
            <a:schemeClr val="tx1"/>
          </a:solidFill>
          <a:latin typeface="+mn-lt"/>
          <a:ea typeface="+mn-ea"/>
          <a:cs typeface="+mn-cs"/>
        </a:defRPr>
      </a:lvl8pPr>
      <a:lvl9pPr marL="3884808" indent="-228519" algn="l" defTabSz="9140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072" rtl="0" eaLnBrk="1" latinLnBrk="0" hangingPunct="1">
        <a:defRPr sz="1866" kern="1200">
          <a:solidFill>
            <a:schemeClr val="tx1"/>
          </a:solidFill>
          <a:latin typeface="+mn-lt"/>
          <a:ea typeface="+mn-ea"/>
          <a:cs typeface="+mn-cs"/>
        </a:defRPr>
      </a:lvl1pPr>
      <a:lvl2pPr marL="457033" algn="l" defTabSz="914072" rtl="0" eaLnBrk="1" latinLnBrk="0" hangingPunct="1">
        <a:defRPr sz="1866" kern="1200">
          <a:solidFill>
            <a:schemeClr val="tx1"/>
          </a:solidFill>
          <a:latin typeface="+mn-lt"/>
          <a:ea typeface="+mn-ea"/>
          <a:cs typeface="+mn-cs"/>
        </a:defRPr>
      </a:lvl2pPr>
      <a:lvl3pPr marL="914072" algn="l" defTabSz="914072" rtl="0" eaLnBrk="1" latinLnBrk="0" hangingPunct="1">
        <a:defRPr sz="1866" kern="1200">
          <a:solidFill>
            <a:schemeClr val="tx1"/>
          </a:solidFill>
          <a:latin typeface="+mn-lt"/>
          <a:ea typeface="+mn-ea"/>
          <a:cs typeface="+mn-cs"/>
        </a:defRPr>
      </a:lvl3pPr>
      <a:lvl4pPr marL="1371108" algn="l" defTabSz="914072" rtl="0" eaLnBrk="1" latinLnBrk="0" hangingPunct="1">
        <a:defRPr sz="1866" kern="1200">
          <a:solidFill>
            <a:schemeClr val="tx1"/>
          </a:solidFill>
          <a:latin typeface="+mn-lt"/>
          <a:ea typeface="+mn-ea"/>
          <a:cs typeface="+mn-cs"/>
        </a:defRPr>
      </a:lvl4pPr>
      <a:lvl5pPr marL="1828145" algn="l" defTabSz="914072" rtl="0" eaLnBrk="1" latinLnBrk="0" hangingPunct="1">
        <a:defRPr sz="1866" kern="1200">
          <a:solidFill>
            <a:schemeClr val="tx1"/>
          </a:solidFill>
          <a:latin typeface="+mn-lt"/>
          <a:ea typeface="+mn-ea"/>
          <a:cs typeface="+mn-cs"/>
        </a:defRPr>
      </a:lvl5pPr>
      <a:lvl6pPr marL="2285178" algn="l" defTabSz="914072" rtl="0" eaLnBrk="1" latinLnBrk="0" hangingPunct="1">
        <a:defRPr sz="1866" kern="1200">
          <a:solidFill>
            <a:schemeClr val="tx1"/>
          </a:solidFill>
          <a:latin typeface="+mn-lt"/>
          <a:ea typeface="+mn-ea"/>
          <a:cs typeface="+mn-cs"/>
        </a:defRPr>
      </a:lvl6pPr>
      <a:lvl7pPr marL="2742218" algn="l" defTabSz="914072" rtl="0" eaLnBrk="1" latinLnBrk="0" hangingPunct="1">
        <a:defRPr sz="1866" kern="1200">
          <a:solidFill>
            <a:schemeClr val="tx1"/>
          </a:solidFill>
          <a:latin typeface="+mn-lt"/>
          <a:ea typeface="+mn-ea"/>
          <a:cs typeface="+mn-cs"/>
        </a:defRPr>
      </a:lvl7pPr>
      <a:lvl8pPr marL="3199253" algn="l" defTabSz="914072" rtl="0" eaLnBrk="1" latinLnBrk="0" hangingPunct="1">
        <a:defRPr sz="1866" kern="1200">
          <a:solidFill>
            <a:schemeClr val="tx1"/>
          </a:solidFill>
          <a:latin typeface="+mn-lt"/>
          <a:ea typeface="+mn-ea"/>
          <a:cs typeface="+mn-cs"/>
        </a:defRPr>
      </a:lvl8pPr>
      <a:lvl9pPr marL="3656292" algn="l" defTabSz="914072"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D274D"/>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57890A7-C805-494B-B88B-80C5E3A5A60E}"/>
              </a:ext>
            </a:extLst>
          </p:cNvPr>
          <p:cNvSpPr>
            <a:spLocks noGrp="1"/>
          </p:cNvSpPr>
          <p:nvPr>
            <p:ph type="title"/>
          </p:nvPr>
        </p:nvSpPr>
        <p:spPr>
          <a:xfrm>
            <a:off x="577975" y="365126"/>
            <a:ext cx="11015748" cy="1325563"/>
          </a:xfrm>
          <a:prstGeom prst="rect">
            <a:avLst/>
          </a:prstGeom>
        </p:spPr>
        <p:txBody>
          <a:bodyPr vert="horz" lIns="91440" tIns="45720" rIns="91440" bIns="45720" rtlCol="0" anchor="ctr">
            <a:normAutofit/>
          </a:bodyPr>
          <a:lstStyle/>
          <a:p>
            <a:r>
              <a:rPr lang="es-MX" dirty="0"/>
              <a:t>Click to edit title</a:t>
            </a:r>
            <a:endParaRPr lang="en-US" dirty="0"/>
          </a:p>
        </p:txBody>
      </p:sp>
      <p:sp>
        <p:nvSpPr>
          <p:cNvPr id="3" name="Marcador de texto 2">
            <a:extLst>
              <a:ext uri="{FF2B5EF4-FFF2-40B4-BE49-F238E27FC236}">
                <a16:creationId xmlns:a16="http://schemas.microsoft.com/office/drawing/2014/main" id="{678D6508-0577-CC47-9165-B0AD0AB15C4E}"/>
              </a:ext>
            </a:extLst>
          </p:cNvPr>
          <p:cNvSpPr>
            <a:spLocks noGrp="1"/>
          </p:cNvSpPr>
          <p:nvPr>
            <p:ph type="body" idx="1"/>
          </p:nvPr>
        </p:nvSpPr>
        <p:spPr>
          <a:xfrm>
            <a:off x="577975" y="1825625"/>
            <a:ext cx="11015748" cy="4448175"/>
          </a:xfrm>
          <a:prstGeom prst="rect">
            <a:avLst/>
          </a:prstGeom>
        </p:spPr>
        <p:txBody>
          <a:bodyPr vert="horz" lIns="91440" tIns="45720" rIns="91440" bIns="45720" rtlCol="0">
            <a:normAutofit/>
          </a:bodyPr>
          <a:lstStyle/>
          <a:p>
            <a:pPr lvl="0"/>
            <a:r>
              <a:rPr lang="es-MX" dirty="0"/>
              <a:t>Click to add text</a:t>
            </a:r>
            <a:endParaRPr lang="en-US" dirty="0"/>
          </a:p>
        </p:txBody>
      </p:sp>
    </p:spTree>
    <p:extLst>
      <p:ext uri="{BB962C8B-B14F-4D97-AF65-F5344CB8AC3E}">
        <p14:creationId xmlns:p14="http://schemas.microsoft.com/office/powerpoint/2010/main" val="406192772"/>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Lst>
  <p:txStyles>
    <p:titleStyle>
      <a:lvl1pPr algn="l" defTabSz="914126" rtl="0" eaLnBrk="1" latinLnBrk="0" hangingPunct="1">
        <a:lnSpc>
          <a:spcPct val="90000"/>
        </a:lnSpc>
        <a:spcBef>
          <a:spcPct val="0"/>
        </a:spcBef>
        <a:buNone/>
        <a:defRPr sz="4399" b="0" i="0" kern="1200">
          <a:solidFill>
            <a:schemeClr val="bg1"/>
          </a:solidFill>
          <a:latin typeface="CiscoSansTT ExtraLight" panose="020B0303020201020303" pitchFamily="34" charset="0"/>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400" b="0" i="0" kern="1200">
          <a:solidFill>
            <a:schemeClr val="bg1"/>
          </a:solidFill>
          <a:latin typeface="CiscoSansTT ExtraLight" panose="020B0303020201020303" pitchFamily="34" charset="0"/>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kern="1200">
          <a:solidFill>
            <a:schemeClr val="tx1"/>
          </a:solidFill>
          <a:latin typeface="CiscoSansTT ExtraLight" panose="020B0303020201020303" pitchFamily="34" charset="0"/>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b="0" i="0" kern="1200">
          <a:solidFill>
            <a:schemeClr val="tx1"/>
          </a:solidFill>
          <a:latin typeface="CiscoSansTT ExtraLight" panose="020B0303020201020303" pitchFamily="34" charset="0"/>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CiscoSansTT ExtraLight" panose="020B0303020201020303" pitchFamily="34" charset="0"/>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b="0" i="0" kern="1200">
          <a:solidFill>
            <a:schemeClr val="tx1"/>
          </a:solidFill>
          <a:latin typeface="CiscoSansTT ExtraLight" panose="020B0303020201020303" pitchFamily="34"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MX"/>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3840">
          <p15:clr>
            <a:srgbClr val="F26B43"/>
          </p15:clr>
        </p15:guide>
        <p15:guide id="3" pos="347">
          <p15:clr>
            <a:srgbClr val="F26B43"/>
          </p15:clr>
        </p15:guide>
        <p15:guide id="4" pos="7310">
          <p15:clr>
            <a:srgbClr val="F26B43"/>
          </p15:clr>
        </p15:guide>
        <p15:guide id="5" orient="horz" pos="22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7.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8.xml"/></Relationships>
</file>

<file path=ppt/slides/_rels/slide17.xml.rels><?xml version="1.0" encoding="UTF-8" standalone="yes"?>
<Relationships xmlns="http://schemas.openxmlformats.org/package/2006/relationships"><Relationship Id="rId3" Type="http://schemas.openxmlformats.org/officeDocument/2006/relationships/hyperlink" Target="https://www.weforum.org/reports/towards-a-reskilling-revolution" TargetMode="External"/><Relationship Id="rId2" Type="http://schemas.openxmlformats.org/officeDocument/2006/relationships/image" Target="../media/image65.wmf"/><Relationship Id="rId1" Type="http://schemas.openxmlformats.org/officeDocument/2006/relationships/slideLayout" Target="../slideLayouts/slideLayout77.xml"/><Relationship Id="rId5" Type="http://schemas.openxmlformats.org/officeDocument/2006/relationships/hyperlink" Target="http://www.worldbank.org/en/publication/wdr2019" TargetMode="External"/><Relationship Id="rId4" Type="http://schemas.openxmlformats.org/officeDocument/2006/relationships/hyperlink" Target="http://www3.weforum.org/docs/WEF_Future_of_Jobs.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newsroom.cisco.com/feature-content?type=webcontent&amp;articleId=2169606" TargetMode="External"/><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www.cisco.com/c/en/us/about/csr/research-resources/digital-readiness.html" TargetMode="External"/><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7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7.xml"/><Relationship Id="rId6"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0.xml"/><Relationship Id="rId1" Type="http://schemas.openxmlformats.org/officeDocument/2006/relationships/slideLayout" Target="../slideLayouts/slideLayout109.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3" Type="http://schemas.openxmlformats.org/officeDocument/2006/relationships/hyperlink" Target="https://www.statista.com/statistics/1101442/iot-number-of-connected-devices-worldwide/" TargetMode="External"/><Relationship Id="rId2" Type="http://schemas.openxmlformats.org/officeDocument/2006/relationships/notesSlide" Target="../notesSlides/notesSlide22.xml"/><Relationship Id="rId1" Type="http://schemas.openxmlformats.org/officeDocument/2006/relationships/slideLayout" Target="../slideLayouts/slideLayout113.xml"/><Relationship Id="rId5" Type="http://schemas.openxmlformats.org/officeDocument/2006/relationships/hyperlink" Target="https://www.emsisoft.com/en/blog/40813/the-state-of-ransomware-in-the-us-report-and-statistics-2021/" TargetMode="External"/><Relationship Id="rId4" Type="http://schemas.openxmlformats.org/officeDocument/2006/relationships/hyperlink" Target="https://www.accenture.com/us-en/blogs/security/triple-digit-increase-cyberattacks#:~:text=No%20slowdown%20in%20sight%20despite,almost%20every%20industry%20and%20geograph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105.xml"/><Relationship Id="rId4" Type="http://schemas.openxmlformats.org/officeDocument/2006/relationships/hyperlink" Target="https://www.weforum.org/reports/global-risks-report-2022/in-full/chapter-3-digital-dependencies-and-cyber-vulnerabiliti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05.xml"/><Relationship Id="rId4" Type="http://schemas.openxmlformats.org/officeDocument/2006/relationships/image" Target="../media/image88.sv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5.xml"/><Relationship Id="rId1" Type="http://schemas.openxmlformats.org/officeDocument/2006/relationships/video" Target="https://www.youtube.com/embed/bydegzxsY2Q?feature=oembed" TargetMode="External"/><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hyperlink" Target="https://cybersecurityventures.com/jobs/" TargetMode="External"/><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hyperlink" Target="https://web.archive.org/web/20220121031016/https:/www.burning-glass.com/research-project/beyond-tech/" TargetMode="External"/><Relationship Id="rId2" Type="http://schemas.openxmlformats.org/officeDocument/2006/relationships/notesSlide" Target="../notesSlides/notesSlide27.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s://www.weforum.org/agenda/2020/01/why-closing-the-cybersecurity-skills-gap-starts-from-the-top/" TargetMode="External"/><Relationship Id="rId7" Type="http://schemas.openxmlformats.org/officeDocument/2006/relationships/image" Target="../media/image93.svg"/><Relationship Id="rId2" Type="http://schemas.openxmlformats.org/officeDocument/2006/relationships/notesSlide" Target="../notesSlides/notesSlide28.xml"/><Relationship Id="rId1" Type="http://schemas.openxmlformats.org/officeDocument/2006/relationships/slideLayout" Target="../slideLayouts/slideLayout105.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notesSlide" Target="../notesSlides/notesSlide29.xml"/><Relationship Id="rId1" Type="http://schemas.openxmlformats.org/officeDocument/2006/relationships/slideLayout" Target="../slideLayouts/slideLayout138.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s>
</file>

<file path=ppt/slides/_rels/slide3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104.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notesSlide" Target="../notesSlides/notesSlide32.xml"/><Relationship Id="rId16" Type="http://schemas.openxmlformats.org/officeDocument/2006/relationships/image" Target="../media/image118.svg"/><Relationship Id="rId1" Type="http://schemas.openxmlformats.org/officeDocument/2006/relationships/slideLayout" Target="../slideLayouts/slideLayout164.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3.xml"/><Relationship Id="rId1" Type="http://schemas.openxmlformats.org/officeDocument/2006/relationships/slideLayout" Target="../slideLayouts/slideLayout252.xml"/></Relationships>
</file>

<file path=ppt/slides/_rels/slide3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microsoft.com/office/2007/relationships/hdphoto" Target="../media/hdphoto13.wdp"/><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5C99E58-E1D3-D3EB-0C02-8C0723E7E469}"/>
              </a:ext>
            </a:extLst>
          </p:cNvPr>
          <p:cNvSpPr>
            <a:spLocks noGrp="1"/>
          </p:cNvSpPr>
          <p:nvPr>
            <p:ph type="subTitle" idx="1"/>
          </p:nvPr>
        </p:nvSpPr>
        <p:spPr/>
        <p:txBody>
          <a:bodyPr/>
          <a:lstStyle/>
          <a:p>
            <a:r>
              <a:rPr lang="en-AU" dirty="0"/>
              <a:t>Rebeca De La Vega </a:t>
            </a:r>
          </a:p>
        </p:txBody>
      </p:sp>
      <p:sp>
        <p:nvSpPr>
          <p:cNvPr id="3" name="Text Placeholder 2">
            <a:extLst>
              <a:ext uri="{FF2B5EF4-FFF2-40B4-BE49-F238E27FC236}">
                <a16:creationId xmlns:a16="http://schemas.microsoft.com/office/drawing/2014/main" id="{6A7AA56A-7D4C-4857-27A8-33A04886AB44}"/>
              </a:ext>
            </a:extLst>
          </p:cNvPr>
          <p:cNvSpPr>
            <a:spLocks noGrp="1"/>
          </p:cNvSpPr>
          <p:nvPr>
            <p:ph type="body" sz="quarter" idx="11"/>
          </p:nvPr>
        </p:nvSpPr>
        <p:spPr/>
        <p:txBody>
          <a:bodyPr/>
          <a:lstStyle/>
          <a:p>
            <a:r>
              <a:rPr lang="en-AU" dirty="0"/>
              <a:t>Corporate Affairs, Regional Manager </a:t>
            </a:r>
          </a:p>
        </p:txBody>
      </p:sp>
      <p:sp>
        <p:nvSpPr>
          <p:cNvPr id="4" name="Text Placeholder 3">
            <a:extLst>
              <a:ext uri="{FF2B5EF4-FFF2-40B4-BE49-F238E27FC236}">
                <a16:creationId xmlns:a16="http://schemas.microsoft.com/office/drawing/2014/main" id="{0731DF90-36D0-E0E6-A491-0D69EC26E30B}"/>
              </a:ext>
            </a:extLst>
          </p:cNvPr>
          <p:cNvSpPr>
            <a:spLocks noGrp="1"/>
          </p:cNvSpPr>
          <p:nvPr>
            <p:ph type="body" sz="quarter" idx="12"/>
          </p:nvPr>
        </p:nvSpPr>
        <p:spPr/>
        <p:txBody>
          <a:bodyPr/>
          <a:lstStyle/>
          <a:p>
            <a:r>
              <a:rPr lang="en-AU" dirty="0"/>
              <a:t>January 25, 2023</a:t>
            </a:r>
          </a:p>
        </p:txBody>
      </p:sp>
      <p:sp>
        <p:nvSpPr>
          <p:cNvPr id="5" name="Text Placeholder 4">
            <a:extLst>
              <a:ext uri="{FF2B5EF4-FFF2-40B4-BE49-F238E27FC236}">
                <a16:creationId xmlns:a16="http://schemas.microsoft.com/office/drawing/2014/main" id="{E67F8437-915A-2521-D2F2-3D80FEB1CA28}"/>
              </a:ext>
            </a:extLst>
          </p:cNvPr>
          <p:cNvSpPr>
            <a:spLocks noGrp="1"/>
          </p:cNvSpPr>
          <p:nvPr>
            <p:ph type="body" sz="quarter" idx="13"/>
          </p:nvPr>
        </p:nvSpPr>
        <p:spPr>
          <a:xfrm>
            <a:off x="617563" y="3883696"/>
            <a:ext cx="11067284" cy="398668"/>
          </a:xfrm>
        </p:spPr>
        <p:txBody>
          <a:bodyPr/>
          <a:lstStyle/>
          <a:p>
            <a:r>
              <a:rPr lang="en-AU" dirty="0"/>
              <a:t>A Big Opportunity for the Young</a:t>
            </a:r>
          </a:p>
        </p:txBody>
      </p:sp>
      <p:sp>
        <p:nvSpPr>
          <p:cNvPr id="6" name="Title 5">
            <a:extLst>
              <a:ext uri="{FF2B5EF4-FFF2-40B4-BE49-F238E27FC236}">
                <a16:creationId xmlns:a16="http://schemas.microsoft.com/office/drawing/2014/main" id="{00725A2A-B18D-FA55-4741-451D63FC8E97}"/>
              </a:ext>
            </a:extLst>
          </p:cNvPr>
          <p:cNvSpPr>
            <a:spLocks noGrp="1"/>
          </p:cNvSpPr>
          <p:nvPr>
            <p:ph type="ctrTitle"/>
          </p:nvPr>
        </p:nvSpPr>
        <p:spPr>
          <a:xfrm>
            <a:off x="559270" y="3118989"/>
            <a:ext cx="11117307" cy="859640"/>
          </a:xfrm>
        </p:spPr>
        <p:txBody>
          <a:bodyPr/>
          <a:lstStyle/>
          <a:p>
            <a:r>
              <a:rPr lang="en-AU" dirty="0"/>
              <a:t>The Digital Economy</a:t>
            </a:r>
          </a:p>
        </p:txBody>
      </p:sp>
    </p:spTree>
    <p:extLst>
      <p:ext uri="{BB962C8B-B14F-4D97-AF65-F5344CB8AC3E}">
        <p14:creationId xmlns:p14="http://schemas.microsoft.com/office/powerpoint/2010/main" val="327842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Lst>
          </a:blip>
          <a:srcRect/>
          <a:stretch/>
        </p:blipFill>
        <p:spPr>
          <a:xfrm>
            <a:off x="4" y="0"/>
            <a:ext cx="12188817" cy="6856210"/>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526306" y="2807166"/>
            <a:ext cx="9066906" cy="1241878"/>
          </a:xfrm>
          <a:prstGeom prst="rect">
            <a:avLst/>
          </a:prstGeom>
          <a:noFill/>
          <a:effectLst>
            <a:outerShdw blurRad="190500" algn="ctr" rotWithShape="0">
              <a:schemeClr val="tx1">
                <a:alpha val="50000"/>
              </a:schemeClr>
            </a:outerShdw>
          </a:effectLst>
        </p:spPr>
        <p:txBody>
          <a:bodyPr wrap="none" rtlCol="0" anchor="ctr">
            <a:spAutoFit/>
          </a:bodyPr>
          <a:lstStyle/>
          <a:p>
            <a:pPr>
              <a:lnSpc>
                <a:spcPct val="90000"/>
              </a:lnSpc>
            </a:pPr>
            <a:r>
              <a:rPr lang="en-US" sz="3200" dirty="0">
                <a:solidFill>
                  <a:schemeClr val="bg2"/>
                </a:solidFill>
                <a:latin typeface="CiscoSansTT ExtraLight" panose="020B0303020201020303" pitchFamily="34" charset="0"/>
                <a:cs typeface="CiscoSansTT ExtraLight" panose="020B0303020201020303" pitchFamily="34" charset="0"/>
              </a:rPr>
              <a:t>Businesses must now</a:t>
            </a:r>
          </a:p>
          <a:p>
            <a:pPr>
              <a:lnSpc>
                <a:spcPct val="90000"/>
              </a:lnSpc>
            </a:pPr>
            <a:r>
              <a:rPr lang="en-US" sz="5100" b="1" dirty="0">
                <a:solidFill>
                  <a:schemeClr val="bg2"/>
                </a:solidFill>
                <a:latin typeface="CiscoSansTT" panose="020B0503020201020303" pitchFamily="34" charset="0"/>
                <a:cs typeface="CiscoSansTT" panose="020B0503020201020303" pitchFamily="34" charset="0"/>
              </a:rPr>
              <a:t>transform </a:t>
            </a:r>
            <a:r>
              <a:rPr lang="en-US" sz="5100" dirty="0">
                <a:solidFill>
                  <a:schemeClr val="bg2"/>
                </a:solidFill>
                <a:latin typeface="CiscoSansTT" panose="020B0503020201020303" pitchFamily="34" charset="0"/>
                <a:cs typeface="CiscoSansTT" panose="020B0503020201020303" pitchFamily="34" charset="0"/>
              </a:rPr>
              <a:t>their infrastructure</a:t>
            </a:r>
          </a:p>
        </p:txBody>
      </p:sp>
    </p:spTree>
    <p:extLst>
      <p:ext uri="{BB962C8B-B14F-4D97-AF65-F5344CB8AC3E}">
        <p14:creationId xmlns:p14="http://schemas.microsoft.com/office/powerpoint/2010/main" val="120619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4" y="0"/>
            <a:ext cx="12188817" cy="6856209"/>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526306" y="2808061"/>
            <a:ext cx="7146508" cy="1241878"/>
          </a:xfrm>
          <a:prstGeom prst="rect">
            <a:avLst/>
          </a:prstGeom>
          <a:noFill/>
          <a:effectLst>
            <a:outerShdw blurRad="190500" algn="ctr" rotWithShape="0">
              <a:schemeClr val="tx1">
                <a:alpha val="50000"/>
              </a:schemeClr>
            </a:outerShdw>
          </a:effectLst>
        </p:spPr>
        <p:txBody>
          <a:bodyPr wrap="none" rtlCol="0" anchor="ctr">
            <a:spAutoFit/>
          </a:bodyPr>
          <a:lstStyle/>
          <a:p>
            <a:pPr>
              <a:lnSpc>
                <a:spcPct val="90000"/>
              </a:lnSpc>
            </a:pPr>
            <a:r>
              <a:rPr lang="en-US" sz="3200" dirty="0">
                <a:solidFill>
                  <a:schemeClr val="bg2"/>
                </a:solidFill>
                <a:latin typeface="CiscoSansTT ExtraLight" panose="020B0303020201020303" pitchFamily="34" charset="0"/>
                <a:cs typeface="CiscoSansTT ExtraLight" panose="020B0303020201020303" pitchFamily="34" charset="0"/>
              </a:rPr>
              <a:t>Business must</a:t>
            </a:r>
          </a:p>
          <a:p>
            <a:pPr>
              <a:lnSpc>
                <a:spcPct val="90000"/>
              </a:lnSpc>
            </a:pPr>
            <a:r>
              <a:rPr lang="en-US" sz="5100" b="1" dirty="0">
                <a:solidFill>
                  <a:schemeClr val="bg2"/>
                </a:solidFill>
                <a:latin typeface="CiscoSansTT" panose="020B0503020201020303" pitchFamily="34" charset="0"/>
                <a:cs typeface="CiscoSansTT" panose="020B0503020201020303" pitchFamily="34" charset="0"/>
              </a:rPr>
              <a:t>secure </a:t>
            </a:r>
            <a:r>
              <a:rPr lang="en-US" sz="5100" dirty="0">
                <a:solidFill>
                  <a:schemeClr val="bg2"/>
                </a:solidFill>
                <a:latin typeface="CiscoSansTT" panose="020B0503020201020303" pitchFamily="34" charset="0"/>
                <a:cs typeface="CiscoSansTT" panose="020B0503020201020303" pitchFamily="34" charset="0"/>
              </a:rPr>
              <a:t>their enterprise</a:t>
            </a:r>
          </a:p>
        </p:txBody>
      </p:sp>
    </p:spTree>
    <p:extLst>
      <p:ext uri="{BB962C8B-B14F-4D97-AF65-F5344CB8AC3E}">
        <p14:creationId xmlns:p14="http://schemas.microsoft.com/office/powerpoint/2010/main" val="1455194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a:stretch/>
        </p:blipFill>
        <p:spPr>
          <a:xfrm>
            <a:off x="1" y="0"/>
            <a:ext cx="12188824" cy="6856213"/>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4628442" y="3743235"/>
            <a:ext cx="7051995" cy="1200329"/>
          </a:xfrm>
          <a:prstGeom prst="rect">
            <a:avLst/>
          </a:prstGeom>
          <a:noFill/>
          <a:effectLst>
            <a:outerShdw blurRad="190500" algn="ctr" rotWithShape="0">
              <a:schemeClr val="tx1">
                <a:alpha val="80000"/>
              </a:schemeClr>
            </a:outerShdw>
          </a:effectLst>
        </p:spPr>
        <p:txBody>
          <a:bodyPr wrap="none" rtlCol="0" anchor="ctr">
            <a:spAutoFit/>
          </a:bodyPr>
          <a:lstStyle/>
          <a:p>
            <a:pPr algn="r">
              <a:lnSpc>
                <a:spcPct val="90000"/>
              </a:lnSpc>
            </a:pPr>
            <a:r>
              <a:rPr lang="en-US" sz="4000" dirty="0">
                <a:solidFill>
                  <a:schemeClr val="bg2"/>
                </a:solidFill>
                <a:latin typeface="+mn-lt"/>
              </a:rPr>
              <a:t>The opportunity to drive value</a:t>
            </a:r>
            <a:br>
              <a:rPr lang="en-US" sz="4000" dirty="0">
                <a:solidFill>
                  <a:schemeClr val="bg2"/>
                </a:solidFill>
                <a:latin typeface="+mn-lt"/>
              </a:rPr>
            </a:br>
            <a:r>
              <a:rPr lang="en-US" sz="4000" dirty="0">
                <a:solidFill>
                  <a:schemeClr val="bg2"/>
                </a:solidFill>
                <a:latin typeface="+mn-lt"/>
              </a:rPr>
              <a:t>has never been greater</a:t>
            </a:r>
          </a:p>
        </p:txBody>
      </p:sp>
    </p:spTree>
    <p:extLst>
      <p:ext uri="{BB962C8B-B14F-4D97-AF65-F5344CB8AC3E}">
        <p14:creationId xmlns:p14="http://schemas.microsoft.com/office/powerpoint/2010/main" val="437113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a:extLst>
              <a:ext uri="{FF2B5EF4-FFF2-40B4-BE49-F238E27FC236}">
                <a16:creationId xmlns:a16="http://schemas.microsoft.com/office/drawing/2014/main" id="{DB718128-11C7-3247-AF7E-015F78A2C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 y="7243"/>
            <a:ext cx="12195174" cy="686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5556D9B-C69B-4387-9B1C-82BE11DE2392}"/>
              </a:ext>
            </a:extLst>
          </p:cNvPr>
          <p:cNvSpPr/>
          <p:nvPr/>
        </p:nvSpPr>
        <p:spPr>
          <a:xfrm>
            <a:off x="-6349" y="18788"/>
            <a:ext cx="12195174" cy="6866794"/>
          </a:xfrm>
          <a:prstGeom prst="rect">
            <a:avLst/>
          </a:prstGeom>
          <a:solidFill>
            <a:srgbClr val="FFFFFF">
              <a:alpha val="32941"/>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pPr>
            <a:endParaRPr lang="en-US" sz="1799" dirty="0">
              <a:solidFill>
                <a:srgbClr val="005073"/>
              </a:solidFill>
              <a:latin typeface="CiscoSansTT ExtraLight"/>
            </a:endParaRPr>
          </a:p>
        </p:txBody>
      </p:sp>
      <p:sp>
        <p:nvSpPr>
          <p:cNvPr id="26" name="Rounded Rectangle 25">
            <a:extLst>
              <a:ext uri="{FF2B5EF4-FFF2-40B4-BE49-F238E27FC236}">
                <a16:creationId xmlns:a16="http://schemas.microsoft.com/office/drawing/2014/main" id="{233D1EC3-4A8C-4B61-A099-3054565E6781}"/>
              </a:ext>
            </a:extLst>
          </p:cNvPr>
          <p:cNvSpPr/>
          <p:nvPr/>
        </p:nvSpPr>
        <p:spPr>
          <a:xfrm>
            <a:off x="2133044" y="4641429"/>
            <a:ext cx="7922736" cy="60944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09402" eaLnBrk="0" hangingPunct="0">
              <a:defRPr/>
            </a:pPr>
            <a:r>
              <a:rPr lang="en-US" sz="2132" dirty="0">
                <a:solidFill>
                  <a:srgbClr val="005073">
                    <a:lumMod val="75000"/>
                  </a:srgbClr>
                </a:solidFill>
                <a:latin typeface="CiscoSansTT ExtraLight"/>
                <a:cs typeface="CiscoSansTT" panose="020B0503020201020303" pitchFamily="34" charset="0"/>
              </a:rPr>
              <a:t>Growing Complexity</a:t>
            </a:r>
          </a:p>
        </p:txBody>
      </p:sp>
      <p:sp>
        <p:nvSpPr>
          <p:cNvPr id="27" name="Rounded Rectangle 26">
            <a:extLst>
              <a:ext uri="{FF2B5EF4-FFF2-40B4-BE49-F238E27FC236}">
                <a16:creationId xmlns:a16="http://schemas.microsoft.com/office/drawing/2014/main" id="{4A0403CC-7553-4CF7-821A-C051E7C48FED}"/>
              </a:ext>
            </a:extLst>
          </p:cNvPr>
          <p:cNvSpPr/>
          <p:nvPr/>
        </p:nvSpPr>
        <p:spPr>
          <a:xfrm>
            <a:off x="2133044" y="2430952"/>
            <a:ext cx="7922736" cy="60944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09402" eaLnBrk="0" hangingPunct="0">
              <a:defRPr/>
            </a:pPr>
            <a:r>
              <a:rPr lang="en-US" sz="2132" dirty="0">
                <a:solidFill>
                  <a:srgbClr val="005073">
                    <a:lumMod val="75000"/>
                  </a:srgbClr>
                </a:solidFill>
                <a:latin typeface="CiscoSansTT ExtraLight"/>
                <a:cs typeface="CiscoSansTT" panose="020B0503020201020303" pitchFamily="34" charset="0"/>
              </a:rPr>
              <a:t>Advances in Technology </a:t>
            </a:r>
          </a:p>
        </p:txBody>
      </p:sp>
      <p:sp>
        <p:nvSpPr>
          <p:cNvPr id="28" name="Rounded Rectangle 27">
            <a:extLst>
              <a:ext uri="{FF2B5EF4-FFF2-40B4-BE49-F238E27FC236}">
                <a16:creationId xmlns:a16="http://schemas.microsoft.com/office/drawing/2014/main" id="{0120EAFC-3ADA-425B-AB42-87346449A4A6}"/>
              </a:ext>
            </a:extLst>
          </p:cNvPr>
          <p:cNvSpPr/>
          <p:nvPr/>
        </p:nvSpPr>
        <p:spPr>
          <a:xfrm>
            <a:off x="2133044" y="3167779"/>
            <a:ext cx="7922736" cy="60944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09402" eaLnBrk="0" hangingPunct="0">
              <a:defRPr/>
            </a:pPr>
            <a:r>
              <a:rPr lang="en-US" sz="2132" dirty="0">
                <a:solidFill>
                  <a:srgbClr val="005073">
                    <a:lumMod val="75000"/>
                  </a:srgbClr>
                </a:solidFill>
                <a:latin typeface="CiscoSansTT ExtraLight"/>
                <a:cs typeface="CiscoSansTT" panose="020B0503020201020303" pitchFamily="34" charset="0"/>
              </a:rPr>
              <a:t>Artificial Intelligence</a:t>
            </a:r>
          </a:p>
        </p:txBody>
      </p:sp>
      <p:sp>
        <p:nvSpPr>
          <p:cNvPr id="30" name="Rounded Rectangle 29">
            <a:extLst>
              <a:ext uri="{FF2B5EF4-FFF2-40B4-BE49-F238E27FC236}">
                <a16:creationId xmlns:a16="http://schemas.microsoft.com/office/drawing/2014/main" id="{B9437850-9E6D-4F3D-A1E9-407723E8026D}"/>
              </a:ext>
            </a:extLst>
          </p:cNvPr>
          <p:cNvSpPr/>
          <p:nvPr/>
        </p:nvSpPr>
        <p:spPr>
          <a:xfrm>
            <a:off x="2133044" y="1694125"/>
            <a:ext cx="7922736" cy="60944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09402" eaLnBrk="0" hangingPunct="0">
              <a:defRPr/>
            </a:pPr>
            <a:r>
              <a:rPr lang="en-US" sz="2132" dirty="0">
                <a:solidFill>
                  <a:srgbClr val="005073">
                    <a:lumMod val="75000"/>
                  </a:srgbClr>
                </a:solidFill>
                <a:latin typeface="CiscoSansTT ExtraLight"/>
                <a:cs typeface="CiscoSansTT" panose="020B0503020201020303" pitchFamily="34" charset="0"/>
              </a:rPr>
              <a:t>Lack of Resources</a:t>
            </a:r>
          </a:p>
        </p:txBody>
      </p:sp>
      <p:sp>
        <p:nvSpPr>
          <p:cNvPr id="24" name="Rounded Rectangle 23">
            <a:extLst>
              <a:ext uri="{FF2B5EF4-FFF2-40B4-BE49-F238E27FC236}">
                <a16:creationId xmlns:a16="http://schemas.microsoft.com/office/drawing/2014/main" id="{162B9DA6-DF0C-4C33-A566-A64CCE6E4696}"/>
              </a:ext>
            </a:extLst>
          </p:cNvPr>
          <p:cNvSpPr/>
          <p:nvPr/>
        </p:nvSpPr>
        <p:spPr>
          <a:xfrm>
            <a:off x="2133044" y="3904604"/>
            <a:ext cx="7922736" cy="60944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09402" eaLnBrk="0" hangingPunct="0">
              <a:defRPr/>
            </a:pPr>
            <a:r>
              <a:rPr lang="en-US" sz="2132" dirty="0">
                <a:solidFill>
                  <a:srgbClr val="005073">
                    <a:lumMod val="75000"/>
                  </a:srgbClr>
                </a:solidFill>
                <a:latin typeface="CiscoSansTT ExtraLight"/>
                <a:cs typeface="CiscoSansTT" panose="020B0503020201020303" pitchFamily="34" charset="0"/>
              </a:rPr>
              <a:t>Increasing Cyber Threats</a:t>
            </a:r>
          </a:p>
        </p:txBody>
      </p:sp>
      <p:sp>
        <p:nvSpPr>
          <p:cNvPr id="25" name="Rounded Rectangle 24">
            <a:extLst>
              <a:ext uri="{FF2B5EF4-FFF2-40B4-BE49-F238E27FC236}">
                <a16:creationId xmlns:a16="http://schemas.microsoft.com/office/drawing/2014/main" id="{031D4F8F-E10E-4E00-B9D0-EC26FF5E7FCB}"/>
              </a:ext>
            </a:extLst>
          </p:cNvPr>
          <p:cNvSpPr/>
          <p:nvPr/>
        </p:nvSpPr>
        <p:spPr>
          <a:xfrm>
            <a:off x="2059444" y="2452830"/>
            <a:ext cx="8063585" cy="1384764"/>
          </a:xfrm>
          <a:prstGeom prst="roundRect">
            <a:avLst>
              <a:gd name="adj" fmla="val 5000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09402" eaLnBrk="0" hangingPunct="0">
              <a:defRPr/>
            </a:pPr>
            <a:r>
              <a:rPr lang="en-US" sz="3199" dirty="0">
                <a:solidFill>
                  <a:srgbClr val="FFFFFF"/>
                </a:solidFill>
                <a:latin typeface="CiscoSansTT ExtraLight"/>
                <a:cs typeface="CiscoSansTT" panose="020B0503020201020303" pitchFamily="34" charset="0"/>
              </a:rPr>
              <a:t>Are We Ready for the Digital Economy?</a:t>
            </a:r>
            <a:endParaRPr lang="en-US" sz="3199" dirty="0">
              <a:solidFill>
                <a:srgbClr val="FBAB18"/>
              </a:solidFill>
              <a:latin typeface="CiscoSansTT ExtraLight"/>
              <a:cs typeface="CiscoSansTT" panose="020B0503020201020303" pitchFamily="34" charset="0"/>
            </a:endParaRPr>
          </a:p>
        </p:txBody>
      </p:sp>
      <p:sp>
        <p:nvSpPr>
          <p:cNvPr id="10" name="Rounded Rectangle 29">
            <a:extLst>
              <a:ext uri="{FF2B5EF4-FFF2-40B4-BE49-F238E27FC236}">
                <a16:creationId xmlns:a16="http://schemas.microsoft.com/office/drawing/2014/main" id="{C319D583-1DCF-406E-87D2-EDA6688A697F}"/>
              </a:ext>
            </a:extLst>
          </p:cNvPr>
          <p:cNvSpPr/>
          <p:nvPr/>
        </p:nvSpPr>
        <p:spPr>
          <a:xfrm>
            <a:off x="2129868" y="1010052"/>
            <a:ext cx="7922736" cy="60944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09402" eaLnBrk="0" hangingPunct="0">
              <a:defRPr/>
            </a:pPr>
            <a:r>
              <a:rPr lang="en-US" sz="2132" dirty="0">
                <a:solidFill>
                  <a:srgbClr val="005073">
                    <a:lumMod val="75000"/>
                  </a:srgbClr>
                </a:solidFill>
                <a:latin typeface="CiscoSansTT ExtraLight"/>
                <a:cs typeface="CiscoSansTT" panose="020B0503020201020303" pitchFamily="34" charset="0"/>
              </a:rPr>
              <a:t>Pandemic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after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par>
                              <p:cTn id="10" fill="hold">
                                <p:stCondLst>
                                  <p:cond delay="500"/>
                                </p:stCondLst>
                                <p:childTnLst>
                                  <p:par>
                                    <p:cTn id="11" presetID="2" presetClass="entr" presetSubtype="8" accel="50000" fill="hold" grpId="0" nodeType="afterEffect" p14:presetBounceEnd="5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50000">
                                          <p:cBhvr additive="base">
                                            <p:cTn id="13" dur="1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accel="50000" fill="hold" grpId="0" nodeType="afterEffect" p14:presetBounceEnd="50000">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14:bounceEnd="50000">
                                          <p:cBhvr additive="base">
                                            <p:cTn id="18" dur="1000" fill="hold"/>
                                            <p:tgtEl>
                                              <p:spTgt spid="30"/>
                                            </p:tgtEl>
                                            <p:attrNameLst>
                                              <p:attrName>ppt_x</p:attrName>
                                            </p:attrNameLst>
                                          </p:cBhvr>
                                          <p:tavLst>
                                            <p:tav tm="0">
                                              <p:val>
                                                <p:strVal val="1+#ppt_w/2"/>
                                              </p:val>
                                            </p:tav>
                                            <p:tav tm="100000">
                                              <p:val>
                                                <p:strVal val="#ppt_x"/>
                                              </p:val>
                                            </p:tav>
                                          </p:tavLst>
                                        </p:anim>
                                        <p:anim calcmode="lin" valueType="num" p14:bounceEnd="50000">
                                          <p:cBhvr additive="base">
                                            <p:cTn id="19" dur="1000" fill="hold"/>
                                            <p:tgtEl>
                                              <p:spTgt spid="30"/>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8" accel="50000" fill="hold" grpId="0" nodeType="afterEffect" p14:presetBounceEnd="50000">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14:bounceEnd="50000">
                                          <p:cBhvr additive="base">
                                            <p:cTn id="23" dur="10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24" dur="10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2" presetClass="entr" presetSubtype="2" accel="50000" fill="hold" grpId="0" nodeType="afterEffect" p14:presetBounceEnd="50000">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14:bounceEnd="50000">
                                          <p:cBhvr additive="base">
                                            <p:cTn id="28" dur="10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29" dur="100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2" presetClass="entr" presetSubtype="8" accel="50000" fill="hold" grpId="0" nodeType="afterEffect" p14:presetBounceEnd="50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50000">
                                          <p:cBhvr additive="base">
                                            <p:cTn id="33" dur="1000" fill="hold"/>
                                            <p:tgtEl>
                                              <p:spTgt spid="24"/>
                                            </p:tgtEl>
                                            <p:attrNameLst>
                                              <p:attrName>ppt_x</p:attrName>
                                            </p:attrNameLst>
                                          </p:cBhvr>
                                          <p:tavLst>
                                            <p:tav tm="0">
                                              <p:val>
                                                <p:strVal val="0-#ppt_w/2"/>
                                              </p:val>
                                            </p:tav>
                                            <p:tav tm="100000">
                                              <p:val>
                                                <p:strVal val="#ppt_x"/>
                                              </p:val>
                                            </p:tav>
                                          </p:tavLst>
                                        </p:anim>
                                        <p:anim calcmode="lin" valueType="num" p14:bounceEnd="50000">
                                          <p:cBhvr additive="base">
                                            <p:cTn id="34" dur="10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0" presetClass="path" presetSubtype="0" accel="50000" fill="hold" grpId="1" nodeType="afterEffect">
                                      <p:stCondLst>
                                        <p:cond delay="0"/>
                                      </p:stCondLst>
                                      <p:childTnLst>
                                        <p:animMotion origin="layout" path="M 0 -0.00031 L 0 -0.09907 " pathEditMode="relative" rAng="0" ptsTypes="AA">
                                          <p:cBhvr>
                                            <p:cTn id="42" dur="2000" fill="hold"/>
                                            <p:tgtEl>
                                              <p:spTgt spid="30"/>
                                            </p:tgtEl>
                                            <p:attrNameLst>
                                              <p:attrName>ppt_x</p:attrName>
                                              <p:attrName>ppt_y</p:attrName>
                                            </p:attrNameLst>
                                          </p:cBhvr>
                                          <p:rCtr x="0" y="-4938"/>
                                        </p:animMotion>
                                      </p:childTnLst>
                                    </p:cTn>
                                  </p:par>
                                  <p:par>
                                    <p:cTn id="43" presetID="0" presetClass="path" presetSubtype="0" accel="50000" fill="hold" grpId="1" nodeType="withEffect">
                                      <p:stCondLst>
                                        <p:cond delay="0"/>
                                      </p:stCondLst>
                                      <p:childTnLst>
                                        <p:animMotion origin="layout" path="M 0 4.5679E-6 L 0 -0.10772 " pathEditMode="relative" rAng="0" ptsTypes="AA">
                                          <p:cBhvr>
                                            <p:cTn id="44" dur="2000" fill="hold"/>
                                            <p:tgtEl>
                                              <p:spTgt spid="27"/>
                                            </p:tgtEl>
                                            <p:attrNameLst>
                                              <p:attrName>ppt_x</p:attrName>
                                              <p:attrName>ppt_y</p:attrName>
                                            </p:attrNameLst>
                                          </p:cBhvr>
                                          <p:rCtr x="0" y="-5401"/>
                                        </p:animMotion>
                                      </p:childTnLst>
                                    </p:cTn>
                                  </p:par>
                                  <p:par>
                                    <p:cTn id="45" presetID="0" presetClass="path" presetSubtype="0" accel="50000" fill="hold" grpId="1" nodeType="withEffect">
                                      <p:stCondLst>
                                        <p:cond delay="0"/>
                                      </p:stCondLst>
                                      <p:childTnLst>
                                        <p:animMotion origin="layout" path="M 0 -1.48148E-6 L 0 0.15463 " pathEditMode="relative" rAng="0" ptsTypes="AA">
                                          <p:cBhvr>
                                            <p:cTn id="46" dur="2000" fill="hold"/>
                                            <p:tgtEl>
                                              <p:spTgt spid="28"/>
                                            </p:tgtEl>
                                            <p:attrNameLst>
                                              <p:attrName>ppt_x</p:attrName>
                                              <p:attrName>ppt_y</p:attrName>
                                            </p:attrNameLst>
                                          </p:cBhvr>
                                          <p:rCtr x="0" y="7716"/>
                                        </p:animMotion>
                                      </p:childTnLst>
                                    </p:cTn>
                                  </p:par>
                                  <p:par>
                                    <p:cTn id="47" presetID="0" presetClass="path" presetSubtype="0" accel="50000" fill="hold" grpId="1" nodeType="withEffect">
                                      <p:stCondLst>
                                        <p:cond delay="0"/>
                                      </p:stCondLst>
                                      <p:childTnLst>
                                        <p:animMotion origin="layout" path="M 0 1.11111E-6 L 0 0.15463 " pathEditMode="relative" rAng="0" ptsTypes="AA">
                                          <p:cBhvr>
                                            <p:cTn id="48" dur="2000" fill="hold"/>
                                            <p:tgtEl>
                                              <p:spTgt spid="24"/>
                                            </p:tgtEl>
                                            <p:attrNameLst>
                                              <p:attrName>ppt_x</p:attrName>
                                              <p:attrName>ppt_y</p:attrName>
                                            </p:attrNameLst>
                                          </p:cBhvr>
                                          <p:rCtr x="0" y="7716"/>
                                        </p:animMotion>
                                      </p:childTnLst>
                                    </p:cTn>
                                  </p:par>
                                  <p:par>
                                    <p:cTn id="49" presetID="0" presetClass="path" presetSubtype="0" accel="50000" fill="hold" grpId="1" nodeType="withEffect">
                                      <p:stCondLst>
                                        <p:cond delay="0"/>
                                      </p:stCondLst>
                                      <p:childTnLst>
                                        <p:animMotion origin="layout" path="M 0 3.7037E-6 L 0 0.15463 " pathEditMode="relative" rAng="0" ptsTypes="AA">
                                          <p:cBhvr>
                                            <p:cTn id="50" dur="2000" fill="hold"/>
                                            <p:tgtEl>
                                              <p:spTgt spid="26"/>
                                            </p:tgtEl>
                                            <p:attrNameLst>
                                              <p:attrName>ppt_x</p:attrName>
                                              <p:attrName>ppt_y</p:attrName>
                                            </p:attrNameLst>
                                          </p:cBhvr>
                                          <p:rCtr x="0" y="7716"/>
                                        </p:animMotion>
                                      </p:childTnLst>
                                    </p:cTn>
                                  </p:par>
                                  <p:par>
                                    <p:cTn id="51" presetID="0" presetClass="path" presetSubtype="0" accel="50000" fill="hold" grpId="1" nodeType="withEffect">
                                      <p:stCondLst>
                                        <p:cond delay="0"/>
                                      </p:stCondLst>
                                      <p:childTnLst>
                                        <p:animMotion origin="layout" path="M 4.16667E-7 -0.00023 L 4.16667E-7 -0.09908 " pathEditMode="relative" rAng="0" ptsTypes="AA">
                                          <p:cBhvr>
                                            <p:cTn id="52" dur="2000" fill="hold"/>
                                            <p:tgtEl>
                                              <p:spTgt spid="10"/>
                                            </p:tgtEl>
                                            <p:attrNameLst>
                                              <p:attrName>ppt_x</p:attrName>
                                              <p:attrName>ppt_y</p:attrName>
                                            </p:attrNameLst>
                                          </p:cBhvr>
                                          <p:rCtr x="0" y="-4954"/>
                                        </p:animMotion>
                                      </p:childTnLst>
                                    </p:cTn>
                                  </p:par>
                                </p:childTnLst>
                              </p:cTn>
                            </p:par>
                            <p:par>
                              <p:cTn id="53" fill="hold">
                                <p:stCondLst>
                                  <p:cond delay="8000"/>
                                </p:stCondLst>
                                <p:childTnLst>
                                  <p:par>
                                    <p:cTn id="54" presetID="2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P spid="30" grpId="0" animBg="1"/>
          <p:bldP spid="30" grpId="1" animBg="1"/>
          <p:bldP spid="24" grpId="0" animBg="1"/>
          <p:bldP spid="24" grpId="1" animBg="1"/>
          <p:bldP spid="25" grpId="0" animBg="1"/>
          <p:bldP spid="10" grpId="0" animBg="1"/>
          <p:bldP spid="1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after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par>
                              <p:cTn id="10" fill="hold">
                                <p:stCondLst>
                                  <p:cond delay="500"/>
                                </p:stCondLst>
                                <p:childTnLst>
                                  <p:par>
                                    <p:cTn id="11" presetID="2" presetClass="entr" presetSubtype="8" accel="5000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accel="5000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1000" fill="hold"/>
                                            <p:tgtEl>
                                              <p:spTgt spid="30"/>
                                            </p:tgtEl>
                                            <p:attrNameLst>
                                              <p:attrName>ppt_x</p:attrName>
                                            </p:attrNameLst>
                                          </p:cBhvr>
                                          <p:tavLst>
                                            <p:tav tm="0">
                                              <p:val>
                                                <p:strVal val="1+#ppt_w/2"/>
                                              </p:val>
                                            </p:tav>
                                            <p:tav tm="100000">
                                              <p:val>
                                                <p:strVal val="#ppt_x"/>
                                              </p:val>
                                            </p:tav>
                                          </p:tavLst>
                                        </p:anim>
                                        <p:anim calcmode="lin" valueType="num">
                                          <p:cBhvr additive="base">
                                            <p:cTn id="19" dur="1000" fill="hold"/>
                                            <p:tgtEl>
                                              <p:spTgt spid="30"/>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8" accel="50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2" presetClass="entr" presetSubtype="2" accel="5000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1000" fill="hold"/>
                                            <p:tgtEl>
                                              <p:spTgt spid="28"/>
                                            </p:tgtEl>
                                            <p:attrNameLst>
                                              <p:attrName>ppt_x</p:attrName>
                                            </p:attrNameLst>
                                          </p:cBhvr>
                                          <p:tavLst>
                                            <p:tav tm="0">
                                              <p:val>
                                                <p:strVal val="1+#ppt_w/2"/>
                                              </p:val>
                                            </p:tav>
                                            <p:tav tm="100000">
                                              <p:val>
                                                <p:strVal val="#ppt_x"/>
                                              </p:val>
                                            </p:tav>
                                          </p:tavLst>
                                        </p:anim>
                                        <p:anim calcmode="lin" valueType="num">
                                          <p:cBhvr additive="base">
                                            <p:cTn id="29" dur="100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4500"/>
                                </p:stCondLst>
                                <p:childTnLst>
                                  <p:par>
                                    <p:cTn id="31" presetID="2" presetClass="entr" presetSubtype="8" accel="5000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1000" fill="hold"/>
                                            <p:tgtEl>
                                              <p:spTgt spid="24"/>
                                            </p:tgtEl>
                                            <p:attrNameLst>
                                              <p:attrName>ppt_x</p:attrName>
                                            </p:attrNameLst>
                                          </p:cBhvr>
                                          <p:tavLst>
                                            <p:tav tm="0">
                                              <p:val>
                                                <p:strVal val="0-#ppt_w/2"/>
                                              </p:val>
                                            </p:tav>
                                            <p:tav tm="100000">
                                              <p:val>
                                                <p:strVal val="#ppt_x"/>
                                              </p:val>
                                            </p:tav>
                                          </p:tavLst>
                                        </p:anim>
                                        <p:anim calcmode="lin" valueType="num">
                                          <p:cBhvr additive="base">
                                            <p:cTn id="34" dur="10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par>
                              <p:cTn id="40" fill="hold">
                                <p:stCondLst>
                                  <p:cond delay="6000"/>
                                </p:stCondLst>
                                <p:childTnLst>
                                  <p:par>
                                    <p:cTn id="41" presetID="0" presetClass="path" presetSubtype="0" accel="50000" fill="hold" grpId="1" nodeType="afterEffect">
                                      <p:stCondLst>
                                        <p:cond delay="0"/>
                                      </p:stCondLst>
                                      <p:childTnLst>
                                        <p:animMotion origin="layout" path="M 0 -0.00031 L 0 -0.09907 " pathEditMode="relative" rAng="0" ptsTypes="AA">
                                          <p:cBhvr>
                                            <p:cTn id="42" dur="2000" fill="hold"/>
                                            <p:tgtEl>
                                              <p:spTgt spid="30"/>
                                            </p:tgtEl>
                                            <p:attrNameLst>
                                              <p:attrName>ppt_x</p:attrName>
                                              <p:attrName>ppt_y</p:attrName>
                                            </p:attrNameLst>
                                          </p:cBhvr>
                                          <p:rCtr x="0" y="-4938"/>
                                        </p:animMotion>
                                      </p:childTnLst>
                                    </p:cTn>
                                  </p:par>
                                  <p:par>
                                    <p:cTn id="43" presetID="0" presetClass="path" presetSubtype="0" accel="50000" fill="hold" grpId="1" nodeType="withEffect">
                                      <p:stCondLst>
                                        <p:cond delay="0"/>
                                      </p:stCondLst>
                                      <p:childTnLst>
                                        <p:animMotion origin="layout" path="M 0 4.5679E-6 L 0 -0.10772 " pathEditMode="relative" rAng="0" ptsTypes="AA">
                                          <p:cBhvr>
                                            <p:cTn id="44" dur="2000" fill="hold"/>
                                            <p:tgtEl>
                                              <p:spTgt spid="27"/>
                                            </p:tgtEl>
                                            <p:attrNameLst>
                                              <p:attrName>ppt_x</p:attrName>
                                              <p:attrName>ppt_y</p:attrName>
                                            </p:attrNameLst>
                                          </p:cBhvr>
                                          <p:rCtr x="0" y="-5401"/>
                                        </p:animMotion>
                                      </p:childTnLst>
                                    </p:cTn>
                                  </p:par>
                                  <p:par>
                                    <p:cTn id="45" presetID="0" presetClass="path" presetSubtype="0" accel="50000" fill="hold" grpId="1" nodeType="withEffect">
                                      <p:stCondLst>
                                        <p:cond delay="0"/>
                                      </p:stCondLst>
                                      <p:childTnLst>
                                        <p:animMotion origin="layout" path="M 0 -1.48148E-6 L 0 0.15463 " pathEditMode="relative" rAng="0" ptsTypes="AA">
                                          <p:cBhvr>
                                            <p:cTn id="46" dur="2000" fill="hold"/>
                                            <p:tgtEl>
                                              <p:spTgt spid="28"/>
                                            </p:tgtEl>
                                            <p:attrNameLst>
                                              <p:attrName>ppt_x</p:attrName>
                                              <p:attrName>ppt_y</p:attrName>
                                            </p:attrNameLst>
                                          </p:cBhvr>
                                          <p:rCtr x="0" y="7716"/>
                                        </p:animMotion>
                                      </p:childTnLst>
                                    </p:cTn>
                                  </p:par>
                                  <p:par>
                                    <p:cTn id="47" presetID="0" presetClass="path" presetSubtype="0" accel="50000" fill="hold" grpId="1" nodeType="withEffect">
                                      <p:stCondLst>
                                        <p:cond delay="0"/>
                                      </p:stCondLst>
                                      <p:childTnLst>
                                        <p:animMotion origin="layout" path="M 0 1.11111E-6 L 0 0.15463 " pathEditMode="relative" rAng="0" ptsTypes="AA">
                                          <p:cBhvr>
                                            <p:cTn id="48" dur="2000" fill="hold"/>
                                            <p:tgtEl>
                                              <p:spTgt spid="24"/>
                                            </p:tgtEl>
                                            <p:attrNameLst>
                                              <p:attrName>ppt_x</p:attrName>
                                              <p:attrName>ppt_y</p:attrName>
                                            </p:attrNameLst>
                                          </p:cBhvr>
                                          <p:rCtr x="0" y="7716"/>
                                        </p:animMotion>
                                      </p:childTnLst>
                                    </p:cTn>
                                  </p:par>
                                  <p:par>
                                    <p:cTn id="49" presetID="0" presetClass="path" presetSubtype="0" accel="50000" fill="hold" grpId="1" nodeType="withEffect">
                                      <p:stCondLst>
                                        <p:cond delay="0"/>
                                      </p:stCondLst>
                                      <p:childTnLst>
                                        <p:animMotion origin="layout" path="M 0 3.7037E-6 L 0 0.15463 " pathEditMode="relative" rAng="0" ptsTypes="AA">
                                          <p:cBhvr>
                                            <p:cTn id="50" dur="2000" fill="hold"/>
                                            <p:tgtEl>
                                              <p:spTgt spid="26"/>
                                            </p:tgtEl>
                                            <p:attrNameLst>
                                              <p:attrName>ppt_x</p:attrName>
                                              <p:attrName>ppt_y</p:attrName>
                                            </p:attrNameLst>
                                          </p:cBhvr>
                                          <p:rCtr x="0" y="7716"/>
                                        </p:animMotion>
                                      </p:childTnLst>
                                    </p:cTn>
                                  </p:par>
                                  <p:par>
                                    <p:cTn id="51" presetID="0" presetClass="path" presetSubtype="0" accel="50000" fill="hold" grpId="1" nodeType="withEffect">
                                      <p:stCondLst>
                                        <p:cond delay="0"/>
                                      </p:stCondLst>
                                      <p:childTnLst>
                                        <p:animMotion origin="layout" path="M 4.16667E-7 -0.00023 L 4.16667E-7 -0.09908 " pathEditMode="relative" rAng="0" ptsTypes="AA">
                                          <p:cBhvr>
                                            <p:cTn id="52" dur="2000" fill="hold"/>
                                            <p:tgtEl>
                                              <p:spTgt spid="10"/>
                                            </p:tgtEl>
                                            <p:attrNameLst>
                                              <p:attrName>ppt_x</p:attrName>
                                              <p:attrName>ppt_y</p:attrName>
                                            </p:attrNameLst>
                                          </p:cBhvr>
                                          <p:rCtr x="0" y="-4954"/>
                                        </p:animMotion>
                                      </p:childTnLst>
                                    </p:cTn>
                                  </p:par>
                                </p:childTnLst>
                              </p:cTn>
                            </p:par>
                            <p:par>
                              <p:cTn id="53" fill="hold">
                                <p:stCondLst>
                                  <p:cond delay="8000"/>
                                </p:stCondLst>
                                <p:childTnLst>
                                  <p:par>
                                    <p:cTn id="54" presetID="2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P spid="30" grpId="0" animBg="1"/>
          <p:bldP spid="30" grpId="1" animBg="1"/>
          <p:bldP spid="24" grpId="0" animBg="1"/>
          <p:bldP spid="24" grpId="1" animBg="1"/>
          <p:bldP spid="25" grpId="0" animBg="1"/>
          <p:bldP spid="10" grpId="0" animBg="1"/>
          <p:bldP spid="10"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4" y="0"/>
            <a:ext cx="12188816" cy="6856209"/>
          </a:xfrm>
          <a:prstGeom prst="rect">
            <a:avLst/>
          </a:prstGeom>
        </p:spPr>
      </p:pic>
      <p:sp>
        <p:nvSpPr>
          <p:cNvPr id="5" name="TextBox 4">
            <a:extLst>
              <a:ext uri="{FF2B5EF4-FFF2-40B4-BE49-F238E27FC236}">
                <a16:creationId xmlns:a16="http://schemas.microsoft.com/office/drawing/2014/main" id="{C887F37B-42B5-E645-98B0-E3E387423F55}"/>
              </a:ext>
            </a:extLst>
          </p:cNvPr>
          <p:cNvSpPr txBox="1"/>
          <p:nvPr/>
        </p:nvSpPr>
        <p:spPr>
          <a:xfrm>
            <a:off x="1700472" y="2890391"/>
            <a:ext cx="8787983" cy="1077218"/>
          </a:xfrm>
          <a:prstGeom prst="rect">
            <a:avLst/>
          </a:prstGeom>
          <a:noFill/>
          <a:effectLst>
            <a:outerShdw blurRad="190500" algn="ctr" rotWithShape="0">
              <a:schemeClr val="tx1">
                <a:alpha val="80000"/>
              </a:schemeClr>
            </a:outerShdw>
          </a:effectLst>
        </p:spPr>
        <p:txBody>
          <a:bodyPr wrap="none" rtlCol="0" anchor="ctr">
            <a:spAutoFit/>
          </a:bodyPr>
          <a:lstStyle/>
          <a:p>
            <a:pPr algn="ctr"/>
            <a:r>
              <a:rPr lang="en-US" sz="3200" i="1" dirty="0">
                <a:solidFill>
                  <a:schemeClr val="bg2"/>
                </a:solidFill>
                <a:latin typeface="CiscoSansTT ExtraLight" panose="020B0303020201020303" pitchFamily="34" charset="0"/>
                <a:cs typeface="CiscoSansTT ExtraLight" panose="020B0303020201020303" pitchFamily="34" charset="0"/>
              </a:rPr>
              <a:t>Who can organizations count on to help them</a:t>
            </a:r>
            <a:br>
              <a:rPr lang="en-US" sz="3200" i="1" dirty="0">
                <a:solidFill>
                  <a:schemeClr val="bg2"/>
                </a:solidFill>
                <a:latin typeface="CiscoSansTT ExtraLight" panose="020B0303020201020303" pitchFamily="34" charset="0"/>
                <a:cs typeface="CiscoSansTT ExtraLight" panose="020B0303020201020303" pitchFamily="34" charset="0"/>
              </a:rPr>
            </a:br>
            <a:r>
              <a:rPr lang="en-US" sz="3200" i="1" dirty="0">
                <a:solidFill>
                  <a:schemeClr val="bg2"/>
                </a:solidFill>
                <a:latin typeface="CiscoSansTT ExtraLight" panose="020B0303020201020303" pitchFamily="34" charset="0"/>
                <a:cs typeface="CiscoSansTT ExtraLight" panose="020B0303020201020303" pitchFamily="34" charset="0"/>
              </a:rPr>
              <a:t>take advantage of this massive opportunity?</a:t>
            </a:r>
          </a:p>
        </p:txBody>
      </p:sp>
    </p:spTree>
    <p:extLst>
      <p:ext uri="{BB962C8B-B14F-4D97-AF65-F5344CB8AC3E}">
        <p14:creationId xmlns:p14="http://schemas.microsoft.com/office/powerpoint/2010/main" val="75706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6" descr="A picture containing text, scissors&#10;&#10;Description automatically generated">
            <a:extLst>
              <a:ext uri="{FF2B5EF4-FFF2-40B4-BE49-F238E27FC236}">
                <a16:creationId xmlns:a16="http://schemas.microsoft.com/office/drawing/2014/main" id="{C27A4624-E86C-E401-3D0B-C223275E2E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839004" y="1246664"/>
            <a:ext cx="732601" cy="1505072"/>
          </a:xfrm>
          <a:prstGeom prst="rect">
            <a:avLst/>
          </a:prstGeom>
        </p:spPr>
      </p:pic>
      <p:sp>
        <p:nvSpPr>
          <p:cNvPr id="74" name="Rettangolo con un angolo arrotondato 13">
            <a:extLst>
              <a:ext uri="{FF2B5EF4-FFF2-40B4-BE49-F238E27FC236}">
                <a16:creationId xmlns:a16="http://schemas.microsoft.com/office/drawing/2014/main" id="{DFF7F882-4D5C-C419-CAB3-66A80A816210}"/>
              </a:ext>
            </a:extLst>
          </p:cNvPr>
          <p:cNvSpPr/>
          <p:nvPr/>
        </p:nvSpPr>
        <p:spPr>
          <a:xfrm flipH="1">
            <a:off x="2052" y="2745004"/>
            <a:ext cx="12196459" cy="1814315"/>
          </a:xfrm>
          <a:prstGeom prst="round1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defRPr/>
            </a:pPr>
            <a:endParaRPr lang="it-IT" sz="1799">
              <a:solidFill>
                <a:srgbClr val="005073"/>
              </a:solidFill>
              <a:latin typeface="CiscoSansTT ExtraLight"/>
            </a:endParaRPr>
          </a:p>
        </p:txBody>
      </p:sp>
      <p:sp>
        <p:nvSpPr>
          <p:cNvPr id="2" name="Title 1">
            <a:extLst>
              <a:ext uri="{FF2B5EF4-FFF2-40B4-BE49-F238E27FC236}">
                <a16:creationId xmlns:a16="http://schemas.microsoft.com/office/drawing/2014/main" id="{1237A98B-704E-B0C5-2F7D-279434480157}"/>
              </a:ext>
            </a:extLst>
          </p:cNvPr>
          <p:cNvSpPr>
            <a:spLocks noGrp="1"/>
          </p:cNvSpPr>
          <p:nvPr>
            <p:ph type="title" idx="4294967295"/>
          </p:nvPr>
        </p:nvSpPr>
        <p:spPr>
          <a:xfrm>
            <a:off x="461103" y="527063"/>
            <a:ext cx="7237915" cy="837982"/>
          </a:xfrm>
        </p:spPr>
        <p:txBody>
          <a:bodyPr/>
          <a:lstStyle/>
          <a:p>
            <a:r>
              <a:rPr lang="en-US" sz="3699" dirty="0">
                <a:solidFill>
                  <a:srgbClr val="1E4471"/>
                </a:solidFill>
                <a:latin typeface="+mj-lt"/>
                <a:ea typeface="MS PGothic"/>
                <a:cs typeface="Arial"/>
              </a:rPr>
              <a:t>The need for a skilled workforce</a:t>
            </a:r>
            <a:endParaRPr lang="en-US" sz="3699" dirty="0">
              <a:solidFill>
                <a:srgbClr val="1E4471"/>
              </a:solidFill>
              <a:latin typeface="+mj-lt"/>
              <a:cs typeface="Arial"/>
            </a:endParaRPr>
          </a:p>
        </p:txBody>
      </p:sp>
      <p:pic>
        <p:nvPicPr>
          <p:cNvPr id="71" name="Picture 71" descr="A picture containing text&#10;&#10;Description automatically generated">
            <a:extLst>
              <a:ext uri="{FF2B5EF4-FFF2-40B4-BE49-F238E27FC236}">
                <a16:creationId xmlns:a16="http://schemas.microsoft.com/office/drawing/2014/main" id="{6D32376F-0ACF-5D92-7081-184F43CDC62B}"/>
              </a:ext>
            </a:extLst>
          </p:cNvPr>
          <p:cNvPicPr>
            <a:picLocks noChangeAspect="1"/>
          </p:cNvPicPr>
          <p:nvPr/>
        </p:nvPicPr>
        <p:blipFill>
          <a:blip r:embed="rId4"/>
          <a:stretch>
            <a:fillRect/>
          </a:stretch>
        </p:blipFill>
        <p:spPr>
          <a:xfrm>
            <a:off x="153377" y="1644240"/>
            <a:ext cx="2069860" cy="4594721"/>
          </a:xfrm>
          <a:prstGeom prst="rect">
            <a:avLst/>
          </a:prstGeom>
        </p:spPr>
      </p:pic>
      <p:sp>
        <p:nvSpPr>
          <p:cNvPr id="72" name="TextBox 71">
            <a:extLst>
              <a:ext uri="{FF2B5EF4-FFF2-40B4-BE49-F238E27FC236}">
                <a16:creationId xmlns:a16="http://schemas.microsoft.com/office/drawing/2014/main" id="{32CCA0F6-4BD0-5ED1-7235-C8112BEB47A4}"/>
              </a:ext>
            </a:extLst>
          </p:cNvPr>
          <p:cNvSpPr txBox="1"/>
          <p:nvPr/>
        </p:nvSpPr>
        <p:spPr>
          <a:xfrm>
            <a:off x="3142880" y="3119340"/>
            <a:ext cx="2393081" cy="1015399"/>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defTabSz="914126" fontAlgn="auto">
              <a:spcBef>
                <a:spcPts val="0"/>
              </a:spcBef>
              <a:spcAft>
                <a:spcPts val="0"/>
              </a:spcAft>
              <a:defRPr/>
            </a:pPr>
            <a:r>
              <a:rPr lang="en-US" sz="3599">
                <a:solidFill>
                  <a:srgbClr val="FFFFFF"/>
                </a:solidFill>
                <a:latin typeface="CiscoSansTT ExtraLight"/>
                <a:cs typeface="+mn-cs"/>
              </a:rPr>
              <a:t>85 million </a:t>
            </a:r>
            <a:br>
              <a:rPr lang="en-US" sz="3599">
                <a:solidFill>
                  <a:srgbClr val="FFFFFF"/>
                </a:solidFill>
                <a:latin typeface="CiscoSansTT ExtraLight"/>
                <a:cs typeface="+mn-cs"/>
              </a:rPr>
            </a:br>
            <a:r>
              <a:rPr lang="en-US" sz="2399">
                <a:solidFill>
                  <a:srgbClr val="282828"/>
                </a:solidFill>
                <a:latin typeface="CiscoSansTT ExtraLight"/>
                <a:cs typeface="+mn-cs"/>
              </a:rPr>
              <a:t>jobs</a:t>
            </a:r>
          </a:p>
        </p:txBody>
      </p:sp>
      <p:sp>
        <p:nvSpPr>
          <p:cNvPr id="75" name="TextBox 74">
            <a:extLst>
              <a:ext uri="{FF2B5EF4-FFF2-40B4-BE49-F238E27FC236}">
                <a16:creationId xmlns:a16="http://schemas.microsoft.com/office/drawing/2014/main" id="{7F56B9D0-6EE8-7656-F806-671EBAE3C0E1}"/>
              </a:ext>
            </a:extLst>
          </p:cNvPr>
          <p:cNvSpPr txBox="1"/>
          <p:nvPr/>
        </p:nvSpPr>
        <p:spPr>
          <a:xfrm>
            <a:off x="2792531" y="4738713"/>
            <a:ext cx="2742486" cy="646163"/>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defTabSz="914126" fontAlgn="auto">
              <a:spcBef>
                <a:spcPts val="0"/>
              </a:spcBef>
              <a:spcAft>
                <a:spcPts val="0"/>
              </a:spcAft>
              <a:defRPr/>
            </a:pPr>
            <a:r>
              <a:rPr lang="en-US" sz="1200">
                <a:solidFill>
                  <a:srgbClr val="333333"/>
                </a:solidFill>
                <a:latin typeface="Century Gothic"/>
                <a:ea typeface="Open Sans"/>
                <a:cs typeface="Open Sans"/>
              </a:rPr>
              <a:t>Displaced by a shift in labor between humans and machines by 2025</a:t>
            </a:r>
            <a:r>
              <a:rPr lang="en-US" sz="1200" baseline="30000">
                <a:solidFill>
                  <a:srgbClr val="333333"/>
                </a:solidFill>
                <a:latin typeface="Century Gothic"/>
                <a:ea typeface="Open Sans"/>
                <a:cs typeface="Open Sans"/>
              </a:rPr>
              <a:t>1</a:t>
            </a:r>
          </a:p>
        </p:txBody>
      </p:sp>
      <p:cxnSp>
        <p:nvCxnSpPr>
          <p:cNvPr id="77" name="Straight Arrow Connector 76">
            <a:extLst>
              <a:ext uri="{FF2B5EF4-FFF2-40B4-BE49-F238E27FC236}">
                <a16:creationId xmlns:a16="http://schemas.microsoft.com/office/drawing/2014/main" id="{414867EF-863A-7045-07CC-30B76E26661E}"/>
              </a:ext>
            </a:extLst>
          </p:cNvPr>
          <p:cNvCxnSpPr/>
          <p:nvPr/>
        </p:nvCxnSpPr>
        <p:spPr>
          <a:xfrm>
            <a:off x="6718642" y="3157761"/>
            <a:ext cx="6144" cy="1124271"/>
          </a:xfrm>
          <a:prstGeom prst="straightConnector1">
            <a:avLst/>
          </a:prstGeom>
        </p:spPr>
        <p:style>
          <a:lnRef idx="3">
            <a:schemeClr val="accent3"/>
          </a:lnRef>
          <a:fillRef idx="0">
            <a:schemeClr val="accent3"/>
          </a:fillRef>
          <a:effectRef idx="2">
            <a:schemeClr val="accent3"/>
          </a:effectRef>
          <a:fontRef idx="minor">
            <a:schemeClr val="tx1"/>
          </a:fontRef>
        </p:style>
      </p:cxnSp>
      <p:sp>
        <p:nvSpPr>
          <p:cNvPr id="78" name="TextBox 77">
            <a:extLst>
              <a:ext uri="{FF2B5EF4-FFF2-40B4-BE49-F238E27FC236}">
                <a16:creationId xmlns:a16="http://schemas.microsoft.com/office/drawing/2014/main" id="{41101B3F-A274-B203-5A29-A7BC12398194}"/>
              </a:ext>
            </a:extLst>
          </p:cNvPr>
          <p:cNvSpPr txBox="1"/>
          <p:nvPr/>
        </p:nvSpPr>
        <p:spPr>
          <a:xfrm>
            <a:off x="7875499" y="4736349"/>
            <a:ext cx="2742486" cy="46164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defTabSz="914126" fontAlgn="auto">
              <a:spcBef>
                <a:spcPts val="0"/>
              </a:spcBef>
              <a:spcAft>
                <a:spcPts val="0"/>
              </a:spcAft>
              <a:defRPr/>
            </a:pPr>
            <a:r>
              <a:rPr lang="en-US" sz="1200">
                <a:solidFill>
                  <a:srgbClr val="333333"/>
                </a:solidFill>
                <a:latin typeface="Century Gothic"/>
                <a:ea typeface="Open Sans"/>
                <a:cs typeface="Open Sans"/>
              </a:rPr>
              <a:t>Created by digital transformation by 2025</a:t>
            </a:r>
            <a:r>
              <a:rPr lang="en-US" sz="1200" baseline="30000">
                <a:solidFill>
                  <a:srgbClr val="333333"/>
                </a:solidFill>
                <a:latin typeface="Century Gothic"/>
                <a:ea typeface="Open Sans"/>
                <a:cs typeface="Open Sans"/>
              </a:rPr>
              <a:t>1</a:t>
            </a:r>
          </a:p>
        </p:txBody>
      </p:sp>
      <p:sp>
        <p:nvSpPr>
          <p:cNvPr id="79" name="TextBox 78">
            <a:extLst>
              <a:ext uri="{FF2B5EF4-FFF2-40B4-BE49-F238E27FC236}">
                <a16:creationId xmlns:a16="http://schemas.microsoft.com/office/drawing/2014/main" id="{03579877-1C18-E601-BD72-04619BE27A75}"/>
              </a:ext>
            </a:extLst>
          </p:cNvPr>
          <p:cNvSpPr txBox="1"/>
          <p:nvPr/>
        </p:nvSpPr>
        <p:spPr>
          <a:xfrm>
            <a:off x="8007750" y="3119339"/>
            <a:ext cx="2393081" cy="1015399"/>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defTabSz="914126" fontAlgn="auto">
              <a:spcBef>
                <a:spcPts val="0"/>
              </a:spcBef>
              <a:spcAft>
                <a:spcPts val="0"/>
              </a:spcAft>
              <a:defRPr/>
            </a:pPr>
            <a:r>
              <a:rPr lang="en-US" sz="3599">
                <a:solidFill>
                  <a:srgbClr val="FFFFFF"/>
                </a:solidFill>
                <a:latin typeface="CiscoSansTT ExtraLight"/>
                <a:cs typeface="+mn-cs"/>
              </a:rPr>
              <a:t>97 million</a:t>
            </a:r>
            <a:r>
              <a:rPr lang="en-US" sz="3599">
                <a:solidFill>
                  <a:srgbClr val="282828"/>
                </a:solidFill>
                <a:latin typeface="CiscoSansTT ExtraLight"/>
                <a:cs typeface="+mn-cs"/>
              </a:rPr>
              <a:t> </a:t>
            </a:r>
            <a:br>
              <a:rPr lang="en-US" sz="3599">
                <a:solidFill>
                  <a:srgbClr val="282828"/>
                </a:solidFill>
                <a:latin typeface="CiscoSansTT ExtraLight"/>
                <a:cs typeface="+mn-cs"/>
              </a:rPr>
            </a:br>
            <a:r>
              <a:rPr lang="en-US" sz="2399">
                <a:solidFill>
                  <a:srgbClr val="282828"/>
                </a:solidFill>
                <a:latin typeface="CiscoSansTT ExtraLight"/>
                <a:cs typeface="+mn-cs"/>
              </a:rPr>
              <a:t>new jobs</a:t>
            </a:r>
          </a:p>
        </p:txBody>
      </p:sp>
      <p:pic>
        <p:nvPicPr>
          <p:cNvPr id="91" name="Picture 91" descr="A picture containing text&#10;&#10;Description automatically generated">
            <a:extLst>
              <a:ext uri="{FF2B5EF4-FFF2-40B4-BE49-F238E27FC236}">
                <a16:creationId xmlns:a16="http://schemas.microsoft.com/office/drawing/2014/main" id="{5E8BA3ED-8F89-EAC9-593B-F3E2AE91C67D}"/>
              </a:ext>
            </a:extLst>
          </p:cNvPr>
          <p:cNvPicPr>
            <a:picLocks noChangeAspect="1"/>
          </p:cNvPicPr>
          <p:nvPr/>
        </p:nvPicPr>
        <p:blipFill>
          <a:blip r:embed="rId5"/>
          <a:stretch>
            <a:fillRect/>
          </a:stretch>
        </p:blipFill>
        <p:spPr>
          <a:xfrm>
            <a:off x="8682432" y="120123"/>
            <a:ext cx="3128301" cy="2625757"/>
          </a:xfrm>
          <a:prstGeom prst="rect">
            <a:avLst/>
          </a:prstGeom>
        </p:spPr>
      </p:pic>
      <p:grpSp>
        <p:nvGrpSpPr>
          <p:cNvPr id="3" name="Group 2">
            <a:extLst>
              <a:ext uri="{FF2B5EF4-FFF2-40B4-BE49-F238E27FC236}">
                <a16:creationId xmlns:a16="http://schemas.microsoft.com/office/drawing/2014/main" id="{0331D836-CCA6-9C93-7C95-0679C0876B66}"/>
              </a:ext>
            </a:extLst>
          </p:cNvPr>
          <p:cNvGrpSpPr/>
          <p:nvPr/>
        </p:nvGrpSpPr>
        <p:grpSpPr>
          <a:xfrm>
            <a:off x="11442745" y="1254010"/>
            <a:ext cx="731925" cy="1489597"/>
            <a:chOff x="4872681" y="3255950"/>
            <a:chExt cx="764329" cy="1610751"/>
          </a:xfrm>
        </p:grpSpPr>
        <p:sp>
          <p:nvSpPr>
            <p:cNvPr id="4" name="Freeform 3">
              <a:extLst>
                <a:ext uri="{FF2B5EF4-FFF2-40B4-BE49-F238E27FC236}">
                  <a16:creationId xmlns:a16="http://schemas.microsoft.com/office/drawing/2014/main" id="{9A8E2EC3-B3A5-8D57-6CB2-0668B622F6A1}"/>
                </a:ext>
              </a:extLst>
            </p:cNvPr>
            <p:cNvSpPr/>
            <p:nvPr/>
          </p:nvSpPr>
          <p:spPr>
            <a:xfrm>
              <a:off x="4876048" y="3818579"/>
              <a:ext cx="576212" cy="894353"/>
            </a:xfrm>
            <a:custGeom>
              <a:avLst/>
              <a:gdLst>
                <a:gd name="connsiteX0" fmla="*/ 240575 w 576212"/>
                <a:gd name="connsiteY0" fmla="*/ 412552 h 894353"/>
                <a:gd name="connsiteX1" fmla="*/ 134342 w 576212"/>
                <a:gd name="connsiteY1" fmla="*/ 894353 h 894353"/>
                <a:gd name="connsiteX2" fmla="*/ 38752 w 576212"/>
                <a:gd name="connsiteY2" fmla="*/ 894353 h 894353"/>
                <a:gd name="connsiteX3" fmla="*/ 0 w 576212"/>
                <a:gd name="connsiteY3" fmla="*/ 855569 h 894353"/>
                <a:gd name="connsiteX4" fmla="*/ 328 w 576212"/>
                <a:gd name="connsiteY4" fmla="*/ 850553 h 894353"/>
                <a:gd name="connsiteX5" fmla="*/ 110310 w 576212"/>
                <a:gd name="connsiteY5" fmla="*/ 0 h 894353"/>
                <a:gd name="connsiteX6" fmla="*/ 330409 w 576212"/>
                <a:gd name="connsiteY6" fmla="*/ 0 h 894353"/>
                <a:gd name="connsiteX7" fmla="*/ 576212 w 576212"/>
                <a:gd name="connsiteY7" fmla="*/ 858322 h 894353"/>
                <a:gd name="connsiteX8" fmla="*/ 479149 w 576212"/>
                <a:gd name="connsiteY8" fmla="*/ 888325 h 894353"/>
                <a:gd name="connsiteX9" fmla="*/ 432961 w 576212"/>
                <a:gd name="connsiteY9" fmla="*/ 866827 h 894353"/>
                <a:gd name="connsiteX10" fmla="*/ 135479 w 576212"/>
                <a:gd name="connsiteY10" fmla="*/ 164485 h 89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12" h="894353">
                  <a:moveTo>
                    <a:pt x="240575" y="412552"/>
                  </a:moveTo>
                  <a:lnTo>
                    <a:pt x="134342" y="894353"/>
                  </a:lnTo>
                  <a:lnTo>
                    <a:pt x="38752" y="894353"/>
                  </a:lnTo>
                  <a:cubicBezTo>
                    <a:pt x="17344" y="894346"/>
                    <a:pt x="0" y="876987"/>
                    <a:pt x="0" y="855569"/>
                  </a:cubicBezTo>
                  <a:cubicBezTo>
                    <a:pt x="0" y="853888"/>
                    <a:pt x="114" y="852214"/>
                    <a:pt x="328" y="850553"/>
                  </a:cubicBezTo>
                  <a:lnTo>
                    <a:pt x="110310" y="0"/>
                  </a:lnTo>
                  <a:lnTo>
                    <a:pt x="330409" y="0"/>
                  </a:lnTo>
                  <a:lnTo>
                    <a:pt x="576212" y="858322"/>
                  </a:lnTo>
                  <a:lnTo>
                    <a:pt x="479149" y="888325"/>
                  </a:lnTo>
                  <a:cubicBezTo>
                    <a:pt x="460520" y="894065"/>
                    <a:pt x="440572" y="884776"/>
                    <a:pt x="432961" y="866827"/>
                  </a:cubicBezTo>
                  <a:lnTo>
                    <a:pt x="135479" y="164485"/>
                  </a:lnTo>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5" name="Freeform 4">
              <a:extLst>
                <a:ext uri="{FF2B5EF4-FFF2-40B4-BE49-F238E27FC236}">
                  <a16:creationId xmlns:a16="http://schemas.microsoft.com/office/drawing/2014/main" id="{355F8CE5-3AD5-2EE7-0F48-F216E194651A}"/>
                </a:ext>
              </a:extLst>
            </p:cNvPr>
            <p:cNvSpPr/>
            <p:nvPr/>
          </p:nvSpPr>
          <p:spPr>
            <a:xfrm>
              <a:off x="4872681" y="3815231"/>
              <a:ext cx="583063" cy="901056"/>
            </a:xfrm>
            <a:custGeom>
              <a:avLst/>
              <a:gdLst>
                <a:gd name="connsiteX0" fmla="*/ 137709 w 583063"/>
                <a:gd name="connsiteY0" fmla="*/ 901050 h 901056"/>
                <a:gd name="connsiteX1" fmla="*/ 42119 w 583063"/>
                <a:gd name="connsiteY1" fmla="*/ 901050 h 901056"/>
                <a:gd name="connsiteX2" fmla="*/ 0 w 583063"/>
                <a:gd name="connsiteY2" fmla="*/ 858938 h 901056"/>
                <a:gd name="connsiteX3" fmla="*/ 348 w 583063"/>
                <a:gd name="connsiteY3" fmla="*/ 853500 h 901056"/>
                <a:gd name="connsiteX4" fmla="*/ 110397 w 583063"/>
                <a:gd name="connsiteY4" fmla="*/ 2947 h 901056"/>
                <a:gd name="connsiteX5" fmla="*/ 113677 w 583063"/>
                <a:gd name="connsiteY5" fmla="*/ 0 h 901056"/>
                <a:gd name="connsiteX6" fmla="*/ 333776 w 583063"/>
                <a:gd name="connsiteY6" fmla="*/ 0 h 901056"/>
                <a:gd name="connsiteX7" fmla="*/ 336989 w 583063"/>
                <a:gd name="connsiteY7" fmla="*/ 2478 h 901056"/>
                <a:gd name="connsiteX8" fmla="*/ 582926 w 583063"/>
                <a:gd name="connsiteY8" fmla="*/ 860733 h 901056"/>
                <a:gd name="connsiteX9" fmla="*/ 580724 w 583063"/>
                <a:gd name="connsiteY9" fmla="*/ 864818 h 901056"/>
                <a:gd name="connsiteX10" fmla="*/ 580717 w 583063"/>
                <a:gd name="connsiteY10" fmla="*/ 864818 h 901056"/>
                <a:gd name="connsiteX11" fmla="*/ 483654 w 583063"/>
                <a:gd name="connsiteY11" fmla="*/ 894889 h 901056"/>
                <a:gd name="connsiteX12" fmla="*/ 433382 w 583063"/>
                <a:gd name="connsiteY12" fmla="*/ 871448 h 901056"/>
                <a:gd name="connsiteX13" fmla="*/ 245081 w 583063"/>
                <a:gd name="connsiteY13" fmla="*/ 426884 h 901056"/>
                <a:gd name="connsiteX14" fmla="*/ 141123 w 583063"/>
                <a:gd name="connsiteY14" fmla="*/ 898438 h 901056"/>
                <a:gd name="connsiteX15" fmla="*/ 137709 w 583063"/>
                <a:gd name="connsiteY15" fmla="*/ 901050 h 901056"/>
                <a:gd name="connsiteX16" fmla="*/ 116623 w 583063"/>
                <a:gd name="connsiteY16" fmla="*/ 6965 h 901056"/>
                <a:gd name="connsiteX17" fmla="*/ 7243 w 583063"/>
                <a:gd name="connsiteY17" fmla="*/ 854370 h 901056"/>
                <a:gd name="connsiteX18" fmla="*/ 37580 w 583063"/>
                <a:gd name="connsiteY18" fmla="*/ 894233 h 901056"/>
                <a:gd name="connsiteX19" fmla="*/ 42386 w 583063"/>
                <a:gd name="connsiteY19" fmla="*/ 894554 h 901056"/>
                <a:gd name="connsiteX20" fmla="*/ 135232 w 583063"/>
                <a:gd name="connsiteY20" fmla="*/ 894554 h 901056"/>
                <a:gd name="connsiteX21" fmla="*/ 240662 w 583063"/>
                <a:gd name="connsiteY21" fmla="*/ 416436 h 901056"/>
                <a:gd name="connsiteX22" fmla="*/ 136035 w 583063"/>
                <a:gd name="connsiteY22" fmla="*/ 169307 h 901056"/>
                <a:gd name="connsiteX23" fmla="*/ 137716 w 583063"/>
                <a:gd name="connsiteY23" fmla="*/ 164981 h 901056"/>
                <a:gd name="connsiteX24" fmla="*/ 137776 w 583063"/>
                <a:gd name="connsiteY24" fmla="*/ 164954 h 901056"/>
                <a:gd name="connsiteX25" fmla="*/ 142194 w 583063"/>
                <a:gd name="connsiteY25" fmla="*/ 166695 h 901056"/>
                <a:gd name="connsiteX26" fmla="*/ 247222 w 583063"/>
                <a:gd name="connsiteY26" fmla="*/ 414494 h 901056"/>
                <a:gd name="connsiteX27" fmla="*/ 247222 w 583063"/>
                <a:gd name="connsiteY27" fmla="*/ 414494 h 901056"/>
                <a:gd name="connsiteX28" fmla="*/ 439608 w 583063"/>
                <a:gd name="connsiteY28" fmla="*/ 868635 h 901056"/>
                <a:gd name="connsiteX29" fmla="*/ 481713 w 583063"/>
                <a:gd name="connsiteY29" fmla="*/ 888258 h 901056"/>
                <a:gd name="connsiteX30" fmla="*/ 575429 w 583063"/>
                <a:gd name="connsiteY30" fmla="*/ 859192 h 901056"/>
                <a:gd name="connsiteX31" fmla="*/ 331232 w 583063"/>
                <a:gd name="connsiteY31" fmla="*/ 6965 h 90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3063" h="901056">
                  <a:moveTo>
                    <a:pt x="137709" y="901050"/>
                  </a:moveTo>
                  <a:lnTo>
                    <a:pt x="42119" y="901050"/>
                  </a:lnTo>
                  <a:cubicBezTo>
                    <a:pt x="18864" y="901057"/>
                    <a:pt x="7" y="882204"/>
                    <a:pt x="0" y="858938"/>
                  </a:cubicBezTo>
                  <a:cubicBezTo>
                    <a:pt x="0" y="857123"/>
                    <a:pt x="114" y="855301"/>
                    <a:pt x="348" y="853500"/>
                  </a:cubicBezTo>
                  <a:lnTo>
                    <a:pt x="110397" y="2947"/>
                  </a:lnTo>
                  <a:cubicBezTo>
                    <a:pt x="110598" y="1279"/>
                    <a:pt x="111997" y="20"/>
                    <a:pt x="113677" y="0"/>
                  </a:cubicBezTo>
                  <a:lnTo>
                    <a:pt x="333776" y="0"/>
                  </a:lnTo>
                  <a:cubicBezTo>
                    <a:pt x="335282" y="7"/>
                    <a:pt x="336601" y="1025"/>
                    <a:pt x="336989" y="2478"/>
                  </a:cubicBezTo>
                  <a:lnTo>
                    <a:pt x="582926" y="860733"/>
                  </a:lnTo>
                  <a:cubicBezTo>
                    <a:pt x="583442" y="862467"/>
                    <a:pt x="582458" y="864296"/>
                    <a:pt x="580724" y="864818"/>
                  </a:cubicBezTo>
                  <a:cubicBezTo>
                    <a:pt x="580724" y="864818"/>
                    <a:pt x="580717" y="864818"/>
                    <a:pt x="580717" y="864818"/>
                  </a:cubicBezTo>
                  <a:lnTo>
                    <a:pt x="483654" y="894889"/>
                  </a:lnTo>
                  <a:cubicBezTo>
                    <a:pt x="463365" y="901171"/>
                    <a:pt x="441623" y="891031"/>
                    <a:pt x="433382" y="871448"/>
                  </a:cubicBezTo>
                  <a:lnTo>
                    <a:pt x="245081" y="426884"/>
                  </a:lnTo>
                  <a:lnTo>
                    <a:pt x="141123" y="898438"/>
                  </a:lnTo>
                  <a:cubicBezTo>
                    <a:pt x="140795" y="900039"/>
                    <a:pt x="139335" y="901151"/>
                    <a:pt x="137709" y="901050"/>
                  </a:cubicBezTo>
                  <a:close/>
                  <a:moveTo>
                    <a:pt x="116623" y="6965"/>
                  </a:moveTo>
                  <a:lnTo>
                    <a:pt x="7243" y="854370"/>
                  </a:lnTo>
                  <a:cubicBezTo>
                    <a:pt x="4618" y="873759"/>
                    <a:pt x="18201" y="891607"/>
                    <a:pt x="37580" y="894233"/>
                  </a:cubicBezTo>
                  <a:cubicBezTo>
                    <a:pt x="39173" y="894447"/>
                    <a:pt x="40780" y="894554"/>
                    <a:pt x="42386" y="894554"/>
                  </a:cubicBezTo>
                  <a:lnTo>
                    <a:pt x="135232" y="894554"/>
                  </a:lnTo>
                  <a:lnTo>
                    <a:pt x="240662" y="416436"/>
                  </a:lnTo>
                  <a:lnTo>
                    <a:pt x="136035" y="169307"/>
                  </a:lnTo>
                  <a:cubicBezTo>
                    <a:pt x="135305" y="167646"/>
                    <a:pt x="136055" y="165711"/>
                    <a:pt x="137716" y="164981"/>
                  </a:cubicBezTo>
                  <a:cubicBezTo>
                    <a:pt x="137736" y="164974"/>
                    <a:pt x="137756" y="164961"/>
                    <a:pt x="137776" y="164954"/>
                  </a:cubicBezTo>
                  <a:cubicBezTo>
                    <a:pt x="139476" y="164244"/>
                    <a:pt x="141431" y="165021"/>
                    <a:pt x="142194" y="166695"/>
                  </a:cubicBezTo>
                  <a:lnTo>
                    <a:pt x="247222" y="414494"/>
                  </a:lnTo>
                  <a:lnTo>
                    <a:pt x="247222" y="414494"/>
                  </a:lnTo>
                  <a:lnTo>
                    <a:pt x="439608" y="868635"/>
                  </a:lnTo>
                  <a:cubicBezTo>
                    <a:pt x="446469" y="885077"/>
                    <a:pt x="464717" y="893576"/>
                    <a:pt x="481713" y="888258"/>
                  </a:cubicBezTo>
                  <a:lnTo>
                    <a:pt x="575429" y="859192"/>
                  </a:lnTo>
                  <a:lnTo>
                    <a:pt x="331232" y="6965"/>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6" name="Freeform 5">
              <a:extLst>
                <a:ext uri="{FF2B5EF4-FFF2-40B4-BE49-F238E27FC236}">
                  <a16:creationId xmlns:a16="http://schemas.microsoft.com/office/drawing/2014/main" id="{CEB62793-68F1-F829-F713-04E141E1364F}"/>
                </a:ext>
              </a:extLst>
            </p:cNvPr>
            <p:cNvSpPr/>
            <p:nvPr/>
          </p:nvSpPr>
          <p:spPr>
            <a:xfrm>
              <a:off x="5161442" y="3816995"/>
              <a:ext cx="259842" cy="872166"/>
            </a:xfrm>
            <a:custGeom>
              <a:avLst/>
              <a:gdLst>
                <a:gd name="connsiteX0" fmla="*/ 256478 w 259842"/>
                <a:gd name="connsiteY0" fmla="*/ 872162 h 872166"/>
                <a:gd name="connsiteX1" fmla="*/ 253265 w 259842"/>
                <a:gd name="connsiteY1" fmla="*/ 869751 h 872166"/>
                <a:gd name="connsiteX2" fmla="*/ 299 w 259842"/>
                <a:gd name="connsiteY2" fmla="*/ 4733 h 872166"/>
                <a:gd name="connsiteX3" fmla="*/ 1966 w 259842"/>
                <a:gd name="connsiteY3" fmla="*/ 299 h 872166"/>
                <a:gd name="connsiteX4" fmla="*/ 6397 w 259842"/>
                <a:gd name="connsiteY4" fmla="*/ 1966 h 872166"/>
                <a:gd name="connsiteX5" fmla="*/ 6658 w 259842"/>
                <a:gd name="connsiteY5" fmla="*/ 2857 h 872166"/>
                <a:gd name="connsiteX6" fmla="*/ 259691 w 259842"/>
                <a:gd name="connsiteY6" fmla="*/ 867876 h 872166"/>
                <a:gd name="connsiteX7" fmla="*/ 257542 w 259842"/>
                <a:gd name="connsiteY7" fmla="*/ 871988 h 872166"/>
                <a:gd name="connsiteX8" fmla="*/ 257415 w 259842"/>
                <a:gd name="connsiteY8" fmla="*/ 872028 h 872166"/>
                <a:gd name="connsiteX9" fmla="*/ 256478 w 259842"/>
                <a:gd name="connsiteY9" fmla="*/ 872162 h 87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842" h="872166">
                  <a:moveTo>
                    <a:pt x="256478" y="872162"/>
                  </a:moveTo>
                  <a:cubicBezTo>
                    <a:pt x="254992" y="872162"/>
                    <a:pt x="253680" y="871178"/>
                    <a:pt x="253265" y="869751"/>
                  </a:cubicBezTo>
                  <a:lnTo>
                    <a:pt x="299" y="4733"/>
                  </a:lnTo>
                  <a:cubicBezTo>
                    <a:pt x="-464" y="3045"/>
                    <a:pt x="286" y="1062"/>
                    <a:pt x="1966" y="299"/>
                  </a:cubicBezTo>
                  <a:cubicBezTo>
                    <a:pt x="3653" y="-465"/>
                    <a:pt x="5634" y="286"/>
                    <a:pt x="6397" y="1966"/>
                  </a:cubicBezTo>
                  <a:cubicBezTo>
                    <a:pt x="6524" y="2255"/>
                    <a:pt x="6611" y="2549"/>
                    <a:pt x="6658" y="2857"/>
                  </a:cubicBezTo>
                  <a:lnTo>
                    <a:pt x="259691" y="867876"/>
                  </a:lnTo>
                  <a:cubicBezTo>
                    <a:pt x="260234" y="869604"/>
                    <a:pt x="259276" y="871446"/>
                    <a:pt x="257542" y="871988"/>
                  </a:cubicBezTo>
                  <a:cubicBezTo>
                    <a:pt x="257502" y="872001"/>
                    <a:pt x="257455" y="872015"/>
                    <a:pt x="257415" y="872028"/>
                  </a:cubicBezTo>
                  <a:cubicBezTo>
                    <a:pt x="257114" y="872136"/>
                    <a:pt x="256793" y="872183"/>
                    <a:pt x="256478" y="872162"/>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7" name="Freeform 6">
              <a:extLst>
                <a:ext uri="{FF2B5EF4-FFF2-40B4-BE49-F238E27FC236}">
                  <a16:creationId xmlns:a16="http://schemas.microsoft.com/office/drawing/2014/main" id="{62FD4649-0AE2-9B7E-ED6F-8E08D9AC4C22}"/>
                </a:ext>
              </a:extLst>
            </p:cNvPr>
            <p:cNvSpPr/>
            <p:nvPr/>
          </p:nvSpPr>
          <p:spPr>
            <a:xfrm>
              <a:off x="5140855" y="3814843"/>
              <a:ext cx="262288" cy="880694"/>
            </a:xfrm>
            <a:custGeom>
              <a:avLst/>
              <a:gdLst>
                <a:gd name="connsiteX0" fmla="*/ 258589 w 262288"/>
                <a:gd name="connsiteY0" fmla="*/ 880677 h 880694"/>
                <a:gd name="connsiteX1" fmla="*/ 255376 w 262288"/>
                <a:gd name="connsiteY1" fmla="*/ 878266 h 880694"/>
                <a:gd name="connsiteX2" fmla="*/ 134 w 262288"/>
                <a:gd name="connsiteY2" fmla="*/ 4272 h 880694"/>
                <a:gd name="connsiteX3" fmla="*/ 2410 w 262288"/>
                <a:gd name="connsiteY3" fmla="*/ 120 h 880694"/>
                <a:gd name="connsiteX4" fmla="*/ 6560 w 262288"/>
                <a:gd name="connsiteY4" fmla="*/ 2397 h 880694"/>
                <a:gd name="connsiteX5" fmla="*/ 262137 w 262288"/>
                <a:gd name="connsiteY5" fmla="*/ 876324 h 880694"/>
                <a:gd name="connsiteX6" fmla="*/ 259988 w 262288"/>
                <a:gd name="connsiteY6" fmla="*/ 880435 h 880694"/>
                <a:gd name="connsiteX7" fmla="*/ 259861 w 262288"/>
                <a:gd name="connsiteY7" fmla="*/ 880476 h 880694"/>
                <a:gd name="connsiteX8" fmla="*/ 258589 w 262288"/>
                <a:gd name="connsiteY8" fmla="*/ 880677 h 88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88" h="880694">
                  <a:moveTo>
                    <a:pt x="258589" y="880677"/>
                  </a:moveTo>
                  <a:cubicBezTo>
                    <a:pt x="257103" y="880677"/>
                    <a:pt x="255791" y="879692"/>
                    <a:pt x="255376" y="878266"/>
                  </a:cubicBezTo>
                  <a:lnTo>
                    <a:pt x="134" y="4272"/>
                  </a:lnTo>
                  <a:cubicBezTo>
                    <a:pt x="-382" y="2498"/>
                    <a:pt x="636" y="636"/>
                    <a:pt x="2410" y="120"/>
                  </a:cubicBezTo>
                  <a:cubicBezTo>
                    <a:pt x="4177" y="-362"/>
                    <a:pt x="6011" y="649"/>
                    <a:pt x="6560" y="2397"/>
                  </a:cubicBezTo>
                  <a:lnTo>
                    <a:pt x="262137" y="876324"/>
                  </a:lnTo>
                  <a:cubicBezTo>
                    <a:pt x="262679" y="878051"/>
                    <a:pt x="261722" y="879893"/>
                    <a:pt x="259988" y="880435"/>
                  </a:cubicBezTo>
                  <a:cubicBezTo>
                    <a:pt x="259948" y="880449"/>
                    <a:pt x="259908" y="880462"/>
                    <a:pt x="259861" y="880476"/>
                  </a:cubicBezTo>
                  <a:cubicBezTo>
                    <a:pt x="259466" y="880663"/>
                    <a:pt x="259024" y="880730"/>
                    <a:pt x="258589" y="880677"/>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8" name="Freeform 7">
              <a:extLst>
                <a:ext uri="{FF2B5EF4-FFF2-40B4-BE49-F238E27FC236}">
                  <a16:creationId xmlns:a16="http://schemas.microsoft.com/office/drawing/2014/main" id="{AAE7290A-A926-FA33-F36F-565AF5A2B600}"/>
                </a:ext>
              </a:extLst>
            </p:cNvPr>
            <p:cNvSpPr/>
            <p:nvPr/>
          </p:nvSpPr>
          <p:spPr>
            <a:xfrm>
              <a:off x="5012057" y="3286348"/>
              <a:ext cx="154919" cy="191675"/>
            </a:xfrm>
            <a:custGeom>
              <a:avLst/>
              <a:gdLst>
                <a:gd name="connsiteX0" fmla="*/ 16607 w 154919"/>
                <a:gd name="connsiteY0" fmla="*/ 132338 h 191675"/>
                <a:gd name="connsiteX1" fmla="*/ 1278 w 154919"/>
                <a:gd name="connsiteY1" fmla="*/ 68982 h 191675"/>
                <a:gd name="connsiteX2" fmla="*/ 3219 w 154919"/>
                <a:gd name="connsiteY2" fmla="*/ 41523 h 191675"/>
                <a:gd name="connsiteX3" fmla="*/ 3219 w 154919"/>
                <a:gd name="connsiteY3" fmla="*/ 41523 h 191675"/>
                <a:gd name="connsiteX4" fmla="*/ 38229 w 154919"/>
                <a:gd name="connsiteY4" fmla="*/ 13395 h 191675"/>
                <a:gd name="connsiteX5" fmla="*/ 122440 w 154919"/>
                <a:gd name="connsiteY5" fmla="*/ 0 h 191675"/>
                <a:gd name="connsiteX6" fmla="*/ 144931 w 154919"/>
                <a:gd name="connsiteY6" fmla="*/ 43867 h 191675"/>
                <a:gd name="connsiteX7" fmla="*/ 144931 w 154919"/>
                <a:gd name="connsiteY7" fmla="*/ 68982 h 191675"/>
                <a:gd name="connsiteX8" fmla="*/ 154102 w 154919"/>
                <a:gd name="connsiteY8" fmla="*/ 83917 h 191675"/>
                <a:gd name="connsiteX9" fmla="*/ 150220 w 154919"/>
                <a:gd name="connsiteY9" fmla="*/ 92087 h 191675"/>
                <a:gd name="connsiteX10" fmla="*/ 145065 w 154919"/>
                <a:gd name="connsiteY10" fmla="*/ 92757 h 191675"/>
                <a:gd name="connsiteX11" fmla="*/ 145065 w 154919"/>
                <a:gd name="connsiteY11" fmla="*/ 95771 h 191675"/>
                <a:gd name="connsiteX12" fmla="*/ 90844 w 154919"/>
                <a:gd name="connsiteY12" fmla="*/ 150554 h 191675"/>
                <a:gd name="connsiteX13" fmla="*/ 90844 w 154919"/>
                <a:gd name="connsiteY13" fmla="*/ 191676 h 191675"/>
                <a:gd name="connsiteX14" fmla="*/ 15135 w 154919"/>
                <a:gd name="connsiteY14" fmla="*/ 171584 h 1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919" h="191675">
                  <a:moveTo>
                    <a:pt x="16607" y="132338"/>
                  </a:moveTo>
                  <a:lnTo>
                    <a:pt x="1278" y="68982"/>
                  </a:lnTo>
                  <a:cubicBezTo>
                    <a:pt x="-938" y="59847"/>
                    <a:pt x="-261" y="50250"/>
                    <a:pt x="3219" y="41523"/>
                  </a:cubicBezTo>
                  <a:lnTo>
                    <a:pt x="3219" y="41523"/>
                  </a:lnTo>
                  <a:cubicBezTo>
                    <a:pt x="9097" y="26615"/>
                    <a:pt x="22411" y="15919"/>
                    <a:pt x="38229" y="13395"/>
                  </a:cubicBezTo>
                  <a:lnTo>
                    <a:pt x="122440" y="0"/>
                  </a:lnTo>
                  <a:cubicBezTo>
                    <a:pt x="136484" y="10207"/>
                    <a:pt x="144838" y="26494"/>
                    <a:pt x="144931" y="43867"/>
                  </a:cubicBezTo>
                  <a:lnTo>
                    <a:pt x="144931" y="68982"/>
                  </a:lnTo>
                  <a:lnTo>
                    <a:pt x="154102" y="83917"/>
                  </a:lnTo>
                  <a:cubicBezTo>
                    <a:pt x="156043" y="87667"/>
                    <a:pt x="154437" y="92087"/>
                    <a:pt x="150220" y="92087"/>
                  </a:cubicBezTo>
                  <a:lnTo>
                    <a:pt x="145065" y="92757"/>
                  </a:lnTo>
                  <a:lnTo>
                    <a:pt x="145065" y="95771"/>
                  </a:lnTo>
                  <a:cubicBezTo>
                    <a:pt x="145179" y="125862"/>
                    <a:pt x="120920" y="150367"/>
                    <a:pt x="90844" y="150554"/>
                  </a:cubicBezTo>
                  <a:lnTo>
                    <a:pt x="90844" y="191676"/>
                  </a:lnTo>
                  <a:lnTo>
                    <a:pt x="15135" y="171584"/>
                  </a:lnTo>
                  <a:close/>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9" name="Freeform 8">
              <a:extLst>
                <a:ext uri="{FF2B5EF4-FFF2-40B4-BE49-F238E27FC236}">
                  <a16:creationId xmlns:a16="http://schemas.microsoft.com/office/drawing/2014/main" id="{5C47A50A-6E62-B793-4922-F601C958D591}"/>
                </a:ext>
              </a:extLst>
            </p:cNvPr>
            <p:cNvSpPr/>
            <p:nvPr/>
          </p:nvSpPr>
          <p:spPr>
            <a:xfrm>
              <a:off x="5008685" y="3283091"/>
              <a:ext cx="161587" cy="198883"/>
            </a:xfrm>
            <a:custGeom>
              <a:avLst/>
              <a:gdLst>
                <a:gd name="connsiteX0" fmla="*/ 94283 w 161587"/>
                <a:gd name="connsiteY0" fmla="*/ 198348 h 198883"/>
                <a:gd name="connsiteX1" fmla="*/ 93413 w 161587"/>
                <a:gd name="connsiteY1" fmla="*/ 198348 h 198883"/>
                <a:gd name="connsiteX2" fmla="*/ 17703 w 161587"/>
                <a:gd name="connsiteY2" fmla="*/ 178256 h 198883"/>
                <a:gd name="connsiteX3" fmla="*/ 15227 w 161587"/>
                <a:gd name="connsiteY3" fmla="*/ 174908 h 198883"/>
                <a:gd name="connsiteX4" fmla="*/ 16566 w 161587"/>
                <a:gd name="connsiteY4" fmla="*/ 136131 h 198883"/>
                <a:gd name="connsiteX5" fmla="*/ 1370 w 161587"/>
                <a:gd name="connsiteY5" fmla="*/ 73042 h 198883"/>
                <a:gd name="connsiteX6" fmla="*/ 3445 w 161587"/>
                <a:gd name="connsiteY6" fmla="*/ 43641 h 198883"/>
                <a:gd name="connsiteX7" fmla="*/ 41065 w 161587"/>
                <a:gd name="connsiteY7" fmla="*/ 13437 h 198883"/>
                <a:gd name="connsiteX8" fmla="*/ 125276 w 161587"/>
                <a:gd name="connsiteY8" fmla="*/ 42 h 198883"/>
                <a:gd name="connsiteX9" fmla="*/ 127753 w 161587"/>
                <a:gd name="connsiteY9" fmla="*/ 645 h 198883"/>
                <a:gd name="connsiteX10" fmla="*/ 151650 w 161587"/>
                <a:gd name="connsiteY10" fmla="*/ 47526 h 198883"/>
                <a:gd name="connsiteX11" fmla="*/ 151650 w 161587"/>
                <a:gd name="connsiteY11" fmla="*/ 71770 h 198883"/>
                <a:gd name="connsiteX12" fmla="*/ 160352 w 161587"/>
                <a:gd name="connsiteY12" fmla="*/ 85901 h 198883"/>
                <a:gd name="connsiteX13" fmla="*/ 160352 w 161587"/>
                <a:gd name="connsiteY13" fmla="*/ 95478 h 198883"/>
                <a:gd name="connsiteX14" fmla="*/ 153658 w 161587"/>
                <a:gd name="connsiteY14" fmla="*/ 99162 h 198883"/>
                <a:gd name="connsiteX15" fmla="*/ 151851 w 161587"/>
                <a:gd name="connsiteY15" fmla="*/ 99563 h 198883"/>
                <a:gd name="connsiteX16" fmla="*/ 97630 w 161587"/>
                <a:gd name="connsiteY16" fmla="*/ 157629 h 198883"/>
                <a:gd name="connsiteX17" fmla="*/ 97630 w 161587"/>
                <a:gd name="connsiteY17" fmla="*/ 195535 h 198883"/>
                <a:gd name="connsiteX18" fmla="*/ 94283 w 161587"/>
                <a:gd name="connsiteY18" fmla="*/ 198884 h 198883"/>
                <a:gd name="connsiteX19" fmla="*/ 21988 w 161587"/>
                <a:gd name="connsiteY19" fmla="*/ 172698 h 198883"/>
                <a:gd name="connsiteX20" fmla="*/ 90936 w 161587"/>
                <a:gd name="connsiteY20" fmla="*/ 190981 h 198883"/>
                <a:gd name="connsiteX21" fmla="*/ 90936 w 161587"/>
                <a:gd name="connsiteY21" fmla="*/ 154213 h 198883"/>
                <a:gd name="connsiteX22" fmla="*/ 94149 w 161587"/>
                <a:gd name="connsiteY22" fmla="*/ 150864 h 198883"/>
                <a:gd name="connsiteX23" fmla="*/ 94216 w 161587"/>
                <a:gd name="connsiteY23" fmla="*/ 150864 h 198883"/>
                <a:gd name="connsiteX24" fmla="*/ 145157 w 161587"/>
                <a:gd name="connsiteY24" fmla="*/ 99430 h 198883"/>
                <a:gd name="connsiteX25" fmla="*/ 145157 w 161587"/>
                <a:gd name="connsiteY25" fmla="*/ 96349 h 198883"/>
                <a:gd name="connsiteX26" fmla="*/ 148035 w 161587"/>
                <a:gd name="connsiteY26" fmla="*/ 93000 h 198883"/>
                <a:gd name="connsiteX27" fmla="*/ 153190 w 161587"/>
                <a:gd name="connsiteY27" fmla="*/ 92330 h 198883"/>
                <a:gd name="connsiteX28" fmla="*/ 154729 w 161587"/>
                <a:gd name="connsiteY28" fmla="*/ 91795 h 198883"/>
                <a:gd name="connsiteX29" fmla="*/ 154729 w 161587"/>
                <a:gd name="connsiteY29" fmla="*/ 88915 h 198883"/>
                <a:gd name="connsiteX30" fmla="*/ 145693 w 161587"/>
                <a:gd name="connsiteY30" fmla="*/ 73913 h 198883"/>
                <a:gd name="connsiteX31" fmla="*/ 145157 w 161587"/>
                <a:gd name="connsiteY31" fmla="*/ 72172 h 198883"/>
                <a:gd name="connsiteX32" fmla="*/ 145157 w 161587"/>
                <a:gd name="connsiteY32" fmla="*/ 46990 h 198883"/>
                <a:gd name="connsiteX33" fmla="*/ 125075 w 161587"/>
                <a:gd name="connsiteY33" fmla="*/ 6806 h 198883"/>
                <a:gd name="connsiteX34" fmla="*/ 42270 w 161587"/>
                <a:gd name="connsiteY34" fmla="*/ 20201 h 198883"/>
                <a:gd name="connsiteX35" fmla="*/ 7374 w 161587"/>
                <a:gd name="connsiteY35" fmla="*/ 68589 h 198883"/>
                <a:gd name="connsiteX36" fmla="*/ 7997 w 161587"/>
                <a:gd name="connsiteY36" fmla="*/ 71703 h 198883"/>
                <a:gd name="connsiteX37" fmla="*/ 23326 w 161587"/>
                <a:gd name="connsiteY37" fmla="*/ 135193 h 198883"/>
                <a:gd name="connsiteX38" fmla="*/ 23326 w 161587"/>
                <a:gd name="connsiteY38" fmla="*/ 136064 h 19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587" h="198883">
                  <a:moveTo>
                    <a:pt x="94283" y="198348"/>
                  </a:moveTo>
                  <a:lnTo>
                    <a:pt x="93413" y="198348"/>
                  </a:lnTo>
                  <a:lnTo>
                    <a:pt x="17703" y="178256"/>
                  </a:lnTo>
                  <a:cubicBezTo>
                    <a:pt x="16184" y="177875"/>
                    <a:pt x="15146" y="176475"/>
                    <a:pt x="15227" y="174908"/>
                  </a:cubicBezTo>
                  <a:lnTo>
                    <a:pt x="16566" y="136131"/>
                  </a:lnTo>
                  <a:lnTo>
                    <a:pt x="1370" y="73042"/>
                  </a:lnTo>
                  <a:cubicBezTo>
                    <a:pt x="-1006" y="63264"/>
                    <a:pt x="-277" y="52991"/>
                    <a:pt x="3445" y="43641"/>
                  </a:cubicBezTo>
                  <a:cubicBezTo>
                    <a:pt x="9818" y="27668"/>
                    <a:pt x="24096" y="16203"/>
                    <a:pt x="41065" y="13437"/>
                  </a:cubicBezTo>
                  <a:lnTo>
                    <a:pt x="125276" y="42"/>
                  </a:lnTo>
                  <a:cubicBezTo>
                    <a:pt x="126146" y="-99"/>
                    <a:pt x="127043" y="116"/>
                    <a:pt x="127753" y="645"/>
                  </a:cubicBezTo>
                  <a:cubicBezTo>
                    <a:pt x="142721" y="11575"/>
                    <a:pt x="151597" y="28988"/>
                    <a:pt x="151650" y="47526"/>
                  </a:cubicBezTo>
                  <a:lnTo>
                    <a:pt x="151650" y="71770"/>
                  </a:lnTo>
                  <a:lnTo>
                    <a:pt x="160352" y="85901"/>
                  </a:lnTo>
                  <a:cubicBezTo>
                    <a:pt x="161999" y="88881"/>
                    <a:pt x="161999" y="92498"/>
                    <a:pt x="160352" y="95478"/>
                  </a:cubicBezTo>
                  <a:cubicBezTo>
                    <a:pt x="158913" y="97789"/>
                    <a:pt x="156376" y="99182"/>
                    <a:pt x="153658" y="99162"/>
                  </a:cubicBezTo>
                  <a:lnTo>
                    <a:pt x="151851" y="99563"/>
                  </a:lnTo>
                  <a:cubicBezTo>
                    <a:pt x="152052" y="130250"/>
                    <a:pt x="128248" y="155747"/>
                    <a:pt x="97630" y="157629"/>
                  </a:cubicBezTo>
                  <a:lnTo>
                    <a:pt x="97630" y="195535"/>
                  </a:lnTo>
                  <a:cubicBezTo>
                    <a:pt x="97563" y="197357"/>
                    <a:pt x="96103" y="198817"/>
                    <a:pt x="94283" y="198884"/>
                  </a:cubicBezTo>
                  <a:close/>
                  <a:moveTo>
                    <a:pt x="21988" y="172698"/>
                  </a:moveTo>
                  <a:lnTo>
                    <a:pt x="90936" y="190981"/>
                  </a:lnTo>
                  <a:lnTo>
                    <a:pt x="90936" y="154213"/>
                  </a:lnTo>
                  <a:cubicBezTo>
                    <a:pt x="90902" y="152398"/>
                    <a:pt x="92335" y="150905"/>
                    <a:pt x="94149" y="150864"/>
                  </a:cubicBezTo>
                  <a:cubicBezTo>
                    <a:pt x="94169" y="150864"/>
                    <a:pt x="94196" y="150864"/>
                    <a:pt x="94216" y="150864"/>
                  </a:cubicBezTo>
                  <a:cubicBezTo>
                    <a:pt x="122471" y="150717"/>
                    <a:pt x="145271" y="127699"/>
                    <a:pt x="145157" y="99430"/>
                  </a:cubicBezTo>
                  <a:lnTo>
                    <a:pt x="145157" y="96349"/>
                  </a:lnTo>
                  <a:cubicBezTo>
                    <a:pt x="145144" y="94668"/>
                    <a:pt x="146375" y="93235"/>
                    <a:pt x="148035" y="93000"/>
                  </a:cubicBezTo>
                  <a:lnTo>
                    <a:pt x="153190" y="92330"/>
                  </a:lnTo>
                  <a:cubicBezTo>
                    <a:pt x="154462" y="92330"/>
                    <a:pt x="154663" y="91929"/>
                    <a:pt x="154729" y="91795"/>
                  </a:cubicBezTo>
                  <a:cubicBezTo>
                    <a:pt x="155191" y="90891"/>
                    <a:pt x="155191" y="89819"/>
                    <a:pt x="154729" y="88915"/>
                  </a:cubicBezTo>
                  <a:lnTo>
                    <a:pt x="145693" y="73913"/>
                  </a:lnTo>
                  <a:cubicBezTo>
                    <a:pt x="145338" y="73404"/>
                    <a:pt x="145150" y="72795"/>
                    <a:pt x="145157" y="72172"/>
                  </a:cubicBezTo>
                  <a:lnTo>
                    <a:pt x="145157" y="46990"/>
                  </a:lnTo>
                  <a:cubicBezTo>
                    <a:pt x="144943" y="31231"/>
                    <a:pt x="137546" y="16430"/>
                    <a:pt x="125075" y="6806"/>
                  </a:cubicBezTo>
                  <a:lnTo>
                    <a:pt x="42270" y="20201"/>
                  </a:lnTo>
                  <a:cubicBezTo>
                    <a:pt x="19276" y="23925"/>
                    <a:pt x="3653" y="45583"/>
                    <a:pt x="7374" y="68589"/>
                  </a:cubicBezTo>
                  <a:cubicBezTo>
                    <a:pt x="7542" y="69633"/>
                    <a:pt x="7749" y="70671"/>
                    <a:pt x="7997" y="71703"/>
                  </a:cubicBezTo>
                  <a:lnTo>
                    <a:pt x="23326" y="135193"/>
                  </a:lnTo>
                  <a:cubicBezTo>
                    <a:pt x="23360" y="135481"/>
                    <a:pt x="23360" y="135776"/>
                    <a:pt x="23326" y="136064"/>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0" name="Freeform 9">
              <a:extLst>
                <a:ext uri="{FF2B5EF4-FFF2-40B4-BE49-F238E27FC236}">
                  <a16:creationId xmlns:a16="http://schemas.microsoft.com/office/drawing/2014/main" id="{F1AC579E-DE71-B70F-6C0E-813C51AB92AD}"/>
                </a:ext>
              </a:extLst>
            </p:cNvPr>
            <p:cNvSpPr/>
            <p:nvPr/>
          </p:nvSpPr>
          <p:spPr>
            <a:xfrm>
              <a:off x="5366041" y="4708512"/>
              <a:ext cx="266889" cy="119010"/>
            </a:xfrm>
            <a:custGeom>
              <a:avLst/>
              <a:gdLst>
                <a:gd name="connsiteX0" fmla="*/ 93582 w 266889"/>
                <a:gd name="connsiteY0" fmla="*/ 0 h 119010"/>
                <a:gd name="connsiteX1" fmla="*/ 100879 w 266889"/>
                <a:gd name="connsiteY1" fmla="*/ 22704 h 119010"/>
                <a:gd name="connsiteX2" fmla="*/ 119622 w 266889"/>
                <a:gd name="connsiteY2" fmla="*/ 35429 h 119010"/>
                <a:gd name="connsiteX3" fmla="*/ 191515 w 266889"/>
                <a:gd name="connsiteY3" fmla="*/ 31142 h 119010"/>
                <a:gd name="connsiteX4" fmla="*/ 211597 w 266889"/>
                <a:gd name="connsiteY4" fmla="*/ 29937 h 119010"/>
                <a:gd name="connsiteX5" fmla="*/ 247812 w 266889"/>
                <a:gd name="connsiteY5" fmla="*/ 27794 h 119010"/>
                <a:gd name="connsiteX6" fmla="*/ 259325 w 266889"/>
                <a:gd name="connsiteY6" fmla="*/ 30941 h 119010"/>
                <a:gd name="connsiteX7" fmla="*/ 266890 w 266889"/>
                <a:gd name="connsiteY7" fmla="*/ 42059 h 119010"/>
                <a:gd name="connsiteX8" fmla="*/ 266890 w 266889"/>
                <a:gd name="connsiteY8" fmla="*/ 42059 h 119010"/>
                <a:gd name="connsiteX9" fmla="*/ 28583 w 266889"/>
                <a:gd name="connsiteY9" fmla="*/ 119011 h 119010"/>
                <a:gd name="connsiteX10" fmla="*/ 28115 w 266889"/>
                <a:gd name="connsiteY10" fmla="*/ 117738 h 119010"/>
                <a:gd name="connsiteX11" fmla="*/ 17806 w 266889"/>
                <a:gd name="connsiteY11" fmla="*/ 85859 h 119010"/>
                <a:gd name="connsiteX12" fmla="*/ 0 w 266889"/>
                <a:gd name="connsiteY12" fmla="*/ 31343 h 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889" h="119010">
                  <a:moveTo>
                    <a:pt x="93582" y="0"/>
                  </a:moveTo>
                  <a:lnTo>
                    <a:pt x="100879" y="22704"/>
                  </a:lnTo>
                  <a:cubicBezTo>
                    <a:pt x="103489" y="30727"/>
                    <a:pt x="111201" y="35964"/>
                    <a:pt x="119622" y="35429"/>
                  </a:cubicBezTo>
                  <a:lnTo>
                    <a:pt x="191515" y="31142"/>
                  </a:lnTo>
                  <a:lnTo>
                    <a:pt x="211597" y="29937"/>
                  </a:lnTo>
                  <a:lnTo>
                    <a:pt x="247812" y="27794"/>
                  </a:lnTo>
                  <a:cubicBezTo>
                    <a:pt x="251889" y="27559"/>
                    <a:pt x="255932" y="28664"/>
                    <a:pt x="259325" y="30941"/>
                  </a:cubicBezTo>
                  <a:cubicBezTo>
                    <a:pt x="263148" y="33567"/>
                    <a:pt x="265845" y="37538"/>
                    <a:pt x="266890" y="42059"/>
                  </a:cubicBezTo>
                  <a:lnTo>
                    <a:pt x="266890" y="42059"/>
                  </a:lnTo>
                  <a:lnTo>
                    <a:pt x="28583" y="119011"/>
                  </a:lnTo>
                  <a:cubicBezTo>
                    <a:pt x="28583" y="118609"/>
                    <a:pt x="28583" y="118207"/>
                    <a:pt x="28115" y="117738"/>
                  </a:cubicBezTo>
                  <a:lnTo>
                    <a:pt x="17806" y="85859"/>
                  </a:lnTo>
                  <a:lnTo>
                    <a:pt x="0" y="31343"/>
                  </a:lnTo>
                  <a:close/>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1" name="Freeform 10">
              <a:extLst>
                <a:ext uri="{FF2B5EF4-FFF2-40B4-BE49-F238E27FC236}">
                  <a16:creationId xmlns:a16="http://schemas.microsoft.com/office/drawing/2014/main" id="{BD94AFA4-4059-7A4A-A269-C39BB5F73B08}"/>
                </a:ext>
              </a:extLst>
            </p:cNvPr>
            <p:cNvSpPr/>
            <p:nvPr/>
          </p:nvSpPr>
          <p:spPr>
            <a:xfrm>
              <a:off x="5362932" y="4705088"/>
              <a:ext cx="273237" cy="125850"/>
            </a:xfrm>
            <a:custGeom>
              <a:avLst/>
              <a:gdLst>
                <a:gd name="connsiteX0" fmla="*/ 31894 w 273237"/>
                <a:gd name="connsiteY0" fmla="*/ 125850 h 125850"/>
                <a:gd name="connsiteX1" fmla="*/ 28815 w 273237"/>
                <a:gd name="connsiteY1" fmla="*/ 123774 h 125850"/>
                <a:gd name="connsiteX2" fmla="*/ 28212 w 273237"/>
                <a:gd name="connsiteY2" fmla="*/ 122300 h 125850"/>
                <a:gd name="connsiteX3" fmla="*/ 164 w 273237"/>
                <a:gd name="connsiteY3" fmla="*/ 35839 h 125850"/>
                <a:gd name="connsiteX4" fmla="*/ 2306 w 273237"/>
                <a:gd name="connsiteY4" fmla="*/ 31619 h 125850"/>
                <a:gd name="connsiteX5" fmla="*/ 95621 w 273237"/>
                <a:gd name="connsiteY5" fmla="*/ 276 h 125850"/>
                <a:gd name="connsiteX6" fmla="*/ 98164 w 273237"/>
                <a:gd name="connsiteY6" fmla="*/ 276 h 125850"/>
                <a:gd name="connsiteX7" fmla="*/ 99838 w 273237"/>
                <a:gd name="connsiteY7" fmla="*/ 2285 h 125850"/>
                <a:gd name="connsiteX8" fmla="*/ 107201 w 273237"/>
                <a:gd name="connsiteY8" fmla="*/ 24922 h 125850"/>
                <a:gd name="connsiteX9" fmla="*/ 122531 w 273237"/>
                <a:gd name="connsiteY9" fmla="*/ 35370 h 125850"/>
                <a:gd name="connsiteX10" fmla="*/ 250855 w 273237"/>
                <a:gd name="connsiteY10" fmla="*/ 27735 h 125850"/>
                <a:gd name="connsiteX11" fmla="*/ 264243 w 273237"/>
                <a:gd name="connsiteY11" fmla="*/ 31485 h 125850"/>
                <a:gd name="connsiteX12" fmla="*/ 273212 w 273237"/>
                <a:gd name="connsiteY12" fmla="*/ 44880 h 125850"/>
                <a:gd name="connsiteX13" fmla="*/ 273212 w 273237"/>
                <a:gd name="connsiteY13" fmla="*/ 45616 h 125850"/>
                <a:gd name="connsiteX14" fmla="*/ 270870 w 273237"/>
                <a:gd name="connsiteY14" fmla="*/ 48831 h 125850"/>
                <a:gd name="connsiteX15" fmla="*/ 32563 w 273237"/>
                <a:gd name="connsiteY15" fmla="*/ 125850 h 125850"/>
                <a:gd name="connsiteX16" fmla="*/ 7528 w 273237"/>
                <a:gd name="connsiteY16" fmla="*/ 36910 h 125850"/>
                <a:gd name="connsiteX17" fmla="*/ 34304 w 273237"/>
                <a:gd name="connsiteY17" fmla="*/ 118282 h 125850"/>
                <a:gd name="connsiteX18" fmla="*/ 265983 w 273237"/>
                <a:gd name="connsiteY18" fmla="*/ 43273 h 125850"/>
                <a:gd name="connsiteX19" fmla="*/ 260694 w 273237"/>
                <a:gd name="connsiteY19" fmla="*/ 36977 h 125850"/>
                <a:gd name="connsiteX20" fmla="*/ 251323 w 273237"/>
                <a:gd name="connsiteY20" fmla="*/ 34432 h 125850"/>
                <a:gd name="connsiteX21" fmla="*/ 122932 w 273237"/>
                <a:gd name="connsiteY21" fmla="*/ 42067 h 125850"/>
                <a:gd name="connsiteX22" fmla="*/ 100842 w 273237"/>
                <a:gd name="connsiteY22" fmla="*/ 26998 h 125850"/>
                <a:gd name="connsiteX23" fmla="*/ 94550 w 273237"/>
                <a:gd name="connsiteY23" fmla="*/ 7509 h 12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3237" h="125850">
                  <a:moveTo>
                    <a:pt x="31894" y="125850"/>
                  </a:moveTo>
                  <a:cubicBezTo>
                    <a:pt x="30535" y="125863"/>
                    <a:pt x="29310" y="125039"/>
                    <a:pt x="28815" y="123774"/>
                  </a:cubicBezTo>
                  <a:cubicBezTo>
                    <a:pt x="28815" y="123171"/>
                    <a:pt x="28346" y="122702"/>
                    <a:pt x="28212" y="122300"/>
                  </a:cubicBezTo>
                  <a:lnTo>
                    <a:pt x="164" y="35839"/>
                  </a:lnTo>
                  <a:cubicBezTo>
                    <a:pt x="-405" y="34084"/>
                    <a:pt x="552" y="32195"/>
                    <a:pt x="2306" y="31619"/>
                  </a:cubicBezTo>
                  <a:lnTo>
                    <a:pt x="95621" y="276"/>
                  </a:lnTo>
                  <a:cubicBezTo>
                    <a:pt x="96430" y="-92"/>
                    <a:pt x="97354" y="-92"/>
                    <a:pt x="98164" y="276"/>
                  </a:cubicBezTo>
                  <a:cubicBezTo>
                    <a:pt x="98974" y="692"/>
                    <a:pt x="99577" y="1415"/>
                    <a:pt x="99838" y="2285"/>
                  </a:cubicBezTo>
                  <a:lnTo>
                    <a:pt x="107201" y="24922"/>
                  </a:lnTo>
                  <a:cubicBezTo>
                    <a:pt x="109310" y="31512"/>
                    <a:pt x="115629" y="35819"/>
                    <a:pt x="122531" y="35370"/>
                  </a:cubicBezTo>
                  <a:lnTo>
                    <a:pt x="250855" y="27735"/>
                  </a:lnTo>
                  <a:cubicBezTo>
                    <a:pt x="255607" y="27467"/>
                    <a:pt x="260320" y="28786"/>
                    <a:pt x="264243" y="31485"/>
                  </a:cubicBezTo>
                  <a:cubicBezTo>
                    <a:pt x="268808" y="34667"/>
                    <a:pt x="272007" y="39449"/>
                    <a:pt x="273212" y="44880"/>
                  </a:cubicBezTo>
                  <a:cubicBezTo>
                    <a:pt x="273246" y="45121"/>
                    <a:pt x="273246" y="45369"/>
                    <a:pt x="273212" y="45616"/>
                  </a:cubicBezTo>
                  <a:cubicBezTo>
                    <a:pt x="273219" y="47083"/>
                    <a:pt x="272268" y="48389"/>
                    <a:pt x="270870" y="48831"/>
                  </a:cubicBezTo>
                  <a:lnTo>
                    <a:pt x="32563" y="125850"/>
                  </a:lnTo>
                  <a:close/>
                  <a:moveTo>
                    <a:pt x="7528" y="36910"/>
                  </a:moveTo>
                  <a:lnTo>
                    <a:pt x="34304" y="118282"/>
                  </a:lnTo>
                  <a:lnTo>
                    <a:pt x="265983" y="43273"/>
                  </a:lnTo>
                  <a:cubicBezTo>
                    <a:pt x="264838" y="40728"/>
                    <a:pt x="263004" y="38544"/>
                    <a:pt x="260694" y="36977"/>
                  </a:cubicBezTo>
                  <a:cubicBezTo>
                    <a:pt x="257944" y="35095"/>
                    <a:pt x="254643" y="34204"/>
                    <a:pt x="251323" y="34432"/>
                  </a:cubicBezTo>
                  <a:lnTo>
                    <a:pt x="122932" y="42067"/>
                  </a:lnTo>
                  <a:cubicBezTo>
                    <a:pt x="112978" y="42750"/>
                    <a:pt x="103848" y="36522"/>
                    <a:pt x="100842" y="26998"/>
                  </a:cubicBezTo>
                  <a:lnTo>
                    <a:pt x="94550" y="7509"/>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2" name="Freeform 11">
              <a:extLst>
                <a:ext uri="{FF2B5EF4-FFF2-40B4-BE49-F238E27FC236}">
                  <a16:creationId xmlns:a16="http://schemas.microsoft.com/office/drawing/2014/main" id="{F3ED14F1-384E-FFCC-5F46-DAA798EDBB99}"/>
                </a:ext>
              </a:extLst>
            </p:cNvPr>
            <p:cNvSpPr/>
            <p:nvPr/>
          </p:nvSpPr>
          <p:spPr>
            <a:xfrm>
              <a:off x="5394826" y="4750638"/>
              <a:ext cx="238695" cy="88506"/>
            </a:xfrm>
            <a:custGeom>
              <a:avLst/>
              <a:gdLst>
                <a:gd name="connsiteX0" fmla="*/ 0 w 238695"/>
                <a:gd name="connsiteY0" fmla="*/ 76952 h 88506"/>
                <a:gd name="connsiteX1" fmla="*/ 22827 w 238695"/>
                <a:gd name="connsiteY1" fmla="*/ 87600 h 88506"/>
                <a:gd name="connsiteX2" fmla="*/ 225387 w 238695"/>
                <a:gd name="connsiteY2" fmla="*/ 21900 h 88506"/>
                <a:gd name="connsiteX3" fmla="*/ 238307 w 238695"/>
                <a:gd name="connsiteY3" fmla="*/ 0 h 88506"/>
              </a:gdLst>
              <a:ahLst/>
              <a:cxnLst>
                <a:cxn ang="0">
                  <a:pos x="connsiteX0" y="connsiteY0"/>
                </a:cxn>
                <a:cxn ang="0">
                  <a:pos x="connsiteX1" y="connsiteY1"/>
                </a:cxn>
                <a:cxn ang="0">
                  <a:pos x="connsiteX2" y="connsiteY2"/>
                </a:cxn>
                <a:cxn ang="0">
                  <a:pos x="connsiteX3" y="connsiteY3"/>
                </a:cxn>
              </a:cxnLst>
              <a:rect l="l" t="t" r="r" b="b"/>
              <a:pathLst>
                <a:path w="238695" h="88506">
                  <a:moveTo>
                    <a:pt x="0" y="76952"/>
                  </a:moveTo>
                  <a:cubicBezTo>
                    <a:pt x="3635" y="85946"/>
                    <a:pt x="13602" y="90594"/>
                    <a:pt x="22827" y="87600"/>
                  </a:cubicBezTo>
                  <a:lnTo>
                    <a:pt x="225387" y="21900"/>
                  </a:lnTo>
                  <a:cubicBezTo>
                    <a:pt x="234678" y="19000"/>
                    <a:pt x="240261" y="9537"/>
                    <a:pt x="238307" y="0"/>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3" name="Freeform 12">
              <a:extLst>
                <a:ext uri="{FF2B5EF4-FFF2-40B4-BE49-F238E27FC236}">
                  <a16:creationId xmlns:a16="http://schemas.microsoft.com/office/drawing/2014/main" id="{B59AE050-0EB1-DB29-B381-A078DA056A7B}"/>
                </a:ext>
              </a:extLst>
            </p:cNvPr>
            <p:cNvSpPr/>
            <p:nvPr/>
          </p:nvSpPr>
          <p:spPr>
            <a:xfrm>
              <a:off x="5391646" y="4747465"/>
              <a:ext cx="245364" cy="95003"/>
            </a:xfrm>
            <a:custGeom>
              <a:avLst/>
              <a:gdLst>
                <a:gd name="connsiteX0" fmla="*/ 20383 w 245364"/>
                <a:gd name="connsiteY0" fmla="*/ 94992 h 95003"/>
                <a:gd name="connsiteX1" fmla="*/ 301 w 245364"/>
                <a:gd name="connsiteY1" fmla="*/ 81598 h 95003"/>
                <a:gd name="connsiteX2" fmla="*/ 301 w 245364"/>
                <a:gd name="connsiteY2" fmla="*/ 78919 h 95003"/>
                <a:gd name="connsiteX3" fmla="*/ 2309 w 245364"/>
                <a:gd name="connsiteY3" fmla="*/ 77111 h 95003"/>
                <a:gd name="connsiteX4" fmla="*/ 240616 w 245364"/>
                <a:gd name="connsiteY4" fmla="*/ 159 h 95003"/>
                <a:gd name="connsiteX5" fmla="*/ 244820 w 245364"/>
                <a:gd name="connsiteY5" fmla="*/ 2336 h 95003"/>
                <a:gd name="connsiteX6" fmla="*/ 244900 w 245364"/>
                <a:gd name="connsiteY6" fmla="*/ 2637 h 95003"/>
                <a:gd name="connsiteX7" fmla="*/ 229772 w 245364"/>
                <a:gd name="connsiteY7" fmla="*/ 28421 h 95003"/>
                <a:gd name="connsiteX8" fmla="*/ 27144 w 245364"/>
                <a:gd name="connsiteY8" fmla="*/ 94188 h 95003"/>
                <a:gd name="connsiteX9" fmla="*/ 20383 w 245364"/>
                <a:gd name="connsiteY9" fmla="*/ 94992 h 95003"/>
                <a:gd name="connsiteX10" fmla="*/ 8066 w 245364"/>
                <a:gd name="connsiteY10" fmla="*/ 82066 h 95003"/>
                <a:gd name="connsiteX11" fmla="*/ 25002 w 245364"/>
                <a:gd name="connsiteY11" fmla="*/ 87625 h 95003"/>
                <a:gd name="connsiteX12" fmla="*/ 227563 w 245364"/>
                <a:gd name="connsiteY12" fmla="*/ 21858 h 95003"/>
                <a:gd name="connsiteX13" fmla="*/ 238608 w 245364"/>
                <a:gd name="connsiteY13" fmla="*/ 7593 h 9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364" h="95003">
                  <a:moveTo>
                    <a:pt x="20383" y="94992"/>
                  </a:moveTo>
                  <a:cubicBezTo>
                    <a:pt x="11601" y="94992"/>
                    <a:pt x="3682" y="89708"/>
                    <a:pt x="301" y="81598"/>
                  </a:cubicBezTo>
                  <a:cubicBezTo>
                    <a:pt x="-100" y="80747"/>
                    <a:pt x="-100" y="79769"/>
                    <a:pt x="301" y="78919"/>
                  </a:cubicBezTo>
                  <a:cubicBezTo>
                    <a:pt x="689" y="78061"/>
                    <a:pt x="1413" y="77405"/>
                    <a:pt x="2309" y="77111"/>
                  </a:cubicBezTo>
                  <a:lnTo>
                    <a:pt x="240616" y="159"/>
                  </a:lnTo>
                  <a:cubicBezTo>
                    <a:pt x="242376" y="-403"/>
                    <a:pt x="244257" y="574"/>
                    <a:pt x="244820" y="2336"/>
                  </a:cubicBezTo>
                  <a:cubicBezTo>
                    <a:pt x="244853" y="2436"/>
                    <a:pt x="244880" y="2536"/>
                    <a:pt x="244900" y="2637"/>
                  </a:cubicBezTo>
                  <a:cubicBezTo>
                    <a:pt x="247216" y="13841"/>
                    <a:pt x="240676" y="24979"/>
                    <a:pt x="229772" y="28421"/>
                  </a:cubicBezTo>
                  <a:lnTo>
                    <a:pt x="27144" y="94188"/>
                  </a:lnTo>
                  <a:cubicBezTo>
                    <a:pt x="24942" y="94791"/>
                    <a:pt x="22666" y="95066"/>
                    <a:pt x="20383" y="94992"/>
                  </a:cubicBezTo>
                  <a:close/>
                  <a:moveTo>
                    <a:pt x="8066" y="82066"/>
                  </a:moveTo>
                  <a:cubicBezTo>
                    <a:pt x="11922" y="87384"/>
                    <a:pt x="18750" y="89628"/>
                    <a:pt x="25002" y="87625"/>
                  </a:cubicBezTo>
                  <a:lnTo>
                    <a:pt x="227563" y="21858"/>
                  </a:lnTo>
                  <a:cubicBezTo>
                    <a:pt x="233848" y="19862"/>
                    <a:pt x="238246" y="14183"/>
                    <a:pt x="238608" y="7593"/>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4" name="Freeform 13">
              <a:extLst>
                <a:ext uri="{FF2B5EF4-FFF2-40B4-BE49-F238E27FC236}">
                  <a16:creationId xmlns:a16="http://schemas.microsoft.com/office/drawing/2014/main" id="{0B75D91A-291E-8C25-EF88-2C67AB72A86B}"/>
                </a:ext>
              </a:extLst>
            </p:cNvPr>
            <p:cNvSpPr/>
            <p:nvPr/>
          </p:nvSpPr>
          <p:spPr>
            <a:xfrm>
              <a:off x="4889027" y="4745481"/>
              <a:ext cx="249954" cy="94900"/>
            </a:xfrm>
            <a:custGeom>
              <a:avLst/>
              <a:gdLst>
                <a:gd name="connsiteX0" fmla="*/ 248013 w 249954"/>
                <a:gd name="connsiteY0" fmla="*/ 88337 h 94900"/>
                <a:gd name="connsiteX1" fmla="*/ 239444 w 249954"/>
                <a:gd name="connsiteY1" fmla="*/ 81640 h 94900"/>
                <a:gd name="connsiteX2" fmla="*/ 205974 w 249954"/>
                <a:gd name="connsiteY2" fmla="*/ 71862 h 94900"/>
                <a:gd name="connsiteX3" fmla="*/ 187365 w 249954"/>
                <a:gd name="connsiteY3" fmla="*/ 66370 h 94900"/>
                <a:gd name="connsiteX4" fmla="*/ 121496 w 249954"/>
                <a:gd name="connsiteY4" fmla="*/ 46881 h 94900"/>
                <a:gd name="connsiteX5" fmla="*/ 111321 w 249954"/>
                <a:gd name="connsiteY5" fmla="*/ 28731 h 94900"/>
                <a:gd name="connsiteX6" fmla="*/ 115471 w 249954"/>
                <a:gd name="connsiteY6" fmla="*/ 0 h 94900"/>
                <a:gd name="connsiteX7" fmla="*/ 21086 w 249954"/>
                <a:gd name="connsiteY7" fmla="*/ 0 h 94900"/>
                <a:gd name="connsiteX8" fmla="*/ 6694 w 249954"/>
                <a:gd name="connsiteY8" fmla="*/ 61414 h 94900"/>
                <a:gd name="connsiteX9" fmla="*/ 0 w 249954"/>
                <a:gd name="connsiteY9" fmla="*/ 94900 h 94900"/>
                <a:gd name="connsiteX10" fmla="*/ 249954 w 249954"/>
                <a:gd name="connsiteY10" fmla="*/ 94900 h 94900"/>
                <a:gd name="connsiteX11" fmla="*/ 248013 w 249954"/>
                <a:gd name="connsiteY11" fmla="*/ 88337 h 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954" h="94900">
                  <a:moveTo>
                    <a:pt x="248013" y="88337"/>
                  </a:moveTo>
                  <a:cubicBezTo>
                    <a:pt x="246165" y="85048"/>
                    <a:pt x="243079" y="82637"/>
                    <a:pt x="239444" y="81640"/>
                  </a:cubicBezTo>
                  <a:lnTo>
                    <a:pt x="205974" y="71862"/>
                  </a:lnTo>
                  <a:lnTo>
                    <a:pt x="187365" y="66370"/>
                  </a:lnTo>
                  <a:lnTo>
                    <a:pt x="121496" y="46881"/>
                  </a:lnTo>
                  <a:cubicBezTo>
                    <a:pt x="113778" y="44550"/>
                    <a:pt x="109286" y="36534"/>
                    <a:pt x="111321" y="28731"/>
                  </a:cubicBezTo>
                  <a:lnTo>
                    <a:pt x="115471" y="0"/>
                  </a:lnTo>
                  <a:lnTo>
                    <a:pt x="21086" y="0"/>
                  </a:lnTo>
                  <a:lnTo>
                    <a:pt x="6694" y="61414"/>
                  </a:lnTo>
                  <a:lnTo>
                    <a:pt x="0" y="94900"/>
                  </a:lnTo>
                  <a:lnTo>
                    <a:pt x="249954" y="94900"/>
                  </a:lnTo>
                  <a:cubicBezTo>
                    <a:pt x="249807" y="92596"/>
                    <a:pt x="249144" y="90353"/>
                    <a:pt x="248013" y="88337"/>
                  </a:cubicBezTo>
                  <a:close/>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5" name="Freeform 14">
              <a:extLst>
                <a:ext uri="{FF2B5EF4-FFF2-40B4-BE49-F238E27FC236}">
                  <a16:creationId xmlns:a16="http://schemas.microsoft.com/office/drawing/2014/main" id="{3BA01D11-3AC6-CDC6-B96B-3F6F998A1D27}"/>
                </a:ext>
              </a:extLst>
            </p:cNvPr>
            <p:cNvSpPr/>
            <p:nvPr/>
          </p:nvSpPr>
          <p:spPr>
            <a:xfrm>
              <a:off x="4885680" y="4742199"/>
              <a:ext cx="256597" cy="101530"/>
            </a:xfrm>
            <a:custGeom>
              <a:avLst/>
              <a:gdLst>
                <a:gd name="connsiteX0" fmla="*/ 253301 w 256597"/>
                <a:gd name="connsiteY0" fmla="*/ 101530 h 101530"/>
                <a:gd name="connsiteX1" fmla="*/ 3347 w 256597"/>
                <a:gd name="connsiteY1" fmla="*/ 101530 h 101530"/>
                <a:gd name="connsiteX2" fmla="*/ 0 w 256597"/>
                <a:gd name="connsiteY2" fmla="*/ 98182 h 101530"/>
                <a:gd name="connsiteX3" fmla="*/ 67 w 256597"/>
                <a:gd name="connsiteY3" fmla="*/ 97512 h 101530"/>
                <a:gd name="connsiteX4" fmla="*/ 6761 w 256597"/>
                <a:gd name="connsiteY4" fmla="*/ 64026 h 101530"/>
                <a:gd name="connsiteX5" fmla="*/ 21153 w 256597"/>
                <a:gd name="connsiteY5" fmla="*/ 2545 h 101530"/>
                <a:gd name="connsiteX6" fmla="*/ 24433 w 256597"/>
                <a:gd name="connsiteY6" fmla="*/ 0 h 101530"/>
                <a:gd name="connsiteX7" fmla="*/ 119153 w 256597"/>
                <a:gd name="connsiteY7" fmla="*/ 0 h 101530"/>
                <a:gd name="connsiteX8" fmla="*/ 122467 w 256597"/>
                <a:gd name="connsiteY8" fmla="*/ 3382 h 101530"/>
                <a:gd name="connsiteX9" fmla="*/ 122433 w 256597"/>
                <a:gd name="connsiteY9" fmla="*/ 3818 h 101530"/>
                <a:gd name="connsiteX10" fmla="*/ 118350 w 256597"/>
                <a:gd name="connsiteY10" fmla="*/ 32482 h 101530"/>
                <a:gd name="connsiteX11" fmla="*/ 126182 w 256597"/>
                <a:gd name="connsiteY11" fmla="*/ 46948 h 101530"/>
                <a:gd name="connsiteX12" fmla="*/ 243729 w 256597"/>
                <a:gd name="connsiteY12" fmla="*/ 81707 h 101530"/>
                <a:gd name="connsiteX13" fmla="*/ 254305 w 256597"/>
                <a:gd name="connsiteY13" fmla="*/ 90011 h 101530"/>
                <a:gd name="connsiteX14" fmla="*/ 256581 w 256597"/>
                <a:gd name="connsiteY14" fmla="*/ 97981 h 101530"/>
                <a:gd name="connsiteX15" fmla="*/ 255711 w 256597"/>
                <a:gd name="connsiteY15" fmla="*/ 100526 h 101530"/>
                <a:gd name="connsiteX16" fmla="*/ 253301 w 256597"/>
                <a:gd name="connsiteY16" fmla="*/ 101530 h 101530"/>
                <a:gd name="connsiteX17" fmla="*/ 7430 w 256597"/>
                <a:gd name="connsiteY17" fmla="*/ 94833 h 101530"/>
                <a:gd name="connsiteX18" fmla="*/ 249151 w 256597"/>
                <a:gd name="connsiteY18" fmla="*/ 94833 h 101530"/>
                <a:gd name="connsiteX19" fmla="*/ 248481 w 256597"/>
                <a:gd name="connsiteY19" fmla="*/ 93226 h 101530"/>
                <a:gd name="connsiteX20" fmla="*/ 248481 w 256597"/>
                <a:gd name="connsiteY20" fmla="*/ 93226 h 101530"/>
                <a:gd name="connsiteX21" fmla="*/ 241787 w 256597"/>
                <a:gd name="connsiteY21" fmla="*/ 88069 h 101530"/>
                <a:gd name="connsiteX22" fmla="*/ 124241 w 256597"/>
                <a:gd name="connsiteY22" fmla="*/ 53042 h 101530"/>
                <a:gd name="connsiteX23" fmla="*/ 111723 w 256597"/>
                <a:gd name="connsiteY23" fmla="*/ 31009 h 101530"/>
                <a:gd name="connsiteX24" fmla="*/ 115271 w 256597"/>
                <a:gd name="connsiteY24" fmla="*/ 6363 h 101530"/>
                <a:gd name="connsiteX25" fmla="*/ 27044 w 256597"/>
                <a:gd name="connsiteY25" fmla="*/ 6363 h 101530"/>
                <a:gd name="connsiteX26" fmla="*/ 13656 w 256597"/>
                <a:gd name="connsiteY26" fmla="*/ 65097 h 1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6597" h="101530">
                  <a:moveTo>
                    <a:pt x="253301" y="101530"/>
                  </a:moveTo>
                  <a:lnTo>
                    <a:pt x="3347" y="101530"/>
                  </a:lnTo>
                  <a:cubicBezTo>
                    <a:pt x="1499" y="101530"/>
                    <a:pt x="0" y="100030"/>
                    <a:pt x="0" y="98182"/>
                  </a:cubicBezTo>
                  <a:cubicBezTo>
                    <a:pt x="0" y="97954"/>
                    <a:pt x="20" y="97733"/>
                    <a:pt x="67" y="97512"/>
                  </a:cubicBezTo>
                  <a:lnTo>
                    <a:pt x="6761" y="64026"/>
                  </a:lnTo>
                  <a:lnTo>
                    <a:pt x="21153" y="2545"/>
                  </a:lnTo>
                  <a:cubicBezTo>
                    <a:pt x="21528" y="1038"/>
                    <a:pt x="22880" y="-13"/>
                    <a:pt x="24433" y="0"/>
                  </a:cubicBezTo>
                  <a:lnTo>
                    <a:pt x="119153" y="0"/>
                  </a:lnTo>
                  <a:cubicBezTo>
                    <a:pt x="121001" y="20"/>
                    <a:pt x="122487" y="1534"/>
                    <a:pt x="122467" y="3382"/>
                  </a:cubicBezTo>
                  <a:cubicBezTo>
                    <a:pt x="122467" y="3529"/>
                    <a:pt x="122453" y="3677"/>
                    <a:pt x="122433" y="3818"/>
                  </a:cubicBezTo>
                  <a:lnTo>
                    <a:pt x="118350" y="32482"/>
                  </a:lnTo>
                  <a:cubicBezTo>
                    <a:pt x="116529" y="38637"/>
                    <a:pt x="120037" y="45106"/>
                    <a:pt x="126182" y="46948"/>
                  </a:cubicBezTo>
                  <a:lnTo>
                    <a:pt x="243729" y="81707"/>
                  </a:lnTo>
                  <a:cubicBezTo>
                    <a:pt x="248200" y="82986"/>
                    <a:pt x="252002" y="85966"/>
                    <a:pt x="254305" y="90011"/>
                  </a:cubicBezTo>
                  <a:cubicBezTo>
                    <a:pt x="255644" y="92469"/>
                    <a:pt x="256420" y="95188"/>
                    <a:pt x="256581" y="97981"/>
                  </a:cubicBezTo>
                  <a:cubicBezTo>
                    <a:pt x="256675" y="98918"/>
                    <a:pt x="256360" y="99843"/>
                    <a:pt x="255711" y="100526"/>
                  </a:cubicBezTo>
                  <a:cubicBezTo>
                    <a:pt x="255075" y="101176"/>
                    <a:pt x="254205" y="101537"/>
                    <a:pt x="253301" y="101530"/>
                  </a:cubicBezTo>
                  <a:close/>
                  <a:moveTo>
                    <a:pt x="7430" y="94833"/>
                  </a:moveTo>
                  <a:lnTo>
                    <a:pt x="249151" y="94833"/>
                  </a:lnTo>
                  <a:cubicBezTo>
                    <a:pt x="248957" y="94284"/>
                    <a:pt x="248736" y="93748"/>
                    <a:pt x="248481" y="93226"/>
                  </a:cubicBezTo>
                  <a:lnTo>
                    <a:pt x="248481" y="93226"/>
                  </a:lnTo>
                  <a:cubicBezTo>
                    <a:pt x="247035" y="90674"/>
                    <a:pt x="244625" y="88812"/>
                    <a:pt x="241787" y="88069"/>
                  </a:cubicBezTo>
                  <a:lnTo>
                    <a:pt x="124241" y="53042"/>
                  </a:lnTo>
                  <a:cubicBezTo>
                    <a:pt x="114782" y="50310"/>
                    <a:pt x="109233" y="40532"/>
                    <a:pt x="111723" y="31009"/>
                  </a:cubicBezTo>
                  <a:lnTo>
                    <a:pt x="115271" y="6363"/>
                  </a:lnTo>
                  <a:lnTo>
                    <a:pt x="27044" y="6363"/>
                  </a:lnTo>
                  <a:lnTo>
                    <a:pt x="13656" y="65097"/>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6" name="Freeform 15">
              <a:extLst>
                <a:ext uri="{FF2B5EF4-FFF2-40B4-BE49-F238E27FC236}">
                  <a16:creationId xmlns:a16="http://schemas.microsoft.com/office/drawing/2014/main" id="{BCE1AE07-5631-12C4-BB49-13AF60760B9D}"/>
                </a:ext>
              </a:extLst>
            </p:cNvPr>
            <p:cNvSpPr/>
            <p:nvPr/>
          </p:nvSpPr>
          <p:spPr>
            <a:xfrm>
              <a:off x="4888529" y="4840113"/>
              <a:ext cx="250505" cy="23239"/>
            </a:xfrm>
            <a:custGeom>
              <a:avLst/>
              <a:gdLst>
                <a:gd name="connsiteX0" fmla="*/ 498 w 250505"/>
                <a:gd name="connsiteY0" fmla="*/ 268 h 23239"/>
                <a:gd name="connsiteX1" fmla="*/ 11181 w 250505"/>
                <a:gd name="connsiteY1" fmla="*/ 18592 h 23239"/>
                <a:gd name="connsiteX2" fmla="*/ 15158 w 250505"/>
                <a:gd name="connsiteY2" fmla="*/ 19087 h 23239"/>
                <a:gd name="connsiteX3" fmla="*/ 227357 w 250505"/>
                <a:gd name="connsiteY3" fmla="*/ 23239 h 23239"/>
                <a:gd name="connsiteX4" fmla="*/ 249715 w 250505"/>
                <a:gd name="connsiteY4" fmla="*/ 6697 h 23239"/>
                <a:gd name="connsiteX5" fmla="*/ 250452 w 250505"/>
                <a:gd name="connsiteY5" fmla="*/ 0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505" h="23239">
                  <a:moveTo>
                    <a:pt x="498" y="268"/>
                  </a:moveTo>
                  <a:cubicBezTo>
                    <a:pt x="-1611" y="8278"/>
                    <a:pt x="3175" y="16482"/>
                    <a:pt x="11181" y="18592"/>
                  </a:cubicBezTo>
                  <a:cubicBezTo>
                    <a:pt x="12480" y="18933"/>
                    <a:pt x="13819" y="19101"/>
                    <a:pt x="15158" y="19087"/>
                  </a:cubicBezTo>
                  <a:lnTo>
                    <a:pt x="227357" y="23239"/>
                  </a:lnTo>
                  <a:cubicBezTo>
                    <a:pt x="237592" y="23119"/>
                    <a:pt x="246603" y="16455"/>
                    <a:pt x="249715" y="6697"/>
                  </a:cubicBezTo>
                  <a:cubicBezTo>
                    <a:pt x="250378" y="4527"/>
                    <a:pt x="250626" y="2257"/>
                    <a:pt x="250452" y="0"/>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7" name="Freeform 16">
              <a:extLst>
                <a:ext uri="{FF2B5EF4-FFF2-40B4-BE49-F238E27FC236}">
                  <a16:creationId xmlns:a16="http://schemas.microsoft.com/office/drawing/2014/main" id="{1C0DE3CD-228A-4D1E-B3DF-479C7F51D671}"/>
                </a:ext>
              </a:extLst>
            </p:cNvPr>
            <p:cNvSpPr/>
            <p:nvPr/>
          </p:nvSpPr>
          <p:spPr>
            <a:xfrm>
              <a:off x="4885262" y="4837166"/>
              <a:ext cx="257063" cy="29535"/>
            </a:xfrm>
            <a:custGeom>
              <a:avLst/>
              <a:gdLst>
                <a:gd name="connsiteX0" fmla="*/ 231026 w 257063"/>
                <a:gd name="connsiteY0" fmla="*/ 29535 h 29535"/>
                <a:gd name="connsiteX1" fmla="*/ 230558 w 257063"/>
                <a:gd name="connsiteY1" fmla="*/ 29535 h 29535"/>
                <a:gd name="connsiteX2" fmla="*/ 18358 w 257063"/>
                <a:gd name="connsiteY2" fmla="*/ 25450 h 29535"/>
                <a:gd name="connsiteX3" fmla="*/ 4033 w 257063"/>
                <a:gd name="connsiteY3" fmla="*/ 18753 h 29535"/>
                <a:gd name="connsiteX4" fmla="*/ 485 w 257063"/>
                <a:gd name="connsiteY4" fmla="*/ 2679 h 29535"/>
                <a:gd name="connsiteX5" fmla="*/ 3765 w 257063"/>
                <a:gd name="connsiteY5" fmla="*/ 0 h 29535"/>
                <a:gd name="connsiteX6" fmla="*/ 253719 w 257063"/>
                <a:gd name="connsiteY6" fmla="*/ 0 h 29535"/>
                <a:gd name="connsiteX7" fmla="*/ 256999 w 257063"/>
                <a:gd name="connsiteY7" fmla="*/ 3081 h 29535"/>
                <a:gd name="connsiteX8" fmla="*/ 256196 w 257063"/>
                <a:gd name="connsiteY8" fmla="*/ 10649 h 29535"/>
                <a:gd name="connsiteX9" fmla="*/ 231026 w 257063"/>
                <a:gd name="connsiteY9" fmla="*/ 29535 h 29535"/>
                <a:gd name="connsiteX10" fmla="*/ 6710 w 257063"/>
                <a:gd name="connsiteY10" fmla="*/ 6564 h 29535"/>
                <a:gd name="connsiteX11" fmla="*/ 17602 w 257063"/>
                <a:gd name="connsiteY11" fmla="*/ 18672 h 29535"/>
                <a:gd name="connsiteX12" fmla="*/ 18492 w 257063"/>
                <a:gd name="connsiteY12" fmla="*/ 18686 h 29535"/>
                <a:gd name="connsiteX13" fmla="*/ 230692 w 257063"/>
                <a:gd name="connsiteY13" fmla="*/ 22771 h 29535"/>
                <a:gd name="connsiteX14" fmla="*/ 230692 w 257063"/>
                <a:gd name="connsiteY14" fmla="*/ 22771 h 29535"/>
                <a:gd name="connsiteX15" fmla="*/ 249435 w 257063"/>
                <a:gd name="connsiteY15" fmla="*/ 8640 h 29535"/>
                <a:gd name="connsiteX16" fmla="*/ 249903 w 257063"/>
                <a:gd name="connsiteY16" fmla="*/ 6497 h 2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063" h="29535">
                  <a:moveTo>
                    <a:pt x="231026" y="29535"/>
                  </a:moveTo>
                  <a:lnTo>
                    <a:pt x="230558" y="29535"/>
                  </a:lnTo>
                  <a:lnTo>
                    <a:pt x="18358" y="25450"/>
                  </a:lnTo>
                  <a:cubicBezTo>
                    <a:pt x="12815" y="25517"/>
                    <a:pt x="7541" y="23053"/>
                    <a:pt x="4033" y="18753"/>
                  </a:cubicBezTo>
                  <a:cubicBezTo>
                    <a:pt x="498" y="14199"/>
                    <a:pt x="-800" y="8298"/>
                    <a:pt x="485" y="2679"/>
                  </a:cubicBezTo>
                  <a:cubicBezTo>
                    <a:pt x="780" y="1105"/>
                    <a:pt x="2165" y="-27"/>
                    <a:pt x="3765" y="0"/>
                  </a:cubicBezTo>
                  <a:lnTo>
                    <a:pt x="253719" y="0"/>
                  </a:lnTo>
                  <a:cubicBezTo>
                    <a:pt x="255453" y="0"/>
                    <a:pt x="256892" y="1347"/>
                    <a:pt x="256999" y="3081"/>
                  </a:cubicBezTo>
                  <a:cubicBezTo>
                    <a:pt x="257200" y="5633"/>
                    <a:pt x="256932" y="8198"/>
                    <a:pt x="256196" y="10649"/>
                  </a:cubicBezTo>
                  <a:cubicBezTo>
                    <a:pt x="252775" y="21733"/>
                    <a:pt x="242620" y="29355"/>
                    <a:pt x="231026" y="29535"/>
                  </a:cubicBezTo>
                  <a:close/>
                  <a:moveTo>
                    <a:pt x="6710" y="6564"/>
                  </a:moveTo>
                  <a:cubicBezTo>
                    <a:pt x="6376" y="12920"/>
                    <a:pt x="11249" y="18337"/>
                    <a:pt x="17602" y="18672"/>
                  </a:cubicBezTo>
                  <a:cubicBezTo>
                    <a:pt x="17896" y="18686"/>
                    <a:pt x="18197" y="18693"/>
                    <a:pt x="18492" y="18686"/>
                  </a:cubicBezTo>
                  <a:lnTo>
                    <a:pt x="230692" y="22771"/>
                  </a:lnTo>
                  <a:lnTo>
                    <a:pt x="230692" y="22771"/>
                  </a:lnTo>
                  <a:cubicBezTo>
                    <a:pt x="239327" y="22584"/>
                    <a:pt x="246878" y="16891"/>
                    <a:pt x="249435" y="8640"/>
                  </a:cubicBezTo>
                  <a:cubicBezTo>
                    <a:pt x="249435" y="7903"/>
                    <a:pt x="249435" y="7167"/>
                    <a:pt x="249903" y="6497"/>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8" name="Freeform 17">
              <a:extLst>
                <a:ext uri="{FF2B5EF4-FFF2-40B4-BE49-F238E27FC236}">
                  <a16:creationId xmlns:a16="http://schemas.microsoft.com/office/drawing/2014/main" id="{65ED62E9-6EE4-7F5C-28E6-8112D1335941}"/>
                </a:ext>
              </a:extLst>
            </p:cNvPr>
            <p:cNvSpPr/>
            <p:nvPr/>
          </p:nvSpPr>
          <p:spPr>
            <a:xfrm rot="12234001">
              <a:off x="5401712" y="3373691"/>
              <a:ext cx="11580" cy="110906"/>
            </a:xfrm>
            <a:custGeom>
              <a:avLst/>
              <a:gdLst>
                <a:gd name="connsiteX0" fmla="*/ 0 w 11580"/>
                <a:gd name="connsiteY0" fmla="*/ 0 h 110906"/>
                <a:gd name="connsiteX1" fmla="*/ 11581 w 11580"/>
                <a:gd name="connsiteY1" fmla="*/ 0 h 110906"/>
                <a:gd name="connsiteX2" fmla="*/ 11581 w 11580"/>
                <a:gd name="connsiteY2" fmla="*/ 110907 h 110906"/>
                <a:gd name="connsiteX3" fmla="*/ 0 w 11580"/>
                <a:gd name="connsiteY3" fmla="*/ 110907 h 110906"/>
              </a:gdLst>
              <a:ahLst/>
              <a:cxnLst>
                <a:cxn ang="0">
                  <a:pos x="connsiteX0" y="connsiteY0"/>
                </a:cxn>
                <a:cxn ang="0">
                  <a:pos x="connsiteX1" y="connsiteY1"/>
                </a:cxn>
                <a:cxn ang="0">
                  <a:pos x="connsiteX2" y="connsiteY2"/>
                </a:cxn>
                <a:cxn ang="0">
                  <a:pos x="connsiteX3" y="connsiteY3"/>
                </a:cxn>
              </a:cxnLst>
              <a:rect l="l" t="t" r="r" b="b"/>
              <a:pathLst>
                <a:path w="11580" h="110906">
                  <a:moveTo>
                    <a:pt x="0" y="0"/>
                  </a:moveTo>
                  <a:lnTo>
                    <a:pt x="11581" y="0"/>
                  </a:lnTo>
                  <a:lnTo>
                    <a:pt x="11581" y="110907"/>
                  </a:lnTo>
                  <a:lnTo>
                    <a:pt x="0" y="110907"/>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19" name="Freeform 18">
              <a:extLst>
                <a:ext uri="{FF2B5EF4-FFF2-40B4-BE49-F238E27FC236}">
                  <a16:creationId xmlns:a16="http://schemas.microsoft.com/office/drawing/2014/main" id="{03D3792D-93BB-A8CE-DA99-8273D3F9EFB4}"/>
                </a:ext>
              </a:extLst>
            </p:cNvPr>
            <p:cNvSpPr/>
            <p:nvPr/>
          </p:nvSpPr>
          <p:spPr>
            <a:xfrm>
              <a:off x="5297629" y="3400134"/>
              <a:ext cx="139636" cy="205405"/>
            </a:xfrm>
            <a:custGeom>
              <a:avLst/>
              <a:gdLst>
                <a:gd name="connsiteX0" fmla="*/ 91507 w 139636"/>
                <a:gd name="connsiteY0" fmla="*/ 42863 h 205405"/>
                <a:gd name="connsiteX1" fmla="*/ 98174 w 139636"/>
                <a:gd name="connsiteY1" fmla="*/ 41436 h 205405"/>
                <a:gd name="connsiteX2" fmla="*/ 98201 w 139636"/>
                <a:gd name="connsiteY2" fmla="*/ 41456 h 205405"/>
                <a:gd name="connsiteX3" fmla="*/ 98201 w 139636"/>
                <a:gd name="connsiteY3" fmla="*/ 41456 h 205405"/>
                <a:gd name="connsiteX4" fmla="*/ 100008 w 139636"/>
                <a:gd name="connsiteY4" fmla="*/ 47685 h 205405"/>
                <a:gd name="connsiteX5" fmla="*/ 82336 w 139636"/>
                <a:gd name="connsiteY5" fmla="*/ 84921 h 205405"/>
                <a:gd name="connsiteX6" fmla="*/ 121094 w 139636"/>
                <a:gd name="connsiteY6" fmla="*/ 52707 h 205405"/>
                <a:gd name="connsiteX7" fmla="*/ 126717 w 139636"/>
                <a:gd name="connsiteY7" fmla="*/ 5827 h 205405"/>
                <a:gd name="connsiteX8" fmla="*/ 132943 w 139636"/>
                <a:gd name="connsiteY8" fmla="*/ 0 h 205405"/>
                <a:gd name="connsiteX9" fmla="*/ 132943 w 139636"/>
                <a:gd name="connsiteY9" fmla="*/ 0 h 205405"/>
                <a:gd name="connsiteX10" fmla="*/ 139637 w 139636"/>
                <a:gd name="connsiteY10" fmla="*/ 6697 h 205405"/>
                <a:gd name="connsiteX11" fmla="*/ 139235 w 139636"/>
                <a:gd name="connsiteY11" fmla="*/ 53578 h 205405"/>
                <a:gd name="connsiteX12" fmla="*/ 135486 w 139636"/>
                <a:gd name="connsiteY12" fmla="*/ 64762 h 205405"/>
                <a:gd name="connsiteX13" fmla="*/ 60246 w 139636"/>
                <a:gd name="connsiteY13" fmla="*/ 205405 h 205405"/>
                <a:gd name="connsiteX14" fmla="*/ 0 w 139636"/>
                <a:gd name="connsiteY14" fmla="*/ 164150 h 205405"/>
                <a:gd name="connsiteX15" fmla="*/ 16936 w 139636"/>
                <a:gd name="connsiteY15" fmla="*/ 141246 h 205405"/>
                <a:gd name="connsiteX16" fmla="*/ 91373 w 139636"/>
                <a:gd name="connsiteY16" fmla="*/ 42929 h 205405"/>
                <a:gd name="connsiteX17" fmla="*/ 98067 w 139636"/>
                <a:gd name="connsiteY17" fmla="*/ 41389 h 20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636" h="205405">
                  <a:moveTo>
                    <a:pt x="91507" y="42863"/>
                  </a:moveTo>
                  <a:cubicBezTo>
                    <a:pt x="92953" y="40625"/>
                    <a:pt x="95938" y="39989"/>
                    <a:pt x="98174" y="41436"/>
                  </a:cubicBezTo>
                  <a:cubicBezTo>
                    <a:pt x="98181" y="41443"/>
                    <a:pt x="98194" y="41450"/>
                    <a:pt x="98201" y="41456"/>
                  </a:cubicBezTo>
                  <a:lnTo>
                    <a:pt x="98201" y="41456"/>
                  </a:lnTo>
                  <a:cubicBezTo>
                    <a:pt x="100289" y="42776"/>
                    <a:pt x="101066" y="45448"/>
                    <a:pt x="100008" y="47685"/>
                  </a:cubicBezTo>
                  <a:lnTo>
                    <a:pt x="82336" y="84921"/>
                  </a:lnTo>
                  <a:lnTo>
                    <a:pt x="121094" y="52707"/>
                  </a:lnTo>
                  <a:lnTo>
                    <a:pt x="126717" y="5827"/>
                  </a:lnTo>
                  <a:cubicBezTo>
                    <a:pt x="127125" y="2645"/>
                    <a:pt x="129743" y="201"/>
                    <a:pt x="132943" y="0"/>
                  </a:cubicBezTo>
                  <a:lnTo>
                    <a:pt x="132943" y="0"/>
                  </a:lnTo>
                  <a:cubicBezTo>
                    <a:pt x="136638" y="0"/>
                    <a:pt x="139637" y="3000"/>
                    <a:pt x="139637" y="6697"/>
                  </a:cubicBezTo>
                  <a:lnTo>
                    <a:pt x="139235" y="53578"/>
                  </a:lnTo>
                  <a:cubicBezTo>
                    <a:pt x="139195" y="57610"/>
                    <a:pt x="137883" y="61521"/>
                    <a:pt x="135486" y="64762"/>
                  </a:cubicBezTo>
                  <a:lnTo>
                    <a:pt x="60246" y="205405"/>
                  </a:lnTo>
                  <a:lnTo>
                    <a:pt x="0" y="164150"/>
                  </a:lnTo>
                  <a:lnTo>
                    <a:pt x="16936" y="141246"/>
                  </a:lnTo>
                  <a:lnTo>
                    <a:pt x="91373" y="42929"/>
                  </a:lnTo>
                  <a:cubicBezTo>
                    <a:pt x="92805" y="40666"/>
                    <a:pt x="95791" y="39982"/>
                    <a:pt x="98067" y="41389"/>
                  </a:cubicBezTo>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0" name="Freeform 19">
              <a:extLst>
                <a:ext uri="{FF2B5EF4-FFF2-40B4-BE49-F238E27FC236}">
                  <a16:creationId xmlns:a16="http://schemas.microsoft.com/office/drawing/2014/main" id="{D3C23E8F-10C2-08C7-44BE-EFAA74F1B420}"/>
                </a:ext>
              </a:extLst>
            </p:cNvPr>
            <p:cNvSpPr/>
            <p:nvPr/>
          </p:nvSpPr>
          <p:spPr>
            <a:xfrm>
              <a:off x="5294421" y="3396769"/>
              <a:ext cx="146662" cy="212253"/>
            </a:xfrm>
            <a:custGeom>
              <a:avLst/>
              <a:gdLst>
                <a:gd name="connsiteX0" fmla="*/ 63655 w 146662"/>
                <a:gd name="connsiteY0" fmla="*/ 212052 h 212253"/>
                <a:gd name="connsiteX1" fmla="*/ 61714 w 146662"/>
                <a:gd name="connsiteY1" fmla="*/ 211517 h 212253"/>
                <a:gd name="connsiteX2" fmla="*/ 1468 w 146662"/>
                <a:gd name="connsiteY2" fmla="*/ 170194 h 212253"/>
                <a:gd name="connsiteX3" fmla="*/ 62 w 146662"/>
                <a:gd name="connsiteY3" fmla="*/ 167984 h 212253"/>
                <a:gd name="connsiteX4" fmla="*/ 664 w 146662"/>
                <a:gd name="connsiteY4" fmla="*/ 165439 h 212253"/>
                <a:gd name="connsiteX5" fmla="*/ 17600 w 146662"/>
                <a:gd name="connsiteY5" fmla="*/ 142601 h 212253"/>
                <a:gd name="connsiteX6" fmla="*/ 92104 w 146662"/>
                <a:gd name="connsiteY6" fmla="*/ 44219 h 212253"/>
                <a:gd name="connsiteX7" fmla="*/ 98798 w 146662"/>
                <a:gd name="connsiteY7" fmla="*/ 40736 h 212253"/>
                <a:gd name="connsiteX8" fmla="*/ 103283 w 146662"/>
                <a:gd name="connsiteY8" fmla="*/ 41942 h 212253"/>
                <a:gd name="connsiteX9" fmla="*/ 106362 w 146662"/>
                <a:gd name="connsiteY9" fmla="*/ 52457 h 212253"/>
                <a:gd name="connsiteX10" fmla="*/ 95184 w 146662"/>
                <a:gd name="connsiteY10" fmla="*/ 76031 h 212253"/>
                <a:gd name="connsiteX11" fmla="*/ 121290 w 146662"/>
                <a:gd name="connsiteY11" fmla="*/ 54332 h 212253"/>
                <a:gd name="connsiteX12" fmla="*/ 126712 w 146662"/>
                <a:gd name="connsiteY12" fmla="*/ 8790 h 212253"/>
                <a:gd name="connsiteX13" fmla="*/ 136151 w 146662"/>
                <a:gd name="connsiteY13" fmla="*/ 17 h 212253"/>
                <a:gd name="connsiteX14" fmla="*/ 143581 w 146662"/>
                <a:gd name="connsiteY14" fmla="*/ 2763 h 212253"/>
                <a:gd name="connsiteX15" fmla="*/ 146660 w 146662"/>
                <a:gd name="connsiteY15" fmla="*/ 10063 h 212253"/>
                <a:gd name="connsiteX16" fmla="*/ 146259 w 146662"/>
                <a:gd name="connsiteY16" fmla="*/ 56944 h 212253"/>
                <a:gd name="connsiteX17" fmla="*/ 141840 w 146662"/>
                <a:gd name="connsiteY17" fmla="*/ 70338 h 212253"/>
                <a:gd name="connsiteX18" fmla="*/ 66868 w 146662"/>
                <a:gd name="connsiteY18" fmla="*/ 210579 h 212253"/>
                <a:gd name="connsiteX19" fmla="*/ 64726 w 146662"/>
                <a:gd name="connsiteY19" fmla="*/ 212253 h 212253"/>
                <a:gd name="connsiteX20" fmla="*/ 8028 w 146662"/>
                <a:gd name="connsiteY20" fmla="*/ 166645 h 212253"/>
                <a:gd name="connsiteX21" fmla="*/ 62450 w 146662"/>
                <a:gd name="connsiteY21" fmla="*/ 203882 h 212253"/>
                <a:gd name="connsiteX22" fmla="*/ 136084 w 146662"/>
                <a:gd name="connsiteY22" fmla="*/ 66521 h 212253"/>
                <a:gd name="connsiteX23" fmla="*/ 139431 w 146662"/>
                <a:gd name="connsiteY23" fmla="*/ 56877 h 212253"/>
                <a:gd name="connsiteX24" fmla="*/ 139832 w 146662"/>
                <a:gd name="connsiteY24" fmla="*/ 9996 h 212253"/>
                <a:gd name="connsiteX25" fmla="*/ 138828 w 146662"/>
                <a:gd name="connsiteY25" fmla="*/ 7518 h 212253"/>
                <a:gd name="connsiteX26" fmla="*/ 136351 w 146662"/>
                <a:gd name="connsiteY26" fmla="*/ 6647 h 212253"/>
                <a:gd name="connsiteX27" fmla="*/ 133272 w 146662"/>
                <a:gd name="connsiteY27" fmla="*/ 9527 h 212253"/>
                <a:gd name="connsiteX28" fmla="*/ 127582 w 146662"/>
                <a:gd name="connsiteY28" fmla="*/ 56408 h 212253"/>
                <a:gd name="connsiteX29" fmla="*/ 126444 w 146662"/>
                <a:gd name="connsiteY29" fmla="*/ 58618 h 212253"/>
                <a:gd name="connsiteX30" fmla="*/ 87552 w 146662"/>
                <a:gd name="connsiteY30" fmla="*/ 90899 h 212253"/>
                <a:gd name="connsiteX31" fmla="*/ 83335 w 146662"/>
                <a:gd name="connsiteY31" fmla="*/ 90899 h 212253"/>
                <a:gd name="connsiteX32" fmla="*/ 82398 w 146662"/>
                <a:gd name="connsiteY32" fmla="*/ 86814 h 212253"/>
                <a:gd name="connsiteX33" fmla="*/ 100070 w 146662"/>
                <a:gd name="connsiteY33" fmla="*/ 49510 h 212253"/>
                <a:gd name="connsiteX34" fmla="*/ 99601 w 146662"/>
                <a:gd name="connsiteY34" fmla="*/ 47634 h 212253"/>
                <a:gd name="connsiteX35" fmla="*/ 99601 w 146662"/>
                <a:gd name="connsiteY35" fmla="*/ 47634 h 212253"/>
                <a:gd name="connsiteX36" fmla="*/ 98463 w 146662"/>
                <a:gd name="connsiteY36" fmla="*/ 47634 h 212253"/>
                <a:gd name="connsiteX37" fmla="*/ 97660 w 146662"/>
                <a:gd name="connsiteY37" fmla="*/ 48237 h 212253"/>
                <a:gd name="connsiteX38" fmla="*/ 97326 w 146662"/>
                <a:gd name="connsiteY38" fmla="*/ 48639 h 21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662" h="212253">
                  <a:moveTo>
                    <a:pt x="63655" y="212052"/>
                  </a:moveTo>
                  <a:cubicBezTo>
                    <a:pt x="62972" y="212039"/>
                    <a:pt x="62303" y="211858"/>
                    <a:pt x="61714" y="211517"/>
                  </a:cubicBezTo>
                  <a:lnTo>
                    <a:pt x="1468" y="170194"/>
                  </a:lnTo>
                  <a:cubicBezTo>
                    <a:pt x="731" y="169665"/>
                    <a:pt x="222" y="168875"/>
                    <a:pt x="62" y="167984"/>
                  </a:cubicBezTo>
                  <a:cubicBezTo>
                    <a:pt x="-119" y="167087"/>
                    <a:pt x="102" y="166162"/>
                    <a:pt x="664" y="165439"/>
                  </a:cubicBezTo>
                  <a:lnTo>
                    <a:pt x="17600" y="142601"/>
                  </a:lnTo>
                  <a:lnTo>
                    <a:pt x="92104" y="44219"/>
                  </a:lnTo>
                  <a:cubicBezTo>
                    <a:pt x="93564" y="41955"/>
                    <a:pt x="96107" y="40636"/>
                    <a:pt x="98798" y="40736"/>
                  </a:cubicBezTo>
                  <a:cubicBezTo>
                    <a:pt x="100371" y="40770"/>
                    <a:pt x="101904" y="41185"/>
                    <a:pt x="103283" y="41942"/>
                  </a:cubicBezTo>
                  <a:cubicBezTo>
                    <a:pt x="106851" y="44139"/>
                    <a:pt x="108183" y="48679"/>
                    <a:pt x="106362" y="52457"/>
                  </a:cubicBezTo>
                  <a:lnTo>
                    <a:pt x="95184" y="76031"/>
                  </a:lnTo>
                  <a:lnTo>
                    <a:pt x="121290" y="54332"/>
                  </a:lnTo>
                  <a:lnTo>
                    <a:pt x="126712" y="8790"/>
                  </a:lnTo>
                  <a:cubicBezTo>
                    <a:pt x="127321" y="3968"/>
                    <a:pt x="131297" y="271"/>
                    <a:pt x="136151" y="17"/>
                  </a:cubicBezTo>
                  <a:cubicBezTo>
                    <a:pt x="138902" y="-144"/>
                    <a:pt x="141593" y="854"/>
                    <a:pt x="143581" y="2763"/>
                  </a:cubicBezTo>
                  <a:cubicBezTo>
                    <a:pt x="145596" y="4645"/>
                    <a:pt x="146720" y="7304"/>
                    <a:pt x="146660" y="10063"/>
                  </a:cubicBezTo>
                  <a:lnTo>
                    <a:pt x="146259" y="56944"/>
                  </a:lnTo>
                  <a:cubicBezTo>
                    <a:pt x="146252" y="61765"/>
                    <a:pt x="144706" y="66461"/>
                    <a:pt x="141840" y="70338"/>
                  </a:cubicBezTo>
                  <a:lnTo>
                    <a:pt x="66868" y="210579"/>
                  </a:lnTo>
                  <a:cubicBezTo>
                    <a:pt x="66406" y="211403"/>
                    <a:pt x="65636" y="211999"/>
                    <a:pt x="64726" y="212253"/>
                  </a:cubicBezTo>
                  <a:close/>
                  <a:moveTo>
                    <a:pt x="8028" y="166645"/>
                  </a:moveTo>
                  <a:lnTo>
                    <a:pt x="62450" y="203882"/>
                  </a:lnTo>
                  <a:lnTo>
                    <a:pt x="136084" y="66521"/>
                  </a:lnTo>
                  <a:cubicBezTo>
                    <a:pt x="138172" y="63728"/>
                    <a:pt x="139344" y="60359"/>
                    <a:pt x="139431" y="56877"/>
                  </a:cubicBezTo>
                  <a:lnTo>
                    <a:pt x="139832" y="9996"/>
                  </a:lnTo>
                  <a:cubicBezTo>
                    <a:pt x="139846" y="9065"/>
                    <a:pt x="139484" y="8174"/>
                    <a:pt x="138828" y="7518"/>
                  </a:cubicBezTo>
                  <a:cubicBezTo>
                    <a:pt x="138159" y="6902"/>
                    <a:pt x="137262" y="6587"/>
                    <a:pt x="136351" y="6647"/>
                  </a:cubicBezTo>
                  <a:cubicBezTo>
                    <a:pt x="134752" y="6707"/>
                    <a:pt x="133439" y="7933"/>
                    <a:pt x="133272" y="9527"/>
                  </a:cubicBezTo>
                  <a:lnTo>
                    <a:pt x="127582" y="56408"/>
                  </a:lnTo>
                  <a:cubicBezTo>
                    <a:pt x="127509" y="57265"/>
                    <a:pt x="127101" y="58062"/>
                    <a:pt x="126444" y="58618"/>
                  </a:cubicBezTo>
                  <a:lnTo>
                    <a:pt x="87552" y="90899"/>
                  </a:lnTo>
                  <a:cubicBezTo>
                    <a:pt x="86307" y="91850"/>
                    <a:pt x="84580" y="91850"/>
                    <a:pt x="83335" y="90899"/>
                  </a:cubicBezTo>
                  <a:cubicBezTo>
                    <a:pt x="82124" y="89914"/>
                    <a:pt x="81742" y="88227"/>
                    <a:pt x="82398" y="86814"/>
                  </a:cubicBezTo>
                  <a:lnTo>
                    <a:pt x="100070" y="49510"/>
                  </a:lnTo>
                  <a:cubicBezTo>
                    <a:pt x="100405" y="48853"/>
                    <a:pt x="100204" y="48056"/>
                    <a:pt x="99601" y="47634"/>
                  </a:cubicBezTo>
                  <a:lnTo>
                    <a:pt x="99601" y="47634"/>
                  </a:lnTo>
                  <a:cubicBezTo>
                    <a:pt x="99240" y="47467"/>
                    <a:pt x="98825" y="47467"/>
                    <a:pt x="98463" y="47634"/>
                  </a:cubicBezTo>
                  <a:cubicBezTo>
                    <a:pt x="98122" y="47708"/>
                    <a:pt x="97827" y="47929"/>
                    <a:pt x="97660" y="48237"/>
                  </a:cubicBezTo>
                  <a:lnTo>
                    <a:pt x="97326" y="48639"/>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1" name="Freeform 20">
              <a:extLst>
                <a:ext uri="{FF2B5EF4-FFF2-40B4-BE49-F238E27FC236}">
                  <a16:creationId xmlns:a16="http://schemas.microsoft.com/office/drawing/2014/main" id="{9B3E6418-F140-550C-51DF-5BE286C0F467}"/>
                </a:ext>
              </a:extLst>
            </p:cNvPr>
            <p:cNvSpPr/>
            <p:nvPr/>
          </p:nvSpPr>
          <p:spPr>
            <a:xfrm>
              <a:off x="4968642" y="3452574"/>
              <a:ext cx="389165" cy="366407"/>
            </a:xfrm>
            <a:custGeom>
              <a:avLst/>
              <a:gdLst>
                <a:gd name="connsiteX0" fmla="*/ 233932 w 389165"/>
                <a:gd name="connsiteY0" fmla="*/ 343302 h 366407"/>
                <a:gd name="connsiteX1" fmla="*/ 251804 w 389165"/>
                <a:gd name="connsiteY1" fmla="*/ 347119 h 366407"/>
                <a:gd name="connsiteX2" fmla="*/ 292973 w 389165"/>
                <a:gd name="connsiteY2" fmla="*/ 331849 h 366407"/>
                <a:gd name="connsiteX3" fmla="*/ 302947 w 389165"/>
                <a:gd name="connsiteY3" fmla="*/ 318455 h 366407"/>
                <a:gd name="connsiteX4" fmla="*/ 389165 w 389165"/>
                <a:gd name="connsiteY4" fmla="*/ 153099 h 366407"/>
                <a:gd name="connsiteX5" fmla="*/ 329254 w 389165"/>
                <a:gd name="connsiteY5" fmla="*/ 111643 h 366407"/>
                <a:gd name="connsiteX6" fmla="*/ 329254 w 389165"/>
                <a:gd name="connsiteY6" fmla="*/ 111643 h 366407"/>
                <a:gd name="connsiteX7" fmla="*/ 257695 w 389165"/>
                <a:gd name="connsiteY7" fmla="*/ 194488 h 366407"/>
                <a:gd name="connsiteX8" fmla="*/ 162975 w 389165"/>
                <a:gd name="connsiteY8" fmla="*/ 49492 h 366407"/>
                <a:gd name="connsiteX9" fmla="*/ 134325 w 389165"/>
                <a:gd name="connsiteY9" fmla="*/ 24445 h 366407"/>
                <a:gd name="connsiteX10" fmla="*/ 134325 w 389165"/>
                <a:gd name="connsiteY10" fmla="*/ 402 h 366407"/>
                <a:gd name="connsiteX11" fmla="*/ 58549 w 389165"/>
                <a:gd name="connsiteY11" fmla="*/ 0 h 366407"/>
                <a:gd name="connsiteX12" fmla="*/ 58549 w 389165"/>
                <a:gd name="connsiteY12" fmla="*/ 15471 h 366407"/>
                <a:gd name="connsiteX13" fmla="*/ 58549 w 389165"/>
                <a:gd name="connsiteY13" fmla="*/ 15471 h 366407"/>
                <a:gd name="connsiteX14" fmla="*/ 14168 w 389165"/>
                <a:gd name="connsiteY14" fmla="*/ 110371 h 366407"/>
                <a:gd name="connsiteX15" fmla="*/ 43 w 389165"/>
                <a:gd name="connsiteY15" fmla="*/ 341761 h 366407"/>
                <a:gd name="connsiteX16" fmla="*/ 21825 w 389165"/>
                <a:gd name="connsiteY16" fmla="*/ 366367 h 366407"/>
                <a:gd name="connsiteX17" fmla="*/ 23271 w 389165"/>
                <a:gd name="connsiteY17" fmla="*/ 366407 h 366407"/>
                <a:gd name="connsiteX18" fmla="*/ 238885 w 389165"/>
                <a:gd name="connsiteY18" fmla="*/ 366407 h 3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165" h="366407">
                  <a:moveTo>
                    <a:pt x="233932" y="343302"/>
                  </a:moveTo>
                  <a:cubicBezTo>
                    <a:pt x="239621" y="345599"/>
                    <a:pt x="245673" y="346891"/>
                    <a:pt x="251804" y="347119"/>
                  </a:cubicBezTo>
                  <a:cubicBezTo>
                    <a:pt x="267034" y="347856"/>
                    <a:pt x="281901" y="342337"/>
                    <a:pt x="292973" y="331849"/>
                  </a:cubicBezTo>
                  <a:cubicBezTo>
                    <a:pt x="297016" y="327965"/>
                    <a:pt x="300389" y="323444"/>
                    <a:pt x="302947" y="318455"/>
                  </a:cubicBezTo>
                  <a:lnTo>
                    <a:pt x="389165" y="153099"/>
                  </a:lnTo>
                  <a:lnTo>
                    <a:pt x="329254" y="111643"/>
                  </a:lnTo>
                  <a:lnTo>
                    <a:pt x="329254" y="111643"/>
                  </a:lnTo>
                  <a:lnTo>
                    <a:pt x="257695" y="194488"/>
                  </a:lnTo>
                  <a:lnTo>
                    <a:pt x="162975" y="49492"/>
                  </a:lnTo>
                  <a:cubicBezTo>
                    <a:pt x="155565" y="38971"/>
                    <a:pt x="145745" y="30379"/>
                    <a:pt x="134325" y="24445"/>
                  </a:cubicBezTo>
                  <a:lnTo>
                    <a:pt x="134325" y="402"/>
                  </a:lnTo>
                  <a:lnTo>
                    <a:pt x="58549" y="0"/>
                  </a:lnTo>
                  <a:lnTo>
                    <a:pt x="58549" y="15471"/>
                  </a:lnTo>
                  <a:lnTo>
                    <a:pt x="58549" y="15471"/>
                  </a:lnTo>
                  <a:cubicBezTo>
                    <a:pt x="32188" y="40277"/>
                    <a:pt x="16310" y="74226"/>
                    <a:pt x="14168" y="110371"/>
                  </a:cubicBezTo>
                  <a:lnTo>
                    <a:pt x="43" y="341761"/>
                  </a:lnTo>
                  <a:cubicBezTo>
                    <a:pt x="-733" y="354573"/>
                    <a:pt x="9020" y="365590"/>
                    <a:pt x="21825" y="366367"/>
                  </a:cubicBezTo>
                  <a:cubicBezTo>
                    <a:pt x="22308" y="366394"/>
                    <a:pt x="22790" y="366407"/>
                    <a:pt x="23271" y="366407"/>
                  </a:cubicBezTo>
                  <a:lnTo>
                    <a:pt x="238885" y="366407"/>
                  </a:lnTo>
                  <a:close/>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2" name="Freeform 21">
              <a:extLst>
                <a:ext uri="{FF2B5EF4-FFF2-40B4-BE49-F238E27FC236}">
                  <a16:creationId xmlns:a16="http://schemas.microsoft.com/office/drawing/2014/main" id="{17A4D003-3D6A-81FF-C38C-C784FC7E12E5}"/>
                </a:ext>
              </a:extLst>
            </p:cNvPr>
            <p:cNvSpPr/>
            <p:nvPr/>
          </p:nvSpPr>
          <p:spPr>
            <a:xfrm>
              <a:off x="4965279" y="3449493"/>
              <a:ext cx="395750" cy="372707"/>
            </a:xfrm>
            <a:custGeom>
              <a:avLst/>
              <a:gdLst>
                <a:gd name="connsiteX0" fmla="*/ 242249 w 395750"/>
                <a:gd name="connsiteY0" fmla="*/ 372703 h 372707"/>
                <a:gd name="connsiteX1" fmla="*/ 26635 w 395750"/>
                <a:gd name="connsiteY1" fmla="*/ 372703 h 372707"/>
                <a:gd name="connsiteX2" fmla="*/ 7223 w 395750"/>
                <a:gd name="connsiteY2" fmla="*/ 364331 h 372707"/>
                <a:gd name="connsiteX3" fmla="*/ 60 w 395750"/>
                <a:gd name="connsiteY3" fmla="*/ 344240 h 372707"/>
                <a:gd name="connsiteX4" fmla="*/ 14184 w 395750"/>
                <a:gd name="connsiteY4" fmla="*/ 113452 h 372707"/>
                <a:gd name="connsiteX5" fmla="*/ 58699 w 395750"/>
                <a:gd name="connsiteY5" fmla="*/ 17346 h 372707"/>
                <a:gd name="connsiteX6" fmla="*/ 58699 w 395750"/>
                <a:gd name="connsiteY6" fmla="*/ 3349 h 372707"/>
                <a:gd name="connsiteX7" fmla="*/ 62046 w 395750"/>
                <a:gd name="connsiteY7" fmla="*/ 0 h 372707"/>
                <a:gd name="connsiteX8" fmla="*/ 62046 w 395750"/>
                <a:gd name="connsiteY8" fmla="*/ 0 h 372707"/>
                <a:gd name="connsiteX9" fmla="*/ 137555 w 395750"/>
                <a:gd name="connsiteY9" fmla="*/ 402 h 372707"/>
                <a:gd name="connsiteX10" fmla="*/ 140902 w 395750"/>
                <a:gd name="connsiteY10" fmla="*/ 3750 h 372707"/>
                <a:gd name="connsiteX11" fmla="*/ 140902 w 395750"/>
                <a:gd name="connsiteY11" fmla="*/ 25784 h 372707"/>
                <a:gd name="connsiteX12" fmla="*/ 168949 w 395750"/>
                <a:gd name="connsiteY12" fmla="*/ 50966 h 372707"/>
                <a:gd name="connsiteX13" fmla="*/ 261394 w 395750"/>
                <a:gd name="connsiteY13" fmla="*/ 192279 h 372707"/>
                <a:gd name="connsiteX14" fmla="*/ 329672 w 395750"/>
                <a:gd name="connsiteY14" fmla="*/ 112849 h 372707"/>
                <a:gd name="connsiteX15" fmla="*/ 331680 w 395750"/>
                <a:gd name="connsiteY15" fmla="*/ 111443 h 372707"/>
                <a:gd name="connsiteX16" fmla="*/ 334693 w 395750"/>
                <a:gd name="connsiteY16" fmla="*/ 112112 h 372707"/>
                <a:gd name="connsiteX17" fmla="*/ 394336 w 395750"/>
                <a:gd name="connsiteY17" fmla="*/ 153301 h 372707"/>
                <a:gd name="connsiteX18" fmla="*/ 395407 w 395750"/>
                <a:gd name="connsiteY18" fmla="*/ 157653 h 372707"/>
                <a:gd name="connsiteX19" fmla="*/ 309590 w 395750"/>
                <a:gd name="connsiteY19" fmla="*/ 323009 h 372707"/>
                <a:gd name="connsiteX20" fmla="*/ 299014 w 395750"/>
                <a:gd name="connsiteY20" fmla="*/ 337408 h 372707"/>
                <a:gd name="connsiteX21" fmla="*/ 255369 w 395750"/>
                <a:gd name="connsiteY21" fmla="*/ 353549 h 372707"/>
                <a:gd name="connsiteX22" fmla="*/ 241981 w 395750"/>
                <a:gd name="connsiteY22" fmla="*/ 351472 h 372707"/>
                <a:gd name="connsiteX23" fmla="*/ 245663 w 395750"/>
                <a:gd name="connsiteY23" fmla="*/ 368684 h 372707"/>
                <a:gd name="connsiteX24" fmla="*/ 244993 w 395750"/>
                <a:gd name="connsiteY24" fmla="*/ 371498 h 372707"/>
                <a:gd name="connsiteX25" fmla="*/ 242249 w 395750"/>
                <a:gd name="connsiteY25" fmla="*/ 372703 h 372707"/>
                <a:gd name="connsiteX26" fmla="*/ 65460 w 395750"/>
                <a:gd name="connsiteY26" fmla="*/ 6295 h 372707"/>
                <a:gd name="connsiteX27" fmla="*/ 65460 w 395750"/>
                <a:gd name="connsiteY27" fmla="*/ 18417 h 372707"/>
                <a:gd name="connsiteX28" fmla="*/ 64389 w 395750"/>
                <a:gd name="connsiteY28" fmla="*/ 20828 h 372707"/>
                <a:gd name="connsiteX29" fmla="*/ 20878 w 395750"/>
                <a:gd name="connsiteY29" fmla="*/ 113452 h 372707"/>
                <a:gd name="connsiteX30" fmla="*/ 6754 w 395750"/>
                <a:gd name="connsiteY30" fmla="*/ 344775 h 372707"/>
                <a:gd name="connsiteX31" fmla="*/ 25805 w 395750"/>
                <a:gd name="connsiteY31" fmla="*/ 365845 h 372707"/>
                <a:gd name="connsiteX32" fmla="*/ 26836 w 395750"/>
                <a:gd name="connsiteY32" fmla="*/ 365872 h 372707"/>
                <a:gd name="connsiteX33" fmla="*/ 238299 w 395750"/>
                <a:gd name="connsiteY33" fmla="*/ 365872 h 372707"/>
                <a:gd name="connsiteX34" fmla="*/ 234216 w 395750"/>
                <a:gd name="connsiteY34" fmla="*/ 346985 h 372707"/>
                <a:gd name="connsiteX35" fmla="*/ 235354 w 395750"/>
                <a:gd name="connsiteY35" fmla="*/ 343704 h 372707"/>
                <a:gd name="connsiteX36" fmla="*/ 238768 w 395750"/>
                <a:gd name="connsiteY36" fmla="*/ 343168 h 372707"/>
                <a:gd name="connsiteX37" fmla="*/ 255570 w 395750"/>
                <a:gd name="connsiteY37" fmla="*/ 346718 h 372707"/>
                <a:gd name="connsiteX38" fmla="*/ 294261 w 395750"/>
                <a:gd name="connsiteY38" fmla="*/ 332385 h 372707"/>
                <a:gd name="connsiteX39" fmla="*/ 303566 w 395750"/>
                <a:gd name="connsiteY39" fmla="*/ 319794 h 372707"/>
                <a:gd name="connsiteX40" fmla="*/ 388446 w 395750"/>
                <a:gd name="connsiteY40" fmla="*/ 157051 h 372707"/>
                <a:gd name="connsiteX41" fmla="*/ 333421 w 395750"/>
                <a:gd name="connsiteY41" fmla="*/ 119011 h 372707"/>
                <a:gd name="connsiteX42" fmla="*/ 263870 w 395750"/>
                <a:gd name="connsiteY42" fmla="*/ 199378 h 372707"/>
                <a:gd name="connsiteX43" fmla="*/ 261126 w 395750"/>
                <a:gd name="connsiteY43" fmla="*/ 200516 h 372707"/>
                <a:gd name="connsiteX44" fmla="*/ 258582 w 395750"/>
                <a:gd name="connsiteY44" fmla="*/ 199043 h 372707"/>
                <a:gd name="connsiteX45" fmla="*/ 163728 w 395750"/>
                <a:gd name="connsiteY45" fmla="*/ 54114 h 372707"/>
                <a:gd name="connsiteX46" fmla="*/ 136283 w 395750"/>
                <a:gd name="connsiteY46" fmla="*/ 30138 h 372707"/>
                <a:gd name="connsiteX47" fmla="*/ 134542 w 395750"/>
                <a:gd name="connsiteY47" fmla="*/ 27124 h 372707"/>
                <a:gd name="connsiteX48" fmla="*/ 134542 w 395750"/>
                <a:gd name="connsiteY48" fmla="*/ 6497 h 37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5750" h="372707">
                  <a:moveTo>
                    <a:pt x="242249" y="372703"/>
                  </a:moveTo>
                  <a:lnTo>
                    <a:pt x="26635" y="372703"/>
                  </a:lnTo>
                  <a:cubicBezTo>
                    <a:pt x="19278" y="372750"/>
                    <a:pt x="12236" y="369716"/>
                    <a:pt x="7223" y="364331"/>
                  </a:cubicBezTo>
                  <a:cubicBezTo>
                    <a:pt x="2155" y="358913"/>
                    <a:pt x="-436" y="351640"/>
                    <a:pt x="60" y="344240"/>
                  </a:cubicBezTo>
                  <a:lnTo>
                    <a:pt x="14184" y="113452"/>
                  </a:lnTo>
                  <a:cubicBezTo>
                    <a:pt x="16373" y="76945"/>
                    <a:pt x="32272" y="42615"/>
                    <a:pt x="58699" y="17346"/>
                  </a:cubicBezTo>
                  <a:lnTo>
                    <a:pt x="58699" y="3349"/>
                  </a:lnTo>
                  <a:cubicBezTo>
                    <a:pt x="58699" y="1500"/>
                    <a:pt x="60199" y="0"/>
                    <a:pt x="62046" y="0"/>
                  </a:cubicBezTo>
                  <a:lnTo>
                    <a:pt x="62046" y="0"/>
                  </a:lnTo>
                  <a:lnTo>
                    <a:pt x="137555" y="402"/>
                  </a:lnTo>
                  <a:cubicBezTo>
                    <a:pt x="139402" y="402"/>
                    <a:pt x="140902" y="1902"/>
                    <a:pt x="140902" y="3750"/>
                  </a:cubicBezTo>
                  <a:lnTo>
                    <a:pt x="140902" y="25784"/>
                  </a:lnTo>
                  <a:cubicBezTo>
                    <a:pt x="152047" y="31933"/>
                    <a:pt x="161640" y="40545"/>
                    <a:pt x="168949" y="50966"/>
                  </a:cubicBezTo>
                  <a:lnTo>
                    <a:pt x="261394" y="192279"/>
                  </a:lnTo>
                  <a:lnTo>
                    <a:pt x="329672" y="112849"/>
                  </a:lnTo>
                  <a:cubicBezTo>
                    <a:pt x="330141" y="112146"/>
                    <a:pt x="330857" y="111637"/>
                    <a:pt x="331680" y="111443"/>
                  </a:cubicBezTo>
                  <a:cubicBezTo>
                    <a:pt x="332731" y="111181"/>
                    <a:pt x="333850" y="111429"/>
                    <a:pt x="334693" y="112112"/>
                  </a:cubicBezTo>
                  <a:lnTo>
                    <a:pt x="394336" y="153301"/>
                  </a:lnTo>
                  <a:cubicBezTo>
                    <a:pt x="395682" y="154312"/>
                    <a:pt x="396130" y="156133"/>
                    <a:pt x="395407" y="157653"/>
                  </a:cubicBezTo>
                  <a:lnTo>
                    <a:pt x="309590" y="323009"/>
                  </a:lnTo>
                  <a:cubicBezTo>
                    <a:pt x="306886" y="328360"/>
                    <a:pt x="303311" y="333229"/>
                    <a:pt x="299014" y="337408"/>
                  </a:cubicBezTo>
                  <a:cubicBezTo>
                    <a:pt x="287273" y="348519"/>
                    <a:pt x="271508" y="354352"/>
                    <a:pt x="255369" y="353549"/>
                  </a:cubicBezTo>
                  <a:cubicBezTo>
                    <a:pt x="250837" y="353415"/>
                    <a:pt x="246339" y="352718"/>
                    <a:pt x="241981" y="351472"/>
                  </a:cubicBezTo>
                  <a:lnTo>
                    <a:pt x="245663" y="368684"/>
                  </a:lnTo>
                  <a:cubicBezTo>
                    <a:pt x="245850" y="369676"/>
                    <a:pt x="245602" y="370700"/>
                    <a:pt x="244993" y="371498"/>
                  </a:cubicBezTo>
                  <a:cubicBezTo>
                    <a:pt x="244317" y="372308"/>
                    <a:pt x="243300" y="372757"/>
                    <a:pt x="242249" y="372703"/>
                  </a:cubicBezTo>
                  <a:close/>
                  <a:moveTo>
                    <a:pt x="65460" y="6295"/>
                  </a:moveTo>
                  <a:lnTo>
                    <a:pt x="65460" y="18417"/>
                  </a:lnTo>
                  <a:cubicBezTo>
                    <a:pt x="65467" y="19335"/>
                    <a:pt x="65072" y="20212"/>
                    <a:pt x="64389" y="20828"/>
                  </a:cubicBezTo>
                  <a:cubicBezTo>
                    <a:pt x="38557" y="44985"/>
                    <a:pt x="22987" y="78137"/>
                    <a:pt x="20878" y="113452"/>
                  </a:cubicBezTo>
                  <a:lnTo>
                    <a:pt x="6754" y="344775"/>
                  </a:lnTo>
                  <a:cubicBezTo>
                    <a:pt x="6198" y="355859"/>
                    <a:pt x="14726" y="365289"/>
                    <a:pt x="25805" y="365845"/>
                  </a:cubicBezTo>
                  <a:cubicBezTo>
                    <a:pt x="26146" y="365865"/>
                    <a:pt x="26494" y="365872"/>
                    <a:pt x="26836" y="365872"/>
                  </a:cubicBezTo>
                  <a:lnTo>
                    <a:pt x="238299" y="365872"/>
                  </a:lnTo>
                  <a:lnTo>
                    <a:pt x="234216" y="346985"/>
                  </a:lnTo>
                  <a:cubicBezTo>
                    <a:pt x="233995" y="345766"/>
                    <a:pt x="234430" y="344527"/>
                    <a:pt x="235354" y="343704"/>
                  </a:cubicBezTo>
                  <a:cubicBezTo>
                    <a:pt x="236305" y="342907"/>
                    <a:pt x="237616" y="342699"/>
                    <a:pt x="238768" y="343168"/>
                  </a:cubicBezTo>
                  <a:cubicBezTo>
                    <a:pt x="244116" y="345331"/>
                    <a:pt x="249806" y="346537"/>
                    <a:pt x="255570" y="346718"/>
                  </a:cubicBezTo>
                  <a:cubicBezTo>
                    <a:pt x="269882" y="347421"/>
                    <a:pt x="283859" y="342237"/>
                    <a:pt x="294261" y="332385"/>
                  </a:cubicBezTo>
                  <a:cubicBezTo>
                    <a:pt x="298023" y="328722"/>
                    <a:pt x="301169" y="324469"/>
                    <a:pt x="303566" y="319794"/>
                  </a:cubicBezTo>
                  <a:lnTo>
                    <a:pt x="388446" y="157051"/>
                  </a:lnTo>
                  <a:lnTo>
                    <a:pt x="333421" y="119011"/>
                  </a:lnTo>
                  <a:lnTo>
                    <a:pt x="263870" y="199378"/>
                  </a:lnTo>
                  <a:cubicBezTo>
                    <a:pt x="263181" y="200168"/>
                    <a:pt x="262170" y="200583"/>
                    <a:pt x="261126" y="200516"/>
                  </a:cubicBezTo>
                  <a:cubicBezTo>
                    <a:pt x="260095" y="200456"/>
                    <a:pt x="259151" y="199907"/>
                    <a:pt x="258582" y="199043"/>
                  </a:cubicBezTo>
                  <a:lnTo>
                    <a:pt x="163728" y="54114"/>
                  </a:lnTo>
                  <a:cubicBezTo>
                    <a:pt x="156646" y="44028"/>
                    <a:pt x="147227" y="35804"/>
                    <a:pt x="136283" y="30138"/>
                  </a:cubicBezTo>
                  <a:cubicBezTo>
                    <a:pt x="135198" y="29528"/>
                    <a:pt x="134529" y="28370"/>
                    <a:pt x="134542" y="27124"/>
                  </a:cubicBezTo>
                  <a:lnTo>
                    <a:pt x="134542" y="6497"/>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3" name="Freeform 22">
              <a:extLst>
                <a:ext uri="{FF2B5EF4-FFF2-40B4-BE49-F238E27FC236}">
                  <a16:creationId xmlns:a16="http://schemas.microsoft.com/office/drawing/2014/main" id="{88C1DB8D-B5B1-755F-5825-694D44FA49EB}"/>
                </a:ext>
              </a:extLst>
            </p:cNvPr>
            <p:cNvSpPr/>
            <p:nvPr/>
          </p:nvSpPr>
          <p:spPr>
            <a:xfrm>
              <a:off x="5062803" y="3464964"/>
              <a:ext cx="43471" cy="15412"/>
            </a:xfrm>
            <a:custGeom>
              <a:avLst/>
              <a:gdLst>
                <a:gd name="connsiteX0" fmla="*/ 40164 w 43471"/>
                <a:gd name="connsiteY0" fmla="*/ 15337 h 15412"/>
                <a:gd name="connsiteX1" fmla="*/ 38758 w 43471"/>
                <a:gd name="connsiteY1" fmla="*/ 15337 h 15412"/>
                <a:gd name="connsiteX2" fmla="*/ 3347 w 43471"/>
                <a:gd name="connsiteY2" fmla="*/ 6697 h 15412"/>
                <a:gd name="connsiteX3" fmla="*/ 0 w 43471"/>
                <a:gd name="connsiteY3" fmla="*/ 3349 h 15412"/>
                <a:gd name="connsiteX4" fmla="*/ 3347 w 43471"/>
                <a:gd name="connsiteY4" fmla="*/ 0 h 15412"/>
                <a:gd name="connsiteX5" fmla="*/ 41503 w 43471"/>
                <a:gd name="connsiteY5" fmla="*/ 9242 h 15412"/>
                <a:gd name="connsiteX6" fmla="*/ 43176 w 43471"/>
                <a:gd name="connsiteY6" fmla="*/ 13662 h 15412"/>
                <a:gd name="connsiteX7" fmla="*/ 40164 w 43471"/>
                <a:gd name="connsiteY7" fmla="*/ 15337 h 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71" h="15412">
                  <a:moveTo>
                    <a:pt x="40164" y="15337"/>
                  </a:moveTo>
                  <a:cubicBezTo>
                    <a:pt x="39702" y="15437"/>
                    <a:pt x="39220" y="15437"/>
                    <a:pt x="38758" y="15337"/>
                  </a:cubicBezTo>
                  <a:cubicBezTo>
                    <a:pt x="27633" y="10166"/>
                    <a:pt x="15604" y="7233"/>
                    <a:pt x="3347" y="6697"/>
                  </a:cubicBezTo>
                  <a:cubicBezTo>
                    <a:pt x="1513" y="6664"/>
                    <a:pt x="34" y="5184"/>
                    <a:pt x="0" y="3349"/>
                  </a:cubicBezTo>
                  <a:cubicBezTo>
                    <a:pt x="0" y="1500"/>
                    <a:pt x="1499" y="0"/>
                    <a:pt x="3347" y="0"/>
                  </a:cubicBezTo>
                  <a:cubicBezTo>
                    <a:pt x="16547" y="549"/>
                    <a:pt x="29514" y="3690"/>
                    <a:pt x="41503" y="9242"/>
                  </a:cubicBezTo>
                  <a:cubicBezTo>
                    <a:pt x="43183" y="10006"/>
                    <a:pt x="43933" y="11981"/>
                    <a:pt x="43176" y="13662"/>
                  </a:cubicBezTo>
                  <a:cubicBezTo>
                    <a:pt x="42567" y="14748"/>
                    <a:pt x="41402" y="15397"/>
                    <a:pt x="40164" y="15337"/>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4" name="Freeform 23">
              <a:extLst>
                <a:ext uri="{FF2B5EF4-FFF2-40B4-BE49-F238E27FC236}">
                  <a16:creationId xmlns:a16="http://schemas.microsoft.com/office/drawing/2014/main" id="{72662C87-611D-7E8A-30E0-81869106E042}"/>
                </a:ext>
              </a:extLst>
            </p:cNvPr>
            <p:cNvSpPr/>
            <p:nvPr/>
          </p:nvSpPr>
          <p:spPr>
            <a:xfrm>
              <a:off x="5223260" y="3643939"/>
              <a:ext cx="26210" cy="35806"/>
            </a:xfrm>
            <a:custGeom>
              <a:avLst/>
              <a:gdLst>
                <a:gd name="connsiteX0" fmla="*/ 22892 w 26210"/>
                <a:gd name="connsiteY0" fmla="*/ 35807 h 35806"/>
                <a:gd name="connsiteX1" fmla="*/ 20080 w 26210"/>
                <a:gd name="connsiteY1" fmla="*/ 34333 h 35806"/>
                <a:gd name="connsiteX2" fmla="*/ 399 w 26210"/>
                <a:gd name="connsiteY2" fmla="*/ 4932 h 35806"/>
                <a:gd name="connsiteX3" fmla="*/ 1765 w 26210"/>
                <a:gd name="connsiteY3" fmla="*/ 398 h 35806"/>
                <a:gd name="connsiteX4" fmla="*/ 5956 w 26210"/>
                <a:gd name="connsiteY4" fmla="*/ 1249 h 35806"/>
                <a:gd name="connsiteX5" fmla="*/ 25636 w 26210"/>
                <a:gd name="connsiteY5" fmla="*/ 30583 h 35806"/>
                <a:gd name="connsiteX6" fmla="*/ 24786 w 26210"/>
                <a:gd name="connsiteY6" fmla="*/ 35144 h 35806"/>
                <a:gd name="connsiteX7" fmla="*/ 24699 w 26210"/>
                <a:gd name="connsiteY7" fmla="*/ 35204 h 35806"/>
                <a:gd name="connsiteX8" fmla="*/ 22892 w 26210"/>
                <a:gd name="connsiteY8" fmla="*/ 35807 h 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10" h="35806">
                  <a:moveTo>
                    <a:pt x="22892" y="35807"/>
                  </a:moveTo>
                  <a:cubicBezTo>
                    <a:pt x="21774" y="35793"/>
                    <a:pt x="20723" y="35251"/>
                    <a:pt x="20080" y="34333"/>
                  </a:cubicBezTo>
                  <a:lnTo>
                    <a:pt x="399" y="4932"/>
                  </a:lnTo>
                  <a:cubicBezTo>
                    <a:pt x="-477" y="3305"/>
                    <a:pt x="138" y="1275"/>
                    <a:pt x="1765" y="398"/>
                  </a:cubicBezTo>
                  <a:cubicBezTo>
                    <a:pt x="3184" y="-365"/>
                    <a:pt x="4945" y="-4"/>
                    <a:pt x="5956" y="1249"/>
                  </a:cubicBezTo>
                  <a:lnTo>
                    <a:pt x="25636" y="30583"/>
                  </a:lnTo>
                  <a:cubicBezTo>
                    <a:pt x="26660" y="32076"/>
                    <a:pt x="26279" y="34119"/>
                    <a:pt x="24786" y="35144"/>
                  </a:cubicBezTo>
                  <a:cubicBezTo>
                    <a:pt x="24759" y="35164"/>
                    <a:pt x="24726" y="35184"/>
                    <a:pt x="24699" y="35204"/>
                  </a:cubicBezTo>
                  <a:cubicBezTo>
                    <a:pt x="24177" y="35592"/>
                    <a:pt x="23541" y="35800"/>
                    <a:pt x="22892" y="35807"/>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5" name="Freeform 24">
              <a:extLst>
                <a:ext uri="{FF2B5EF4-FFF2-40B4-BE49-F238E27FC236}">
                  <a16:creationId xmlns:a16="http://schemas.microsoft.com/office/drawing/2014/main" id="{72B814D4-CFB5-652F-7CAE-A87A50F03B3E}"/>
                </a:ext>
              </a:extLst>
            </p:cNvPr>
            <p:cNvSpPr/>
            <p:nvPr/>
          </p:nvSpPr>
          <p:spPr>
            <a:xfrm>
              <a:off x="5066805" y="3610657"/>
              <a:ext cx="139009" cy="188617"/>
            </a:xfrm>
            <a:custGeom>
              <a:avLst/>
              <a:gdLst>
                <a:gd name="connsiteX0" fmla="*/ 135769 w 139009"/>
                <a:gd name="connsiteY0" fmla="*/ 188567 h 188617"/>
                <a:gd name="connsiteX1" fmla="*/ 134631 w 139009"/>
                <a:gd name="connsiteY1" fmla="*/ 188567 h 188617"/>
                <a:gd name="connsiteX2" fmla="*/ 106315 w 139009"/>
                <a:gd name="connsiteY2" fmla="*/ 165395 h 188617"/>
                <a:gd name="connsiteX3" fmla="*/ 106315 w 139009"/>
                <a:gd name="connsiteY3" fmla="*/ 165395 h 188617"/>
                <a:gd name="connsiteX4" fmla="*/ 550 w 139009"/>
                <a:gd name="connsiteY4" fmla="*/ 5196 h 188617"/>
                <a:gd name="connsiteX5" fmla="*/ 1488 w 139009"/>
                <a:gd name="connsiteY5" fmla="*/ 575 h 188617"/>
                <a:gd name="connsiteX6" fmla="*/ 6046 w 139009"/>
                <a:gd name="connsiteY6" fmla="*/ 1425 h 188617"/>
                <a:gd name="connsiteX7" fmla="*/ 6106 w 139009"/>
                <a:gd name="connsiteY7" fmla="*/ 1512 h 188617"/>
                <a:gd name="connsiteX8" fmla="*/ 111604 w 139009"/>
                <a:gd name="connsiteY8" fmla="*/ 161041 h 188617"/>
                <a:gd name="connsiteX9" fmla="*/ 111604 w 139009"/>
                <a:gd name="connsiteY9" fmla="*/ 161041 h 188617"/>
                <a:gd name="connsiteX10" fmla="*/ 136840 w 139009"/>
                <a:gd name="connsiteY10" fmla="*/ 181803 h 188617"/>
                <a:gd name="connsiteX11" fmla="*/ 138795 w 139009"/>
                <a:gd name="connsiteY11" fmla="*/ 186116 h 188617"/>
                <a:gd name="connsiteX12" fmla="*/ 138782 w 139009"/>
                <a:gd name="connsiteY12" fmla="*/ 186156 h 188617"/>
                <a:gd name="connsiteX13" fmla="*/ 135769 w 139009"/>
                <a:gd name="connsiteY13" fmla="*/ 188567 h 18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09" h="188617">
                  <a:moveTo>
                    <a:pt x="135769" y="188567"/>
                  </a:moveTo>
                  <a:cubicBezTo>
                    <a:pt x="135394" y="188634"/>
                    <a:pt x="135006" y="188634"/>
                    <a:pt x="134631" y="188567"/>
                  </a:cubicBezTo>
                  <a:cubicBezTo>
                    <a:pt x="123124" y="183792"/>
                    <a:pt x="113277" y="175735"/>
                    <a:pt x="106315" y="165395"/>
                  </a:cubicBezTo>
                  <a:lnTo>
                    <a:pt x="106315" y="165395"/>
                  </a:lnTo>
                  <a:lnTo>
                    <a:pt x="550" y="5196"/>
                  </a:lnTo>
                  <a:cubicBezTo>
                    <a:pt x="-461" y="3663"/>
                    <a:pt x="-39" y="1599"/>
                    <a:pt x="1488" y="575"/>
                  </a:cubicBezTo>
                  <a:cubicBezTo>
                    <a:pt x="2980" y="-450"/>
                    <a:pt x="5022" y="-68"/>
                    <a:pt x="6046" y="1425"/>
                  </a:cubicBezTo>
                  <a:cubicBezTo>
                    <a:pt x="6066" y="1452"/>
                    <a:pt x="6086" y="1486"/>
                    <a:pt x="6106" y="1512"/>
                  </a:cubicBezTo>
                  <a:lnTo>
                    <a:pt x="111604" y="161041"/>
                  </a:lnTo>
                  <a:lnTo>
                    <a:pt x="111604" y="161041"/>
                  </a:lnTo>
                  <a:cubicBezTo>
                    <a:pt x="117776" y="170311"/>
                    <a:pt x="126558" y="177537"/>
                    <a:pt x="136840" y="181803"/>
                  </a:cubicBezTo>
                  <a:cubicBezTo>
                    <a:pt x="138574" y="182453"/>
                    <a:pt x="139444" y="184382"/>
                    <a:pt x="138795" y="186116"/>
                  </a:cubicBezTo>
                  <a:cubicBezTo>
                    <a:pt x="138795" y="186130"/>
                    <a:pt x="138788" y="186143"/>
                    <a:pt x="138782" y="186156"/>
                  </a:cubicBezTo>
                  <a:cubicBezTo>
                    <a:pt x="138386" y="187516"/>
                    <a:pt x="137182" y="188480"/>
                    <a:pt x="135769" y="188567"/>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6" name="Freeform 25">
              <a:extLst>
                <a:ext uri="{FF2B5EF4-FFF2-40B4-BE49-F238E27FC236}">
                  <a16:creationId xmlns:a16="http://schemas.microsoft.com/office/drawing/2014/main" id="{0A10546D-9584-EB8B-AE25-1DDE3C6CC233}"/>
                </a:ext>
              </a:extLst>
            </p:cNvPr>
            <p:cNvSpPr/>
            <p:nvPr/>
          </p:nvSpPr>
          <p:spPr>
            <a:xfrm>
              <a:off x="5128070" y="3497445"/>
              <a:ext cx="2677" cy="4018"/>
            </a:xfrm>
            <a:custGeom>
              <a:avLst/>
              <a:gdLst>
                <a:gd name="connsiteX0" fmla="*/ 0 w 2677"/>
                <a:gd name="connsiteY0" fmla="*/ 0 h 4018"/>
                <a:gd name="connsiteX1" fmla="*/ 0 w 2677"/>
                <a:gd name="connsiteY1" fmla="*/ 0 h 4018"/>
                <a:gd name="connsiteX2" fmla="*/ 2677 w 2677"/>
                <a:gd name="connsiteY2" fmla="*/ 4019 h 4018"/>
              </a:gdLst>
              <a:ahLst/>
              <a:cxnLst>
                <a:cxn ang="0">
                  <a:pos x="connsiteX0" y="connsiteY0"/>
                </a:cxn>
                <a:cxn ang="0">
                  <a:pos x="connsiteX1" y="connsiteY1"/>
                </a:cxn>
                <a:cxn ang="0">
                  <a:pos x="connsiteX2" y="connsiteY2"/>
                </a:cxn>
              </a:cxnLst>
              <a:rect l="l" t="t" r="r" b="b"/>
              <a:pathLst>
                <a:path w="2677" h="4018">
                  <a:moveTo>
                    <a:pt x="0" y="0"/>
                  </a:moveTo>
                  <a:lnTo>
                    <a:pt x="0" y="0"/>
                  </a:lnTo>
                  <a:lnTo>
                    <a:pt x="2677" y="4019"/>
                  </a:lnTo>
                </a:path>
              </a:pathLst>
            </a:custGeom>
            <a:no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7" name="Freeform 26">
              <a:extLst>
                <a:ext uri="{FF2B5EF4-FFF2-40B4-BE49-F238E27FC236}">
                  <a16:creationId xmlns:a16="http://schemas.microsoft.com/office/drawing/2014/main" id="{A400EBE0-BCA8-2E43-5F72-D533D6880F89}"/>
                </a:ext>
              </a:extLst>
            </p:cNvPr>
            <p:cNvSpPr/>
            <p:nvPr/>
          </p:nvSpPr>
          <p:spPr>
            <a:xfrm>
              <a:off x="4986353" y="3259592"/>
              <a:ext cx="178262" cy="181501"/>
            </a:xfrm>
            <a:custGeom>
              <a:avLst/>
              <a:gdLst>
                <a:gd name="connsiteX0" fmla="*/ 68685 w 178262"/>
                <a:gd name="connsiteY0" fmla="*/ 90313 h 181501"/>
                <a:gd name="connsiteX1" fmla="*/ 90642 w 178262"/>
                <a:gd name="connsiteY1" fmla="*/ 156080 h 181501"/>
                <a:gd name="connsiteX2" fmla="*/ 127124 w 178262"/>
                <a:gd name="connsiteY2" fmla="*/ 181329 h 181501"/>
                <a:gd name="connsiteX3" fmla="*/ 170635 w 178262"/>
                <a:gd name="connsiteY3" fmla="*/ 160835 h 181501"/>
                <a:gd name="connsiteX4" fmla="*/ 170635 w 178262"/>
                <a:gd name="connsiteY4" fmla="*/ 119446 h 181501"/>
                <a:gd name="connsiteX5" fmla="*/ 120564 w 178262"/>
                <a:gd name="connsiteY5" fmla="*/ 123196 h 181501"/>
                <a:gd name="connsiteX6" fmla="*/ 94390 w 178262"/>
                <a:gd name="connsiteY6" fmla="*/ 95938 h 181501"/>
                <a:gd name="connsiteX7" fmla="*/ 96198 w 178262"/>
                <a:gd name="connsiteY7" fmla="*/ 49058 h 181501"/>
                <a:gd name="connsiteX8" fmla="*/ 134755 w 178262"/>
                <a:gd name="connsiteY8" fmla="*/ 51469 h 181501"/>
                <a:gd name="connsiteX9" fmla="*/ 169162 w 178262"/>
                <a:gd name="connsiteY9" fmla="*/ 40016 h 181501"/>
                <a:gd name="connsiteX10" fmla="*/ 173567 w 178262"/>
                <a:gd name="connsiteY10" fmla="*/ 7735 h 181501"/>
                <a:gd name="connsiteX11" fmla="*/ 164476 w 178262"/>
                <a:gd name="connsiteY11" fmla="*/ 569 h 181501"/>
                <a:gd name="connsiteX12" fmla="*/ 134420 w 178262"/>
                <a:gd name="connsiteY12" fmla="*/ 11620 h 181501"/>
                <a:gd name="connsiteX13" fmla="*/ 122425 w 178262"/>
                <a:gd name="connsiteY13" fmla="*/ 1172 h 181501"/>
                <a:gd name="connsiteX14" fmla="*/ 121769 w 178262"/>
                <a:gd name="connsiteY14" fmla="*/ 1239 h 181501"/>
                <a:gd name="connsiteX15" fmla="*/ 104632 w 178262"/>
                <a:gd name="connsiteY15" fmla="*/ 15236 h 181501"/>
                <a:gd name="connsiteX16" fmla="*/ 95930 w 178262"/>
                <a:gd name="connsiteY16" fmla="*/ 7401 h 181501"/>
                <a:gd name="connsiteX17" fmla="*/ 85018 w 178262"/>
                <a:gd name="connsiteY17" fmla="*/ 15370 h 181501"/>
                <a:gd name="connsiteX18" fmla="*/ 78324 w 178262"/>
                <a:gd name="connsiteY18" fmla="*/ 6999 h 181501"/>
                <a:gd name="connsiteX19" fmla="*/ 67079 w 178262"/>
                <a:gd name="connsiteY19" fmla="*/ 9611 h 181501"/>
                <a:gd name="connsiteX20" fmla="*/ 56904 w 178262"/>
                <a:gd name="connsiteY20" fmla="*/ 15705 h 181501"/>
                <a:gd name="connsiteX21" fmla="*/ 24505 w 178262"/>
                <a:gd name="connsiteY21" fmla="*/ 23273 h 181501"/>
                <a:gd name="connsiteX22" fmla="*/ 3084 w 178262"/>
                <a:gd name="connsiteY22" fmla="*/ 50464 h 181501"/>
                <a:gd name="connsiteX23" fmla="*/ 5 w 178262"/>
                <a:gd name="connsiteY23" fmla="*/ 70556 h 181501"/>
                <a:gd name="connsiteX24" fmla="*/ 9644 w 178262"/>
                <a:gd name="connsiteY24" fmla="*/ 111342 h 181501"/>
                <a:gd name="connsiteX25" fmla="*/ 39566 w 178262"/>
                <a:gd name="connsiteY25" fmla="*/ 172019 h 181501"/>
                <a:gd name="connsiteX26" fmla="*/ 60586 w 178262"/>
                <a:gd name="connsiteY26" fmla="*/ 124335 h 181501"/>
                <a:gd name="connsiteX27" fmla="*/ 68752 w 178262"/>
                <a:gd name="connsiteY27" fmla="*/ 90045 h 18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8262" h="181501">
                  <a:moveTo>
                    <a:pt x="68685" y="90313"/>
                  </a:moveTo>
                  <a:cubicBezTo>
                    <a:pt x="89102" y="100760"/>
                    <a:pt x="86424" y="145096"/>
                    <a:pt x="90642" y="156080"/>
                  </a:cubicBezTo>
                  <a:cubicBezTo>
                    <a:pt x="97336" y="174096"/>
                    <a:pt x="108849" y="182869"/>
                    <a:pt x="127124" y="181329"/>
                  </a:cubicBezTo>
                  <a:cubicBezTo>
                    <a:pt x="142788" y="180056"/>
                    <a:pt x="161933" y="181731"/>
                    <a:pt x="170635" y="160835"/>
                  </a:cubicBezTo>
                  <a:cubicBezTo>
                    <a:pt x="174785" y="150990"/>
                    <a:pt x="172174" y="128956"/>
                    <a:pt x="170635" y="119446"/>
                  </a:cubicBezTo>
                  <a:cubicBezTo>
                    <a:pt x="167957" y="119446"/>
                    <a:pt x="131408" y="124871"/>
                    <a:pt x="120564" y="123196"/>
                  </a:cubicBezTo>
                  <a:cubicBezTo>
                    <a:pt x="109719" y="121522"/>
                    <a:pt x="99344" y="116499"/>
                    <a:pt x="94390" y="95938"/>
                  </a:cubicBezTo>
                  <a:cubicBezTo>
                    <a:pt x="91847" y="85223"/>
                    <a:pt x="96198" y="49058"/>
                    <a:pt x="96198" y="49058"/>
                  </a:cubicBezTo>
                  <a:cubicBezTo>
                    <a:pt x="108990" y="50632"/>
                    <a:pt x="121869" y="51435"/>
                    <a:pt x="134755" y="51469"/>
                  </a:cubicBezTo>
                  <a:cubicBezTo>
                    <a:pt x="147273" y="52225"/>
                    <a:pt x="159597" y="48127"/>
                    <a:pt x="169162" y="40016"/>
                  </a:cubicBezTo>
                  <a:cubicBezTo>
                    <a:pt x="179290" y="32321"/>
                    <a:pt x="181265" y="17868"/>
                    <a:pt x="173567" y="7735"/>
                  </a:cubicBezTo>
                  <a:cubicBezTo>
                    <a:pt x="171197" y="4608"/>
                    <a:pt x="168071" y="2143"/>
                    <a:pt x="164476" y="569"/>
                  </a:cubicBezTo>
                  <a:cubicBezTo>
                    <a:pt x="153184" y="-1627"/>
                    <a:pt x="141603" y="2632"/>
                    <a:pt x="134420" y="11620"/>
                  </a:cubicBezTo>
                  <a:cubicBezTo>
                    <a:pt x="133992" y="5418"/>
                    <a:pt x="128616" y="744"/>
                    <a:pt x="122425" y="1172"/>
                  </a:cubicBezTo>
                  <a:cubicBezTo>
                    <a:pt x="122204" y="1192"/>
                    <a:pt x="121983" y="1212"/>
                    <a:pt x="121769" y="1239"/>
                  </a:cubicBezTo>
                  <a:cubicBezTo>
                    <a:pt x="114205" y="2511"/>
                    <a:pt x="109385" y="9209"/>
                    <a:pt x="104632" y="15236"/>
                  </a:cubicBezTo>
                  <a:cubicBezTo>
                    <a:pt x="106105" y="10816"/>
                    <a:pt x="100549" y="6597"/>
                    <a:pt x="95930" y="7401"/>
                  </a:cubicBezTo>
                  <a:cubicBezTo>
                    <a:pt x="91505" y="8767"/>
                    <a:pt x="87663" y="11573"/>
                    <a:pt x="85018" y="15370"/>
                  </a:cubicBezTo>
                  <a:cubicBezTo>
                    <a:pt x="85213" y="11292"/>
                    <a:pt x="82348" y="7702"/>
                    <a:pt x="78324" y="6999"/>
                  </a:cubicBezTo>
                  <a:cubicBezTo>
                    <a:pt x="74382" y="6456"/>
                    <a:pt x="70379" y="7387"/>
                    <a:pt x="67079" y="9611"/>
                  </a:cubicBezTo>
                  <a:cubicBezTo>
                    <a:pt x="63598" y="11553"/>
                    <a:pt x="60385" y="14031"/>
                    <a:pt x="56904" y="15705"/>
                  </a:cubicBezTo>
                  <a:cubicBezTo>
                    <a:pt x="46863" y="20460"/>
                    <a:pt x="34278" y="17848"/>
                    <a:pt x="24505" y="23273"/>
                  </a:cubicBezTo>
                  <a:cubicBezTo>
                    <a:pt x="14464" y="29615"/>
                    <a:pt x="6900" y="39213"/>
                    <a:pt x="3084" y="50464"/>
                  </a:cubicBezTo>
                  <a:cubicBezTo>
                    <a:pt x="955" y="56947"/>
                    <a:pt x="-82" y="63731"/>
                    <a:pt x="5" y="70556"/>
                  </a:cubicBezTo>
                  <a:cubicBezTo>
                    <a:pt x="340" y="84674"/>
                    <a:pt x="3620" y="98570"/>
                    <a:pt x="9644" y="111342"/>
                  </a:cubicBezTo>
                  <a:cubicBezTo>
                    <a:pt x="18340" y="132171"/>
                    <a:pt x="28334" y="152437"/>
                    <a:pt x="39566" y="172019"/>
                  </a:cubicBezTo>
                  <a:cubicBezTo>
                    <a:pt x="39566" y="172019"/>
                    <a:pt x="66342" y="160634"/>
                    <a:pt x="60586" y="124335"/>
                  </a:cubicBezTo>
                  <a:cubicBezTo>
                    <a:pt x="42913" y="110204"/>
                    <a:pt x="68752" y="90045"/>
                    <a:pt x="68752" y="90045"/>
                  </a:cubicBezTo>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8" name="Freeform 27">
              <a:extLst>
                <a:ext uri="{FF2B5EF4-FFF2-40B4-BE49-F238E27FC236}">
                  <a16:creationId xmlns:a16="http://schemas.microsoft.com/office/drawing/2014/main" id="{89FD9484-2DBB-0102-DBB6-BBD5CFD64CEA}"/>
                </a:ext>
              </a:extLst>
            </p:cNvPr>
            <p:cNvSpPr/>
            <p:nvPr/>
          </p:nvSpPr>
          <p:spPr>
            <a:xfrm>
              <a:off x="4982934" y="3255950"/>
              <a:ext cx="184923" cy="188453"/>
            </a:xfrm>
            <a:custGeom>
              <a:avLst/>
              <a:gdLst>
                <a:gd name="connsiteX0" fmla="*/ 126727 w 184923"/>
                <a:gd name="connsiteY0" fmla="*/ 188453 h 188453"/>
                <a:gd name="connsiteX1" fmla="*/ 90981 w 184923"/>
                <a:gd name="connsiteY1" fmla="*/ 160928 h 188453"/>
                <a:gd name="connsiteX2" fmla="*/ 88170 w 184923"/>
                <a:gd name="connsiteY2" fmla="*/ 144318 h 188453"/>
                <a:gd name="connsiteX3" fmla="*/ 72439 w 184923"/>
                <a:gd name="connsiteY3" fmla="*/ 98107 h 188453"/>
                <a:gd name="connsiteX4" fmla="*/ 61126 w 184923"/>
                <a:gd name="connsiteY4" fmla="*/ 116659 h 188453"/>
                <a:gd name="connsiteX5" fmla="*/ 66013 w 184923"/>
                <a:gd name="connsiteY5" fmla="*/ 125633 h 188453"/>
                <a:gd name="connsiteX6" fmla="*/ 67218 w 184923"/>
                <a:gd name="connsiteY6" fmla="*/ 127709 h 188453"/>
                <a:gd name="connsiteX7" fmla="*/ 44257 w 184923"/>
                <a:gd name="connsiteY7" fmla="*/ 179010 h 188453"/>
                <a:gd name="connsiteX8" fmla="*/ 40174 w 184923"/>
                <a:gd name="connsiteY8" fmla="*/ 177738 h 188453"/>
                <a:gd name="connsiteX9" fmla="*/ 9917 w 184923"/>
                <a:gd name="connsiteY9" fmla="*/ 116659 h 188453"/>
                <a:gd name="connsiteX10" fmla="*/ 10 w 184923"/>
                <a:gd name="connsiteY10" fmla="*/ 74667 h 188453"/>
                <a:gd name="connsiteX11" fmla="*/ 3223 w 184923"/>
                <a:gd name="connsiteY11" fmla="*/ 52968 h 188453"/>
                <a:gd name="connsiteX12" fmla="*/ 26250 w 184923"/>
                <a:gd name="connsiteY12" fmla="*/ 24035 h 188453"/>
                <a:gd name="connsiteX13" fmla="*/ 44391 w 184923"/>
                <a:gd name="connsiteY13" fmla="*/ 19481 h 188453"/>
                <a:gd name="connsiteX14" fmla="*/ 58850 w 184923"/>
                <a:gd name="connsiteY14" fmla="*/ 16334 h 188453"/>
                <a:gd name="connsiteX15" fmla="*/ 64540 w 184923"/>
                <a:gd name="connsiteY15" fmla="*/ 12985 h 188453"/>
                <a:gd name="connsiteX16" fmla="*/ 68757 w 184923"/>
                <a:gd name="connsiteY16" fmla="*/ 10306 h 188453"/>
                <a:gd name="connsiteX17" fmla="*/ 82145 w 184923"/>
                <a:gd name="connsiteY17" fmla="*/ 7359 h 188453"/>
                <a:gd name="connsiteX18" fmla="*/ 89709 w 184923"/>
                <a:gd name="connsiteY18" fmla="*/ 12449 h 188453"/>
                <a:gd name="connsiteX19" fmla="*/ 98747 w 184923"/>
                <a:gd name="connsiteY19" fmla="*/ 7627 h 188453"/>
                <a:gd name="connsiteX20" fmla="*/ 109323 w 184923"/>
                <a:gd name="connsiteY20" fmla="*/ 11512 h 188453"/>
                <a:gd name="connsiteX21" fmla="*/ 109323 w 184923"/>
                <a:gd name="connsiteY21" fmla="*/ 11512 h 188453"/>
                <a:gd name="connsiteX22" fmla="*/ 124518 w 184923"/>
                <a:gd name="connsiteY22" fmla="*/ 1265 h 188453"/>
                <a:gd name="connsiteX23" fmla="*/ 136835 w 184923"/>
                <a:gd name="connsiteY23" fmla="*/ 5417 h 188453"/>
                <a:gd name="connsiteX24" fmla="*/ 139178 w 184923"/>
                <a:gd name="connsiteY24" fmla="*/ 8498 h 188453"/>
                <a:gd name="connsiteX25" fmla="*/ 168699 w 184923"/>
                <a:gd name="connsiteY25" fmla="*/ 729 h 188453"/>
                <a:gd name="connsiteX26" fmla="*/ 184363 w 184923"/>
                <a:gd name="connsiteY26" fmla="*/ 19883 h 188453"/>
                <a:gd name="connsiteX27" fmla="*/ 174523 w 184923"/>
                <a:gd name="connsiteY27" fmla="*/ 46002 h 188453"/>
                <a:gd name="connsiteX28" fmla="*/ 138107 w 184923"/>
                <a:gd name="connsiteY28" fmla="*/ 58192 h 188453"/>
                <a:gd name="connsiteX29" fmla="*/ 102428 w 184923"/>
                <a:gd name="connsiteY29" fmla="*/ 56182 h 188453"/>
                <a:gd name="connsiteX30" fmla="*/ 100955 w 184923"/>
                <a:gd name="connsiteY30" fmla="*/ 98643 h 188453"/>
                <a:gd name="connsiteX31" fmla="*/ 124318 w 184923"/>
                <a:gd name="connsiteY31" fmla="*/ 123423 h 188453"/>
                <a:gd name="connsiteX32" fmla="*/ 163812 w 184923"/>
                <a:gd name="connsiteY32" fmla="*/ 120677 h 188453"/>
                <a:gd name="connsiteX33" fmla="*/ 174188 w 184923"/>
                <a:gd name="connsiteY33" fmla="*/ 119672 h 188453"/>
                <a:gd name="connsiteX34" fmla="*/ 177200 w 184923"/>
                <a:gd name="connsiteY34" fmla="*/ 122485 h 188453"/>
                <a:gd name="connsiteX35" fmla="*/ 177200 w 184923"/>
                <a:gd name="connsiteY35" fmla="*/ 165616 h 188453"/>
                <a:gd name="connsiteX36" fmla="*/ 136434 w 184923"/>
                <a:gd name="connsiteY36" fmla="*/ 187784 h 188453"/>
                <a:gd name="connsiteX37" fmla="*/ 130811 w 184923"/>
                <a:gd name="connsiteY37" fmla="*/ 188185 h 188453"/>
                <a:gd name="connsiteX38" fmla="*/ 72104 w 184923"/>
                <a:gd name="connsiteY38" fmla="*/ 90673 h 188453"/>
                <a:gd name="connsiteX39" fmla="*/ 73644 w 184923"/>
                <a:gd name="connsiteY39" fmla="*/ 91008 h 188453"/>
                <a:gd name="connsiteX40" fmla="*/ 94797 w 184923"/>
                <a:gd name="connsiteY40" fmla="*/ 143582 h 188453"/>
                <a:gd name="connsiteX41" fmla="*/ 97207 w 184923"/>
                <a:gd name="connsiteY41" fmla="*/ 158516 h 188453"/>
                <a:gd name="connsiteX42" fmla="*/ 130275 w 184923"/>
                <a:gd name="connsiteY42" fmla="*/ 181622 h 188453"/>
                <a:gd name="connsiteX43" fmla="*/ 136032 w 184923"/>
                <a:gd name="connsiteY43" fmla="*/ 181220 h 188453"/>
                <a:gd name="connsiteX44" fmla="*/ 170975 w 184923"/>
                <a:gd name="connsiteY44" fmla="*/ 163138 h 188453"/>
                <a:gd name="connsiteX45" fmla="*/ 171376 w 184923"/>
                <a:gd name="connsiteY45" fmla="*/ 126704 h 188453"/>
                <a:gd name="connsiteX46" fmla="*/ 164682 w 184923"/>
                <a:gd name="connsiteY46" fmla="*/ 127441 h 188453"/>
                <a:gd name="connsiteX47" fmla="*/ 123380 w 184923"/>
                <a:gd name="connsiteY47" fmla="*/ 130187 h 188453"/>
                <a:gd name="connsiteX48" fmla="*/ 94529 w 184923"/>
                <a:gd name="connsiteY48" fmla="*/ 100317 h 188453"/>
                <a:gd name="connsiteX49" fmla="*/ 96203 w 184923"/>
                <a:gd name="connsiteY49" fmla="*/ 52164 h 188453"/>
                <a:gd name="connsiteX50" fmla="*/ 97542 w 184923"/>
                <a:gd name="connsiteY50" fmla="*/ 49887 h 188453"/>
                <a:gd name="connsiteX51" fmla="*/ 100085 w 184923"/>
                <a:gd name="connsiteY51" fmla="*/ 49217 h 188453"/>
                <a:gd name="connsiteX52" fmla="*/ 138107 w 184923"/>
                <a:gd name="connsiteY52" fmla="*/ 51628 h 188453"/>
                <a:gd name="connsiteX53" fmla="*/ 170439 w 184923"/>
                <a:gd name="connsiteY53" fmla="*/ 40912 h 188453"/>
                <a:gd name="connsiteX54" fmla="*/ 177870 w 184923"/>
                <a:gd name="connsiteY54" fmla="*/ 21357 h 188453"/>
                <a:gd name="connsiteX55" fmla="*/ 166891 w 184923"/>
                <a:gd name="connsiteY55" fmla="*/ 7292 h 188453"/>
                <a:gd name="connsiteX56" fmla="*/ 140517 w 184923"/>
                <a:gd name="connsiteY56" fmla="*/ 17070 h 188453"/>
                <a:gd name="connsiteX57" fmla="*/ 136434 w 184923"/>
                <a:gd name="connsiteY57" fmla="*/ 18142 h 188453"/>
                <a:gd name="connsiteX58" fmla="*/ 134559 w 184923"/>
                <a:gd name="connsiteY58" fmla="*/ 14391 h 188453"/>
                <a:gd name="connsiteX59" fmla="*/ 131212 w 184923"/>
                <a:gd name="connsiteY59" fmla="*/ 9435 h 188453"/>
                <a:gd name="connsiteX60" fmla="*/ 125723 w 184923"/>
                <a:gd name="connsiteY60" fmla="*/ 8029 h 188453"/>
                <a:gd name="connsiteX61" fmla="*/ 111532 w 184923"/>
                <a:gd name="connsiteY61" fmla="*/ 19682 h 188453"/>
                <a:gd name="connsiteX62" fmla="*/ 110595 w 184923"/>
                <a:gd name="connsiteY62" fmla="*/ 20821 h 188453"/>
                <a:gd name="connsiteX63" fmla="*/ 106378 w 184923"/>
                <a:gd name="connsiteY63" fmla="*/ 21758 h 188453"/>
                <a:gd name="connsiteX64" fmla="*/ 104771 w 184923"/>
                <a:gd name="connsiteY64" fmla="*/ 17740 h 188453"/>
                <a:gd name="connsiteX65" fmla="*/ 104236 w 184923"/>
                <a:gd name="connsiteY65" fmla="*/ 15932 h 188453"/>
                <a:gd name="connsiteX66" fmla="*/ 99817 w 184923"/>
                <a:gd name="connsiteY66" fmla="*/ 14257 h 188453"/>
                <a:gd name="connsiteX67" fmla="*/ 90647 w 184923"/>
                <a:gd name="connsiteY67" fmla="*/ 20955 h 188453"/>
                <a:gd name="connsiteX68" fmla="*/ 86697 w 184923"/>
                <a:gd name="connsiteY68" fmla="*/ 21825 h 188453"/>
                <a:gd name="connsiteX69" fmla="*/ 84823 w 184923"/>
                <a:gd name="connsiteY69" fmla="*/ 18209 h 188453"/>
                <a:gd name="connsiteX70" fmla="*/ 80740 w 184923"/>
                <a:gd name="connsiteY70" fmla="*/ 13655 h 188453"/>
                <a:gd name="connsiteX71" fmla="*/ 71770 w 184923"/>
                <a:gd name="connsiteY71" fmla="*/ 15865 h 188453"/>
                <a:gd name="connsiteX72" fmla="*/ 67954 w 184923"/>
                <a:gd name="connsiteY72" fmla="*/ 18276 h 188453"/>
                <a:gd name="connsiteX73" fmla="*/ 61260 w 184923"/>
                <a:gd name="connsiteY73" fmla="*/ 22093 h 188453"/>
                <a:gd name="connsiteX74" fmla="*/ 44659 w 184923"/>
                <a:gd name="connsiteY74" fmla="*/ 25844 h 188453"/>
                <a:gd name="connsiteX75" fmla="*/ 29062 w 184923"/>
                <a:gd name="connsiteY75" fmla="*/ 29594 h 188453"/>
                <a:gd name="connsiteX76" fmla="*/ 8980 w 184923"/>
                <a:gd name="connsiteY76" fmla="*/ 54910 h 188453"/>
                <a:gd name="connsiteX77" fmla="*/ 6101 w 184923"/>
                <a:gd name="connsiteY77" fmla="*/ 73997 h 188453"/>
                <a:gd name="connsiteX78" fmla="*/ 15406 w 184923"/>
                <a:gd name="connsiteY78" fmla="*/ 113645 h 188453"/>
                <a:gd name="connsiteX79" fmla="*/ 43454 w 184923"/>
                <a:gd name="connsiteY79" fmla="*/ 171241 h 188453"/>
                <a:gd name="connsiteX80" fmla="*/ 60189 w 184923"/>
                <a:gd name="connsiteY80" fmla="*/ 129718 h 188453"/>
                <a:gd name="connsiteX81" fmla="*/ 53495 w 184923"/>
                <a:gd name="connsiteY81" fmla="*/ 116324 h 188453"/>
                <a:gd name="connsiteX82" fmla="*/ 69159 w 184923"/>
                <a:gd name="connsiteY82" fmla="*/ 91075 h 188453"/>
                <a:gd name="connsiteX83" fmla="*/ 72104 w 184923"/>
                <a:gd name="connsiteY83" fmla="*/ 90673 h 18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84923" h="188453">
                  <a:moveTo>
                    <a:pt x="126727" y="188453"/>
                  </a:moveTo>
                  <a:cubicBezTo>
                    <a:pt x="109725" y="188453"/>
                    <a:pt x="98010" y="179412"/>
                    <a:pt x="90981" y="160928"/>
                  </a:cubicBezTo>
                  <a:cubicBezTo>
                    <a:pt x="89448" y="155510"/>
                    <a:pt x="88505" y="149937"/>
                    <a:pt x="88170" y="144318"/>
                  </a:cubicBezTo>
                  <a:cubicBezTo>
                    <a:pt x="86429" y="128915"/>
                    <a:pt x="83886" y="106010"/>
                    <a:pt x="72439" y="98107"/>
                  </a:cubicBezTo>
                  <a:cubicBezTo>
                    <a:pt x="66528" y="102702"/>
                    <a:pt x="62505" y="109298"/>
                    <a:pt x="61126" y="116659"/>
                  </a:cubicBezTo>
                  <a:cubicBezTo>
                    <a:pt x="61226" y="120262"/>
                    <a:pt x="63041" y="123597"/>
                    <a:pt x="66013" y="125633"/>
                  </a:cubicBezTo>
                  <a:cubicBezTo>
                    <a:pt x="66682" y="126128"/>
                    <a:pt x="67124" y="126879"/>
                    <a:pt x="67218" y="127709"/>
                  </a:cubicBezTo>
                  <a:cubicBezTo>
                    <a:pt x="73443" y="166151"/>
                    <a:pt x="44525" y="178876"/>
                    <a:pt x="44257" y="179010"/>
                  </a:cubicBezTo>
                  <a:cubicBezTo>
                    <a:pt x="42764" y="179600"/>
                    <a:pt x="41071" y="179070"/>
                    <a:pt x="40174" y="177738"/>
                  </a:cubicBezTo>
                  <a:cubicBezTo>
                    <a:pt x="28828" y="158028"/>
                    <a:pt x="18720" y="137628"/>
                    <a:pt x="9917" y="116659"/>
                  </a:cubicBezTo>
                  <a:cubicBezTo>
                    <a:pt x="3759" y="103492"/>
                    <a:pt x="385" y="89200"/>
                    <a:pt x="10" y="74667"/>
                  </a:cubicBezTo>
                  <a:cubicBezTo>
                    <a:pt x="-117" y="67306"/>
                    <a:pt x="967" y="59973"/>
                    <a:pt x="3223" y="52968"/>
                  </a:cubicBezTo>
                  <a:cubicBezTo>
                    <a:pt x="7293" y="40933"/>
                    <a:pt x="15440" y="30699"/>
                    <a:pt x="26250" y="24035"/>
                  </a:cubicBezTo>
                  <a:cubicBezTo>
                    <a:pt x="31920" y="21290"/>
                    <a:pt x="38099" y="19736"/>
                    <a:pt x="44391" y="19481"/>
                  </a:cubicBezTo>
                  <a:cubicBezTo>
                    <a:pt x="49345" y="19207"/>
                    <a:pt x="54225" y="18142"/>
                    <a:pt x="58850" y="16334"/>
                  </a:cubicBezTo>
                  <a:cubicBezTo>
                    <a:pt x="60818" y="15342"/>
                    <a:pt x="62719" y="14224"/>
                    <a:pt x="64540" y="12985"/>
                  </a:cubicBezTo>
                  <a:cubicBezTo>
                    <a:pt x="65892" y="12014"/>
                    <a:pt x="67305" y="11123"/>
                    <a:pt x="68757" y="10306"/>
                  </a:cubicBezTo>
                  <a:cubicBezTo>
                    <a:pt x="72713" y="7734"/>
                    <a:pt x="77473" y="6690"/>
                    <a:pt x="82145" y="7359"/>
                  </a:cubicBezTo>
                  <a:cubicBezTo>
                    <a:pt x="85211" y="8049"/>
                    <a:pt x="87915" y="9864"/>
                    <a:pt x="89709" y="12449"/>
                  </a:cubicBezTo>
                  <a:cubicBezTo>
                    <a:pt x="92180" y="9991"/>
                    <a:pt x="95326" y="8310"/>
                    <a:pt x="98747" y="7627"/>
                  </a:cubicBezTo>
                  <a:cubicBezTo>
                    <a:pt x="102696" y="7091"/>
                    <a:pt x="106659" y="8545"/>
                    <a:pt x="109323" y="11512"/>
                  </a:cubicBezTo>
                  <a:lnTo>
                    <a:pt x="109323" y="11512"/>
                  </a:lnTo>
                  <a:cubicBezTo>
                    <a:pt x="112991" y="6382"/>
                    <a:pt x="118386" y="2745"/>
                    <a:pt x="124518" y="1265"/>
                  </a:cubicBezTo>
                  <a:cubicBezTo>
                    <a:pt x="129064" y="428"/>
                    <a:pt x="133722" y="2001"/>
                    <a:pt x="136835" y="5417"/>
                  </a:cubicBezTo>
                  <a:cubicBezTo>
                    <a:pt x="137712" y="6368"/>
                    <a:pt x="138495" y="7399"/>
                    <a:pt x="139178" y="8498"/>
                  </a:cubicBezTo>
                  <a:cubicBezTo>
                    <a:pt x="147245" y="1399"/>
                    <a:pt x="158182" y="-1481"/>
                    <a:pt x="168699" y="729"/>
                  </a:cubicBezTo>
                  <a:cubicBezTo>
                    <a:pt x="176986" y="3823"/>
                    <a:pt x="182970" y="11143"/>
                    <a:pt x="184363" y="19883"/>
                  </a:cubicBezTo>
                  <a:cubicBezTo>
                    <a:pt x="186451" y="29762"/>
                    <a:pt x="182609" y="39955"/>
                    <a:pt x="174523" y="46002"/>
                  </a:cubicBezTo>
                  <a:cubicBezTo>
                    <a:pt x="164388" y="54568"/>
                    <a:pt x="151355" y="58928"/>
                    <a:pt x="138107" y="58192"/>
                  </a:cubicBezTo>
                  <a:cubicBezTo>
                    <a:pt x="126185" y="58124"/>
                    <a:pt x="114277" y="57455"/>
                    <a:pt x="102428" y="56182"/>
                  </a:cubicBezTo>
                  <a:cubicBezTo>
                    <a:pt x="100467" y="70247"/>
                    <a:pt x="99971" y="84478"/>
                    <a:pt x="100955" y="98643"/>
                  </a:cubicBezTo>
                  <a:cubicBezTo>
                    <a:pt x="105574" y="117998"/>
                    <a:pt x="114879" y="121949"/>
                    <a:pt x="124318" y="123423"/>
                  </a:cubicBezTo>
                  <a:cubicBezTo>
                    <a:pt x="137538" y="123610"/>
                    <a:pt x="150746" y="122693"/>
                    <a:pt x="163812" y="120677"/>
                  </a:cubicBezTo>
                  <a:cubicBezTo>
                    <a:pt x="167246" y="120141"/>
                    <a:pt x="170714" y="119806"/>
                    <a:pt x="174188" y="119672"/>
                  </a:cubicBezTo>
                  <a:cubicBezTo>
                    <a:pt x="175741" y="119759"/>
                    <a:pt x="177006" y="120945"/>
                    <a:pt x="177200" y="122485"/>
                  </a:cubicBezTo>
                  <a:cubicBezTo>
                    <a:pt x="179275" y="136884"/>
                    <a:pt x="180815" y="155972"/>
                    <a:pt x="177200" y="165616"/>
                  </a:cubicBezTo>
                  <a:cubicBezTo>
                    <a:pt x="168632" y="185708"/>
                    <a:pt x="150424" y="186980"/>
                    <a:pt x="136434" y="187784"/>
                  </a:cubicBezTo>
                  <a:lnTo>
                    <a:pt x="130811" y="188185"/>
                  </a:lnTo>
                  <a:close/>
                  <a:moveTo>
                    <a:pt x="72104" y="90673"/>
                  </a:moveTo>
                  <a:cubicBezTo>
                    <a:pt x="72640" y="90647"/>
                    <a:pt x="73168" y="90767"/>
                    <a:pt x="73644" y="91008"/>
                  </a:cubicBezTo>
                  <a:cubicBezTo>
                    <a:pt x="89910" y="99313"/>
                    <a:pt x="92722" y="124896"/>
                    <a:pt x="94797" y="143582"/>
                  </a:cubicBezTo>
                  <a:cubicBezTo>
                    <a:pt x="95111" y="148625"/>
                    <a:pt x="95922" y="153628"/>
                    <a:pt x="97207" y="158516"/>
                  </a:cubicBezTo>
                  <a:cubicBezTo>
                    <a:pt x="103901" y="175795"/>
                    <a:pt x="114009" y="182961"/>
                    <a:pt x="130275" y="181622"/>
                  </a:cubicBezTo>
                  <a:lnTo>
                    <a:pt x="136032" y="181220"/>
                  </a:lnTo>
                  <a:cubicBezTo>
                    <a:pt x="150491" y="180416"/>
                    <a:pt x="164080" y="179680"/>
                    <a:pt x="170975" y="163138"/>
                  </a:cubicBezTo>
                  <a:cubicBezTo>
                    <a:pt x="173451" y="157244"/>
                    <a:pt x="173585" y="144051"/>
                    <a:pt x="171376" y="126704"/>
                  </a:cubicBezTo>
                  <a:lnTo>
                    <a:pt x="164682" y="127441"/>
                  </a:lnTo>
                  <a:cubicBezTo>
                    <a:pt x="151033" y="129651"/>
                    <a:pt x="137204" y="130569"/>
                    <a:pt x="123380" y="130187"/>
                  </a:cubicBezTo>
                  <a:cubicBezTo>
                    <a:pt x="112871" y="128580"/>
                    <a:pt x="100085" y="123490"/>
                    <a:pt x="94529" y="100317"/>
                  </a:cubicBezTo>
                  <a:cubicBezTo>
                    <a:pt x="91852" y="89200"/>
                    <a:pt x="96002" y="53437"/>
                    <a:pt x="96203" y="52164"/>
                  </a:cubicBezTo>
                  <a:cubicBezTo>
                    <a:pt x="96316" y="51253"/>
                    <a:pt x="96805" y="50429"/>
                    <a:pt x="97542" y="49887"/>
                  </a:cubicBezTo>
                  <a:cubicBezTo>
                    <a:pt x="98258" y="49311"/>
                    <a:pt x="99182" y="49070"/>
                    <a:pt x="100085" y="49217"/>
                  </a:cubicBezTo>
                  <a:cubicBezTo>
                    <a:pt x="112697" y="50838"/>
                    <a:pt x="125395" y="51648"/>
                    <a:pt x="138107" y="51628"/>
                  </a:cubicBezTo>
                  <a:cubicBezTo>
                    <a:pt x="149868" y="52405"/>
                    <a:pt x="161469" y="48561"/>
                    <a:pt x="170439" y="40912"/>
                  </a:cubicBezTo>
                  <a:cubicBezTo>
                    <a:pt x="176544" y="36419"/>
                    <a:pt x="179449" y="28770"/>
                    <a:pt x="177870" y="21357"/>
                  </a:cubicBezTo>
                  <a:cubicBezTo>
                    <a:pt x="176925" y="15068"/>
                    <a:pt x="172762" y="9730"/>
                    <a:pt x="166891" y="7292"/>
                  </a:cubicBezTo>
                  <a:cubicBezTo>
                    <a:pt x="156977" y="5511"/>
                    <a:pt x="146876" y="9255"/>
                    <a:pt x="140517" y="17070"/>
                  </a:cubicBezTo>
                  <a:cubicBezTo>
                    <a:pt x="139600" y="18369"/>
                    <a:pt x="137873" y="18825"/>
                    <a:pt x="136434" y="18142"/>
                  </a:cubicBezTo>
                  <a:cubicBezTo>
                    <a:pt x="134968" y="17526"/>
                    <a:pt x="134171" y="15932"/>
                    <a:pt x="134559" y="14391"/>
                  </a:cubicBezTo>
                  <a:cubicBezTo>
                    <a:pt x="133930" y="12456"/>
                    <a:pt x="132772" y="10741"/>
                    <a:pt x="131212" y="9435"/>
                  </a:cubicBezTo>
                  <a:cubicBezTo>
                    <a:pt x="129679" y="8176"/>
                    <a:pt x="127671" y="7661"/>
                    <a:pt x="125723" y="8029"/>
                  </a:cubicBezTo>
                  <a:cubicBezTo>
                    <a:pt x="119832" y="9034"/>
                    <a:pt x="115816" y="14190"/>
                    <a:pt x="111532" y="19682"/>
                  </a:cubicBezTo>
                  <a:lnTo>
                    <a:pt x="110595" y="20821"/>
                  </a:lnTo>
                  <a:cubicBezTo>
                    <a:pt x="109591" y="22093"/>
                    <a:pt x="107830" y="22488"/>
                    <a:pt x="106378" y="21758"/>
                  </a:cubicBezTo>
                  <a:cubicBezTo>
                    <a:pt x="104972" y="20955"/>
                    <a:pt x="104309" y="19287"/>
                    <a:pt x="104771" y="17740"/>
                  </a:cubicBezTo>
                  <a:cubicBezTo>
                    <a:pt x="104945" y="17084"/>
                    <a:pt x="104737" y="16387"/>
                    <a:pt x="104236" y="15932"/>
                  </a:cubicBezTo>
                  <a:cubicBezTo>
                    <a:pt x="103124" y="14679"/>
                    <a:pt x="101477" y="14057"/>
                    <a:pt x="99817" y="14257"/>
                  </a:cubicBezTo>
                  <a:cubicBezTo>
                    <a:pt x="96116" y="15436"/>
                    <a:pt x="92896" y="17787"/>
                    <a:pt x="90647" y="20955"/>
                  </a:cubicBezTo>
                  <a:cubicBezTo>
                    <a:pt x="89663" y="22080"/>
                    <a:pt x="88063" y="22428"/>
                    <a:pt x="86697" y="21825"/>
                  </a:cubicBezTo>
                  <a:cubicBezTo>
                    <a:pt x="85359" y="21149"/>
                    <a:pt x="84602" y="19696"/>
                    <a:pt x="84823" y="18209"/>
                  </a:cubicBezTo>
                  <a:cubicBezTo>
                    <a:pt x="84823" y="16200"/>
                    <a:pt x="82882" y="14123"/>
                    <a:pt x="80740" y="13655"/>
                  </a:cubicBezTo>
                  <a:cubicBezTo>
                    <a:pt x="77580" y="13266"/>
                    <a:pt x="74387" y="14050"/>
                    <a:pt x="71770" y="15865"/>
                  </a:cubicBezTo>
                  <a:lnTo>
                    <a:pt x="67954" y="18276"/>
                  </a:lnTo>
                  <a:cubicBezTo>
                    <a:pt x="65819" y="19716"/>
                    <a:pt x="63583" y="20988"/>
                    <a:pt x="61260" y="22093"/>
                  </a:cubicBezTo>
                  <a:cubicBezTo>
                    <a:pt x="55978" y="24277"/>
                    <a:pt x="50362" y="25549"/>
                    <a:pt x="44659" y="25844"/>
                  </a:cubicBezTo>
                  <a:cubicBezTo>
                    <a:pt x="39264" y="26031"/>
                    <a:pt x="33955" y="27310"/>
                    <a:pt x="29062" y="29594"/>
                  </a:cubicBezTo>
                  <a:cubicBezTo>
                    <a:pt x="19683" y="35501"/>
                    <a:pt x="12595" y="44429"/>
                    <a:pt x="8980" y="54910"/>
                  </a:cubicBezTo>
                  <a:cubicBezTo>
                    <a:pt x="6979" y="61071"/>
                    <a:pt x="6008" y="67521"/>
                    <a:pt x="6101" y="73997"/>
                  </a:cubicBezTo>
                  <a:cubicBezTo>
                    <a:pt x="6436" y="87713"/>
                    <a:pt x="9602" y="101215"/>
                    <a:pt x="15406" y="113645"/>
                  </a:cubicBezTo>
                  <a:cubicBezTo>
                    <a:pt x="21163" y="126704"/>
                    <a:pt x="34886" y="157110"/>
                    <a:pt x="43454" y="171241"/>
                  </a:cubicBezTo>
                  <a:cubicBezTo>
                    <a:pt x="49479" y="167558"/>
                    <a:pt x="63938" y="155905"/>
                    <a:pt x="60189" y="129718"/>
                  </a:cubicBezTo>
                  <a:cubicBezTo>
                    <a:pt x="56032" y="126510"/>
                    <a:pt x="53569" y="121574"/>
                    <a:pt x="53495" y="116324"/>
                  </a:cubicBezTo>
                  <a:cubicBezTo>
                    <a:pt x="53495" y="103331"/>
                    <a:pt x="68490" y="91544"/>
                    <a:pt x="69159" y="91075"/>
                  </a:cubicBezTo>
                  <a:cubicBezTo>
                    <a:pt x="70009" y="90459"/>
                    <a:pt x="71120" y="90305"/>
                    <a:pt x="72104" y="90673"/>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29" name="Freeform 28">
              <a:extLst>
                <a:ext uri="{FF2B5EF4-FFF2-40B4-BE49-F238E27FC236}">
                  <a16:creationId xmlns:a16="http://schemas.microsoft.com/office/drawing/2014/main" id="{EB690EE4-1C7D-F93E-23CD-C9D30E372C0C}"/>
                </a:ext>
              </a:extLst>
            </p:cNvPr>
            <p:cNvSpPr/>
            <p:nvPr/>
          </p:nvSpPr>
          <p:spPr>
            <a:xfrm>
              <a:off x="5356067" y="4677504"/>
              <a:ext cx="103555" cy="62418"/>
            </a:xfrm>
            <a:custGeom>
              <a:avLst/>
              <a:gdLst>
                <a:gd name="connsiteX0" fmla="*/ 103556 w 103555"/>
                <a:gd name="connsiteY0" fmla="*/ 31008 h 62418"/>
                <a:gd name="connsiteX1" fmla="*/ 93582 w 103555"/>
                <a:gd name="connsiteY1" fmla="*/ 0 h 62418"/>
                <a:gd name="connsiteX2" fmla="*/ 0 w 103555"/>
                <a:gd name="connsiteY2" fmla="*/ 30339 h 62418"/>
                <a:gd name="connsiteX3" fmla="*/ 10175 w 103555"/>
                <a:gd name="connsiteY3" fmla="*/ 62419 h 62418"/>
                <a:gd name="connsiteX4" fmla="*/ 103556 w 103555"/>
                <a:gd name="connsiteY4" fmla="*/ 31008 h 6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55" h="62418">
                  <a:moveTo>
                    <a:pt x="103556" y="31008"/>
                  </a:moveTo>
                  <a:lnTo>
                    <a:pt x="93582" y="0"/>
                  </a:lnTo>
                  <a:lnTo>
                    <a:pt x="0" y="30339"/>
                  </a:lnTo>
                  <a:lnTo>
                    <a:pt x="10175" y="62419"/>
                  </a:lnTo>
                  <a:lnTo>
                    <a:pt x="103556" y="31008"/>
                  </a:lnTo>
                  <a:close/>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0" name="Freeform 29">
              <a:extLst>
                <a:ext uri="{FF2B5EF4-FFF2-40B4-BE49-F238E27FC236}">
                  <a16:creationId xmlns:a16="http://schemas.microsoft.com/office/drawing/2014/main" id="{E104019A-0DBD-782F-0B67-ABBD0B7A6ADE}"/>
                </a:ext>
              </a:extLst>
            </p:cNvPr>
            <p:cNvSpPr/>
            <p:nvPr/>
          </p:nvSpPr>
          <p:spPr>
            <a:xfrm>
              <a:off x="5352705" y="4674125"/>
              <a:ext cx="110294" cy="69146"/>
            </a:xfrm>
            <a:custGeom>
              <a:avLst/>
              <a:gdLst>
                <a:gd name="connsiteX0" fmla="*/ 13604 w 110294"/>
                <a:gd name="connsiteY0" fmla="*/ 69146 h 69146"/>
                <a:gd name="connsiteX1" fmla="*/ 12064 w 110294"/>
                <a:gd name="connsiteY1" fmla="*/ 68744 h 69146"/>
                <a:gd name="connsiteX2" fmla="*/ 10391 w 110294"/>
                <a:gd name="connsiteY2" fmla="*/ 66802 h 69146"/>
                <a:gd name="connsiteX3" fmla="*/ 149 w 110294"/>
                <a:gd name="connsiteY3" fmla="*/ 34722 h 69146"/>
                <a:gd name="connsiteX4" fmla="*/ 2291 w 110294"/>
                <a:gd name="connsiteY4" fmla="*/ 30503 h 69146"/>
                <a:gd name="connsiteX5" fmla="*/ 96007 w 110294"/>
                <a:gd name="connsiteY5" fmla="*/ 164 h 69146"/>
                <a:gd name="connsiteX6" fmla="*/ 100224 w 110294"/>
                <a:gd name="connsiteY6" fmla="*/ 2307 h 69146"/>
                <a:gd name="connsiteX7" fmla="*/ 110132 w 110294"/>
                <a:gd name="connsiteY7" fmla="*/ 33383 h 69146"/>
                <a:gd name="connsiteX8" fmla="*/ 108029 w 110294"/>
                <a:gd name="connsiteY8" fmla="*/ 37522 h 69146"/>
                <a:gd name="connsiteX9" fmla="*/ 107989 w 110294"/>
                <a:gd name="connsiteY9" fmla="*/ 37535 h 69146"/>
                <a:gd name="connsiteX10" fmla="*/ 14675 w 110294"/>
                <a:gd name="connsiteY10" fmla="*/ 68945 h 69146"/>
                <a:gd name="connsiteX11" fmla="*/ 7579 w 110294"/>
                <a:gd name="connsiteY11" fmla="*/ 35660 h 69146"/>
                <a:gd name="connsiteX12" fmla="*/ 15880 w 110294"/>
                <a:gd name="connsiteY12" fmla="*/ 61511 h 69146"/>
                <a:gd name="connsiteX13" fmla="*/ 102902 w 110294"/>
                <a:gd name="connsiteY13" fmla="*/ 32244 h 69146"/>
                <a:gd name="connsiteX14" fmla="*/ 95003 w 110294"/>
                <a:gd name="connsiteY14" fmla="*/ 7598 h 6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294" h="69146">
                  <a:moveTo>
                    <a:pt x="13604" y="69146"/>
                  </a:moveTo>
                  <a:cubicBezTo>
                    <a:pt x="13062" y="69146"/>
                    <a:pt x="12533" y="69012"/>
                    <a:pt x="12064" y="68744"/>
                  </a:cubicBezTo>
                  <a:cubicBezTo>
                    <a:pt x="11261" y="68356"/>
                    <a:pt x="10652" y="67653"/>
                    <a:pt x="10391" y="66802"/>
                  </a:cubicBezTo>
                  <a:lnTo>
                    <a:pt x="149" y="34722"/>
                  </a:lnTo>
                  <a:cubicBezTo>
                    <a:pt x="-386" y="32968"/>
                    <a:pt x="564" y="31106"/>
                    <a:pt x="2291" y="30503"/>
                  </a:cubicBezTo>
                  <a:lnTo>
                    <a:pt x="96007" y="164"/>
                  </a:lnTo>
                  <a:cubicBezTo>
                    <a:pt x="97761" y="-405"/>
                    <a:pt x="99649" y="553"/>
                    <a:pt x="100224" y="2307"/>
                  </a:cubicBezTo>
                  <a:lnTo>
                    <a:pt x="110132" y="33383"/>
                  </a:lnTo>
                  <a:cubicBezTo>
                    <a:pt x="110694" y="35104"/>
                    <a:pt x="109757" y="36959"/>
                    <a:pt x="108029" y="37522"/>
                  </a:cubicBezTo>
                  <a:cubicBezTo>
                    <a:pt x="108016" y="37528"/>
                    <a:pt x="108003" y="37528"/>
                    <a:pt x="107989" y="37535"/>
                  </a:cubicBezTo>
                  <a:lnTo>
                    <a:pt x="14675" y="68945"/>
                  </a:lnTo>
                  <a:close/>
                  <a:moveTo>
                    <a:pt x="7579" y="35660"/>
                  </a:moveTo>
                  <a:lnTo>
                    <a:pt x="15880" y="61511"/>
                  </a:lnTo>
                  <a:lnTo>
                    <a:pt x="102902" y="32244"/>
                  </a:lnTo>
                  <a:lnTo>
                    <a:pt x="95003" y="7598"/>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1" name="Freeform 30">
              <a:extLst>
                <a:ext uri="{FF2B5EF4-FFF2-40B4-BE49-F238E27FC236}">
                  <a16:creationId xmlns:a16="http://schemas.microsoft.com/office/drawing/2014/main" id="{BBACB15F-A001-D3FB-C286-64119B5DEE4C}"/>
                </a:ext>
              </a:extLst>
            </p:cNvPr>
            <p:cNvSpPr/>
            <p:nvPr/>
          </p:nvSpPr>
          <p:spPr>
            <a:xfrm>
              <a:off x="4910113" y="4712932"/>
              <a:ext cx="100275" cy="32548"/>
            </a:xfrm>
            <a:custGeom>
              <a:avLst/>
              <a:gdLst>
                <a:gd name="connsiteX0" fmla="*/ 8033 w 100275"/>
                <a:gd name="connsiteY0" fmla="*/ 0 h 32548"/>
                <a:gd name="connsiteX1" fmla="*/ 0 w 100275"/>
                <a:gd name="connsiteY1" fmla="*/ 32549 h 32548"/>
                <a:gd name="connsiteX2" fmla="*/ 94720 w 100275"/>
                <a:gd name="connsiteY2" fmla="*/ 32549 h 32548"/>
                <a:gd name="connsiteX3" fmla="*/ 100276 w 100275"/>
                <a:gd name="connsiteY3" fmla="*/ 0 h 32548"/>
                <a:gd name="connsiteX4" fmla="*/ 8033 w 100275"/>
                <a:gd name="connsiteY4" fmla="*/ 0 h 3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5" h="32548">
                  <a:moveTo>
                    <a:pt x="8033" y="0"/>
                  </a:moveTo>
                  <a:lnTo>
                    <a:pt x="0" y="32549"/>
                  </a:lnTo>
                  <a:lnTo>
                    <a:pt x="94720" y="32549"/>
                  </a:lnTo>
                  <a:lnTo>
                    <a:pt x="100276" y="0"/>
                  </a:lnTo>
                  <a:lnTo>
                    <a:pt x="8033" y="0"/>
                  </a:lnTo>
                  <a:close/>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2" name="Freeform 31">
              <a:extLst>
                <a:ext uri="{FF2B5EF4-FFF2-40B4-BE49-F238E27FC236}">
                  <a16:creationId xmlns:a16="http://schemas.microsoft.com/office/drawing/2014/main" id="{31E1A3A6-F042-7BA4-A553-F91203F850FA}"/>
                </a:ext>
              </a:extLst>
            </p:cNvPr>
            <p:cNvSpPr/>
            <p:nvPr/>
          </p:nvSpPr>
          <p:spPr>
            <a:xfrm>
              <a:off x="4906753" y="4709584"/>
              <a:ext cx="106957" cy="39245"/>
            </a:xfrm>
            <a:custGeom>
              <a:avLst/>
              <a:gdLst>
                <a:gd name="connsiteX0" fmla="*/ 98081 w 106957"/>
                <a:gd name="connsiteY0" fmla="*/ 39246 h 39245"/>
                <a:gd name="connsiteX1" fmla="*/ 3361 w 106957"/>
                <a:gd name="connsiteY1" fmla="*/ 39246 h 39245"/>
                <a:gd name="connsiteX2" fmla="*/ 0 w 106957"/>
                <a:gd name="connsiteY2" fmla="*/ 35777 h 39245"/>
                <a:gd name="connsiteX3" fmla="*/ 81 w 106957"/>
                <a:gd name="connsiteY3" fmla="*/ 35094 h 39245"/>
                <a:gd name="connsiteX4" fmla="*/ 8113 w 106957"/>
                <a:gd name="connsiteY4" fmla="*/ 2545 h 39245"/>
                <a:gd name="connsiteX5" fmla="*/ 11394 w 106957"/>
                <a:gd name="connsiteY5" fmla="*/ 0 h 39245"/>
                <a:gd name="connsiteX6" fmla="*/ 103637 w 106957"/>
                <a:gd name="connsiteY6" fmla="*/ 0 h 39245"/>
                <a:gd name="connsiteX7" fmla="*/ 106957 w 106957"/>
                <a:gd name="connsiteY7" fmla="*/ 3375 h 39245"/>
                <a:gd name="connsiteX8" fmla="*/ 106917 w 106957"/>
                <a:gd name="connsiteY8" fmla="*/ 3884 h 39245"/>
                <a:gd name="connsiteX9" fmla="*/ 101361 w 106957"/>
                <a:gd name="connsiteY9" fmla="*/ 36433 h 39245"/>
                <a:gd name="connsiteX10" fmla="*/ 98081 w 106957"/>
                <a:gd name="connsiteY10" fmla="*/ 39246 h 39245"/>
                <a:gd name="connsiteX11" fmla="*/ 7578 w 106957"/>
                <a:gd name="connsiteY11" fmla="*/ 32549 h 39245"/>
                <a:gd name="connsiteX12" fmla="*/ 95202 w 106957"/>
                <a:gd name="connsiteY12" fmla="*/ 32549 h 39245"/>
                <a:gd name="connsiteX13" fmla="*/ 99621 w 106957"/>
                <a:gd name="connsiteY13" fmla="*/ 6697 h 39245"/>
                <a:gd name="connsiteX14" fmla="*/ 14004 w 106957"/>
                <a:gd name="connsiteY14" fmla="*/ 6697 h 3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957" h="39245">
                  <a:moveTo>
                    <a:pt x="98081" y="39246"/>
                  </a:moveTo>
                  <a:lnTo>
                    <a:pt x="3361" y="39246"/>
                  </a:lnTo>
                  <a:cubicBezTo>
                    <a:pt x="1473" y="39219"/>
                    <a:pt x="-26" y="37665"/>
                    <a:pt x="0" y="35777"/>
                  </a:cubicBezTo>
                  <a:cubicBezTo>
                    <a:pt x="7" y="35549"/>
                    <a:pt x="34" y="35321"/>
                    <a:pt x="81" y="35094"/>
                  </a:cubicBezTo>
                  <a:lnTo>
                    <a:pt x="8113" y="2545"/>
                  </a:lnTo>
                  <a:cubicBezTo>
                    <a:pt x="8508" y="1051"/>
                    <a:pt x="9854" y="7"/>
                    <a:pt x="11394" y="0"/>
                  </a:cubicBezTo>
                  <a:lnTo>
                    <a:pt x="103637" y="0"/>
                  </a:lnTo>
                  <a:cubicBezTo>
                    <a:pt x="105484" y="13"/>
                    <a:pt x="106970" y="1520"/>
                    <a:pt x="106957" y="3375"/>
                  </a:cubicBezTo>
                  <a:cubicBezTo>
                    <a:pt x="106957" y="3543"/>
                    <a:pt x="106944" y="3717"/>
                    <a:pt x="106917" y="3884"/>
                  </a:cubicBezTo>
                  <a:lnTo>
                    <a:pt x="101361" y="36433"/>
                  </a:lnTo>
                  <a:cubicBezTo>
                    <a:pt x="101100" y="38047"/>
                    <a:pt x="99714" y="39232"/>
                    <a:pt x="98081" y="39246"/>
                  </a:cubicBezTo>
                  <a:close/>
                  <a:moveTo>
                    <a:pt x="7578" y="32549"/>
                  </a:moveTo>
                  <a:lnTo>
                    <a:pt x="95202" y="32549"/>
                  </a:lnTo>
                  <a:lnTo>
                    <a:pt x="99621" y="6697"/>
                  </a:lnTo>
                  <a:lnTo>
                    <a:pt x="14004" y="6697"/>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3" name="Freeform 32">
              <a:extLst>
                <a:ext uri="{FF2B5EF4-FFF2-40B4-BE49-F238E27FC236}">
                  <a16:creationId xmlns:a16="http://schemas.microsoft.com/office/drawing/2014/main" id="{067CB53E-1F9A-CD4D-A5EB-46E3F98B913A}"/>
                </a:ext>
              </a:extLst>
            </p:cNvPr>
            <p:cNvSpPr/>
            <p:nvPr/>
          </p:nvSpPr>
          <p:spPr>
            <a:xfrm>
              <a:off x="5307335" y="3537897"/>
              <a:ext cx="67676" cy="52305"/>
            </a:xfrm>
            <a:custGeom>
              <a:avLst/>
              <a:gdLst>
                <a:gd name="connsiteX0" fmla="*/ 57903 w 67676"/>
                <a:gd name="connsiteY0" fmla="*/ 52306 h 52305"/>
                <a:gd name="connsiteX1" fmla="*/ 0 w 67676"/>
                <a:gd name="connsiteY1" fmla="*/ 14667 h 52305"/>
                <a:gd name="connsiteX2" fmla="*/ 9907 w 67676"/>
                <a:gd name="connsiteY2" fmla="*/ 0 h 52305"/>
                <a:gd name="connsiteX3" fmla="*/ 67677 w 67676"/>
                <a:gd name="connsiteY3" fmla="*/ 37237 h 52305"/>
                <a:gd name="connsiteX4" fmla="*/ 57903 w 67676"/>
                <a:gd name="connsiteY4" fmla="*/ 52306 h 5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76" h="52305">
                  <a:moveTo>
                    <a:pt x="57903" y="52306"/>
                  </a:moveTo>
                  <a:lnTo>
                    <a:pt x="0" y="14667"/>
                  </a:lnTo>
                  <a:lnTo>
                    <a:pt x="9907" y="0"/>
                  </a:lnTo>
                  <a:lnTo>
                    <a:pt x="67677" y="37237"/>
                  </a:lnTo>
                  <a:lnTo>
                    <a:pt x="57903" y="52306"/>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4" name="Freeform 33">
              <a:extLst>
                <a:ext uri="{FF2B5EF4-FFF2-40B4-BE49-F238E27FC236}">
                  <a16:creationId xmlns:a16="http://schemas.microsoft.com/office/drawing/2014/main" id="{CB5F02B3-2DC6-0780-AE5B-989FBE993580}"/>
                </a:ext>
              </a:extLst>
            </p:cNvPr>
            <p:cNvSpPr/>
            <p:nvPr/>
          </p:nvSpPr>
          <p:spPr>
            <a:xfrm>
              <a:off x="5327752" y="3551492"/>
              <a:ext cx="30658" cy="30673"/>
            </a:xfrm>
            <a:custGeom>
              <a:avLst/>
              <a:gdLst>
                <a:gd name="connsiteX0" fmla="*/ 30658 w 30658"/>
                <a:gd name="connsiteY0" fmla="*/ 15337 h 30673"/>
                <a:gd name="connsiteX1" fmla="*/ 15329 w 30658"/>
                <a:gd name="connsiteY1" fmla="*/ 30673 h 30673"/>
                <a:gd name="connsiteX2" fmla="*/ 0 w 30658"/>
                <a:gd name="connsiteY2" fmla="*/ 15337 h 30673"/>
                <a:gd name="connsiteX3" fmla="*/ 15329 w 30658"/>
                <a:gd name="connsiteY3" fmla="*/ 0 h 30673"/>
                <a:gd name="connsiteX4" fmla="*/ 30658 w 30658"/>
                <a:gd name="connsiteY4" fmla="*/ 15337 h 30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58" h="30673">
                  <a:moveTo>
                    <a:pt x="30658" y="15337"/>
                  </a:moveTo>
                  <a:cubicBezTo>
                    <a:pt x="30658" y="23807"/>
                    <a:pt x="23795" y="30673"/>
                    <a:pt x="15329" y="30673"/>
                  </a:cubicBezTo>
                  <a:cubicBezTo>
                    <a:pt x="6863" y="30673"/>
                    <a:pt x="0" y="23807"/>
                    <a:pt x="0" y="15337"/>
                  </a:cubicBezTo>
                  <a:cubicBezTo>
                    <a:pt x="0" y="6867"/>
                    <a:pt x="6863" y="0"/>
                    <a:pt x="15329" y="0"/>
                  </a:cubicBezTo>
                  <a:cubicBezTo>
                    <a:pt x="23795" y="0"/>
                    <a:pt x="30658" y="6867"/>
                    <a:pt x="30658" y="15337"/>
                  </a:cubicBezTo>
                  <a:close/>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5" name="Freeform 34">
              <a:extLst>
                <a:ext uri="{FF2B5EF4-FFF2-40B4-BE49-F238E27FC236}">
                  <a16:creationId xmlns:a16="http://schemas.microsoft.com/office/drawing/2014/main" id="{A3733805-95ED-895B-ADD6-FADCEDBB9933}"/>
                </a:ext>
              </a:extLst>
            </p:cNvPr>
            <p:cNvSpPr/>
            <p:nvPr/>
          </p:nvSpPr>
          <p:spPr>
            <a:xfrm>
              <a:off x="5324338" y="3548077"/>
              <a:ext cx="37352" cy="37370"/>
            </a:xfrm>
            <a:custGeom>
              <a:avLst/>
              <a:gdLst>
                <a:gd name="connsiteX0" fmla="*/ 18743 w 37352"/>
                <a:gd name="connsiteY0" fmla="*/ 37371 h 37370"/>
                <a:gd name="connsiteX1" fmla="*/ 0 w 37352"/>
                <a:gd name="connsiteY1" fmla="*/ 18752 h 37370"/>
                <a:gd name="connsiteX2" fmla="*/ 18609 w 37352"/>
                <a:gd name="connsiteY2" fmla="*/ 0 h 37370"/>
                <a:gd name="connsiteX3" fmla="*/ 37352 w 37352"/>
                <a:gd name="connsiteY3" fmla="*/ 18618 h 37370"/>
                <a:gd name="connsiteX4" fmla="*/ 37352 w 37352"/>
                <a:gd name="connsiteY4" fmla="*/ 18752 h 37370"/>
                <a:gd name="connsiteX5" fmla="*/ 18743 w 37352"/>
                <a:gd name="connsiteY5" fmla="*/ 37371 h 37370"/>
                <a:gd name="connsiteX6" fmla="*/ 18743 w 37352"/>
                <a:gd name="connsiteY6" fmla="*/ 6764 h 37370"/>
                <a:gd name="connsiteX7" fmla="*/ 6694 w 37352"/>
                <a:gd name="connsiteY7" fmla="*/ 18685 h 37370"/>
                <a:gd name="connsiteX8" fmla="*/ 18609 w 37352"/>
                <a:gd name="connsiteY8" fmla="*/ 30740 h 37370"/>
                <a:gd name="connsiteX9" fmla="*/ 30658 w 37352"/>
                <a:gd name="connsiteY9" fmla="*/ 18819 h 37370"/>
                <a:gd name="connsiteX10" fmla="*/ 30658 w 37352"/>
                <a:gd name="connsiteY10" fmla="*/ 18752 h 37370"/>
                <a:gd name="connsiteX11" fmla="*/ 18743 w 37352"/>
                <a:gd name="connsiteY11" fmla="*/ 6764 h 3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52" h="37370">
                  <a:moveTo>
                    <a:pt x="18743" y="37371"/>
                  </a:moveTo>
                  <a:cubicBezTo>
                    <a:pt x="8428" y="37404"/>
                    <a:pt x="40" y="29073"/>
                    <a:pt x="0" y="18752"/>
                  </a:cubicBezTo>
                  <a:cubicBezTo>
                    <a:pt x="-33" y="8432"/>
                    <a:pt x="8294" y="40"/>
                    <a:pt x="18609" y="0"/>
                  </a:cubicBezTo>
                  <a:cubicBezTo>
                    <a:pt x="28925" y="-40"/>
                    <a:pt x="37312" y="8298"/>
                    <a:pt x="37352" y="18618"/>
                  </a:cubicBezTo>
                  <a:cubicBezTo>
                    <a:pt x="37352" y="18665"/>
                    <a:pt x="37352" y="18705"/>
                    <a:pt x="37352" y="18752"/>
                  </a:cubicBezTo>
                  <a:cubicBezTo>
                    <a:pt x="37319" y="29019"/>
                    <a:pt x="29005" y="37331"/>
                    <a:pt x="18743" y="37371"/>
                  </a:cubicBezTo>
                  <a:close/>
                  <a:moveTo>
                    <a:pt x="18743" y="6764"/>
                  </a:moveTo>
                  <a:cubicBezTo>
                    <a:pt x="12123" y="6724"/>
                    <a:pt x="6734" y="12062"/>
                    <a:pt x="6694" y="18685"/>
                  </a:cubicBezTo>
                  <a:cubicBezTo>
                    <a:pt x="6661" y="25309"/>
                    <a:pt x="11989" y="30700"/>
                    <a:pt x="18609" y="30740"/>
                  </a:cubicBezTo>
                  <a:cubicBezTo>
                    <a:pt x="25230" y="30774"/>
                    <a:pt x="30618" y="25443"/>
                    <a:pt x="30658" y="18819"/>
                  </a:cubicBezTo>
                  <a:cubicBezTo>
                    <a:pt x="30658" y="18799"/>
                    <a:pt x="30658" y="18772"/>
                    <a:pt x="30658" y="18752"/>
                  </a:cubicBezTo>
                  <a:cubicBezTo>
                    <a:pt x="30658" y="12155"/>
                    <a:pt x="25337" y="6805"/>
                    <a:pt x="18743" y="6764"/>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6" name="Freeform 35">
              <a:extLst>
                <a:ext uri="{FF2B5EF4-FFF2-40B4-BE49-F238E27FC236}">
                  <a16:creationId xmlns:a16="http://schemas.microsoft.com/office/drawing/2014/main" id="{9BACA07B-0EAD-6430-6F0A-3732DC1CB6A5}"/>
                </a:ext>
              </a:extLst>
            </p:cNvPr>
            <p:cNvSpPr/>
            <p:nvPr/>
          </p:nvSpPr>
          <p:spPr>
            <a:xfrm>
              <a:off x="5068560" y="3614179"/>
              <a:ext cx="138967" cy="204668"/>
            </a:xfrm>
            <a:custGeom>
              <a:avLst/>
              <a:gdLst>
                <a:gd name="connsiteX0" fmla="*/ 0 w 138967"/>
                <a:gd name="connsiteY0" fmla="*/ 0 h 204668"/>
                <a:gd name="connsiteX1" fmla="*/ 42105 w 138967"/>
                <a:gd name="connsiteY1" fmla="*/ 88471 h 204668"/>
                <a:gd name="connsiteX2" fmla="*/ 75240 w 138967"/>
                <a:gd name="connsiteY2" fmla="*/ 154707 h 204668"/>
                <a:gd name="connsiteX3" fmla="*/ 138967 w 138967"/>
                <a:gd name="connsiteY3" fmla="*/ 204668 h 204668"/>
                <a:gd name="connsiteX4" fmla="*/ 136290 w 138967"/>
                <a:gd name="connsiteY4" fmla="*/ 186786 h 204668"/>
                <a:gd name="connsiteX5" fmla="*/ 113865 w 138967"/>
                <a:gd name="connsiteY5" fmla="*/ 167163 h 204668"/>
                <a:gd name="connsiteX6" fmla="*/ 51878 w 138967"/>
                <a:gd name="connsiteY6" fmla="*/ 78224 h 204668"/>
                <a:gd name="connsiteX7" fmla="*/ 0 w 138967"/>
                <a:gd name="connsiteY7" fmla="*/ 0 h 20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67" h="204668">
                  <a:moveTo>
                    <a:pt x="0" y="0"/>
                  </a:moveTo>
                  <a:cubicBezTo>
                    <a:pt x="15731" y="28262"/>
                    <a:pt x="29186" y="58802"/>
                    <a:pt x="42105" y="88471"/>
                  </a:cubicBezTo>
                  <a:cubicBezTo>
                    <a:pt x="51008" y="111556"/>
                    <a:pt x="62107" y="133738"/>
                    <a:pt x="75240" y="154707"/>
                  </a:cubicBezTo>
                  <a:cubicBezTo>
                    <a:pt x="89298" y="174798"/>
                    <a:pt x="114936" y="198908"/>
                    <a:pt x="138967" y="204668"/>
                  </a:cubicBezTo>
                  <a:cubicBezTo>
                    <a:pt x="138967" y="204668"/>
                    <a:pt x="136959" y="190604"/>
                    <a:pt x="136290" y="186786"/>
                  </a:cubicBezTo>
                  <a:cubicBezTo>
                    <a:pt x="134550" y="177411"/>
                    <a:pt x="120827" y="173727"/>
                    <a:pt x="113865" y="167163"/>
                  </a:cubicBezTo>
                  <a:cubicBezTo>
                    <a:pt x="106903" y="160600"/>
                    <a:pt x="67007" y="100191"/>
                    <a:pt x="51878" y="78224"/>
                  </a:cubicBezTo>
                  <a:cubicBezTo>
                    <a:pt x="33470" y="51636"/>
                    <a:pt x="23027" y="22436"/>
                    <a:pt x="0" y="0"/>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7" name="Freeform 36">
              <a:extLst>
                <a:ext uri="{FF2B5EF4-FFF2-40B4-BE49-F238E27FC236}">
                  <a16:creationId xmlns:a16="http://schemas.microsoft.com/office/drawing/2014/main" id="{3777C232-5FF8-78CA-DF2E-EC3FF2EDFBD3}"/>
                </a:ext>
              </a:extLst>
            </p:cNvPr>
            <p:cNvSpPr/>
            <p:nvPr/>
          </p:nvSpPr>
          <p:spPr>
            <a:xfrm>
              <a:off x="5356134" y="4676030"/>
              <a:ext cx="92778" cy="43465"/>
            </a:xfrm>
            <a:custGeom>
              <a:avLst/>
              <a:gdLst>
                <a:gd name="connsiteX0" fmla="*/ 92779 w 92778"/>
                <a:gd name="connsiteY0" fmla="*/ 0 h 43465"/>
                <a:gd name="connsiteX1" fmla="*/ 3615 w 92778"/>
                <a:gd name="connsiteY1" fmla="*/ 43465 h 43465"/>
                <a:gd name="connsiteX2" fmla="*/ 0 w 92778"/>
                <a:gd name="connsiteY2" fmla="*/ 29133 h 43465"/>
              </a:gdLst>
              <a:ahLst/>
              <a:cxnLst>
                <a:cxn ang="0">
                  <a:pos x="connsiteX0" y="connsiteY0"/>
                </a:cxn>
                <a:cxn ang="0">
                  <a:pos x="connsiteX1" y="connsiteY1"/>
                </a:cxn>
                <a:cxn ang="0">
                  <a:pos x="connsiteX2" y="connsiteY2"/>
                </a:cxn>
              </a:cxnLst>
              <a:rect l="l" t="t" r="r" b="b"/>
              <a:pathLst>
                <a:path w="92778" h="43465">
                  <a:moveTo>
                    <a:pt x="92779" y="0"/>
                  </a:moveTo>
                  <a:cubicBezTo>
                    <a:pt x="62923" y="23842"/>
                    <a:pt x="40097" y="32214"/>
                    <a:pt x="3615" y="43465"/>
                  </a:cubicBezTo>
                  <a:cubicBezTo>
                    <a:pt x="1405" y="36768"/>
                    <a:pt x="1874" y="36031"/>
                    <a:pt x="0" y="29133"/>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8" name="Freeform 37">
              <a:extLst>
                <a:ext uri="{FF2B5EF4-FFF2-40B4-BE49-F238E27FC236}">
                  <a16:creationId xmlns:a16="http://schemas.microsoft.com/office/drawing/2014/main" id="{4E2D8E32-F257-8387-2A4F-E7550663F25C}"/>
                </a:ext>
              </a:extLst>
            </p:cNvPr>
            <p:cNvSpPr/>
            <p:nvPr/>
          </p:nvSpPr>
          <p:spPr>
            <a:xfrm>
              <a:off x="4912657" y="4712932"/>
              <a:ext cx="97732" cy="14800"/>
            </a:xfrm>
            <a:custGeom>
              <a:avLst/>
              <a:gdLst>
                <a:gd name="connsiteX0" fmla="*/ 3012 w 97732"/>
                <a:gd name="connsiteY0" fmla="*/ 0 h 14800"/>
                <a:gd name="connsiteX1" fmla="*/ 0 w 97732"/>
                <a:gd name="connsiteY1" fmla="*/ 14801 h 14800"/>
                <a:gd name="connsiteX2" fmla="*/ 97732 w 97732"/>
                <a:gd name="connsiteY2" fmla="*/ 0 h 14800"/>
              </a:gdLst>
              <a:ahLst/>
              <a:cxnLst>
                <a:cxn ang="0">
                  <a:pos x="connsiteX0" y="connsiteY0"/>
                </a:cxn>
                <a:cxn ang="0">
                  <a:pos x="connsiteX1" y="connsiteY1"/>
                </a:cxn>
                <a:cxn ang="0">
                  <a:pos x="connsiteX2" y="connsiteY2"/>
                </a:cxn>
              </a:cxnLst>
              <a:rect l="l" t="t" r="r" b="b"/>
              <a:pathLst>
                <a:path w="97732" h="14800">
                  <a:moveTo>
                    <a:pt x="3012" y="0"/>
                  </a:moveTo>
                  <a:lnTo>
                    <a:pt x="0" y="14801"/>
                  </a:lnTo>
                  <a:cubicBezTo>
                    <a:pt x="0" y="14801"/>
                    <a:pt x="62589" y="11318"/>
                    <a:pt x="97732" y="0"/>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39" name="Freeform 38">
              <a:extLst>
                <a:ext uri="{FF2B5EF4-FFF2-40B4-BE49-F238E27FC236}">
                  <a16:creationId xmlns:a16="http://schemas.microsoft.com/office/drawing/2014/main" id="{415BC047-7FE5-4AAD-3326-2676B06C903E}"/>
                </a:ext>
              </a:extLst>
            </p:cNvPr>
            <p:cNvSpPr/>
            <p:nvPr/>
          </p:nvSpPr>
          <p:spPr>
            <a:xfrm>
              <a:off x="5015811" y="3993110"/>
              <a:ext cx="100811" cy="289121"/>
            </a:xfrm>
            <a:custGeom>
              <a:avLst/>
              <a:gdLst>
                <a:gd name="connsiteX0" fmla="*/ 0 w 100811"/>
                <a:gd name="connsiteY0" fmla="*/ 0 h 289121"/>
                <a:gd name="connsiteX1" fmla="*/ 89499 w 100811"/>
                <a:gd name="connsiteY1" fmla="*/ 289121 h 289121"/>
                <a:gd name="connsiteX2" fmla="*/ 100812 w 100811"/>
                <a:gd name="connsiteY2" fmla="*/ 238021 h 289121"/>
                <a:gd name="connsiteX3" fmla="*/ 0 w 100811"/>
                <a:gd name="connsiteY3" fmla="*/ 0 h 289121"/>
              </a:gdLst>
              <a:ahLst/>
              <a:cxnLst>
                <a:cxn ang="0">
                  <a:pos x="connsiteX0" y="connsiteY0"/>
                </a:cxn>
                <a:cxn ang="0">
                  <a:pos x="connsiteX1" y="connsiteY1"/>
                </a:cxn>
                <a:cxn ang="0">
                  <a:pos x="connsiteX2" y="connsiteY2"/>
                </a:cxn>
                <a:cxn ang="0">
                  <a:pos x="connsiteX3" y="connsiteY3"/>
                </a:cxn>
              </a:cxnLst>
              <a:rect l="l" t="t" r="r" b="b"/>
              <a:pathLst>
                <a:path w="100811" h="289121">
                  <a:moveTo>
                    <a:pt x="0" y="0"/>
                  </a:moveTo>
                  <a:lnTo>
                    <a:pt x="89499" y="289121"/>
                  </a:lnTo>
                  <a:lnTo>
                    <a:pt x="100812" y="238021"/>
                  </a:lnTo>
                  <a:lnTo>
                    <a:pt x="0" y="0"/>
                  </a:ln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40" name="Freeform 39">
              <a:extLst>
                <a:ext uri="{FF2B5EF4-FFF2-40B4-BE49-F238E27FC236}">
                  <a16:creationId xmlns:a16="http://schemas.microsoft.com/office/drawing/2014/main" id="{7B5FC069-8CBB-6DE3-7451-426EE8823C65}"/>
                </a:ext>
              </a:extLst>
            </p:cNvPr>
            <p:cNvSpPr/>
            <p:nvPr/>
          </p:nvSpPr>
          <p:spPr>
            <a:xfrm>
              <a:off x="5028664" y="3347976"/>
              <a:ext cx="29989" cy="36218"/>
            </a:xfrm>
            <a:custGeom>
              <a:avLst/>
              <a:gdLst>
                <a:gd name="connsiteX0" fmla="*/ 18208 w 29989"/>
                <a:gd name="connsiteY0" fmla="*/ 36219 h 36218"/>
                <a:gd name="connsiteX1" fmla="*/ 0 w 29989"/>
                <a:gd name="connsiteY1" fmla="*/ 18136 h 36218"/>
                <a:gd name="connsiteX2" fmla="*/ 18154 w 29989"/>
                <a:gd name="connsiteY2" fmla="*/ 0 h 36218"/>
                <a:gd name="connsiteX3" fmla="*/ 29989 w 29989"/>
                <a:gd name="connsiteY3" fmla="*/ 4407 h 36218"/>
              </a:gdLst>
              <a:ahLst/>
              <a:cxnLst>
                <a:cxn ang="0">
                  <a:pos x="connsiteX0" y="connsiteY0"/>
                </a:cxn>
                <a:cxn ang="0">
                  <a:pos x="connsiteX1" y="connsiteY1"/>
                </a:cxn>
                <a:cxn ang="0">
                  <a:pos x="connsiteX2" y="connsiteY2"/>
                </a:cxn>
                <a:cxn ang="0">
                  <a:pos x="connsiteX3" y="connsiteY3"/>
                </a:cxn>
              </a:cxnLst>
              <a:rect l="l" t="t" r="r" b="b"/>
              <a:pathLst>
                <a:path w="29989" h="36218">
                  <a:moveTo>
                    <a:pt x="18208" y="36219"/>
                  </a:moveTo>
                  <a:cubicBezTo>
                    <a:pt x="8347" y="35877"/>
                    <a:pt x="415" y="27995"/>
                    <a:pt x="0" y="18136"/>
                  </a:cubicBezTo>
                  <a:cubicBezTo>
                    <a:pt x="7" y="8110"/>
                    <a:pt x="8133" y="-7"/>
                    <a:pt x="18154" y="0"/>
                  </a:cubicBezTo>
                  <a:cubicBezTo>
                    <a:pt x="22499" y="7"/>
                    <a:pt x="26696" y="1567"/>
                    <a:pt x="29989" y="4407"/>
                  </a:cubicBezTo>
                </a:path>
              </a:pathLst>
            </a:custGeom>
            <a:solidFill>
              <a:srgbClr val="FFFFFF"/>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sp>
          <p:nvSpPr>
            <p:cNvPr id="41" name="Freeform 40">
              <a:extLst>
                <a:ext uri="{FF2B5EF4-FFF2-40B4-BE49-F238E27FC236}">
                  <a16:creationId xmlns:a16="http://schemas.microsoft.com/office/drawing/2014/main" id="{F8B73F4C-B985-8DA7-AB47-A95A3930346F}"/>
                </a:ext>
              </a:extLst>
            </p:cNvPr>
            <p:cNvSpPr/>
            <p:nvPr/>
          </p:nvSpPr>
          <p:spPr>
            <a:xfrm>
              <a:off x="5025424" y="3344815"/>
              <a:ext cx="36819" cy="42929"/>
            </a:xfrm>
            <a:custGeom>
              <a:avLst/>
              <a:gdLst>
                <a:gd name="connsiteX0" fmla="*/ 21447 w 36819"/>
                <a:gd name="connsiteY0" fmla="*/ 42729 h 42929"/>
                <a:gd name="connsiteX1" fmla="*/ 21447 w 36819"/>
                <a:gd name="connsiteY1" fmla="*/ 42729 h 42929"/>
                <a:gd name="connsiteX2" fmla="*/ 27 w 36819"/>
                <a:gd name="connsiteY2" fmla="*/ 21499 h 42929"/>
                <a:gd name="connsiteX3" fmla="*/ 5449 w 36819"/>
                <a:gd name="connsiteY3" fmla="*/ 6697 h 42929"/>
                <a:gd name="connsiteX4" fmla="*/ 21380 w 36819"/>
                <a:gd name="connsiteY4" fmla="*/ 0 h 42929"/>
                <a:gd name="connsiteX5" fmla="*/ 35572 w 36819"/>
                <a:gd name="connsiteY5" fmla="*/ 5224 h 42929"/>
                <a:gd name="connsiteX6" fmla="*/ 36080 w 36819"/>
                <a:gd name="connsiteY6" fmla="*/ 9932 h 42929"/>
                <a:gd name="connsiteX7" fmla="*/ 31374 w 36819"/>
                <a:gd name="connsiteY7" fmla="*/ 10441 h 42929"/>
                <a:gd name="connsiteX8" fmla="*/ 31154 w 36819"/>
                <a:gd name="connsiteY8" fmla="*/ 10247 h 42929"/>
                <a:gd name="connsiteX9" fmla="*/ 21514 w 36819"/>
                <a:gd name="connsiteY9" fmla="*/ 6697 h 42929"/>
                <a:gd name="connsiteX10" fmla="*/ 21514 w 36819"/>
                <a:gd name="connsiteY10" fmla="*/ 6697 h 42929"/>
                <a:gd name="connsiteX11" fmla="*/ 10402 w 36819"/>
                <a:gd name="connsiteY11" fmla="*/ 11453 h 42929"/>
                <a:gd name="connsiteX12" fmla="*/ 6788 w 36819"/>
                <a:gd name="connsiteY12" fmla="*/ 21297 h 42929"/>
                <a:gd name="connsiteX13" fmla="*/ 21715 w 36819"/>
                <a:gd name="connsiteY13" fmla="*/ 36232 h 42929"/>
                <a:gd name="connsiteX14" fmla="*/ 25062 w 36819"/>
                <a:gd name="connsiteY14" fmla="*/ 39581 h 42929"/>
                <a:gd name="connsiteX15" fmla="*/ 21715 w 36819"/>
                <a:gd name="connsiteY15" fmla="*/ 42930 h 4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819" h="42929">
                  <a:moveTo>
                    <a:pt x="21447" y="42729"/>
                  </a:moveTo>
                  <a:lnTo>
                    <a:pt x="21447" y="42729"/>
                  </a:lnTo>
                  <a:cubicBezTo>
                    <a:pt x="9813" y="42454"/>
                    <a:pt x="415" y="33138"/>
                    <a:pt x="27" y="21499"/>
                  </a:cubicBezTo>
                  <a:cubicBezTo>
                    <a:pt x="-254" y="16034"/>
                    <a:pt x="1700" y="10689"/>
                    <a:pt x="5449" y="6697"/>
                  </a:cubicBezTo>
                  <a:cubicBezTo>
                    <a:pt x="9632" y="2391"/>
                    <a:pt x="15383" y="-27"/>
                    <a:pt x="21380" y="0"/>
                  </a:cubicBezTo>
                  <a:cubicBezTo>
                    <a:pt x="26582" y="-7"/>
                    <a:pt x="31616" y="1849"/>
                    <a:pt x="35572" y="5224"/>
                  </a:cubicBezTo>
                  <a:cubicBezTo>
                    <a:pt x="37011" y="6383"/>
                    <a:pt x="37239" y="8492"/>
                    <a:pt x="36080" y="9932"/>
                  </a:cubicBezTo>
                  <a:cubicBezTo>
                    <a:pt x="34923" y="11372"/>
                    <a:pt x="32814" y="11600"/>
                    <a:pt x="31374" y="10441"/>
                  </a:cubicBezTo>
                  <a:cubicBezTo>
                    <a:pt x="31294" y="10381"/>
                    <a:pt x="31221" y="10314"/>
                    <a:pt x="31154" y="10247"/>
                  </a:cubicBezTo>
                  <a:cubicBezTo>
                    <a:pt x="28463" y="7957"/>
                    <a:pt x="25049" y="6697"/>
                    <a:pt x="21514" y="6697"/>
                  </a:cubicBezTo>
                  <a:lnTo>
                    <a:pt x="21514" y="6697"/>
                  </a:lnTo>
                  <a:cubicBezTo>
                    <a:pt x="17317" y="6704"/>
                    <a:pt x="13301" y="8419"/>
                    <a:pt x="10402" y="11453"/>
                  </a:cubicBezTo>
                  <a:cubicBezTo>
                    <a:pt x="7912" y="14105"/>
                    <a:pt x="6607" y="17661"/>
                    <a:pt x="6788" y="21297"/>
                  </a:cubicBezTo>
                  <a:cubicBezTo>
                    <a:pt x="7035" y="29441"/>
                    <a:pt x="13575" y="35985"/>
                    <a:pt x="21715" y="36232"/>
                  </a:cubicBezTo>
                  <a:cubicBezTo>
                    <a:pt x="23563" y="36232"/>
                    <a:pt x="25062" y="37733"/>
                    <a:pt x="25062" y="39581"/>
                  </a:cubicBezTo>
                  <a:cubicBezTo>
                    <a:pt x="25062" y="41430"/>
                    <a:pt x="23563" y="42930"/>
                    <a:pt x="21715" y="42930"/>
                  </a:cubicBezTo>
                  <a:close/>
                </a:path>
              </a:pathLst>
            </a:custGeom>
            <a:solidFill>
              <a:srgbClr val="0D274D"/>
            </a:solidFill>
            <a:ln w="6694" cap="flat">
              <a:noFill/>
              <a:prstDash val="solid"/>
              <a:miter/>
            </a:ln>
          </p:spPr>
          <p:txBody>
            <a:bodyPr rtlCol="0" anchor="ctr"/>
            <a:lstStyle/>
            <a:p>
              <a:pPr defTabSz="914126" fontAlgn="auto">
                <a:spcBef>
                  <a:spcPts val="0"/>
                </a:spcBef>
                <a:spcAft>
                  <a:spcPts val="0"/>
                </a:spcAft>
                <a:defRPr/>
              </a:pPr>
              <a:endParaRPr lang="en-US" sz="1799">
                <a:solidFill>
                  <a:srgbClr val="282828"/>
                </a:solidFill>
                <a:latin typeface="CiscoSansTT ExtraLight"/>
                <a:cs typeface="+mn-cs"/>
              </a:endParaRPr>
            </a:p>
          </p:txBody>
        </p:sp>
      </p:grpSp>
      <p:sp>
        <p:nvSpPr>
          <p:cNvPr id="42" name="TextBox 41">
            <a:extLst>
              <a:ext uri="{FF2B5EF4-FFF2-40B4-BE49-F238E27FC236}">
                <a16:creationId xmlns:a16="http://schemas.microsoft.com/office/drawing/2014/main" id="{55163AA7-ACDF-9DEF-6881-76C1D3F2D130}"/>
              </a:ext>
            </a:extLst>
          </p:cNvPr>
          <p:cNvSpPr txBox="1"/>
          <p:nvPr/>
        </p:nvSpPr>
        <p:spPr>
          <a:xfrm>
            <a:off x="9193714" y="6491721"/>
            <a:ext cx="2723114" cy="246157"/>
          </a:xfrm>
          <a:prstGeom prst="rect">
            <a:avLst/>
          </a:prstGeom>
          <a:noFill/>
        </p:spPr>
        <p:txBody>
          <a:bodyPr wrap="none" rtlCol="0">
            <a:spAutoFit/>
          </a:bodyPr>
          <a:lstStyle/>
          <a:p>
            <a:pPr marL="174573" indent="-174573" defTabSz="609376">
              <a:buFontTx/>
              <a:buAutoNum type="arabicPeriod"/>
            </a:pPr>
            <a:r>
              <a:rPr lang="en-US" sz="1000">
                <a:solidFill>
                  <a:srgbClr val="282828"/>
                </a:solidFill>
                <a:latin typeface="CiscoSansTT ExtraLight"/>
              </a:rPr>
              <a:t>“Future of Jobs,” World Economic Forum</a:t>
            </a:r>
          </a:p>
        </p:txBody>
      </p:sp>
    </p:spTree>
    <p:extLst>
      <p:ext uri="{BB962C8B-B14F-4D97-AF65-F5344CB8AC3E}">
        <p14:creationId xmlns:p14="http://schemas.microsoft.com/office/powerpoint/2010/main" val="3714434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supare\Downloads\AU1832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435" y="895"/>
            <a:ext cx="6212178" cy="685621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10.188.1.224\E Drive\_IMAGES SORTED\Classroom_Library_College\AQ4374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45199" y="894"/>
            <a:ext cx="6043626" cy="685621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a:off x="5426051" y="3863880"/>
            <a:ext cx="1441835" cy="1441832"/>
            <a:chOff x="3994398" y="2897995"/>
            <a:chExt cx="1081658" cy="1081656"/>
          </a:xfrm>
        </p:grpSpPr>
        <p:sp>
          <p:nvSpPr>
            <p:cNvPr id="11" name="Oval 10"/>
            <p:cNvSpPr/>
            <p:nvPr/>
          </p:nvSpPr>
          <p:spPr>
            <a:xfrm>
              <a:off x="3994398" y="2897995"/>
              <a:ext cx="1081658" cy="1081656"/>
            </a:xfrm>
            <a:prstGeom prst="ellipse">
              <a:avLst/>
            </a:prstGeom>
            <a:solidFill>
              <a:schemeClr val="bg2"/>
            </a:solidFill>
            <a:ln w="190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US" sz="3199" dirty="0">
                <a:solidFill>
                  <a:srgbClr val="008516"/>
                </a:solidFill>
                <a:latin typeface="CiscoSansTT ExtraLight"/>
              </a:endParaRPr>
            </a:p>
          </p:txBody>
        </p:sp>
        <p:grpSp>
          <p:nvGrpSpPr>
            <p:cNvPr id="12" name="Group 11"/>
            <p:cNvGrpSpPr/>
            <p:nvPr/>
          </p:nvGrpSpPr>
          <p:grpSpPr>
            <a:xfrm>
              <a:off x="4264832" y="3168428"/>
              <a:ext cx="540791" cy="540791"/>
              <a:chOff x="2562544" y="3017411"/>
              <a:chExt cx="413715" cy="413715"/>
            </a:xfrm>
            <a:solidFill>
              <a:srgbClr val="008516"/>
            </a:solidFill>
          </p:grpSpPr>
          <p:sp>
            <p:nvSpPr>
              <p:cNvPr id="13" name="Oval 52"/>
              <p:cNvSpPr>
                <a:spLocks noChangeArrowheads="1"/>
              </p:cNvSpPr>
              <p:nvPr/>
            </p:nvSpPr>
            <p:spPr bwMode="auto">
              <a:xfrm>
                <a:off x="2777401" y="3172840"/>
                <a:ext cx="43429" cy="43429"/>
              </a:xfrm>
              <a:prstGeom prst="ellipse">
                <a:avLst/>
              </a:prstGeom>
              <a:solidFill>
                <a:schemeClr val="accent1"/>
              </a:solidFill>
              <a:ln>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02"/>
                <a:endParaRPr lang="en-US" sz="2399">
                  <a:solidFill>
                    <a:srgbClr val="58595B"/>
                  </a:solidFill>
                  <a:cs typeface="+mn-cs"/>
                </a:endParaRPr>
              </a:p>
            </p:txBody>
          </p:sp>
          <p:sp>
            <p:nvSpPr>
              <p:cNvPr id="14" name="Freeform 53"/>
              <p:cNvSpPr>
                <a:spLocks noEditPoints="1"/>
              </p:cNvSpPr>
              <p:nvPr/>
            </p:nvSpPr>
            <p:spPr bwMode="auto">
              <a:xfrm>
                <a:off x="2562544" y="3017411"/>
                <a:ext cx="413715" cy="413715"/>
              </a:xfrm>
              <a:custGeom>
                <a:avLst/>
                <a:gdLst>
                  <a:gd name="T0" fmla="*/ 458 w 800"/>
                  <a:gd name="T1" fmla="*/ 450 h 800"/>
                  <a:gd name="T2" fmla="*/ 409 w 800"/>
                  <a:gd name="T3" fmla="*/ 438 h 800"/>
                  <a:gd name="T4" fmla="*/ 357 w 800"/>
                  <a:gd name="T5" fmla="*/ 490 h 800"/>
                  <a:gd name="T6" fmla="*/ 391 w 800"/>
                  <a:gd name="T7" fmla="*/ 524 h 800"/>
                  <a:gd name="T8" fmla="*/ 341 w 800"/>
                  <a:gd name="T9" fmla="*/ 574 h 800"/>
                  <a:gd name="T10" fmla="*/ 307 w 800"/>
                  <a:gd name="T11" fmla="*/ 540 h 800"/>
                  <a:gd name="T12" fmla="*/ 290 w 800"/>
                  <a:gd name="T13" fmla="*/ 557 h 800"/>
                  <a:gd name="T14" fmla="*/ 267 w 800"/>
                  <a:gd name="T15" fmla="*/ 567 h 800"/>
                  <a:gd name="T16" fmla="*/ 243 w 800"/>
                  <a:gd name="T17" fmla="*/ 557 h 800"/>
                  <a:gd name="T18" fmla="*/ 243 w 800"/>
                  <a:gd name="T19" fmla="*/ 510 h 800"/>
                  <a:gd name="T20" fmla="*/ 362 w 800"/>
                  <a:gd name="T21" fmla="*/ 391 h 800"/>
                  <a:gd name="T22" fmla="*/ 350 w 800"/>
                  <a:gd name="T23" fmla="*/ 342 h 800"/>
                  <a:gd name="T24" fmla="*/ 458 w 800"/>
                  <a:gd name="T25" fmla="*/ 233 h 800"/>
                  <a:gd name="T26" fmla="*/ 566 w 800"/>
                  <a:gd name="T27" fmla="*/ 342 h 800"/>
                  <a:gd name="T28" fmla="*/ 458 w 800"/>
                  <a:gd name="T29" fmla="*/ 450 h 800"/>
                  <a:gd name="T30" fmla="*/ 400 w 800"/>
                  <a:gd name="T31" fmla="*/ 0 h 800"/>
                  <a:gd name="T32" fmla="*/ 0 w 800"/>
                  <a:gd name="T33" fmla="*/ 400 h 800"/>
                  <a:gd name="T34" fmla="*/ 400 w 800"/>
                  <a:gd name="T35" fmla="*/ 800 h 800"/>
                  <a:gd name="T36" fmla="*/ 800 w 800"/>
                  <a:gd name="T37" fmla="*/ 400 h 800"/>
                  <a:gd name="T38" fmla="*/ 400 w 800"/>
                  <a:gd name="T39"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0" h="800">
                    <a:moveTo>
                      <a:pt x="458" y="450"/>
                    </a:moveTo>
                    <a:cubicBezTo>
                      <a:pt x="440" y="450"/>
                      <a:pt x="424" y="446"/>
                      <a:pt x="409" y="438"/>
                    </a:cubicBezTo>
                    <a:lnTo>
                      <a:pt x="357" y="490"/>
                    </a:lnTo>
                    <a:lnTo>
                      <a:pt x="391" y="524"/>
                    </a:lnTo>
                    <a:lnTo>
                      <a:pt x="341" y="574"/>
                    </a:lnTo>
                    <a:lnTo>
                      <a:pt x="307" y="540"/>
                    </a:lnTo>
                    <a:lnTo>
                      <a:pt x="290" y="557"/>
                    </a:lnTo>
                    <a:cubicBezTo>
                      <a:pt x="284" y="564"/>
                      <a:pt x="275" y="567"/>
                      <a:pt x="267" y="567"/>
                    </a:cubicBezTo>
                    <a:cubicBezTo>
                      <a:pt x="258" y="567"/>
                      <a:pt x="250" y="564"/>
                      <a:pt x="243" y="557"/>
                    </a:cubicBezTo>
                    <a:cubicBezTo>
                      <a:pt x="230" y="544"/>
                      <a:pt x="230" y="523"/>
                      <a:pt x="243" y="510"/>
                    </a:cubicBezTo>
                    <a:lnTo>
                      <a:pt x="362" y="391"/>
                    </a:lnTo>
                    <a:cubicBezTo>
                      <a:pt x="354" y="376"/>
                      <a:pt x="350" y="359"/>
                      <a:pt x="350" y="342"/>
                    </a:cubicBezTo>
                    <a:cubicBezTo>
                      <a:pt x="350" y="282"/>
                      <a:pt x="398" y="233"/>
                      <a:pt x="458" y="233"/>
                    </a:cubicBezTo>
                    <a:cubicBezTo>
                      <a:pt x="518" y="233"/>
                      <a:pt x="566" y="282"/>
                      <a:pt x="566" y="342"/>
                    </a:cubicBezTo>
                    <a:cubicBezTo>
                      <a:pt x="566" y="402"/>
                      <a:pt x="518" y="450"/>
                      <a:pt x="458" y="450"/>
                    </a:cubicBezTo>
                    <a:moveTo>
                      <a:pt x="400" y="0"/>
                    </a:moveTo>
                    <a:cubicBezTo>
                      <a:pt x="179" y="0"/>
                      <a:pt x="0" y="179"/>
                      <a:pt x="0" y="400"/>
                    </a:cubicBezTo>
                    <a:cubicBezTo>
                      <a:pt x="0" y="621"/>
                      <a:pt x="179" y="800"/>
                      <a:pt x="400" y="800"/>
                    </a:cubicBezTo>
                    <a:cubicBezTo>
                      <a:pt x="621" y="800"/>
                      <a:pt x="800" y="621"/>
                      <a:pt x="800" y="400"/>
                    </a:cubicBezTo>
                    <a:cubicBezTo>
                      <a:pt x="800" y="179"/>
                      <a:pt x="621" y="0"/>
                      <a:pt x="400" y="0"/>
                    </a:cubicBezTo>
                  </a:path>
                </a:pathLst>
              </a:custGeom>
              <a:solidFill>
                <a:schemeClr val="accent1"/>
              </a:solidFill>
              <a:ln>
                <a:solidFill>
                  <a:schemeClr val="accent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02"/>
                <a:endParaRPr lang="en-US" sz="2399">
                  <a:solidFill>
                    <a:srgbClr val="58595B"/>
                  </a:solidFill>
                  <a:cs typeface="+mn-cs"/>
                </a:endParaRPr>
              </a:p>
            </p:txBody>
          </p:sp>
        </p:grpSp>
      </p:grpSp>
      <p:sp>
        <p:nvSpPr>
          <p:cNvPr id="4" name="Rectangle 3"/>
          <p:cNvSpPr/>
          <p:nvPr/>
        </p:nvSpPr>
        <p:spPr>
          <a:xfrm>
            <a:off x="-1" y="5467535"/>
            <a:ext cx="12188825" cy="105392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AU" sz="2399" dirty="0">
              <a:solidFill>
                <a:srgbClr val="005073"/>
              </a:solidFill>
              <a:latin typeface="CiscoSansTT ExtraLight"/>
            </a:endParaRPr>
          </a:p>
        </p:txBody>
      </p:sp>
      <p:sp>
        <p:nvSpPr>
          <p:cNvPr id="3" name="Title 2"/>
          <p:cNvSpPr>
            <a:spLocks noGrp="1"/>
          </p:cNvSpPr>
          <p:nvPr>
            <p:ph type="title"/>
          </p:nvPr>
        </p:nvSpPr>
        <p:spPr>
          <a:xfrm>
            <a:off x="2016495" y="5506732"/>
            <a:ext cx="10172330" cy="975529"/>
          </a:xfrm>
        </p:spPr>
        <p:txBody>
          <a:bodyPr/>
          <a:lstStyle/>
          <a:p>
            <a:r>
              <a:rPr lang="en-AU" sz="4266" dirty="0">
                <a:solidFill>
                  <a:schemeClr val="bg2"/>
                </a:solidFill>
                <a:latin typeface="CiscoSansTT" panose="020B0503020201020303" pitchFamily="34" charset="0"/>
                <a:cs typeface="CiscoSansTT" panose="020B0503020201020303" pitchFamily="34" charset="0"/>
              </a:rPr>
              <a:t>Education and training are key</a:t>
            </a:r>
          </a:p>
        </p:txBody>
      </p:sp>
    </p:spTree>
    <p:extLst>
      <p:ext uri="{BB962C8B-B14F-4D97-AF65-F5344CB8AC3E}">
        <p14:creationId xmlns:p14="http://schemas.microsoft.com/office/powerpoint/2010/main" val="332350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689D4-F7D9-7888-2DA8-9F33D124AA87}"/>
              </a:ext>
            </a:extLst>
          </p:cNvPr>
          <p:cNvSpPr>
            <a:spLocks noGrp="1"/>
          </p:cNvSpPr>
          <p:nvPr>
            <p:ph type="title"/>
          </p:nvPr>
        </p:nvSpPr>
        <p:spPr/>
        <p:txBody>
          <a:bodyPr/>
          <a:lstStyle/>
          <a:p>
            <a:r>
              <a:rPr lang="en-MX" dirty="0"/>
              <a:t>Digital Skills Challenges</a:t>
            </a:r>
          </a:p>
        </p:txBody>
      </p:sp>
      <p:grpSp>
        <p:nvGrpSpPr>
          <p:cNvPr id="3" name="Group 2">
            <a:extLst>
              <a:ext uri="{FF2B5EF4-FFF2-40B4-BE49-F238E27FC236}">
                <a16:creationId xmlns:a16="http://schemas.microsoft.com/office/drawing/2014/main" id="{A3EE37C2-24E7-C5D3-5441-EAF7AEC2919F}"/>
              </a:ext>
            </a:extLst>
          </p:cNvPr>
          <p:cNvGrpSpPr/>
          <p:nvPr/>
        </p:nvGrpSpPr>
        <p:grpSpPr>
          <a:xfrm>
            <a:off x="914832" y="3889145"/>
            <a:ext cx="10185068" cy="2145861"/>
            <a:chOff x="686302" y="3006709"/>
            <a:chExt cx="7640791" cy="1609815"/>
          </a:xfrm>
        </p:grpSpPr>
        <p:sp>
          <p:nvSpPr>
            <p:cNvPr id="4" name="Rectangle 3">
              <a:extLst>
                <a:ext uri="{FF2B5EF4-FFF2-40B4-BE49-F238E27FC236}">
                  <a16:creationId xmlns:a16="http://schemas.microsoft.com/office/drawing/2014/main" id="{EA2F669A-64A3-61C2-B953-27256D0D8BA2}"/>
                </a:ext>
              </a:extLst>
            </p:cNvPr>
            <p:cNvSpPr>
              <a:spLocks noChangeAspect="1"/>
            </p:cNvSpPr>
            <p:nvPr/>
          </p:nvSpPr>
          <p:spPr bwMode="auto">
            <a:xfrm>
              <a:off x="5840711" y="3006709"/>
              <a:ext cx="2486382" cy="1609815"/>
            </a:xfrm>
            <a:prstGeom prst="rect">
              <a:avLst/>
            </a:prstGeom>
            <a:solidFill>
              <a:srgbClr val="00BCEB"/>
            </a:solidFill>
            <a:ln w="25400" cap="flat" cmpd="sng" algn="ctr">
              <a:noFill/>
              <a:prstDash val="solid"/>
            </a:ln>
            <a:effectLst/>
          </p:spPr>
          <p:txBody>
            <a:bodyPr anchor="ctr"/>
            <a:lstStyle/>
            <a:p>
              <a:pPr algn="ctr" defTabSz="609402">
                <a:defRPr/>
              </a:pPr>
              <a:endParaRPr lang="en-US" sz="3199" kern="0" dirty="0">
                <a:solidFill>
                  <a:srgbClr val="005073"/>
                </a:solidFill>
                <a:latin typeface="CiscoSansTT ExtraLight"/>
                <a:ea typeface="+mn-ea"/>
                <a:cs typeface="+mn-cs"/>
              </a:endParaRPr>
            </a:p>
          </p:txBody>
        </p:sp>
        <p:sp>
          <p:nvSpPr>
            <p:cNvPr id="5" name="Rectangle 315">
              <a:extLst>
                <a:ext uri="{FF2B5EF4-FFF2-40B4-BE49-F238E27FC236}">
                  <a16:creationId xmlns:a16="http://schemas.microsoft.com/office/drawing/2014/main" id="{A7474601-F2E8-885D-4666-448718EBF7F9}"/>
                </a:ext>
              </a:extLst>
            </p:cNvPr>
            <p:cNvSpPr>
              <a:spLocks noChangeArrowheads="1"/>
            </p:cNvSpPr>
            <p:nvPr/>
          </p:nvSpPr>
          <p:spPr bwMode="auto">
            <a:xfrm>
              <a:off x="5871816" y="4036273"/>
              <a:ext cx="2424173" cy="55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of children entering K-12 will have job types that don’t yet exist**</a:t>
              </a:r>
            </a:p>
          </p:txBody>
        </p:sp>
        <p:sp>
          <p:nvSpPr>
            <p:cNvPr id="6" name="Oval 5">
              <a:extLst>
                <a:ext uri="{FF2B5EF4-FFF2-40B4-BE49-F238E27FC236}">
                  <a16:creationId xmlns:a16="http://schemas.microsoft.com/office/drawing/2014/main" id="{B8A9EFA8-54C3-BB72-9F67-B17743C87DF9}"/>
                </a:ext>
              </a:extLst>
            </p:cNvPr>
            <p:cNvSpPr/>
            <p:nvPr/>
          </p:nvSpPr>
          <p:spPr bwMode="auto">
            <a:xfrm>
              <a:off x="6653564" y="3186716"/>
              <a:ext cx="860676" cy="861035"/>
            </a:xfrm>
            <a:prstGeom prst="ellipse">
              <a:avLst/>
            </a:prstGeom>
            <a:noFill/>
            <a:ln w="82550" cap="flat" cmpd="sng" algn="ctr">
              <a:solidFill>
                <a:srgbClr val="FFFFFF"/>
              </a:solidFill>
              <a:prstDash val="solid"/>
            </a:ln>
            <a:effectLst/>
          </p:spPr>
          <p:txBody>
            <a:bodyPr anchor="ctr"/>
            <a:lstStyle/>
            <a:p>
              <a:pPr algn="ctr" defTabSz="609402">
                <a:defRPr/>
              </a:pPr>
              <a:endParaRPr lang="en-US" sz="3199" kern="0" dirty="0">
                <a:solidFill>
                  <a:srgbClr val="005073"/>
                </a:solidFill>
                <a:latin typeface="CiscoSansTT ExtraLight"/>
                <a:ea typeface="+mn-ea"/>
                <a:cs typeface="+mn-cs"/>
              </a:endParaRPr>
            </a:p>
          </p:txBody>
        </p:sp>
        <p:sp>
          <p:nvSpPr>
            <p:cNvPr id="7" name="Freeform 186">
              <a:extLst>
                <a:ext uri="{FF2B5EF4-FFF2-40B4-BE49-F238E27FC236}">
                  <a16:creationId xmlns:a16="http://schemas.microsoft.com/office/drawing/2014/main" id="{0A93847E-7C20-954E-7683-09F93F809ADE}"/>
                </a:ext>
              </a:extLst>
            </p:cNvPr>
            <p:cNvSpPr>
              <a:spLocks/>
            </p:cNvSpPr>
            <p:nvPr/>
          </p:nvSpPr>
          <p:spPr bwMode="auto">
            <a:xfrm>
              <a:off x="6727451" y="3175228"/>
              <a:ext cx="780662" cy="863901"/>
            </a:xfrm>
            <a:custGeom>
              <a:avLst/>
              <a:gdLst>
                <a:gd name="T0" fmla="*/ 2147483646 w 240"/>
                <a:gd name="T1" fmla="*/ 0 h 265"/>
                <a:gd name="T2" fmla="*/ 2147483646 w 240"/>
                <a:gd name="T3" fmla="*/ 2147483646 h 265"/>
                <a:gd name="T4" fmla="*/ 2147483646 w 240"/>
                <a:gd name="T5" fmla="*/ 2147483646 h 265"/>
                <a:gd name="T6" fmla="*/ 0 w 240"/>
                <a:gd name="T7" fmla="*/ 2147483646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265">
                  <a:moveTo>
                    <a:pt x="107" y="0"/>
                  </a:moveTo>
                  <a:cubicBezTo>
                    <a:pt x="180" y="0"/>
                    <a:pt x="240" y="59"/>
                    <a:pt x="240" y="132"/>
                  </a:cubicBezTo>
                  <a:cubicBezTo>
                    <a:pt x="240" y="205"/>
                    <a:pt x="180" y="265"/>
                    <a:pt x="107" y="265"/>
                  </a:cubicBezTo>
                  <a:cubicBezTo>
                    <a:pt x="63" y="265"/>
                    <a:pt x="26" y="246"/>
                    <a:pt x="0" y="210"/>
                  </a:cubicBezTo>
                </a:path>
              </a:pathLst>
            </a:custGeom>
            <a:noFill/>
            <a:ln w="92075" cap="rnd">
              <a:solidFill>
                <a:srgbClr val="00507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8" name="TextBox 389">
              <a:extLst>
                <a:ext uri="{FF2B5EF4-FFF2-40B4-BE49-F238E27FC236}">
                  <a16:creationId xmlns:a16="http://schemas.microsoft.com/office/drawing/2014/main" id="{54FA31D8-6300-671A-D956-8E8F0898C3C0}"/>
                </a:ext>
              </a:extLst>
            </p:cNvPr>
            <p:cNvSpPr txBox="1">
              <a:spLocks noChangeArrowheads="1"/>
            </p:cNvSpPr>
            <p:nvPr/>
          </p:nvSpPr>
          <p:spPr bwMode="auto">
            <a:xfrm>
              <a:off x="6660413" y="3409718"/>
              <a:ext cx="846980" cy="37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2666" kern="0" dirty="0">
                  <a:solidFill>
                    <a:srgbClr val="005073"/>
                  </a:solidFill>
                  <a:latin typeface="CiscoSansTT ExtraLight" panose="020B0303020201020303" pitchFamily="34" charset="0"/>
                </a:rPr>
                <a:t>65%</a:t>
              </a:r>
            </a:p>
          </p:txBody>
        </p:sp>
        <p:sp>
          <p:nvSpPr>
            <p:cNvPr id="9" name="Rectangle 8">
              <a:extLst>
                <a:ext uri="{FF2B5EF4-FFF2-40B4-BE49-F238E27FC236}">
                  <a16:creationId xmlns:a16="http://schemas.microsoft.com/office/drawing/2014/main" id="{5571971E-73B3-E6FD-6338-8C2D1E53278A}"/>
                </a:ext>
              </a:extLst>
            </p:cNvPr>
            <p:cNvSpPr>
              <a:spLocks noChangeAspect="1"/>
            </p:cNvSpPr>
            <p:nvPr/>
          </p:nvSpPr>
          <p:spPr bwMode="auto">
            <a:xfrm>
              <a:off x="3267820" y="3006709"/>
              <a:ext cx="2484716" cy="1609815"/>
            </a:xfrm>
            <a:prstGeom prst="rect">
              <a:avLst/>
            </a:prstGeom>
            <a:solidFill>
              <a:srgbClr val="00BCEB"/>
            </a:solidFill>
            <a:ln w="25400" cap="flat" cmpd="sng" algn="ctr">
              <a:noFill/>
              <a:prstDash val="solid"/>
            </a:ln>
            <a:effectLst/>
          </p:spPr>
          <p:txBody>
            <a:bodyPr anchor="ctr"/>
            <a:lstStyle/>
            <a:p>
              <a:pPr algn="ctr" defTabSz="609402">
                <a:defRPr/>
              </a:pPr>
              <a:endParaRPr lang="en-US" sz="3199" kern="0" dirty="0">
                <a:solidFill>
                  <a:srgbClr val="005073"/>
                </a:solidFill>
                <a:latin typeface="CiscoSansTT ExtraLight"/>
                <a:ea typeface="+mn-ea"/>
                <a:cs typeface="+mn-cs"/>
              </a:endParaRPr>
            </a:p>
          </p:txBody>
        </p:sp>
        <p:grpSp>
          <p:nvGrpSpPr>
            <p:cNvPr id="10" name="Group 316">
              <a:extLst>
                <a:ext uri="{FF2B5EF4-FFF2-40B4-BE49-F238E27FC236}">
                  <a16:creationId xmlns:a16="http://schemas.microsoft.com/office/drawing/2014/main" id="{25ABD468-7749-7945-C3D0-BF87C8267437}"/>
                </a:ext>
              </a:extLst>
            </p:cNvPr>
            <p:cNvGrpSpPr>
              <a:grpSpLocks/>
            </p:cNvGrpSpPr>
            <p:nvPr/>
          </p:nvGrpSpPr>
          <p:grpSpPr bwMode="auto">
            <a:xfrm>
              <a:off x="4078226" y="3121924"/>
              <a:ext cx="863901" cy="863901"/>
              <a:chOff x="5938818" y="2083461"/>
              <a:chExt cx="647980" cy="647980"/>
            </a:xfrm>
          </p:grpSpPr>
          <p:sp>
            <p:nvSpPr>
              <p:cNvPr id="19" name="Oval 705">
                <a:extLst>
                  <a:ext uri="{FF2B5EF4-FFF2-40B4-BE49-F238E27FC236}">
                    <a16:creationId xmlns:a16="http://schemas.microsoft.com/office/drawing/2014/main" id="{1C3CF296-ADD8-68F3-7916-D3DDC8C8A8BA}"/>
                  </a:ext>
                </a:extLst>
              </p:cNvPr>
              <p:cNvSpPr>
                <a:spLocks noChangeArrowheads="1"/>
              </p:cNvSpPr>
              <p:nvPr/>
            </p:nvSpPr>
            <p:spPr bwMode="auto">
              <a:xfrm>
                <a:off x="5938818" y="2083461"/>
                <a:ext cx="647980" cy="647980"/>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402">
                  <a:defRPr/>
                </a:pPr>
                <a:endParaRPr lang="en-US" altLang="en-US" sz="3199" kern="0" dirty="0">
                  <a:solidFill>
                    <a:srgbClr val="282828"/>
                  </a:solidFill>
                </a:endParaRPr>
              </a:p>
            </p:txBody>
          </p:sp>
          <p:sp>
            <p:nvSpPr>
              <p:cNvPr id="20" name="Freeform 706">
                <a:extLst>
                  <a:ext uri="{FF2B5EF4-FFF2-40B4-BE49-F238E27FC236}">
                    <a16:creationId xmlns:a16="http://schemas.microsoft.com/office/drawing/2014/main" id="{5AEF403D-70F3-9A00-F660-855D08AE284B}"/>
                  </a:ext>
                </a:extLst>
              </p:cNvPr>
              <p:cNvSpPr>
                <a:spLocks/>
              </p:cNvSpPr>
              <p:nvPr/>
            </p:nvSpPr>
            <p:spPr bwMode="auto">
              <a:xfrm>
                <a:off x="6132812" y="2437450"/>
                <a:ext cx="443986" cy="293991"/>
              </a:xfrm>
              <a:custGeom>
                <a:avLst/>
                <a:gdLst>
                  <a:gd name="T0" fmla="*/ 2147483646 w 188"/>
                  <a:gd name="T1" fmla="*/ 0 h 124"/>
                  <a:gd name="T2" fmla="*/ 2147483646 w 188"/>
                  <a:gd name="T3" fmla="*/ 2147483646 h 124"/>
                  <a:gd name="T4" fmla="*/ 2147483646 w 188"/>
                  <a:gd name="T5" fmla="*/ 2147483646 h 124"/>
                  <a:gd name="T6" fmla="*/ 2147483646 w 188"/>
                  <a:gd name="T7" fmla="*/ 2147483646 h 124"/>
                  <a:gd name="T8" fmla="*/ 2147483646 w 188"/>
                  <a:gd name="T9" fmla="*/ 2147483646 h 124"/>
                  <a:gd name="T10" fmla="*/ 2147483646 w 188"/>
                  <a:gd name="T11" fmla="*/ 2147483646 h 124"/>
                  <a:gd name="T12" fmla="*/ 2147483646 w 188"/>
                  <a:gd name="T13" fmla="*/ 2147483646 h 124"/>
                  <a:gd name="T14" fmla="*/ 2147483646 w 188"/>
                  <a:gd name="T15" fmla="*/ 2147483646 h 124"/>
                  <a:gd name="T16" fmla="*/ 2147483646 w 188"/>
                  <a:gd name="T17" fmla="*/ 2147483646 h 124"/>
                  <a:gd name="T18" fmla="*/ 0 w 188"/>
                  <a:gd name="T19" fmla="*/ 2147483646 h 124"/>
                  <a:gd name="T20" fmla="*/ 2147483646 w 188"/>
                  <a:gd name="T21" fmla="*/ 2147483646 h 124"/>
                  <a:gd name="T22" fmla="*/ 2147483646 w 188"/>
                  <a:gd name="T23" fmla="*/ 2147483646 h 124"/>
                  <a:gd name="T24" fmla="*/ 2147483646 w 188"/>
                  <a:gd name="T25" fmla="*/ 2147483646 h 124"/>
                  <a:gd name="T26" fmla="*/ 2147483646 w 188"/>
                  <a:gd name="T27" fmla="*/ 0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 h="124">
                    <a:moveTo>
                      <a:pt x="170" y="0"/>
                    </a:moveTo>
                    <a:cubicBezTo>
                      <a:pt x="170" y="0"/>
                      <a:pt x="170" y="1"/>
                      <a:pt x="170" y="2"/>
                    </a:cubicBezTo>
                    <a:cubicBezTo>
                      <a:pt x="170" y="4"/>
                      <a:pt x="170" y="7"/>
                      <a:pt x="168" y="8"/>
                    </a:cubicBezTo>
                    <a:cubicBezTo>
                      <a:pt x="166" y="10"/>
                      <a:pt x="164" y="12"/>
                      <a:pt x="161" y="12"/>
                    </a:cubicBezTo>
                    <a:cubicBezTo>
                      <a:pt x="158" y="12"/>
                      <a:pt x="156" y="11"/>
                      <a:pt x="154" y="9"/>
                    </a:cubicBezTo>
                    <a:cubicBezTo>
                      <a:pt x="149" y="4"/>
                      <a:pt x="149" y="4"/>
                      <a:pt x="149" y="4"/>
                    </a:cubicBezTo>
                    <a:cubicBezTo>
                      <a:pt x="148" y="21"/>
                      <a:pt x="141" y="38"/>
                      <a:pt x="131" y="51"/>
                    </a:cubicBezTo>
                    <a:cubicBezTo>
                      <a:pt x="116" y="72"/>
                      <a:pt x="93" y="85"/>
                      <a:pt x="68" y="88"/>
                    </a:cubicBezTo>
                    <a:cubicBezTo>
                      <a:pt x="64" y="89"/>
                      <a:pt x="60" y="89"/>
                      <a:pt x="55" y="89"/>
                    </a:cubicBezTo>
                    <a:cubicBezTo>
                      <a:pt x="35" y="89"/>
                      <a:pt x="16" y="83"/>
                      <a:pt x="0" y="72"/>
                    </a:cubicBezTo>
                    <a:cubicBezTo>
                      <a:pt x="54" y="124"/>
                      <a:pt x="54" y="124"/>
                      <a:pt x="54" y="124"/>
                    </a:cubicBezTo>
                    <a:cubicBezTo>
                      <a:pt x="54" y="124"/>
                      <a:pt x="55" y="124"/>
                      <a:pt x="55" y="124"/>
                    </a:cubicBezTo>
                    <a:cubicBezTo>
                      <a:pt x="120" y="124"/>
                      <a:pt x="175" y="79"/>
                      <a:pt x="188" y="18"/>
                    </a:cubicBezTo>
                    <a:cubicBezTo>
                      <a:pt x="170" y="0"/>
                      <a:pt x="170" y="0"/>
                      <a:pt x="170" y="0"/>
                    </a:cubicBezTo>
                  </a:path>
                </a:pathLst>
              </a:custGeom>
              <a:solidFill>
                <a:srgbClr val="0037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1" name="Freeform 707">
                <a:extLst>
                  <a:ext uri="{FF2B5EF4-FFF2-40B4-BE49-F238E27FC236}">
                    <a16:creationId xmlns:a16="http://schemas.microsoft.com/office/drawing/2014/main" id="{358C030D-4C7C-055F-AB84-83851A43C83A}"/>
                  </a:ext>
                </a:extLst>
              </p:cNvPr>
              <p:cNvSpPr>
                <a:spLocks/>
              </p:cNvSpPr>
              <p:nvPr/>
            </p:nvSpPr>
            <p:spPr bwMode="auto">
              <a:xfrm>
                <a:off x="5987816" y="2156459"/>
                <a:ext cx="484985" cy="283991"/>
              </a:xfrm>
              <a:custGeom>
                <a:avLst/>
                <a:gdLst>
                  <a:gd name="T0" fmla="*/ 2147483646 w 205"/>
                  <a:gd name="T1" fmla="*/ 2147483646 h 120"/>
                  <a:gd name="T2" fmla="*/ 2147483646 w 205"/>
                  <a:gd name="T3" fmla="*/ 2147483646 h 120"/>
                  <a:gd name="T4" fmla="*/ 2147483646 w 205"/>
                  <a:gd name="T5" fmla="*/ 2147483646 h 120"/>
                  <a:gd name="T6" fmla="*/ 2147483646 w 205"/>
                  <a:gd name="T7" fmla="*/ 2147483646 h 120"/>
                  <a:gd name="T8" fmla="*/ 2147483646 w 205"/>
                  <a:gd name="T9" fmla="*/ 2147483646 h 120"/>
                  <a:gd name="T10" fmla="*/ 2147483646 w 205"/>
                  <a:gd name="T11" fmla="*/ 2147483646 h 120"/>
                  <a:gd name="T12" fmla="*/ 2147483646 w 205"/>
                  <a:gd name="T13" fmla="*/ 2147483646 h 120"/>
                  <a:gd name="T14" fmla="*/ 2147483646 w 205"/>
                  <a:gd name="T15" fmla="*/ 2147483646 h 120"/>
                  <a:gd name="T16" fmla="*/ 2147483646 w 205"/>
                  <a:gd name="T17" fmla="*/ 2147483646 h 120"/>
                  <a:gd name="T18" fmla="*/ 2147483646 w 205"/>
                  <a:gd name="T19" fmla="*/ 2147483646 h 120"/>
                  <a:gd name="T20" fmla="*/ 2147483646 w 205"/>
                  <a:gd name="T21" fmla="*/ 2147483646 h 120"/>
                  <a:gd name="T22" fmla="*/ 2147483646 w 205"/>
                  <a:gd name="T23" fmla="*/ 2147483646 h 120"/>
                  <a:gd name="T24" fmla="*/ 2147483646 w 205"/>
                  <a:gd name="T25" fmla="*/ 2147483646 h 120"/>
                  <a:gd name="T26" fmla="*/ 2147483646 w 205"/>
                  <a:gd name="T27" fmla="*/ 2147483646 h 120"/>
                  <a:gd name="T28" fmla="*/ 2147483646 w 205"/>
                  <a:gd name="T29" fmla="*/ 2147483646 h 120"/>
                  <a:gd name="T30" fmla="*/ 2147483646 w 205"/>
                  <a:gd name="T31" fmla="*/ 2147483646 h 120"/>
                  <a:gd name="T32" fmla="*/ 2147483646 w 205"/>
                  <a:gd name="T33" fmla="*/ 2147483646 h 120"/>
                  <a:gd name="T34" fmla="*/ 2147483646 w 205"/>
                  <a:gd name="T35" fmla="*/ 2147483646 h 120"/>
                  <a:gd name="T36" fmla="*/ 2147483646 w 205"/>
                  <a:gd name="T37" fmla="*/ 2147483646 h 120"/>
                  <a:gd name="T38" fmla="*/ 2147483646 w 205"/>
                  <a:gd name="T39" fmla="*/ 2147483646 h 120"/>
                  <a:gd name="T40" fmla="*/ 2147483646 w 205"/>
                  <a:gd name="T41" fmla="*/ 2147483646 h 120"/>
                  <a:gd name="T42" fmla="*/ 2147483646 w 205"/>
                  <a:gd name="T43" fmla="*/ 2147483646 h 120"/>
                  <a:gd name="T44" fmla="*/ 2147483646 w 205"/>
                  <a:gd name="T45" fmla="*/ 2147483646 h 120"/>
                  <a:gd name="T46" fmla="*/ 2147483646 w 205"/>
                  <a:gd name="T47" fmla="*/ 2147483646 h 120"/>
                  <a:gd name="T48" fmla="*/ 2147483646 w 205"/>
                  <a:gd name="T49" fmla="*/ 2147483646 h 120"/>
                  <a:gd name="T50" fmla="*/ 2147483646 w 205"/>
                  <a:gd name="T51" fmla="*/ 2147483646 h 120"/>
                  <a:gd name="T52" fmla="*/ 2147483646 w 205"/>
                  <a:gd name="T53" fmla="*/ 2147483646 h 120"/>
                  <a:gd name="T54" fmla="*/ 2147483646 w 205"/>
                  <a:gd name="T55" fmla="*/ 2147483646 h 120"/>
                  <a:gd name="T56" fmla="*/ 2147483646 w 205"/>
                  <a:gd name="T57" fmla="*/ 2147483646 h 120"/>
                  <a:gd name="T58" fmla="*/ 2147483646 w 205"/>
                  <a:gd name="T59" fmla="*/ 2147483646 h 120"/>
                  <a:gd name="T60" fmla="*/ 2147483646 w 205"/>
                  <a:gd name="T61" fmla="*/ 2147483646 h 120"/>
                  <a:gd name="T62" fmla="*/ 2147483646 w 205"/>
                  <a:gd name="T63" fmla="*/ 2147483646 h 120"/>
                  <a:gd name="T64" fmla="*/ 2147483646 w 205"/>
                  <a:gd name="T65" fmla="*/ 2147483646 h 120"/>
                  <a:gd name="T66" fmla="*/ 2147483646 w 205"/>
                  <a:gd name="T67" fmla="*/ 2147483646 h 120"/>
                  <a:gd name="T68" fmla="*/ 2147483646 w 205"/>
                  <a:gd name="T69" fmla="*/ 2147483646 h 120"/>
                  <a:gd name="T70" fmla="*/ 2147483646 w 205"/>
                  <a:gd name="T71" fmla="*/ 2147483646 h 120"/>
                  <a:gd name="T72" fmla="*/ 2147483646 w 205"/>
                  <a:gd name="T73" fmla="*/ 2147483646 h 120"/>
                  <a:gd name="T74" fmla="*/ 2147483646 w 205"/>
                  <a:gd name="T75" fmla="*/ 2147483646 h 120"/>
                  <a:gd name="T76" fmla="*/ 2147483646 w 205"/>
                  <a:gd name="T77" fmla="*/ 2147483646 h 120"/>
                  <a:gd name="T78" fmla="*/ 2147483646 w 205"/>
                  <a:gd name="T79" fmla="*/ 2147483646 h 120"/>
                  <a:gd name="T80" fmla="*/ 2147483646 w 205"/>
                  <a:gd name="T81" fmla="*/ 2147483646 h 120"/>
                  <a:gd name="T82" fmla="*/ 2147483646 w 205"/>
                  <a:gd name="T83" fmla="*/ 2147483646 h 120"/>
                  <a:gd name="T84" fmla="*/ 2147483646 w 205"/>
                  <a:gd name="T85" fmla="*/ 2147483646 h 120"/>
                  <a:gd name="T86" fmla="*/ 2147483646 w 205"/>
                  <a:gd name="T87" fmla="*/ 2147483646 h 120"/>
                  <a:gd name="T88" fmla="*/ 2147483646 w 205"/>
                  <a:gd name="T89" fmla="*/ 2147483646 h 120"/>
                  <a:gd name="T90" fmla="*/ 2147483646 w 205"/>
                  <a:gd name="T91" fmla="*/ 2147483646 h 120"/>
                  <a:gd name="T92" fmla="*/ 2147483646 w 205"/>
                  <a:gd name="T93" fmla="*/ 2147483646 h 120"/>
                  <a:gd name="T94" fmla="*/ 2147483646 w 205"/>
                  <a:gd name="T95" fmla="*/ 2147483646 h 120"/>
                  <a:gd name="T96" fmla="*/ 2147483646 w 205"/>
                  <a:gd name="T97" fmla="*/ 2147483646 h 120"/>
                  <a:gd name="T98" fmla="*/ 2147483646 w 205"/>
                  <a:gd name="T99" fmla="*/ 2147483646 h 1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5" h="120">
                    <a:moveTo>
                      <a:pt x="25" y="119"/>
                    </a:moveTo>
                    <a:cubicBezTo>
                      <a:pt x="25" y="119"/>
                      <a:pt x="25" y="119"/>
                      <a:pt x="25" y="119"/>
                    </a:cubicBezTo>
                    <a:cubicBezTo>
                      <a:pt x="26" y="119"/>
                      <a:pt x="26" y="119"/>
                      <a:pt x="26" y="119"/>
                    </a:cubicBezTo>
                    <a:cubicBezTo>
                      <a:pt x="26" y="119"/>
                      <a:pt x="26" y="119"/>
                      <a:pt x="26" y="119"/>
                    </a:cubicBezTo>
                    <a:cubicBezTo>
                      <a:pt x="27" y="119"/>
                      <a:pt x="27" y="119"/>
                      <a:pt x="27" y="119"/>
                    </a:cubicBezTo>
                    <a:cubicBezTo>
                      <a:pt x="27" y="120"/>
                      <a:pt x="27" y="120"/>
                      <a:pt x="27" y="120"/>
                    </a:cubicBezTo>
                    <a:cubicBezTo>
                      <a:pt x="27" y="120"/>
                      <a:pt x="27" y="120"/>
                      <a:pt x="27" y="120"/>
                    </a:cubicBezTo>
                    <a:cubicBezTo>
                      <a:pt x="27" y="120"/>
                      <a:pt x="27" y="120"/>
                      <a:pt x="27" y="120"/>
                    </a:cubicBezTo>
                    <a:cubicBezTo>
                      <a:pt x="28" y="120"/>
                      <a:pt x="28" y="120"/>
                      <a:pt x="28" y="120"/>
                    </a:cubicBezTo>
                    <a:cubicBezTo>
                      <a:pt x="28" y="120"/>
                      <a:pt x="28" y="120"/>
                      <a:pt x="28" y="120"/>
                    </a:cubicBezTo>
                    <a:cubicBezTo>
                      <a:pt x="28" y="120"/>
                      <a:pt x="28" y="120"/>
                      <a:pt x="28" y="120"/>
                    </a:cubicBezTo>
                    <a:cubicBezTo>
                      <a:pt x="28" y="120"/>
                      <a:pt x="28" y="120"/>
                      <a:pt x="28" y="120"/>
                    </a:cubicBezTo>
                    <a:cubicBezTo>
                      <a:pt x="29" y="120"/>
                      <a:pt x="30" y="120"/>
                      <a:pt x="30" y="120"/>
                    </a:cubicBezTo>
                    <a:cubicBezTo>
                      <a:pt x="30" y="120"/>
                      <a:pt x="30" y="120"/>
                      <a:pt x="30" y="120"/>
                    </a:cubicBezTo>
                    <a:cubicBezTo>
                      <a:pt x="30" y="120"/>
                      <a:pt x="31" y="120"/>
                      <a:pt x="31" y="120"/>
                    </a:cubicBezTo>
                    <a:cubicBezTo>
                      <a:pt x="31" y="120"/>
                      <a:pt x="31" y="120"/>
                      <a:pt x="31" y="120"/>
                    </a:cubicBezTo>
                    <a:cubicBezTo>
                      <a:pt x="32" y="120"/>
                      <a:pt x="32" y="120"/>
                      <a:pt x="32" y="120"/>
                    </a:cubicBezTo>
                    <a:cubicBezTo>
                      <a:pt x="32" y="120"/>
                      <a:pt x="32" y="120"/>
                      <a:pt x="32" y="120"/>
                    </a:cubicBezTo>
                    <a:cubicBezTo>
                      <a:pt x="32" y="120"/>
                      <a:pt x="32" y="120"/>
                      <a:pt x="32" y="120"/>
                    </a:cubicBezTo>
                    <a:cubicBezTo>
                      <a:pt x="33" y="120"/>
                      <a:pt x="33" y="120"/>
                      <a:pt x="33" y="120"/>
                    </a:cubicBezTo>
                    <a:cubicBezTo>
                      <a:pt x="33" y="120"/>
                      <a:pt x="33" y="120"/>
                      <a:pt x="33" y="120"/>
                    </a:cubicBezTo>
                    <a:cubicBezTo>
                      <a:pt x="33" y="120"/>
                      <a:pt x="33" y="120"/>
                      <a:pt x="33" y="120"/>
                    </a:cubicBezTo>
                    <a:cubicBezTo>
                      <a:pt x="34" y="119"/>
                      <a:pt x="34" y="119"/>
                      <a:pt x="34" y="119"/>
                    </a:cubicBezTo>
                    <a:cubicBezTo>
                      <a:pt x="34" y="119"/>
                      <a:pt x="34" y="119"/>
                      <a:pt x="34" y="119"/>
                    </a:cubicBezTo>
                    <a:cubicBezTo>
                      <a:pt x="34" y="119"/>
                      <a:pt x="34" y="119"/>
                      <a:pt x="34" y="119"/>
                    </a:cubicBezTo>
                    <a:cubicBezTo>
                      <a:pt x="35" y="119"/>
                      <a:pt x="35" y="119"/>
                      <a:pt x="35" y="119"/>
                    </a:cubicBezTo>
                    <a:cubicBezTo>
                      <a:pt x="35" y="119"/>
                      <a:pt x="35" y="119"/>
                      <a:pt x="35" y="119"/>
                    </a:cubicBezTo>
                    <a:cubicBezTo>
                      <a:pt x="36" y="118"/>
                      <a:pt x="36" y="118"/>
                      <a:pt x="36" y="118"/>
                    </a:cubicBezTo>
                    <a:cubicBezTo>
                      <a:pt x="36" y="118"/>
                      <a:pt x="36" y="118"/>
                      <a:pt x="36" y="118"/>
                    </a:cubicBezTo>
                    <a:cubicBezTo>
                      <a:pt x="36" y="118"/>
                      <a:pt x="36" y="118"/>
                      <a:pt x="36" y="118"/>
                    </a:cubicBezTo>
                    <a:cubicBezTo>
                      <a:pt x="36" y="118"/>
                      <a:pt x="36" y="118"/>
                      <a:pt x="36" y="118"/>
                    </a:cubicBezTo>
                    <a:cubicBezTo>
                      <a:pt x="57" y="97"/>
                      <a:pt x="57" y="97"/>
                      <a:pt x="57" y="97"/>
                    </a:cubicBezTo>
                    <a:cubicBezTo>
                      <a:pt x="61" y="94"/>
                      <a:pt x="61" y="88"/>
                      <a:pt x="57" y="85"/>
                    </a:cubicBezTo>
                    <a:cubicBezTo>
                      <a:pt x="54" y="81"/>
                      <a:pt x="48" y="81"/>
                      <a:pt x="45" y="85"/>
                    </a:cubicBezTo>
                    <a:cubicBezTo>
                      <a:pt x="39" y="90"/>
                      <a:pt x="39" y="90"/>
                      <a:pt x="39" y="90"/>
                    </a:cubicBezTo>
                    <a:cubicBezTo>
                      <a:pt x="40" y="77"/>
                      <a:pt x="45" y="64"/>
                      <a:pt x="53" y="53"/>
                    </a:cubicBezTo>
                    <a:cubicBezTo>
                      <a:pt x="66" y="37"/>
                      <a:pt x="84" y="27"/>
                      <a:pt x="104" y="24"/>
                    </a:cubicBezTo>
                    <a:cubicBezTo>
                      <a:pt x="139" y="19"/>
                      <a:pt x="174" y="40"/>
                      <a:pt x="186" y="74"/>
                    </a:cubicBezTo>
                    <a:cubicBezTo>
                      <a:pt x="188" y="78"/>
                      <a:pt x="193" y="81"/>
                      <a:pt x="198" y="79"/>
                    </a:cubicBezTo>
                    <a:cubicBezTo>
                      <a:pt x="202" y="77"/>
                      <a:pt x="205" y="72"/>
                      <a:pt x="203" y="68"/>
                    </a:cubicBezTo>
                    <a:cubicBezTo>
                      <a:pt x="188" y="26"/>
                      <a:pt x="145" y="0"/>
                      <a:pt x="101" y="6"/>
                    </a:cubicBezTo>
                    <a:cubicBezTo>
                      <a:pt x="76" y="10"/>
                      <a:pt x="54" y="23"/>
                      <a:pt x="39" y="43"/>
                    </a:cubicBezTo>
                    <a:cubicBezTo>
                      <a:pt x="29" y="57"/>
                      <a:pt x="23" y="73"/>
                      <a:pt x="21" y="89"/>
                    </a:cubicBezTo>
                    <a:cubicBezTo>
                      <a:pt x="16" y="84"/>
                      <a:pt x="16" y="84"/>
                      <a:pt x="16" y="84"/>
                    </a:cubicBezTo>
                    <a:cubicBezTo>
                      <a:pt x="13" y="81"/>
                      <a:pt x="7" y="81"/>
                      <a:pt x="3" y="84"/>
                    </a:cubicBezTo>
                    <a:cubicBezTo>
                      <a:pt x="0" y="88"/>
                      <a:pt x="0" y="93"/>
                      <a:pt x="3" y="97"/>
                    </a:cubicBezTo>
                    <a:cubicBezTo>
                      <a:pt x="24" y="117"/>
                      <a:pt x="24" y="117"/>
                      <a:pt x="24" y="117"/>
                    </a:cubicBezTo>
                    <a:cubicBezTo>
                      <a:pt x="24" y="118"/>
                      <a:pt x="24" y="118"/>
                      <a:pt x="24" y="118"/>
                    </a:cubicBezTo>
                    <a:cubicBezTo>
                      <a:pt x="25" y="118"/>
                      <a:pt x="25" y="118"/>
                      <a:pt x="25" y="118"/>
                    </a:cubicBezTo>
                    <a:cubicBezTo>
                      <a:pt x="25" y="119"/>
                      <a:pt x="25" y="119"/>
                      <a:pt x="25" y="1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2" name="Freeform 708">
                <a:extLst>
                  <a:ext uri="{FF2B5EF4-FFF2-40B4-BE49-F238E27FC236}">
                    <a16:creationId xmlns:a16="http://schemas.microsoft.com/office/drawing/2014/main" id="{2E5EFF92-CA53-E82F-E52F-6B5063B35EC5}"/>
                  </a:ext>
                </a:extLst>
              </p:cNvPr>
              <p:cNvSpPr>
                <a:spLocks noEditPoints="1"/>
              </p:cNvSpPr>
              <p:nvPr/>
            </p:nvSpPr>
            <p:spPr bwMode="auto">
              <a:xfrm>
                <a:off x="5987816" y="2154459"/>
                <a:ext cx="484985" cy="287991"/>
              </a:xfrm>
              <a:custGeom>
                <a:avLst/>
                <a:gdLst>
                  <a:gd name="T0" fmla="*/ 2147483646 w 205"/>
                  <a:gd name="T1" fmla="*/ 2147483646 h 122"/>
                  <a:gd name="T2" fmla="*/ 2147483646 w 205"/>
                  <a:gd name="T3" fmla="*/ 2147483646 h 122"/>
                  <a:gd name="T4" fmla="*/ 2147483646 w 205"/>
                  <a:gd name="T5" fmla="*/ 2147483646 h 122"/>
                  <a:gd name="T6" fmla="*/ 2147483646 w 205"/>
                  <a:gd name="T7" fmla="*/ 2147483646 h 122"/>
                  <a:gd name="T8" fmla="*/ 2147483646 w 205"/>
                  <a:gd name="T9" fmla="*/ 2147483646 h 122"/>
                  <a:gd name="T10" fmla="*/ 2147483646 w 205"/>
                  <a:gd name="T11" fmla="*/ 2147483646 h 122"/>
                  <a:gd name="T12" fmla="*/ 2147483646 w 205"/>
                  <a:gd name="T13" fmla="*/ 2147483646 h 122"/>
                  <a:gd name="T14" fmla="*/ 0 w 205"/>
                  <a:gd name="T15" fmla="*/ 2147483646 h 122"/>
                  <a:gd name="T16" fmla="*/ 2147483646 w 205"/>
                  <a:gd name="T17" fmla="*/ 2147483646 h 122"/>
                  <a:gd name="T18" fmla="*/ 2147483646 w 205"/>
                  <a:gd name="T19" fmla="*/ 2147483646 h 122"/>
                  <a:gd name="T20" fmla="*/ 2147483646 w 205"/>
                  <a:gd name="T21" fmla="*/ 2147483646 h 122"/>
                  <a:gd name="T22" fmla="*/ 2147483646 w 205"/>
                  <a:gd name="T23" fmla="*/ 2147483646 h 122"/>
                  <a:gd name="T24" fmla="*/ 2147483646 w 205"/>
                  <a:gd name="T25" fmla="*/ 2147483646 h 122"/>
                  <a:gd name="T26" fmla="*/ 2147483646 w 205"/>
                  <a:gd name="T27" fmla="*/ 2147483646 h 122"/>
                  <a:gd name="T28" fmla="*/ 2147483646 w 205"/>
                  <a:gd name="T29" fmla="*/ 2147483646 h 122"/>
                  <a:gd name="T30" fmla="*/ 2147483646 w 205"/>
                  <a:gd name="T31" fmla="*/ 2147483646 h 122"/>
                  <a:gd name="T32" fmla="*/ 2147483646 w 205"/>
                  <a:gd name="T33" fmla="*/ 2147483646 h 122"/>
                  <a:gd name="T34" fmla="*/ 2147483646 w 205"/>
                  <a:gd name="T35" fmla="*/ 2147483646 h 122"/>
                  <a:gd name="T36" fmla="*/ 2147483646 w 205"/>
                  <a:gd name="T37" fmla="*/ 2147483646 h 122"/>
                  <a:gd name="T38" fmla="*/ 2147483646 w 205"/>
                  <a:gd name="T39" fmla="*/ 2147483646 h 122"/>
                  <a:gd name="T40" fmla="*/ 2147483646 w 205"/>
                  <a:gd name="T41" fmla="*/ 2147483646 h 122"/>
                  <a:gd name="T42" fmla="*/ 2147483646 w 205"/>
                  <a:gd name="T43" fmla="*/ 2147483646 h 122"/>
                  <a:gd name="T44" fmla="*/ 2147483646 w 205"/>
                  <a:gd name="T45" fmla="*/ 2147483646 h 122"/>
                  <a:gd name="T46" fmla="*/ 2147483646 w 205"/>
                  <a:gd name="T47" fmla="*/ 2147483646 h 122"/>
                  <a:gd name="T48" fmla="*/ 2147483646 w 205"/>
                  <a:gd name="T49" fmla="*/ 2147483646 h 122"/>
                  <a:gd name="T50" fmla="*/ 2147483646 w 205"/>
                  <a:gd name="T51" fmla="*/ 2147483646 h 122"/>
                  <a:gd name="T52" fmla="*/ 2147483646 w 205"/>
                  <a:gd name="T53" fmla="*/ 2147483646 h 122"/>
                  <a:gd name="T54" fmla="*/ 2147483646 w 205"/>
                  <a:gd name="T55" fmla="*/ 2147483646 h 122"/>
                  <a:gd name="T56" fmla="*/ 2147483646 w 205"/>
                  <a:gd name="T57" fmla="*/ 2147483646 h 122"/>
                  <a:gd name="T58" fmla="*/ 2147483646 w 205"/>
                  <a:gd name="T59" fmla="*/ 2147483646 h 122"/>
                  <a:gd name="T60" fmla="*/ 2147483646 w 205"/>
                  <a:gd name="T61" fmla="*/ 2147483646 h 122"/>
                  <a:gd name="T62" fmla="*/ 2147483646 w 205"/>
                  <a:gd name="T63" fmla="*/ 2147483646 h 122"/>
                  <a:gd name="T64" fmla="*/ 2147483646 w 205"/>
                  <a:gd name="T65" fmla="*/ 2147483646 h 122"/>
                  <a:gd name="T66" fmla="*/ 2147483646 w 205"/>
                  <a:gd name="T67" fmla="*/ 2147483646 h 122"/>
                  <a:gd name="T68" fmla="*/ 2147483646 w 205"/>
                  <a:gd name="T69" fmla="*/ 2147483646 h 122"/>
                  <a:gd name="T70" fmla="*/ 2147483646 w 205"/>
                  <a:gd name="T71" fmla="*/ 2147483646 h 122"/>
                  <a:gd name="T72" fmla="*/ 2147483646 w 205"/>
                  <a:gd name="T73" fmla="*/ 2147483646 h 122"/>
                  <a:gd name="T74" fmla="*/ 2147483646 w 205"/>
                  <a:gd name="T75" fmla="*/ 2147483646 h 122"/>
                  <a:gd name="T76" fmla="*/ 2147483646 w 205"/>
                  <a:gd name="T77" fmla="*/ 2147483646 h 122"/>
                  <a:gd name="T78" fmla="*/ 2147483646 w 205"/>
                  <a:gd name="T79" fmla="*/ 2147483646 h 122"/>
                  <a:gd name="T80" fmla="*/ 2147483646 w 205"/>
                  <a:gd name="T81" fmla="*/ 2147483646 h 122"/>
                  <a:gd name="T82" fmla="*/ 2147483646 w 205"/>
                  <a:gd name="T83" fmla="*/ 2147483646 h 122"/>
                  <a:gd name="T84" fmla="*/ 2147483646 w 205"/>
                  <a:gd name="T85" fmla="*/ 2147483646 h 122"/>
                  <a:gd name="T86" fmla="*/ 2147483646 w 205"/>
                  <a:gd name="T87" fmla="*/ 2147483646 h 122"/>
                  <a:gd name="T88" fmla="*/ 2147483646 w 205"/>
                  <a:gd name="T89" fmla="*/ 2147483646 h 122"/>
                  <a:gd name="T90" fmla="*/ 2147483646 w 205"/>
                  <a:gd name="T91" fmla="*/ 2147483646 h 122"/>
                  <a:gd name="T92" fmla="*/ 2147483646 w 205"/>
                  <a:gd name="T93" fmla="*/ 2147483646 h 122"/>
                  <a:gd name="T94" fmla="*/ 2147483646 w 205"/>
                  <a:gd name="T95" fmla="*/ 2147483646 h 122"/>
                  <a:gd name="T96" fmla="*/ 2147483646 w 205"/>
                  <a:gd name="T97" fmla="*/ 2147483646 h 122"/>
                  <a:gd name="T98" fmla="*/ 2147483646 w 205"/>
                  <a:gd name="T99" fmla="*/ 2147483646 h 122"/>
                  <a:gd name="T100" fmla="*/ 2147483646 w 205"/>
                  <a:gd name="T101" fmla="*/ 2147483646 h 122"/>
                  <a:gd name="T102" fmla="*/ 2147483646 w 205"/>
                  <a:gd name="T103" fmla="*/ 2147483646 h 122"/>
                  <a:gd name="T104" fmla="*/ 2147483646 w 205"/>
                  <a:gd name="T105" fmla="*/ 2147483646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5" h="122">
                    <a:moveTo>
                      <a:pt x="30" y="122"/>
                    </a:moveTo>
                    <a:cubicBezTo>
                      <a:pt x="29" y="122"/>
                      <a:pt x="29" y="122"/>
                      <a:pt x="28" y="122"/>
                    </a:cubicBezTo>
                    <a:cubicBezTo>
                      <a:pt x="28" y="122"/>
                      <a:pt x="28" y="122"/>
                      <a:pt x="28" y="122"/>
                    </a:cubicBezTo>
                    <a:cubicBezTo>
                      <a:pt x="27" y="121"/>
                      <a:pt x="27" y="121"/>
                      <a:pt x="27" y="121"/>
                    </a:cubicBezTo>
                    <a:cubicBezTo>
                      <a:pt x="27" y="121"/>
                      <a:pt x="27" y="121"/>
                      <a:pt x="27" y="121"/>
                    </a:cubicBezTo>
                    <a:cubicBezTo>
                      <a:pt x="27" y="121"/>
                      <a:pt x="27" y="121"/>
                      <a:pt x="27" y="121"/>
                    </a:cubicBezTo>
                    <a:cubicBezTo>
                      <a:pt x="26" y="121"/>
                      <a:pt x="26" y="121"/>
                      <a:pt x="26" y="121"/>
                    </a:cubicBezTo>
                    <a:cubicBezTo>
                      <a:pt x="26" y="121"/>
                      <a:pt x="26" y="121"/>
                      <a:pt x="26" y="121"/>
                    </a:cubicBezTo>
                    <a:cubicBezTo>
                      <a:pt x="25" y="121"/>
                      <a:pt x="25" y="121"/>
                      <a:pt x="25" y="121"/>
                    </a:cubicBezTo>
                    <a:cubicBezTo>
                      <a:pt x="25" y="120"/>
                      <a:pt x="25" y="120"/>
                      <a:pt x="25" y="120"/>
                    </a:cubicBezTo>
                    <a:cubicBezTo>
                      <a:pt x="25" y="120"/>
                      <a:pt x="25" y="120"/>
                      <a:pt x="25" y="120"/>
                    </a:cubicBezTo>
                    <a:cubicBezTo>
                      <a:pt x="24" y="120"/>
                      <a:pt x="24" y="120"/>
                      <a:pt x="24" y="120"/>
                    </a:cubicBezTo>
                    <a:cubicBezTo>
                      <a:pt x="24" y="120"/>
                      <a:pt x="24" y="120"/>
                      <a:pt x="24" y="120"/>
                    </a:cubicBezTo>
                    <a:cubicBezTo>
                      <a:pt x="23" y="119"/>
                      <a:pt x="23" y="119"/>
                      <a:pt x="23" y="119"/>
                    </a:cubicBezTo>
                    <a:cubicBezTo>
                      <a:pt x="3" y="98"/>
                      <a:pt x="3" y="98"/>
                      <a:pt x="3" y="98"/>
                    </a:cubicBezTo>
                    <a:cubicBezTo>
                      <a:pt x="1" y="96"/>
                      <a:pt x="0" y="94"/>
                      <a:pt x="0" y="92"/>
                    </a:cubicBezTo>
                    <a:cubicBezTo>
                      <a:pt x="0" y="89"/>
                      <a:pt x="1" y="87"/>
                      <a:pt x="3" y="85"/>
                    </a:cubicBezTo>
                    <a:cubicBezTo>
                      <a:pt x="5" y="83"/>
                      <a:pt x="7" y="82"/>
                      <a:pt x="10" y="82"/>
                    </a:cubicBezTo>
                    <a:cubicBezTo>
                      <a:pt x="12" y="82"/>
                      <a:pt x="15" y="83"/>
                      <a:pt x="16" y="85"/>
                    </a:cubicBezTo>
                    <a:cubicBezTo>
                      <a:pt x="20" y="89"/>
                      <a:pt x="20" y="89"/>
                      <a:pt x="20" y="89"/>
                    </a:cubicBezTo>
                    <a:cubicBezTo>
                      <a:pt x="22" y="72"/>
                      <a:pt x="29" y="57"/>
                      <a:pt x="39" y="43"/>
                    </a:cubicBezTo>
                    <a:cubicBezTo>
                      <a:pt x="54" y="23"/>
                      <a:pt x="76" y="10"/>
                      <a:pt x="101" y="7"/>
                    </a:cubicBezTo>
                    <a:cubicBezTo>
                      <a:pt x="146" y="0"/>
                      <a:pt x="189" y="26"/>
                      <a:pt x="204" y="68"/>
                    </a:cubicBezTo>
                    <a:cubicBezTo>
                      <a:pt x="205" y="73"/>
                      <a:pt x="203" y="79"/>
                      <a:pt x="198" y="81"/>
                    </a:cubicBezTo>
                    <a:cubicBezTo>
                      <a:pt x="196" y="81"/>
                      <a:pt x="193" y="81"/>
                      <a:pt x="191" y="80"/>
                    </a:cubicBezTo>
                    <a:cubicBezTo>
                      <a:pt x="188" y="79"/>
                      <a:pt x="187" y="77"/>
                      <a:pt x="186" y="75"/>
                    </a:cubicBezTo>
                    <a:cubicBezTo>
                      <a:pt x="174" y="41"/>
                      <a:pt x="139" y="20"/>
                      <a:pt x="104" y="25"/>
                    </a:cubicBezTo>
                    <a:cubicBezTo>
                      <a:pt x="84" y="28"/>
                      <a:pt x="66" y="39"/>
                      <a:pt x="54" y="55"/>
                    </a:cubicBezTo>
                    <a:cubicBezTo>
                      <a:pt x="46" y="65"/>
                      <a:pt x="41" y="77"/>
                      <a:pt x="40" y="90"/>
                    </a:cubicBezTo>
                    <a:cubicBezTo>
                      <a:pt x="44" y="85"/>
                      <a:pt x="44" y="85"/>
                      <a:pt x="44" y="85"/>
                    </a:cubicBezTo>
                    <a:cubicBezTo>
                      <a:pt x="46" y="83"/>
                      <a:pt x="48" y="82"/>
                      <a:pt x="51" y="82"/>
                    </a:cubicBezTo>
                    <a:cubicBezTo>
                      <a:pt x="51" y="82"/>
                      <a:pt x="51" y="82"/>
                      <a:pt x="51" y="82"/>
                    </a:cubicBezTo>
                    <a:cubicBezTo>
                      <a:pt x="53" y="82"/>
                      <a:pt x="56" y="83"/>
                      <a:pt x="58" y="85"/>
                    </a:cubicBezTo>
                    <a:cubicBezTo>
                      <a:pt x="61" y="89"/>
                      <a:pt x="61" y="95"/>
                      <a:pt x="58" y="99"/>
                    </a:cubicBezTo>
                    <a:cubicBezTo>
                      <a:pt x="37" y="119"/>
                      <a:pt x="37" y="119"/>
                      <a:pt x="37" y="119"/>
                    </a:cubicBezTo>
                    <a:cubicBezTo>
                      <a:pt x="36" y="120"/>
                      <a:pt x="36" y="120"/>
                      <a:pt x="36" y="120"/>
                    </a:cubicBezTo>
                    <a:cubicBezTo>
                      <a:pt x="36" y="120"/>
                      <a:pt x="36" y="120"/>
                      <a:pt x="36" y="120"/>
                    </a:cubicBezTo>
                    <a:cubicBezTo>
                      <a:pt x="36" y="120"/>
                      <a:pt x="36" y="120"/>
                      <a:pt x="36" y="120"/>
                    </a:cubicBezTo>
                    <a:cubicBezTo>
                      <a:pt x="35" y="120"/>
                      <a:pt x="35" y="120"/>
                      <a:pt x="35" y="120"/>
                    </a:cubicBezTo>
                    <a:cubicBezTo>
                      <a:pt x="35" y="121"/>
                      <a:pt x="35" y="121"/>
                      <a:pt x="35" y="121"/>
                    </a:cubicBezTo>
                    <a:cubicBezTo>
                      <a:pt x="34" y="121"/>
                      <a:pt x="34" y="121"/>
                      <a:pt x="34" y="121"/>
                    </a:cubicBezTo>
                    <a:cubicBezTo>
                      <a:pt x="34" y="121"/>
                      <a:pt x="34" y="121"/>
                      <a:pt x="34" y="121"/>
                    </a:cubicBezTo>
                    <a:cubicBezTo>
                      <a:pt x="33" y="121"/>
                      <a:pt x="33" y="121"/>
                      <a:pt x="33" y="121"/>
                    </a:cubicBezTo>
                    <a:cubicBezTo>
                      <a:pt x="33" y="121"/>
                      <a:pt x="33" y="121"/>
                      <a:pt x="33" y="121"/>
                    </a:cubicBezTo>
                    <a:cubicBezTo>
                      <a:pt x="33" y="121"/>
                      <a:pt x="33" y="121"/>
                      <a:pt x="33" y="121"/>
                    </a:cubicBezTo>
                    <a:cubicBezTo>
                      <a:pt x="33" y="121"/>
                      <a:pt x="33" y="121"/>
                      <a:pt x="33" y="121"/>
                    </a:cubicBezTo>
                    <a:cubicBezTo>
                      <a:pt x="32" y="122"/>
                      <a:pt x="32" y="122"/>
                      <a:pt x="32" y="122"/>
                    </a:cubicBezTo>
                    <a:cubicBezTo>
                      <a:pt x="32" y="122"/>
                      <a:pt x="32" y="122"/>
                      <a:pt x="32" y="122"/>
                    </a:cubicBezTo>
                    <a:cubicBezTo>
                      <a:pt x="31" y="122"/>
                      <a:pt x="31" y="122"/>
                      <a:pt x="31" y="122"/>
                    </a:cubicBezTo>
                    <a:cubicBezTo>
                      <a:pt x="31" y="122"/>
                      <a:pt x="30" y="122"/>
                      <a:pt x="30" y="122"/>
                    </a:cubicBezTo>
                    <a:moveTo>
                      <a:pt x="28" y="120"/>
                    </a:moveTo>
                    <a:cubicBezTo>
                      <a:pt x="28" y="120"/>
                      <a:pt x="28" y="120"/>
                      <a:pt x="28" y="120"/>
                    </a:cubicBezTo>
                    <a:cubicBezTo>
                      <a:pt x="28" y="121"/>
                      <a:pt x="28" y="121"/>
                      <a:pt x="28" y="121"/>
                    </a:cubicBezTo>
                    <a:cubicBezTo>
                      <a:pt x="29" y="120"/>
                      <a:pt x="29" y="120"/>
                      <a:pt x="29" y="120"/>
                    </a:cubicBezTo>
                    <a:cubicBezTo>
                      <a:pt x="29" y="121"/>
                      <a:pt x="30" y="121"/>
                      <a:pt x="30" y="121"/>
                    </a:cubicBezTo>
                    <a:cubicBezTo>
                      <a:pt x="30" y="121"/>
                      <a:pt x="31" y="121"/>
                      <a:pt x="31" y="120"/>
                    </a:cubicBezTo>
                    <a:cubicBezTo>
                      <a:pt x="31" y="120"/>
                      <a:pt x="31" y="120"/>
                      <a:pt x="31" y="120"/>
                    </a:cubicBezTo>
                    <a:cubicBezTo>
                      <a:pt x="32" y="120"/>
                      <a:pt x="32" y="120"/>
                      <a:pt x="32" y="120"/>
                    </a:cubicBezTo>
                    <a:cubicBezTo>
                      <a:pt x="32" y="120"/>
                      <a:pt x="32" y="120"/>
                      <a:pt x="32" y="120"/>
                    </a:cubicBezTo>
                    <a:cubicBezTo>
                      <a:pt x="33" y="120"/>
                      <a:pt x="33" y="120"/>
                      <a:pt x="33" y="120"/>
                    </a:cubicBezTo>
                    <a:cubicBezTo>
                      <a:pt x="33" y="120"/>
                      <a:pt x="33" y="120"/>
                      <a:pt x="33" y="120"/>
                    </a:cubicBezTo>
                    <a:cubicBezTo>
                      <a:pt x="33" y="120"/>
                      <a:pt x="33" y="120"/>
                      <a:pt x="33" y="120"/>
                    </a:cubicBezTo>
                    <a:cubicBezTo>
                      <a:pt x="34" y="120"/>
                      <a:pt x="34" y="120"/>
                      <a:pt x="34" y="120"/>
                    </a:cubicBezTo>
                    <a:cubicBezTo>
                      <a:pt x="34" y="119"/>
                      <a:pt x="34" y="119"/>
                      <a:pt x="34" y="119"/>
                    </a:cubicBezTo>
                    <a:cubicBezTo>
                      <a:pt x="34" y="119"/>
                      <a:pt x="34" y="119"/>
                      <a:pt x="34" y="119"/>
                    </a:cubicBezTo>
                    <a:cubicBezTo>
                      <a:pt x="35" y="119"/>
                      <a:pt x="35" y="119"/>
                      <a:pt x="35" y="119"/>
                    </a:cubicBezTo>
                    <a:cubicBezTo>
                      <a:pt x="35" y="119"/>
                      <a:pt x="35" y="119"/>
                      <a:pt x="35" y="119"/>
                    </a:cubicBezTo>
                    <a:cubicBezTo>
                      <a:pt x="35" y="119"/>
                      <a:pt x="35" y="119"/>
                      <a:pt x="35" y="119"/>
                    </a:cubicBezTo>
                    <a:cubicBezTo>
                      <a:pt x="36" y="118"/>
                      <a:pt x="36" y="118"/>
                      <a:pt x="36" y="118"/>
                    </a:cubicBezTo>
                    <a:cubicBezTo>
                      <a:pt x="36" y="118"/>
                      <a:pt x="36" y="118"/>
                      <a:pt x="36" y="118"/>
                    </a:cubicBezTo>
                    <a:cubicBezTo>
                      <a:pt x="57" y="98"/>
                      <a:pt x="57" y="98"/>
                      <a:pt x="57" y="98"/>
                    </a:cubicBezTo>
                    <a:cubicBezTo>
                      <a:pt x="60" y="95"/>
                      <a:pt x="60" y="89"/>
                      <a:pt x="57" y="86"/>
                    </a:cubicBezTo>
                    <a:cubicBezTo>
                      <a:pt x="55" y="85"/>
                      <a:pt x="53" y="84"/>
                      <a:pt x="51" y="84"/>
                    </a:cubicBezTo>
                    <a:cubicBezTo>
                      <a:pt x="51" y="84"/>
                      <a:pt x="51" y="84"/>
                      <a:pt x="51" y="84"/>
                    </a:cubicBezTo>
                    <a:cubicBezTo>
                      <a:pt x="49" y="84"/>
                      <a:pt x="47" y="84"/>
                      <a:pt x="45" y="86"/>
                    </a:cubicBezTo>
                    <a:cubicBezTo>
                      <a:pt x="38" y="93"/>
                      <a:pt x="38" y="93"/>
                      <a:pt x="38" y="93"/>
                    </a:cubicBezTo>
                    <a:cubicBezTo>
                      <a:pt x="38" y="91"/>
                      <a:pt x="38" y="91"/>
                      <a:pt x="38" y="91"/>
                    </a:cubicBezTo>
                    <a:cubicBezTo>
                      <a:pt x="40" y="78"/>
                      <a:pt x="45" y="65"/>
                      <a:pt x="53" y="54"/>
                    </a:cubicBezTo>
                    <a:cubicBezTo>
                      <a:pt x="65" y="38"/>
                      <a:pt x="83" y="27"/>
                      <a:pt x="104" y="24"/>
                    </a:cubicBezTo>
                    <a:cubicBezTo>
                      <a:pt x="140" y="19"/>
                      <a:pt x="175" y="40"/>
                      <a:pt x="187" y="74"/>
                    </a:cubicBezTo>
                    <a:cubicBezTo>
                      <a:pt x="188" y="76"/>
                      <a:pt x="189" y="78"/>
                      <a:pt x="191" y="79"/>
                    </a:cubicBezTo>
                    <a:cubicBezTo>
                      <a:pt x="193" y="80"/>
                      <a:pt x="195" y="80"/>
                      <a:pt x="198" y="79"/>
                    </a:cubicBezTo>
                    <a:cubicBezTo>
                      <a:pt x="202" y="78"/>
                      <a:pt x="204" y="73"/>
                      <a:pt x="202" y="69"/>
                    </a:cubicBezTo>
                    <a:cubicBezTo>
                      <a:pt x="188" y="27"/>
                      <a:pt x="145" y="2"/>
                      <a:pt x="101" y="8"/>
                    </a:cubicBezTo>
                    <a:cubicBezTo>
                      <a:pt x="77" y="11"/>
                      <a:pt x="55" y="24"/>
                      <a:pt x="40" y="44"/>
                    </a:cubicBezTo>
                    <a:cubicBezTo>
                      <a:pt x="30" y="58"/>
                      <a:pt x="23" y="74"/>
                      <a:pt x="21" y="90"/>
                    </a:cubicBezTo>
                    <a:cubicBezTo>
                      <a:pt x="21" y="92"/>
                      <a:pt x="21" y="92"/>
                      <a:pt x="21" y="92"/>
                    </a:cubicBezTo>
                    <a:cubicBezTo>
                      <a:pt x="16" y="86"/>
                      <a:pt x="16" y="86"/>
                      <a:pt x="16" y="86"/>
                    </a:cubicBezTo>
                    <a:cubicBezTo>
                      <a:pt x="14" y="84"/>
                      <a:pt x="12" y="83"/>
                      <a:pt x="10" y="83"/>
                    </a:cubicBezTo>
                    <a:cubicBezTo>
                      <a:pt x="10" y="83"/>
                      <a:pt x="10" y="83"/>
                      <a:pt x="10" y="83"/>
                    </a:cubicBezTo>
                    <a:cubicBezTo>
                      <a:pt x="7" y="83"/>
                      <a:pt x="5" y="84"/>
                      <a:pt x="4" y="86"/>
                    </a:cubicBezTo>
                    <a:cubicBezTo>
                      <a:pt x="2" y="87"/>
                      <a:pt x="1" y="89"/>
                      <a:pt x="1" y="92"/>
                    </a:cubicBezTo>
                    <a:cubicBezTo>
                      <a:pt x="1" y="94"/>
                      <a:pt x="2" y="96"/>
                      <a:pt x="4" y="97"/>
                    </a:cubicBezTo>
                    <a:cubicBezTo>
                      <a:pt x="24" y="118"/>
                      <a:pt x="24" y="118"/>
                      <a:pt x="24" y="118"/>
                    </a:cubicBezTo>
                    <a:cubicBezTo>
                      <a:pt x="25" y="119"/>
                      <a:pt x="25" y="119"/>
                      <a:pt x="25" y="119"/>
                    </a:cubicBezTo>
                    <a:cubicBezTo>
                      <a:pt x="25" y="119"/>
                      <a:pt x="25" y="119"/>
                      <a:pt x="25" y="119"/>
                    </a:cubicBezTo>
                    <a:cubicBezTo>
                      <a:pt x="25" y="119"/>
                      <a:pt x="25" y="119"/>
                      <a:pt x="25" y="119"/>
                    </a:cubicBezTo>
                    <a:cubicBezTo>
                      <a:pt x="25" y="119"/>
                      <a:pt x="25" y="119"/>
                      <a:pt x="25" y="119"/>
                    </a:cubicBezTo>
                    <a:cubicBezTo>
                      <a:pt x="26" y="119"/>
                      <a:pt x="26" y="119"/>
                      <a:pt x="26" y="119"/>
                    </a:cubicBezTo>
                    <a:cubicBezTo>
                      <a:pt x="26" y="120"/>
                      <a:pt x="26" y="120"/>
                      <a:pt x="26" y="120"/>
                    </a:cubicBezTo>
                    <a:cubicBezTo>
                      <a:pt x="26" y="120"/>
                      <a:pt x="26" y="120"/>
                      <a:pt x="26" y="120"/>
                    </a:cubicBezTo>
                    <a:cubicBezTo>
                      <a:pt x="27" y="120"/>
                      <a:pt x="27" y="120"/>
                      <a:pt x="27" y="120"/>
                    </a:cubicBezTo>
                    <a:cubicBezTo>
                      <a:pt x="27" y="120"/>
                      <a:pt x="27" y="120"/>
                      <a:pt x="27" y="120"/>
                    </a:cubicBezTo>
                    <a:cubicBezTo>
                      <a:pt x="28" y="120"/>
                      <a:pt x="28" y="120"/>
                      <a:pt x="28" y="120"/>
                    </a:cubicBezTo>
                    <a:cubicBezTo>
                      <a:pt x="28" y="121"/>
                      <a:pt x="28" y="121"/>
                      <a:pt x="28" y="121"/>
                    </a:cubicBezTo>
                    <a:cubicBezTo>
                      <a:pt x="28" y="120"/>
                      <a:pt x="28" y="120"/>
                      <a:pt x="28" y="120"/>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3" name="Freeform 709">
                <a:extLst>
                  <a:ext uri="{FF2B5EF4-FFF2-40B4-BE49-F238E27FC236}">
                    <a16:creationId xmlns:a16="http://schemas.microsoft.com/office/drawing/2014/main" id="{4BB30BD2-8DE3-14B6-4567-3608BCDBEB54}"/>
                  </a:ext>
                </a:extLst>
              </p:cNvPr>
              <p:cNvSpPr>
                <a:spLocks/>
              </p:cNvSpPr>
              <p:nvPr/>
            </p:nvSpPr>
            <p:spPr bwMode="auto">
              <a:xfrm>
                <a:off x="6172810" y="2243456"/>
                <a:ext cx="112997" cy="262992"/>
              </a:xfrm>
              <a:custGeom>
                <a:avLst/>
                <a:gdLst>
                  <a:gd name="T0" fmla="*/ 2147483646 w 48"/>
                  <a:gd name="T1" fmla="*/ 0 h 111"/>
                  <a:gd name="T2" fmla="*/ 2147483646 w 48"/>
                  <a:gd name="T3" fmla="*/ 2147483646 h 111"/>
                  <a:gd name="T4" fmla="*/ 2147483646 w 48"/>
                  <a:gd name="T5" fmla="*/ 2147483646 h 111"/>
                  <a:gd name="T6" fmla="*/ 2147483646 w 48"/>
                  <a:gd name="T7" fmla="*/ 2147483646 h 111"/>
                  <a:gd name="T8" fmla="*/ 2147483646 w 48"/>
                  <a:gd name="T9" fmla="*/ 2147483646 h 111"/>
                  <a:gd name="T10" fmla="*/ 2147483646 w 48"/>
                  <a:gd name="T11" fmla="*/ 2147483646 h 111"/>
                  <a:gd name="T12" fmla="*/ 2147483646 w 48"/>
                  <a:gd name="T13" fmla="*/ 2147483646 h 111"/>
                  <a:gd name="T14" fmla="*/ 2147483646 w 48"/>
                  <a:gd name="T15" fmla="*/ 2147483646 h 111"/>
                  <a:gd name="T16" fmla="*/ 2147483646 w 48"/>
                  <a:gd name="T17" fmla="*/ 2147483646 h 111"/>
                  <a:gd name="T18" fmla="*/ 2147483646 w 48"/>
                  <a:gd name="T19" fmla="*/ 2147483646 h 111"/>
                  <a:gd name="T20" fmla="*/ 2147483646 w 48"/>
                  <a:gd name="T21" fmla="*/ 0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8" h="111">
                    <a:moveTo>
                      <a:pt x="39" y="0"/>
                    </a:moveTo>
                    <a:cubicBezTo>
                      <a:pt x="34" y="0"/>
                      <a:pt x="30" y="4"/>
                      <a:pt x="30" y="9"/>
                    </a:cubicBezTo>
                    <a:cubicBezTo>
                      <a:pt x="30" y="69"/>
                      <a:pt x="30" y="69"/>
                      <a:pt x="30" y="69"/>
                    </a:cubicBezTo>
                    <a:cubicBezTo>
                      <a:pt x="4" y="96"/>
                      <a:pt x="4" y="96"/>
                      <a:pt x="4" y="96"/>
                    </a:cubicBezTo>
                    <a:cubicBezTo>
                      <a:pt x="0" y="99"/>
                      <a:pt x="0" y="105"/>
                      <a:pt x="4" y="108"/>
                    </a:cubicBezTo>
                    <a:cubicBezTo>
                      <a:pt x="5" y="110"/>
                      <a:pt x="8" y="111"/>
                      <a:pt x="10" y="111"/>
                    </a:cubicBezTo>
                    <a:cubicBezTo>
                      <a:pt x="12" y="111"/>
                      <a:pt x="14" y="110"/>
                      <a:pt x="16" y="108"/>
                    </a:cubicBezTo>
                    <a:cubicBezTo>
                      <a:pt x="45" y="79"/>
                      <a:pt x="45" y="79"/>
                      <a:pt x="45" y="79"/>
                    </a:cubicBezTo>
                    <a:cubicBezTo>
                      <a:pt x="48" y="77"/>
                      <a:pt x="48" y="73"/>
                      <a:pt x="48" y="70"/>
                    </a:cubicBezTo>
                    <a:cubicBezTo>
                      <a:pt x="48" y="9"/>
                      <a:pt x="48" y="9"/>
                      <a:pt x="48" y="9"/>
                    </a:cubicBezTo>
                    <a:cubicBezTo>
                      <a:pt x="48" y="4"/>
                      <a:pt x="44" y="0"/>
                      <a:pt x="3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4" name="Freeform 710">
                <a:extLst>
                  <a:ext uri="{FF2B5EF4-FFF2-40B4-BE49-F238E27FC236}">
                    <a16:creationId xmlns:a16="http://schemas.microsoft.com/office/drawing/2014/main" id="{8E604EEE-BCD2-B555-1F94-85C3F002BF3D}"/>
                  </a:ext>
                </a:extLst>
              </p:cNvPr>
              <p:cNvSpPr>
                <a:spLocks noEditPoints="1"/>
              </p:cNvSpPr>
              <p:nvPr/>
            </p:nvSpPr>
            <p:spPr bwMode="auto">
              <a:xfrm>
                <a:off x="6169810" y="2241456"/>
                <a:ext cx="118996" cy="264992"/>
              </a:xfrm>
              <a:custGeom>
                <a:avLst/>
                <a:gdLst>
                  <a:gd name="T0" fmla="*/ 2147483646 w 50"/>
                  <a:gd name="T1" fmla="*/ 2147483646 h 112"/>
                  <a:gd name="T2" fmla="*/ 2147483646 w 50"/>
                  <a:gd name="T3" fmla="*/ 2147483646 h 112"/>
                  <a:gd name="T4" fmla="*/ 2147483646 w 50"/>
                  <a:gd name="T5" fmla="*/ 2147483646 h 112"/>
                  <a:gd name="T6" fmla="*/ 2147483646 w 50"/>
                  <a:gd name="T7" fmla="*/ 2147483646 h 112"/>
                  <a:gd name="T8" fmla="*/ 2147483646 w 50"/>
                  <a:gd name="T9" fmla="*/ 2147483646 h 112"/>
                  <a:gd name="T10" fmla="*/ 2147483646 w 50"/>
                  <a:gd name="T11" fmla="*/ 0 h 112"/>
                  <a:gd name="T12" fmla="*/ 2147483646 w 50"/>
                  <a:gd name="T13" fmla="*/ 2147483646 h 112"/>
                  <a:gd name="T14" fmla="*/ 2147483646 w 50"/>
                  <a:gd name="T15" fmla="*/ 2147483646 h 112"/>
                  <a:gd name="T16" fmla="*/ 2147483646 w 50"/>
                  <a:gd name="T17" fmla="*/ 2147483646 h 112"/>
                  <a:gd name="T18" fmla="*/ 2147483646 w 50"/>
                  <a:gd name="T19" fmla="*/ 2147483646 h 112"/>
                  <a:gd name="T20" fmla="*/ 2147483646 w 50"/>
                  <a:gd name="T21" fmla="*/ 2147483646 h 112"/>
                  <a:gd name="T22" fmla="*/ 2147483646 w 50"/>
                  <a:gd name="T23" fmla="*/ 2147483646 h 112"/>
                  <a:gd name="T24" fmla="*/ 2147483646 w 50"/>
                  <a:gd name="T25" fmla="*/ 2147483646 h 112"/>
                  <a:gd name="T26" fmla="*/ 2147483646 w 50"/>
                  <a:gd name="T27" fmla="*/ 2147483646 h 112"/>
                  <a:gd name="T28" fmla="*/ 2147483646 w 50"/>
                  <a:gd name="T29" fmla="*/ 2147483646 h 112"/>
                  <a:gd name="T30" fmla="*/ 2147483646 w 50"/>
                  <a:gd name="T31" fmla="*/ 2147483646 h 112"/>
                  <a:gd name="T32" fmla="*/ 2147483646 w 50"/>
                  <a:gd name="T33" fmla="*/ 2147483646 h 112"/>
                  <a:gd name="T34" fmla="*/ 2147483646 w 50"/>
                  <a:gd name="T35" fmla="*/ 2147483646 h 112"/>
                  <a:gd name="T36" fmla="*/ 2147483646 w 50"/>
                  <a:gd name="T37" fmla="*/ 2147483646 h 112"/>
                  <a:gd name="T38" fmla="*/ 2147483646 w 50"/>
                  <a:gd name="T39" fmla="*/ 2147483646 h 112"/>
                  <a:gd name="T40" fmla="*/ 2147483646 w 50"/>
                  <a:gd name="T41" fmla="*/ 2147483646 h 112"/>
                  <a:gd name="T42" fmla="*/ 2147483646 w 50"/>
                  <a:gd name="T43" fmla="*/ 2147483646 h 112"/>
                  <a:gd name="T44" fmla="*/ 2147483646 w 50"/>
                  <a:gd name="T45" fmla="*/ 2147483646 h 1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 h="112">
                    <a:moveTo>
                      <a:pt x="11" y="112"/>
                    </a:moveTo>
                    <a:cubicBezTo>
                      <a:pt x="8" y="112"/>
                      <a:pt x="6" y="112"/>
                      <a:pt x="4" y="110"/>
                    </a:cubicBezTo>
                    <a:cubicBezTo>
                      <a:pt x="0" y="106"/>
                      <a:pt x="0" y="100"/>
                      <a:pt x="4" y="96"/>
                    </a:cubicBezTo>
                    <a:cubicBezTo>
                      <a:pt x="30" y="70"/>
                      <a:pt x="30" y="70"/>
                      <a:pt x="30" y="70"/>
                    </a:cubicBezTo>
                    <a:cubicBezTo>
                      <a:pt x="30" y="10"/>
                      <a:pt x="30" y="10"/>
                      <a:pt x="30" y="10"/>
                    </a:cubicBezTo>
                    <a:cubicBezTo>
                      <a:pt x="30" y="5"/>
                      <a:pt x="34" y="0"/>
                      <a:pt x="40" y="0"/>
                    </a:cubicBezTo>
                    <a:cubicBezTo>
                      <a:pt x="45" y="0"/>
                      <a:pt x="49" y="5"/>
                      <a:pt x="49" y="10"/>
                    </a:cubicBezTo>
                    <a:cubicBezTo>
                      <a:pt x="49" y="71"/>
                      <a:pt x="49" y="71"/>
                      <a:pt x="49" y="71"/>
                    </a:cubicBezTo>
                    <a:cubicBezTo>
                      <a:pt x="50" y="75"/>
                      <a:pt x="49" y="78"/>
                      <a:pt x="47" y="80"/>
                    </a:cubicBezTo>
                    <a:cubicBezTo>
                      <a:pt x="18" y="110"/>
                      <a:pt x="18" y="110"/>
                      <a:pt x="18" y="110"/>
                    </a:cubicBezTo>
                    <a:cubicBezTo>
                      <a:pt x="16" y="112"/>
                      <a:pt x="13" y="112"/>
                      <a:pt x="11" y="112"/>
                    </a:cubicBezTo>
                    <a:moveTo>
                      <a:pt x="40" y="2"/>
                    </a:moveTo>
                    <a:cubicBezTo>
                      <a:pt x="35" y="2"/>
                      <a:pt x="31" y="5"/>
                      <a:pt x="31" y="10"/>
                    </a:cubicBezTo>
                    <a:cubicBezTo>
                      <a:pt x="31" y="71"/>
                      <a:pt x="31" y="71"/>
                      <a:pt x="31" y="71"/>
                    </a:cubicBezTo>
                    <a:cubicBezTo>
                      <a:pt x="5" y="97"/>
                      <a:pt x="5" y="97"/>
                      <a:pt x="5" y="97"/>
                    </a:cubicBezTo>
                    <a:cubicBezTo>
                      <a:pt x="2" y="100"/>
                      <a:pt x="2" y="106"/>
                      <a:pt x="5" y="109"/>
                    </a:cubicBezTo>
                    <a:cubicBezTo>
                      <a:pt x="7" y="110"/>
                      <a:pt x="9" y="111"/>
                      <a:pt x="11" y="111"/>
                    </a:cubicBezTo>
                    <a:cubicBezTo>
                      <a:pt x="13" y="111"/>
                      <a:pt x="15" y="110"/>
                      <a:pt x="17" y="109"/>
                    </a:cubicBezTo>
                    <a:cubicBezTo>
                      <a:pt x="46" y="80"/>
                      <a:pt x="46" y="80"/>
                      <a:pt x="46" y="80"/>
                    </a:cubicBezTo>
                    <a:cubicBezTo>
                      <a:pt x="48" y="77"/>
                      <a:pt x="49" y="74"/>
                      <a:pt x="48" y="72"/>
                    </a:cubicBezTo>
                    <a:cubicBezTo>
                      <a:pt x="48" y="71"/>
                      <a:pt x="48" y="71"/>
                      <a:pt x="48" y="71"/>
                    </a:cubicBezTo>
                    <a:cubicBezTo>
                      <a:pt x="48" y="10"/>
                      <a:pt x="48" y="10"/>
                      <a:pt x="48" y="10"/>
                    </a:cubicBezTo>
                    <a:cubicBezTo>
                      <a:pt x="48" y="5"/>
                      <a:pt x="44" y="2"/>
                      <a:pt x="40" y="2"/>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5" name="Freeform 711">
                <a:extLst>
                  <a:ext uri="{FF2B5EF4-FFF2-40B4-BE49-F238E27FC236}">
                    <a16:creationId xmlns:a16="http://schemas.microsoft.com/office/drawing/2014/main" id="{663E4D61-D36F-1758-0381-9A075211BAC7}"/>
                  </a:ext>
                </a:extLst>
              </p:cNvPr>
              <p:cNvSpPr>
                <a:spLocks/>
              </p:cNvSpPr>
              <p:nvPr/>
            </p:nvSpPr>
            <p:spPr bwMode="auto">
              <a:xfrm>
                <a:off x="6049814" y="2376452"/>
                <a:ext cx="486985" cy="271992"/>
              </a:xfrm>
              <a:custGeom>
                <a:avLst/>
                <a:gdLst>
                  <a:gd name="T0" fmla="*/ 2147483646 w 206"/>
                  <a:gd name="T1" fmla="*/ 2147483646 h 115"/>
                  <a:gd name="T2" fmla="*/ 2147483646 w 206"/>
                  <a:gd name="T3" fmla="*/ 2147483646 h 115"/>
                  <a:gd name="T4" fmla="*/ 2147483646 w 206"/>
                  <a:gd name="T5" fmla="*/ 0 h 115"/>
                  <a:gd name="T6" fmla="*/ 2147483646 w 206"/>
                  <a:gd name="T7" fmla="*/ 0 h 115"/>
                  <a:gd name="T8" fmla="*/ 2147483646 w 206"/>
                  <a:gd name="T9" fmla="*/ 0 h 115"/>
                  <a:gd name="T10" fmla="*/ 2147483646 w 206"/>
                  <a:gd name="T11" fmla="*/ 2147483646 h 115"/>
                  <a:gd name="T12" fmla="*/ 2147483646 w 206"/>
                  <a:gd name="T13" fmla="*/ 2147483646 h 115"/>
                  <a:gd name="T14" fmla="*/ 2147483646 w 206"/>
                  <a:gd name="T15" fmla="*/ 2147483646 h 115"/>
                  <a:gd name="T16" fmla="*/ 2147483646 w 206"/>
                  <a:gd name="T17" fmla="*/ 2147483646 h 115"/>
                  <a:gd name="T18" fmla="*/ 2147483646 w 206"/>
                  <a:gd name="T19" fmla="*/ 2147483646 h 115"/>
                  <a:gd name="T20" fmla="*/ 2147483646 w 206"/>
                  <a:gd name="T21" fmla="*/ 2147483646 h 115"/>
                  <a:gd name="T22" fmla="*/ 2147483646 w 206"/>
                  <a:gd name="T23" fmla="*/ 2147483646 h 115"/>
                  <a:gd name="T24" fmla="*/ 2147483646 w 206"/>
                  <a:gd name="T25" fmla="*/ 2147483646 h 115"/>
                  <a:gd name="T26" fmla="*/ 2147483646 w 206"/>
                  <a:gd name="T27" fmla="*/ 2147483646 h 115"/>
                  <a:gd name="T28" fmla="*/ 2147483646 w 206"/>
                  <a:gd name="T29" fmla="*/ 2147483646 h 115"/>
                  <a:gd name="T30" fmla="*/ 2147483646 w 206"/>
                  <a:gd name="T31" fmla="*/ 2147483646 h 115"/>
                  <a:gd name="T32" fmla="*/ 2147483646 w 206"/>
                  <a:gd name="T33" fmla="*/ 2147483646 h 115"/>
                  <a:gd name="T34" fmla="*/ 2147483646 w 206"/>
                  <a:gd name="T35" fmla="*/ 2147483646 h 115"/>
                  <a:gd name="T36" fmla="*/ 2147483646 w 206"/>
                  <a:gd name="T37" fmla="*/ 2147483646 h 115"/>
                  <a:gd name="T38" fmla="*/ 2147483646 w 206"/>
                  <a:gd name="T39" fmla="*/ 2147483646 h 115"/>
                  <a:gd name="T40" fmla="*/ 2147483646 w 206"/>
                  <a:gd name="T41" fmla="*/ 2147483646 h 115"/>
                  <a:gd name="T42" fmla="*/ 2147483646 w 206"/>
                  <a:gd name="T43" fmla="*/ 2147483646 h 115"/>
                  <a:gd name="T44" fmla="*/ 2147483646 w 206"/>
                  <a:gd name="T45" fmla="*/ 2147483646 h 115"/>
                  <a:gd name="T46" fmla="*/ 2147483646 w 206"/>
                  <a:gd name="T47" fmla="*/ 2147483646 h 1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6" h="115">
                    <a:moveTo>
                      <a:pt x="202" y="21"/>
                    </a:moveTo>
                    <a:cubicBezTo>
                      <a:pt x="181" y="3"/>
                      <a:pt x="181" y="3"/>
                      <a:pt x="181" y="3"/>
                    </a:cubicBezTo>
                    <a:cubicBezTo>
                      <a:pt x="180" y="1"/>
                      <a:pt x="177" y="0"/>
                      <a:pt x="175" y="0"/>
                    </a:cubicBezTo>
                    <a:cubicBezTo>
                      <a:pt x="174" y="0"/>
                      <a:pt x="174" y="0"/>
                      <a:pt x="174" y="0"/>
                    </a:cubicBezTo>
                    <a:cubicBezTo>
                      <a:pt x="174" y="0"/>
                      <a:pt x="174" y="0"/>
                      <a:pt x="174" y="0"/>
                    </a:cubicBezTo>
                    <a:cubicBezTo>
                      <a:pt x="172" y="0"/>
                      <a:pt x="169" y="1"/>
                      <a:pt x="168" y="3"/>
                    </a:cubicBezTo>
                    <a:cubicBezTo>
                      <a:pt x="148" y="24"/>
                      <a:pt x="148" y="24"/>
                      <a:pt x="148" y="24"/>
                    </a:cubicBezTo>
                    <a:cubicBezTo>
                      <a:pt x="145" y="28"/>
                      <a:pt x="145" y="33"/>
                      <a:pt x="149" y="37"/>
                    </a:cubicBezTo>
                    <a:cubicBezTo>
                      <a:pt x="150" y="38"/>
                      <a:pt x="153" y="39"/>
                      <a:pt x="155" y="39"/>
                    </a:cubicBezTo>
                    <a:cubicBezTo>
                      <a:pt x="157" y="39"/>
                      <a:pt x="160" y="38"/>
                      <a:pt x="161" y="36"/>
                    </a:cubicBezTo>
                    <a:cubicBezTo>
                      <a:pt x="166" y="31"/>
                      <a:pt x="166" y="31"/>
                      <a:pt x="166" y="31"/>
                    </a:cubicBezTo>
                    <a:cubicBezTo>
                      <a:pt x="164" y="44"/>
                      <a:pt x="159" y="56"/>
                      <a:pt x="151" y="66"/>
                    </a:cubicBezTo>
                    <a:cubicBezTo>
                      <a:pt x="139" y="83"/>
                      <a:pt x="121" y="93"/>
                      <a:pt x="101" y="96"/>
                    </a:cubicBezTo>
                    <a:cubicBezTo>
                      <a:pt x="65" y="101"/>
                      <a:pt x="30" y="80"/>
                      <a:pt x="18" y="46"/>
                    </a:cubicBezTo>
                    <a:cubicBezTo>
                      <a:pt x="17" y="42"/>
                      <a:pt x="11" y="39"/>
                      <a:pt x="7" y="41"/>
                    </a:cubicBezTo>
                    <a:cubicBezTo>
                      <a:pt x="2" y="43"/>
                      <a:pt x="0" y="48"/>
                      <a:pt x="1" y="52"/>
                    </a:cubicBezTo>
                    <a:cubicBezTo>
                      <a:pt x="15" y="90"/>
                      <a:pt x="51" y="115"/>
                      <a:pt x="90" y="115"/>
                    </a:cubicBezTo>
                    <a:cubicBezTo>
                      <a:pt x="94" y="115"/>
                      <a:pt x="99" y="114"/>
                      <a:pt x="103" y="114"/>
                    </a:cubicBezTo>
                    <a:cubicBezTo>
                      <a:pt x="128" y="110"/>
                      <a:pt x="150" y="97"/>
                      <a:pt x="165" y="77"/>
                    </a:cubicBezTo>
                    <a:cubicBezTo>
                      <a:pt x="176" y="63"/>
                      <a:pt x="182" y="46"/>
                      <a:pt x="184" y="29"/>
                    </a:cubicBezTo>
                    <a:cubicBezTo>
                      <a:pt x="190" y="35"/>
                      <a:pt x="190" y="35"/>
                      <a:pt x="190" y="35"/>
                    </a:cubicBezTo>
                    <a:cubicBezTo>
                      <a:pt x="192" y="36"/>
                      <a:pt x="194" y="37"/>
                      <a:pt x="196" y="37"/>
                    </a:cubicBezTo>
                    <a:cubicBezTo>
                      <a:pt x="198" y="37"/>
                      <a:pt x="201" y="36"/>
                      <a:pt x="202" y="34"/>
                    </a:cubicBezTo>
                    <a:cubicBezTo>
                      <a:pt x="206" y="30"/>
                      <a:pt x="205" y="25"/>
                      <a:pt x="202"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6" name="Freeform 712">
                <a:extLst>
                  <a:ext uri="{FF2B5EF4-FFF2-40B4-BE49-F238E27FC236}">
                    <a16:creationId xmlns:a16="http://schemas.microsoft.com/office/drawing/2014/main" id="{E3885F09-04F3-E9D9-9DB1-555E2B10BE5F}"/>
                  </a:ext>
                </a:extLst>
              </p:cNvPr>
              <p:cNvSpPr>
                <a:spLocks noEditPoints="1"/>
              </p:cNvSpPr>
              <p:nvPr/>
            </p:nvSpPr>
            <p:spPr bwMode="auto">
              <a:xfrm>
                <a:off x="6047814" y="2374452"/>
                <a:ext cx="486985" cy="273992"/>
              </a:xfrm>
              <a:custGeom>
                <a:avLst/>
                <a:gdLst>
                  <a:gd name="T0" fmla="*/ 2147483646 w 206"/>
                  <a:gd name="T1" fmla="*/ 2147483646 h 116"/>
                  <a:gd name="T2" fmla="*/ 2147483646 w 206"/>
                  <a:gd name="T3" fmla="*/ 2147483646 h 116"/>
                  <a:gd name="T4" fmla="*/ 2147483646 w 206"/>
                  <a:gd name="T5" fmla="*/ 2147483646 h 116"/>
                  <a:gd name="T6" fmla="*/ 2147483646 w 206"/>
                  <a:gd name="T7" fmla="*/ 2147483646 h 116"/>
                  <a:gd name="T8" fmla="*/ 2147483646 w 206"/>
                  <a:gd name="T9" fmla="*/ 2147483646 h 116"/>
                  <a:gd name="T10" fmla="*/ 2147483646 w 206"/>
                  <a:gd name="T11" fmla="*/ 2147483646 h 116"/>
                  <a:gd name="T12" fmla="*/ 2147483646 w 206"/>
                  <a:gd name="T13" fmla="*/ 2147483646 h 116"/>
                  <a:gd name="T14" fmla="*/ 2147483646 w 206"/>
                  <a:gd name="T15" fmla="*/ 2147483646 h 116"/>
                  <a:gd name="T16" fmla="*/ 2147483646 w 206"/>
                  <a:gd name="T17" fmla="*/ 2147483646 h 116"/>
                  <a:gd name="T18" fmla="*/ 2147483646 w 206"/>
                  <a:gd name="T19" fmla="*/ 2147483646 h 116"/>
                  <a:gd name="T20" fmla="*/ 2147483646 w 206"/>
                  <a:gd name="T21" fmla="*/ 2147483646 h 116"/>
                  <a:gd name="T22" fmla="*/ 2147483646 w 206"/>
                  <a:gd name="T23" fmla="*/ 2147483646 h 116"/>
                  <a:gd name="T24" fmla="*/ 2147483646 w 206"/>
                  <a:gd name="T25" fmla="*/ 2147483646 h 116"/>
                  <a:gd name="T26" fmla="*/ 2147483646 w 206"/>
                  <a:gd name="T27" fmla="*/ 2147483646 h 116"/>
                  <a:gd name="T28" fmla="*/ 2147483646 w 206"/>
                  <a:gd name="T29" fmla="*/ 0 h 116"/>
                  <a:gd name="T30" fmla="*/ 2147483646 w 206"/>
                  <a:gd name="T31" fmla="*/ 0 h 116"/>
                  <a:gd name="T32" fmla="*/ 2147483646 w 206"/>
                  <a:gd name="T33" fmla="*/ 0 h 116"/>
                  <a:gd name="T34" fmla="*/ 2147483646 w 206"/>
                  <a:gd name="T35" fmla="*/ 2147483646 h 116"/>
                  <a:gd name="T36" fmla="*/ 2147483646 w 206"/>
                  <a:gd name="T37" fmla="*/ 2147483646 h 116"/>
                  <a:gd name="T38" fmla="*/ 2147483646 w 206"/>
                  <a:gd name="T39" fmla="*/ 2147483646 h 116"/>
                  <a:gd name="T40" fmla="*/ 2147483646 w 206"/>
                  <a:gd name="T41" fmla="*/ 2147483646 h 116"/>
                  <a:gd name="T42" fmla="*/ 2147483646 w 206"/>
                  <a:gd name="T43" fmla="*/ 2147483646 h 116"/>
                  <a:gd name="T44" fmla="*/ 2147483646 w 206"/>
                  <a:gd name="T45" fmla="*/ 2147483646 h 116"/>
                  <a:gd name="T46" fmla="*/ 2147483646 w 206"/>
                  <a:gd name="T47" fmla="*/ 2147483646 h 116"/>
                  <a:gd name="T48" fmla="*/ 2147483646 w 206"/>
                  <a:gd name="T49" fmla="*/ 2147483646 h 116"/>
                  <a:gd name="T50" fmla="*/ 2147483646 w 206"/>
                  <a:gd name="T51" fmla="*/ 2147483646 h 116"/>
                  <a:gd name="T52" fmla="*/ 2147483646 w 206"/>
                  <a:gd name="T53" fmla="*/ 2147483646 h 116"/>
                  <a:gd name="T54" fmla="*/ 2147483646 w 206"/>
                  <a:gd name="T55" fmla="*/ 2147483646 h 116"/>
                  <a:gd name="T56" fmla="*/ 2147483646 w 206"/>
                  <a:gd name="T57" fmla="*/ 2147483646 h 116"/>
                  <a:gd name="T58" fmla="*/ 2147483646 w 206"/>
                  <a:gd name="T59" fmla="*/ 2147483646 h 116"/>
                  <a:gd name="T60" fmla="*/ 2147483646 w 206"/>
                  <a:gd name="T61" fmla="*/ 2147483646 h 116"/>
                  <a:gd name="T62" fmla="*/ 2147483646 w 206"/>
                  <a:gd name="T63" fmla="*/ 2147483646 h 116"/>
                  <a:gd name="T64" fmla="*/ 2147483646 w 206"/>
                  <a:gd name="T65" fmla="*/ 2147483646 h 116"/>
                  <a:gd name="T66" fmla="*/ 2147483646 w 206"/>
                  <a:gd name="T67" fmla="*/ 2147483646 h 116"/>
                  <a:gd name="T68" fmla="*/ 2147483646 w 206"/>
                  <a:gd name="T69" fmla="*/ 2147483646 h 116"/>
                  <a:gd name="T70" fmla="*/ 2147483646 w 206"/>
                  <a:gd name="T71" fmla="*/ 2147483646 h 116"/>
                  <a:gd name="T72" fmla="*/ 2147483646 w 206"/>
                  <a:gd name="T73" fmla="*/ 2147483646 h 116"/>
                  <a:gd name="T74" fmla="*/ 2147483646 w 206"/>
                  <a:gd name="T75" fmla="*/ 2147483646 h 116"/>
                  <a:gd name="T76" fmla="*/ 2147483646 w 206"/>
                  <a:gd name="T77" fmla="*/ 2147483646 h 116"/>
                  <a:gd name="T78" fmla="*/ 2147483646 w 206"/>
                  <a:gd name="T79" fmla="*/ 2147483646 h 116"/>
                  <a:gd name="T80" fmla="*/ 2147483646 w 206"/>
                  <a:gd name="T81" fmla="*/ 2147483646 h 116"/>
                  <a:gd name="T82" fmla="*/ 2147483646 w 206"/>
                  <a:gd name="T83" fmla="*/ 2147483646 h 116"/>
                  <a:gd name="T84" fmla="*/ 2147483646 w 206"/>
                  <a:gd name="T85" fmla="*/ 2147483646 h 116"/>
                  <a:gd name="T86" fmla="*/ 2147483646 w 206"/>
                  <a:gd name="T87" fmla="*/ 2147483646 h 116"/>
                  <a:gd name="T88" fmla="*/ 2147483646 w 206"/>
                  <a:gd name="T89" fmla="*/ 2147483646 h 116"/>
                  <a:gd name="T90" fmla="*/ 2147483646 w 206"/>
                  <a:gd name="T91" fmla="*/ 2147483646 h 116"/>
                  <a:gd name="T92" fmla="*/ 2147483646 w 206"/>
                  <a:gd name="T93" fmla="*/ 2147483646 h 116"/>
                  <a:gd name="T94" fmla="*/ 2147483646 w 206"/>
                  <a:gd name="T95" fmla="*/ 2147483646 h 116"/>
                  <a:gd name="T96" fmla="*/ 2147483646 w 206"/>
                  <a:gd name="T97" fmla="*/ 2147483646 h 116"/>
                  <a:gd name="T98" fmla="*/ 2147483646 w 206"/>
                  <a:gd name="T99" fmla="*/ 2147483646 h 116"/>
                  <a:gd name="T100" fmla="*/ 2147483646 w 206"/>
                  <a:gd name="T101" fmla="*/ 2147483646 h 116"/>
                  <a:gd name="T102" fmla="*/ 2147483646 w 206"/>
                  <a:gd name="T103" fmla="*/ 2147483646 h 116"/>
                  <a:gd name="T104" fmla="*/ 2147483646 w 206"/>
                  <a:gd name="T105" fmla="*/ 2147483646 h 116"/>
                  <a:gd name="T106" fmla="*/ 2147483646 w 206"/>
                  <a:gd name="T107" fmla="*/ 2147483646 h 116"/>
                  <a:gd name="T108" fmla="*/ 2147483646 w 206"/>
                  <a:gd name="T109" fmla="*/ 2147483646 h 116"/>
                  <a:gd name="T110" fmla="*/ 2147483646 w 206"/>
                  <a:gd name="T111" fmla="*/ 2147483646 h 116"/>
                  <a:gd name="T112" fmla="*/ 2147483646 w 206"/>
                  <a:gd name="T113" fmla="*/ 2147483646 h 1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6" h="116">
                    <a:moveTo>
                      <a:pt x="91" y="116"/>
                    </a:moveTo>
                    <a:cubicBezTo>
                      <a:pt x="51" y="116"/>
                      <a:pt x="15" y="91"/>
                      <a:pt x="2" y="53"/>
                    </a:cubicBezTo>
                    <a:cubicBezTo>
                      <a:pt x="0" y="49"/>
                      <a:pt x="3" y="43"/>
                      <a:pt x="8" y="41"/>
                    </a:cubicBezTo>
                    <a:cubicBezTo>
                      <a:pt x="10" y="40"/>
                      <a:pt x="13" y="41"/>
                      <a:pt x="15" y="42"/>
                    </a:cubicBezTo>
                    <a:cubicBezTo>
                      <a:pt x="17" y="43"/>
                      <a:pt x="19" y="45"/>
                      <a:pt x="20" y="47"/>
                    </a:cubicBezTo>
                    <a:cubicBezTo>
                      <a:pt x="32" y="81"/>
                      <a:pt x="66" y="101"/>
                      <a:pt x="102" y="96"/>
                    </a:cubicBezTo>
                    <a:cubicBezTo>
                      <a:pt x="122" y="94"/>
                      <a:pt x="139" y="83"/>
                      <a:pt x="152" y="67"/>
                    </a:cubicBezTo>
                    <a:cubicBezTo>
                      <a:pt x="159" y="57"/>
                      <a:pt x="164" y="46"/>
                      <a:pt x="166" y="34"/>
                    </a:cubicBezTo>
                    <a:cubicBezTo>
                      <a:pt x="163" y="37"/>
                      <a:pt x="163" y="37"/>
                      <a:pt x="163" y="37"/>
                    </a:cubicBezTo>
                    <a:cubicBezTo>
                      <a:pt x="161" y="39"/>
                      <a:pt x="158" y="41"/>
                      <a:pt x="156" y="41"/>
                    </a:cubicBezTo>
                    <a:cubicBezTo>
                      <a:pt x="153" y="41"/>
                      <a:pt x="151" y="40"/>
                      <a:pt x="149" y="38"/>
                    </a:cubicBezTo>
                    <a:cubicBezTo>
                      <a:pt x="147" y="36"/>
                      <a:pt x="146" y="34"/>
                      <a:pt x="146" y="32"/>
                    </a:cubicBezTo>
                    <a:cubicBezTo>
                      <a:pt x="146" y="29"/>
                      <a:pt x="147" y="27"/>
                      <a:pt x="149" y="25"/>
                    </a:cubicBezTo>
                    <a:cubicBezTo>
                      <a:pt x="168" y="3"/>
                      <a:pt x="168" y="3"/>
                      <a:pt x="168" y="3"/>
                    </a:cubicBezTo>
                    <a:cubicBezTo>
                      <a:pt x="170" y="1"/>
                      <a:pt x="172" y="0"/>
                      <a:pt x="175" y="0"/>
                    </a:cubicBezTo>
                    <a:cubicBezTo>
                      <a:pt x="175" y="0"/>
                      <a:pt x="175" y="0"/>
                      <a:pt x="175" y="0"/>
                    </a:cubicBezTo>
                    <a:cubicBezTo>
                      <a:pt x="176" y="0"/>
                      <a:pt x="176" y="0"/>
                      <a:pt x="176" y="0"/>
                    </a:cubicBezTo>
                    <a:cubicBezTo>
                      <a:pt x="179" y="0"/>
                      <a:pt x="181" y="1"/>
                      <a:pt x="183" y="4"/>
                    </a:cubicBezTo>
                    <a:cubicBezTo>
                      <a:pt x="203" y="22"/>
                      <a:pt x="203" y="22"/>
                      <a:pt x="203" y="22"/>
                    </a:cubicBezTo>
                    <a:cubicBezTo>
                      <a:pt x="205" y="24"/>
                      <a:pt x="206" y="26"/>
                      <a:pt x="206" y="29"/>
                    </a:cubicBezTo>
                    <a:cubicBezTo>
                      <a:pt x="206" y="31"/>
                      <a:pt x="206" y="34"/>
                      <a:pt x="204" y="35"/>
                    </a:cubicBezTo>
                    <a:cubicBezTo>
                      <a:pt x="202" y="37"/>
                      <a:pt x="200" y="39"/>
                      <a:pt x="197" y="39"/>
                    </a:cubicBezTo>
                    <a:cubicBezTo>
                      <a:pt x="194" y="39"/>
                      <a:pt x="192" y="38"/>
                      <a:pt x="190" y="36"/>
                    </a:cubicBezTo>
                    <a:cubicBezTo>
                      <a:pt x="185" y="31"/>
                      <a:pt x="185" y="31"/>
                      <a:pt x="185" y="31"/>
                    </a:cubicBezTo>
                    <a:cubicBezTo>
                      <a:pt x="184" y="48"/>
                      <a:pt x="177" y="65"/>
                      <a:pt x="167" y="78"/>
                    </a:cubicBezTo>
                    <a:cubicBezTo>
                      <a:pt x="152" y="99"/>
                      <a:pt x="129" y="112"/>
                      <a:pt x="104" y="115"/>
                    </a:cubicBezTo>
                    <a:cubicBezTo>
                      <a:pt x="100" y="116"/>
                      <a:pt x="96" y="116"/>
                      <a:pt x="91" y="116"/>
                    </a:cubicBezTo>
                    <a:moveTo>
                      <a:pt x="11" y="42"/>
                    </a:moveTo>
                    <a:cubicBezTo>
                      <a:pt x="10" y="42"/>
                      <a:pt x="9" y="42"/>
                      <a:pt x="8" y="42"/>
                    </a:cubicBezTo>
                    <a:cubicBezTo>
                      <a:pt x="4" y="44"/>
                      <a:pt x="2" y="49"/>
                      <a:pt x="3" y="53"/>
                    </a:cubicBezTo>
                    <a:cubicBezTo>
                      <a:pt x="16" y="90"/>
                      <a:pt x="52" y="115"/>
                      <a:pt x="91" y="115"/>
                    </a:cubicBezTo>
                    <a:cubicBezTo>
                      <a:pt x="95" y="115"/>
                      <a:pt x="100" y="115"/>
                      <a:pt x="104" y="114"/>
                    </a:cubicBezTo>
                    <a:cubicBezTo>
                      <a:pt x="129" y="111"/>
                      <a:pt x="151" y="98"/>
                      <a:pt x="166" y="78"/>
                    </a:cubicBezTo>
                    <a:cubicBezTo>
                      <a:pt x="176" y="64"/>
                      <a:pt x="183" y="47"/>
                      <a:pt x="184" y="30"/>
                    </a:cubicBezTo>
                    <a:cubicBezTo>
                      <a:pt x="184" y="29"/>
                      <a:pt x="184" y="29"/>
                      <a:pt x="184" y="29"/>
                    </a:cubicBezTo>
                    <a:cubicBezTo>
                      <a:pt x="191" y="35"/>
                      <a:pt x="191" y="35"/>
                      <a:pt x="191" y="35"/>
                    </a:cubicBezTo>
                    <a:cubicBezTo>
                      <a:pt x="193" y="37"/>
                      <a:pt x="195" y="37"/>
                      <a:pt x="197" y="37"/>
                    </a:cubicBezTo>
                    <a:cubicBezTo>
                      <a:pt x="199" y="37"/>
                      <a:pt x="201" y="36"/>
                      <a:pt x="203" y="35"/>
                    </a:cubicBezTo>
                    <a:cubicBezTo>
                      <a:pt x="204" y="33"/>
                      <a:pt x="205" y="31"/>
                      <a:pt x="205" y="29"/>
                    </a:cubicBezTo>
                    <a:cubicBezTo>
                      <a:pt x="205" y="26"/>
                      <a:pt x="204" y="24"/>
                      <a:pt x="202" y="23"/>
                    </a:cubicBezTo>
                    <a:cubicBezTo>
                      <a:pt x="182" y="4"/>
                      <a:pt x="182" y="4"/>
                      <a:pt x="182" y="4"/>
                    </a:cubicBezTo>
                    <a:cubicBezTo>
                      <a:pt x="180" y="2"/>
                      <a:pt x="178" y="1"/>
                      <a:pt x="176" y="1"/>
                    </a:cubicBezTo>
                    <a:cubicBezTo>
                      <a:pt x="175" y="1"/>
                      <a:pt x="175" y="1"/>
                      <a:pt x="175" y="1"/>
                    </a:cubicBezTo>
                    <a:cubicBezTo>
                      <a:pt x="175" y="1"/>
                      <a:pt x="175" y="1"/>
                      <a:pt x="175" y="1"/>
                    </a:cubicBezTo>
                    <a:cubicBezTo>
                      <a:pt x="173" y="1"/>
                      <a:pt x="171" y="2"/>
                      <a:pt x="169" y="4"/>
                    </a:cubicBezTo>
                    <a:cubicBezTo>
                      <a:pt x="150" y="26"/>
                      <a:pt x="150" y="26"/>
                      <a:pt x="150" y="26"/>
                    </a:cubicBezTo>
                    <a:cubicBezTo>
                      <a:pt x="148" y="27"/>
                      <a:pt x="147" y="29"/>
                      <a:pt x="147" y="32"/>
                    </a:cubicBezTo>
                    <a:cubicBezTo>
                      <a:pt x="148" y="34"/>
                      <a:pt x="149" y="36"/>
                      <a:pt x="150" y="37"/>
                    </a:cubicBezTo>
                    <a:cubicBezTo>
                      <a:pt x="152" y="39"/>
                      <a:pt x="154" y="39"/>
                      <a:pt x="156" y="39"/>
                    </a:cubicBezTo>
                    <a:cubicBezTo>
                      <a:pt x="158" y="39"/>
                      <a:pt x="160" y="38"/>
                      <a:pt x="162" y="37"/>
                    </a:cubicBezTo>
                    <a:cubicBezTo>
                      <a:pt x="168" y="30"/>
                      <a:pt x="168" y="30"/>
                      <a:pt x="168" y="30"/>
                    </a:cubicBezTo>
                    <a:cubicBezTo>
                      <a:pt x="167" y="32"/>
                      <a:pt x="167" y="32"/>
                      <a:pt x="167" y="32"/>
                    </a:cubicBezTo>
                    <a:cubicBezTo>
                      <a:pt x="165" y="45"/>
                      <a:pt x="160" y="57"/>
                      <a:pt x="153" y="68"/>
                    </a:cubicBezTo>
                    <a:cubicBezTo>
                      <a:pt x="140" y="84"/>
                      <a:pt x="122" y="95"/>
                      <a:pt x="102" y="98"/>
                    </a:cubicBezTo>
                    <a:cubicBezTo>
                      <a:pt x="66" y="103"/>
                      <a:pt x="31" y="82"/>
                      <a:pt x="19" y="47"/>
                    </a:cubicBezTo>
                    <a:cubicBezTo>
                      <a:pt x="18" y="45"/>
                      <a:pt x="16" y="44"/>
                      <a:pt x="14" y="43"/>
                    </a:cubicBezTo>
                    <a:cubicBezTo>
                      <a:pt x="13" y="42"/>
                      <a:pt x="12" y="42"/>
                      <a:pt x="11" y="42"/>
                    </a:cubicBezTo>
                  </a:path>
                </a:pathLst>
              </a:cu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7" name="Freeform 713">
                <a:extLst>
                  <a:ext uri="{FF2B5EF4-FFF2-40B4-BE49-F238E27FC236}">
                    <a16:creationId xmlns:a16="http://schemas.microsoft.com/office/drawing/2014/main" id="{FA7271D3-DE31-7678-3CAF-BB702E8AE971}"/>
                  </a:ext>
                </a:extLst>
              </p:cNvPr>
              <p:cNvSpPr>
                <a:spLocks/>
              </p:cNvSpPr>
              <p:nvPr/>
            </p:nvSpPr>
            <p:spPr bwMode="auto">
              <a:xfrm>
                <a:off x="6030815" y="2156459"/>
                <a:ext cx="441986" cy="283991"/>
              </a:xfrm>
              <a:custGeom>
                <a:avLst/>
                <a:gdLst>
                  <a:gd name="T0" fmla="*/ 2147483646 w 187"/>
                  <a:gd name="T1" fmla="*/ 2147483646 h 120"/>
                  <a:gd name="T2" fmla="*/ 2147483646 w 187"/>
                  <a:gd name="T3" fmla="*/ 2147483646 h 120"/>
                  <a:gd name="T4" fmla="*/ 2147483646 w 187"/>
                  <a:gd name="T5" fmla="*/ 2147483646 h 120"/>
                  <a:gd name="T6" fmla="*/ 2147483646 w 187"/>
                  <a:gd name="T7" fmla="*/ 2147483646 h 120"/>
                  <a:gd name="T8" fmla="*/ 2147483646 w 187"/>
                  <a:gd name="T9" fmla="*/ 2147483646 h 120"/>
                  <a:gd name="T10" fmla="*/ 2147483646 w 187"/>
                  <a:gd name="T11" fmla="*/ 2147483646 h 120"/>
                  <a:gd name="T12" fmla="*/ 2147483646 w 187"/>
                  <a:gd name="T13" fmla="*/ 2147483646 h 120"/>
                  <a:gd name="T14" fmla="*/ 2147483646 w 187"/>
                  <a:gd name="T15" fmla="*/ 2147483646 h 120"/>
                  <a:gd name="T16" fmla="*/ 2147483646 w 187"/>
                  <a:gd name="T17" fmla="*/ 2147483646 h 120"/>
                  <a:gd name="T18" fmla="*/ 2147483646 w 187"/>
                  <a:gd name="T19" fmla="*/ 2147483646 h 120"/>
                  <a:gd name="T20" fmla="*/ 2147483646 w 187"/>
                  <a:gd name="T21" fmla="*/ 2147483646 h 120"/>
                  <a:gd name="T22" fmla="*/ 2147483646 w 187"/>
                  <a:gd name="T23" fmla="*/ 2147483646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7" h="120">
                    <a:moveTo>
                      <a:pt x="12" y="120"/>
                    </a:moveTo>
                    <a:cubicBezTo>
                      <a:pt x="8" y="120"/>
                      <a:pt x="4" y="117"/>
                      <a:pt x="3" y="113"/>
                    </a:cubicBezTo>
                    <a:cubicBezTo>
                      <a:pt x="0" y="88"/>
                      <a:pt x="6" y="63"/>
                      <a:pt x="21" y="43"/>
                    </a:cubicBezTo>
                    <a:cubicBezTo>
                      <a:pt x="36" y="23"/>
                      <a:pt x="58" y="10"/>
                      <a:pt x="83" y="6"/>
                    </a:cubicBezTo>
                    <a:cubicBezTo>
                      <a:pt x="127" y="0"/>
                      <a:pt x="170" y="26"/>
                      <a:pt x="185" y="68"/>
                    </a:cubicBezTo>
                    <a:cubicBezTo>
                      <a:pt x="187" y="72"/>
                      <a:pt x="184" y="77"/>
                      <a:pt x="180" y="79"/>
                    </a:cubicBezTo>
                    <a:cubicBezTo>
                      <a:pt x="175" y="81"/>
                      <a:pt x="170" y="78"/>
                      <a:pt x="168" y="74"/>
                    </a:cubicBezTo>
                    <a:cubicBezTo>
                      <a:pt x="156" y="40"/>
                      <a:pt x="121" y="19"/>
                      <a:pt x="86" y="24"/>
                    </a:cubicBezTo>
                    <a:cubicBezTo>
                      <a:pt x="66" y="27"/>
                      <a:pt x="48" y="37"/>
                      <a:pt x="35" y="53"/>
                    </a:cubicBezTo>
                    <a:cubicBezTo>
                      <a:pt x="23" y="70"/>
                      <a:pt x="18" y="90"/>
                      <a:pt x="21" y="110"/>
                    </a:cubicBezTo>
                    <a:cubicBezTo>
                      <a:pt x="22" y="115"/>
                      <a:pt x="18" y="119"/>
                      <a:pt x="13" y="120"/>
                    </a:cubicBezTo>
                    <a:cubicBezTo>
                      <a:pt x="13" y="120"/>
                      <a:pt x="13" y="120"/>
                      <a:pt x="12" y="120"/>
                    </a:cubicBezTo>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8" name="Freeform 714">
                <a:extLst>
                  <a:ext uri="{FF2B5EF4-FFF2-40B4-BE49-F238E27FC236}">
                    <a16:creationId xmlns:a16="http://schemas.microsoft.com/office/drawing/2014/main" id="{8AAF05F0-2CC1-07F1-70F9-6C1BB8E5C837}"/>
                  </a:ext>
                </a:extLst>
              </p:cNvPr>
              <p:cNvSpPr>
                <a:spLocks/>
              </p:cNvSpPr>
              <p:nvPr/>
            </p:nvSpPr>
            <p:spPr bwMode="auto">
              <a:xfrm>
                <a:off x="6049817" y="2374451"/>
                <a:ext cx="450986" cy="273992"/>
              </a:xfrm>
              <a:custGeom>
                <a:avLst/>
                <a:gdLst>
                  <a:gd name="T0" fmla="*/ 2147483646 w 191"/>
                  <a:gd name="T1" fmla="*/ 2147483646 h 116"/>
                  <a:gd name="T2" fmla="*/ 2147483646 w 191"/>
                  <a:gd name="T3" fmla="*/ 2147483646 h 116"/>
                  <a:gd name="T4" fmla="*/ 2147483646 w 191"/>
                  <a:gd name="T5" fmla="*/ 2147483646 h 116"/>
                  <a:gd name="T6" fmla="*/ 2147483646 w 191"/>
                  <a:gd name="T7" fmla="*/ 2147483646 h 116"/>
                  <a:gd name="T8" fmla="*/ 2147483646 w 191"/>
                  <a:gd name="T9" fmla="*/ 2147483646 h 116"/>
                  <a:gd name="T10" fmla="*/ 2147483646 w 191"/>
                  <a:gd name="T11" fmla="*/ 2147483646 h 116"/>
                  <a:gd name="T12" fmla="*/ 2147483646 w 191"/>
                  <a:gd name="T13" fmla="*/ 2147483646 h 116"/>
                  <a:gd name="T14" fmla="*/ 2147483646 w 191"/>
                  <a:gd name="T15" fmla="*/ 2147483646 h 116"/>
                  <a:gd name="T16" fmla="*/ 2147483646 w 191"/>
                  <a:gd name="T17" fmla="*/ 2147483646 h 116"/>
                  <a:gd name="T18" fmla="*/ 2147483646 w 191"/>
                  <a:gd name="T19" fmla="*/ 214748364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1" h="116">
                    <a:moveTo>
                      <a:pt x="90" y="116"/>
                    </a:moveTo>
                    <a:cubicBezTo>
                      <a:pt x="51" y="116"/>
                      <a:pt x="15" y="91"/>
                      <a:pt x="1" y="53"/>
                    </a:cubicBezTo>
                    <a:cubicBezTo>
                      <a:pt x="0" y="49"/>
                      <a:pt x="2" y="44"/>
                      <a:pt x="7" y="42"/>
                    </a:cubicBezTo>
                    <a:cubicBezTo>
                      <a:pt x="11" y="40"/>
                      <a:pt x="17" y="43"/>
                      <a:pt x="18" y="47"/>
                    </a:cubicBezTo>
                    <a:cubicBezTo>
                      <a:pt x="30" y="81"/>
                      <a:pt x="65" y="102"/>
                      <a:pt x="101" y="97"/>
                    </a:cubicBezTo>
                    <a:cubicBezTo>
                      <a:pt x="142" y="91"/>
                      <a:pt x="172" y="52"/>
                      <a:pt x="166" y="11"/>
                    </a:cubicBezTo>
                    <a:cubicBezTo>
                      <a:pt x="165" y="6"/>
                      <a:pt x="168" y="1"/>
                      <a:pt x="173" y="1"/>
                    </a:cubicBezTo>
                    <a:cubicBezTo>
                      <a:pt x="178" y="0"/>
                      <a:pt x="183" y="3"/>
                      <a:pt x="183" y="8"/>
                    </a:cubicBezTo>
                    <a:cubicBezTo>
                      <a:pt x="191" y="60"/>
                      <a:pt x="155" y="107"/>
                      <a:pt x="103" y="115"/>
                    </a:cubicBezTo>
                    <a:cubicBezTo>
                      <a:pt x="99" y="115"/>
                      <a:pt x="94" y="116"/>
                      <a:pt x="90" y="116"/>
                    </a:cubicBezTo>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29" name="Freeform 715">
                <a:extLst>
                  <a:ext uri="{FF2B5EF4-FFF2-40B4-BE49-F238E27FC236}">
                    <a16:creationId xmlns:a16="http://schemas.microsoft.com/office/drawing/2014/main" id="{59ACFC7C-2F8A-60C1-DEAD-F20D3D103057}"/>
                  </a:ext>
                </a:extLst>
              </p:cNvPr>
              <p:cNvSpPr>
                <a:spLocks/>
              </p:cNvSpPr>
              <p:nvPr/>
            </p:nvSpPr>
            <p:spPr bwMode="auto">
              <a:xfrm>
                <a:off x="6243808" y="2246456"/>
                <a:ext cx="39999" cy="160995"/>
              </a:xfrm>
              <a:custGeom>
                <a:avLst/>
                <a:gdLst>
                  <a:gd name="T0" fmla="*/ 2147483646 w 17"/>
                  <a:gd name="T1" fmla="*/ 0 h 68"/>
                  <a:gd name="T2" fmla="*/ 0 w 17"/>
                  <a:gd name="T3" fmla="*/ 2147483646 h 68"/>
                  <a:gd name="T4" fmla="*/ 0 w 17"/>
                  <a:gd name="T5" fmla="*/ 2147483646 h 68"/>
                  <a:gd name="T6" fmla="*/ 2147483646 w 17"/>
                  <a:gd name="T7" fmla="*/ 2147483646 h 68"/>
                  <a:gd name="T8" fmla="*/ 2147483646 w 17"/>
                  <a:gd name="T9" fmla="*/ 2147483646 h 68"/>
                  <a:gd name="T10" fmla="*/ 2147483646 w 17"/>
                  <a:gd name="T11" fmla="*/ 2147483646 h 68"/>
                  <a:gd name="T12" fmla="*/ 2147483646 w 17"/>
                  <a:gd name="T13" fmla="*/ 2147483646 h 68"/>
                  <a:gd name="T14" fmla="*/ 2147483646 w 17"/>
                  <a:gd name="T15" fmla="*/ 2147483646 h 68"/>
                  <a:gd name="T16" fmla="*/ 2147483646 w 17"/>
                  <a:gd name="T17" fmla="*/ 0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68">
                    <a:moveTo>
                      <a:pt x="9" y="0"/>
                    </a:moveTo>
                    <a:cubicBezTo>
                      <a:pt x="4" y="0"/>
                      <a:pt x="0" y="3"/>
                      <a:pt x="0" y="8"/>
                    </a:cubicBezTo>
                    <a:cubicBezTo>
                      <a:pt x="0" y="68"/>
                      <a:pt x="0" y="68"/>
                      <a:pt x="0" y="68"/>
                    </a:cubicBezTo>
                    <a:cubicBezTo>
                      <a:pt x="3" y="65"/>
                      <a:pt x="3" y="65"/>
                      <a:pt x="3" y="65"/>
                    </a:cubicBezTo>
                    <a:cubicBezTo>
                      <a:pt x="5" y="64"/>
                      <a:pt x="7" y="63"/>
                      <a:pt x="9" y="63"/>
                    </a:cubicBezTo>
                    <a:cubicBezTo>
                      <a:pt x="11" y="63"/>
                      <a:pt x="14" y="64"/>
                      <a:pt x="15" y="65"/>
                    </a:cubicBezTo>
                    <a:cubicBezTo>
                      <a:pt x="16" y="66"/>
                      <a:pt x="17" y="67"/>
                      <a:pt x="17" y="68"/>
                    </a:cubicBezTo>
                    <a:cubicBezTo>
                      <a:pt x="17" y="8"/>
                      <a:pt x="17" y="8"/>
                      <a:pt x="17" y="8"/>
                    </a:cubicBezTo>
                    <a:cubicBezTo>
                      <a:pt x="17" y="3"/>
                      <a:pt x="13" y="0"/>
                      <a:pt x="9"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0" name="Freeform 716">
                <a:extLst>
                  <a:ext uri="{FF2B5EF4-FFF2-40B4-BE49-F238E27FC236}">
                    <a16:creationId xmlns:a16="http://schemas.microsoft.com/office/drawing/2014/main" id="{11F7101A-D945-1EE4-804B-24269A3B582E}"/>
                  </a:ext>
                </a:extLst>
              </p:cNvPr>
              <p:cNvSpPr>
                <a:spLocks/>
              </p:cNvSpPr>
              <p:nvPr/>
            </p:nvSpPr>
            <p:spPr bwMode="auto">
              <a:xfrm>
                <a:off x="6243808" y="2243456"/>
                <a:ext cx="41999" cy="165995"/>
              </a:xfrm>
              <a:custGeom>
                <a:avLst/>
                <a:gdLst>
                  <a:gd name="T0" fmla="*/ 2147483646 w 18"/>
                  <a:gd name="T1" fmla="*/ 0 h 70"/>
                  <a:gd name="T2" fmla="*/ 2147483646 w 18"/>
                  <a:gd name="T3" fmla="*/ 0 h 70"/>
                  <a:gd name="T4" fmla="*/ 0 w 18"/>
                  <a:gd name="T5" fmla="*/ 2147483646 h 70"/>
                  <a:gd name="T6" fmla="*/ 0 w 18"/>
                  <a:gd name="T7" fmla="*/ 2147483646 h 70"/>
                  <a:gd name="T8" fmla="*/ 0 w 18"/>
                  <a:gd name="T9" fmla="*/ 2147483646 h 70"/>
                  <a:gd name="T10" fmla="*/ 0 w 18"/>
                  <a:gd name="T11" fmla="*/ 2147483646 h 70"/>
                  <a:gd name="T12" fmla="*/ 2147483646 w 18"/>
                  <a:gd name="T13" fmla="*/ 2147483646 h 70"/>
                  <a:gd name="T14" fmla="*/ 2147483646 w 18"/>
                  <a:gd name="T15" fmla="*/ 2147483646 h 70"/>
                  <a:gd name="T16" fmla="*/ 2147483646 w 18"/>
                  <a:gd name="T17" fmla="*/ 2147483646 h 70"/>
                  <a:gd name="T18" fmla="*/ 2147483646 w 18"/>
                  <a:gd name="T19" fmla="*/ 2147483646 h 70"/>
                  <a:gd name="T20" fmla="*/ 2147483646 w 18"/>
                  <a:gd name="T21" fmla="*/ 2147483646 h 70"/>
                  <a:gd name="T22" fmla="*/ 2147483646 w 18"/>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70">
                    <a:moveTo>
                      <a:pt x="9" y="0"/>
                    </a:moveTo>
                    <a:cubicBezTo>
                      <a:pt x="9" y="0"/>
                      <a:pt x="9" y="0"/>
                      <a:pt x="9" y="0"/>
                    </a:cubicBezTo>
                    <a:cubicBezTo>
                      <a:pt x="4" y="0"/>
                      <a:pt x="0" y="4"/>
                      <a:pt x="0" y="9"/>
                    </a:cubicBezTo>
                    <a:cubicBezTo>
                      <a:pt x="0" y="69"/>
                      <a:pt x="0" y="69"/>
                      <a:pt x="0" y="69"/>
                    </a:cubicBezTo>
                    <a:cubicBezTo>
                      <a:pt x="0" y="69"/>
                      <a:pt x="0" y="69"/>
                      <a:pt x="0" y="69"/>
                    </a:cubicBezTo>
                    <a:cubicBezTo>
                      <a:pt x="0" y="9"/>
                      <a:pt x="0" y="9"/>
                      <a:pt x="0" y="9"/>
                    </a:cubicBezTo>
                    <a:cubicBezTo>
                      <a:pt x="0" y="4"/>
                      <a:pt x="4" y="1"/>
                      <a:pt x="9" y="1"/>
                    </a:cubicBezTo>
                    <a:cubicBezTo>
                      <a:pt x="13" y="1"/>
                      <a:pt x="17" y="4"/>
                      <a:pt x="17" y="9"/>
                    </a:cubicBezTo>
                    <a:cubicBezTo>
                      <a:pt x="17" y="69"/>
                      <a:pt x="17" y="69"/>
                      <a:pt x="17" y="69"/>
                    </a:cubicBezTo>
                    <a:cubicBezTo>
                      <a:pt x="17" y="69"/>
                      <a:pt x="17" y="70"/>
                      <a:pt x="18" y="70"/>
                    </a:cubicBezTo>
                    <a:cubicBezTo>
                      <a:pt x="18" y="9"/>
                      <a:pt x="18" y="9"/>
                      <a:pt x="18" y="9"/>
                    </a:cubicBezTo>
                    <a:cubicBezTo>
                      <a:pt x="18" y="4"/>
                      <a:pt x="14" y="0"/>
                      <a:pt x="9"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1" name="Freeform 717">
                <a:extLst>
                  <a:ext uri="{FF2B5EF4-FFF2-40B4-BE49-F238E27FC236}">
                    <a16:creationId xmlns:a16="http://schemas.microsoft.com/office/drawing/2014/main" id="{B9C398A2-2629-66D5-A771-7655BC6E5D6D}"/>
                  </a:ext>
                </a:extLst>
              </p:cNvPr>
              <p:cNvSpPr>
                <a:spLocks/>
              </p:cNvSpPr>
              <p:nvPr/>
            </p:nvSpPr>
            <p:spPr bwMode="auto">
              <a:xfrm>
                <a:off x="6174810" y="2409451"/>
                <a:ext cx="98997" cy="94997"/>
              </a:xfrm>
              <a:custGeom>
                <a:avLst/>
                <a:gdLst>
                  <a:gd name="T0" fmla="*/ 2147483646 w 42"/>
                  <a:gd name="T1" fmla="*/ 0 h 40"/>
                  <a:gd name="T2" fmla="*/ 2147483646 w 42"/>
                  <a:gd name="T3" fmla="*/ 2147483646 h 40"/>
                  <a:gd name="T4" fmla="*/ 2147483646 w 42"/>
                  <a:gd name="T5" fmla="*/ 2147483646 h 40"/>
                  <a:gd name="T6" fmla="*/ 2147483646 w 42"/>
                  <a:gd name="T7" fmla="*/ 2147483646 h 40"/>
                  <a:gd name="T8" fmla="*/ 2147483646 w 42"/>
                  <a:gd name="T9" fmla="*/ 2147483646 h 40"/>
                  <a:gd name="T10" fmla="*/ 2147483646 w 42"/>
                  <a:gd name="T11" fmla="*/ 2147483646 h 40"/>
                  <a:gd name="T12" fmla="*/ 2147483646 w 42"/>
                  <a:gd name="T13" fmla="*/ 2147483646 h 40"/>
                  <a:gd name="T14" fmla="*/ 2147483646 w 42"/>
                  <a:gd name="T15" fmla="*/ 2147483646 h 40"/>
                  <a:gd name="T16" fmla="*/ 2147483646 w 42"/>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40">
                    <a:moveTo>
                      <a:pt x="29" y="0"/>
                    </a:moveTo>
                    <a:cubicBezTo>
                      <a:pt x="3" y="26"/>
                      <a:pt x="3" y="26"/>
                      <a:pt x="3" y="26"/>
                    </a:cubicBezTo>
                    <a:cubicBezTo>
                      <a:pt x="0" y="29"/>
                      <a:pt x="0" y="35"/>
                      <a:pt x="3" y="38"/>
                    </a:cubicBezTo>
                    <a:cubicBezTo>
                      <a:pt x="5" y="39"/>
                      <a:pt x="7" y="40"/>
                      <a:pt x="9" y="40"/>
                    </a:cubicBezTo>
                    <a:cubicBezTo>
                      <a:pt x="11" y="40"/>
                      <a:pt x="13" y="39"/>
                      <a:pt x="15" y="38"/>
                    </a:cubicBezTo>
                    <a:cubicBezTo>
                      <a:pt x="42" y="11"/>
                      <a:pt x="42" y="11"/>
                      <a:pt x="42" y="11"/>
                    </a:cubicBezTo>
                    <a:cubicBezTo>
                      <a:pt x="41" y="11"/>
                      <a:pt x="39" y="12"/>
                      <a:pt x="38" y="12"/>
                    </a:cubicBezTo>
                    <a:cubicBezTo>
                      <a:pt x="33" y="12"/>
                      <a:pt x="29" y="8"/>
                      <a:pt x="29" y="3"/>
                    </a:cubicBezTo>
                    <a:cubicBezTo>
                      <a:pt x="29" y="0"/>
                      <a:pt x="29" y="0"/>
                      <a:pt x="29" y="0"/>
                    </a:cubicBezTo>
                  </a:path>
                </a:pathLst>
              </a:custGeom>
              <a:solidFill>
                <a:srgbClr val="FAAB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2" name="Freeform 718">
                <a:extLst>
                  <a:ext uri="{FF2B5EF4-FFF2-40B4-BE49-F238E27FC236}">
                    <a16:creationId xmlns:a16="http://schemas.microsoft.com/office/drawing/2014/main" id="{034E6F26-16D5-31C4-22BE-FD48621A1C5B}"/>
                  </a:ext>
                </a:extLst>
              </p:cNvPr>
              <p:cNvSpPr>
                <a:spLocks/>
              </p:cNvSpPr>
              <p:nvPr/>
            </p:nvSpPr>
            <p:spPr bwMode="auto">
              <a:xfrm>
                <a:off x="6172810" y="2407451"/>
                <a:ext cx="112997" cy="98997"/>
              </a:xfrm>
              <a:custGeom>
                <a:avLst/>
                <a:gdLst>
                  <a:gd name="T0" fmla="*/ 2147483646 w 48"/>
                  <a:gd name="T1" fmla="*/ 0 h 42"/>
                  <a:gd name="T2" fmla="*/ 2147483646 w 48"/>
                  <a:gd name="T3" fmla="*/ 2147483646 h 42"/>
                  <a:gd name="T4" fmla="*/ 2147483646 w 48"/>
                  <a:gd name="T5" fmla="*/ 2147483646 h 42"/>
                  <a:gd name="T6" fmla="*/ 2147483646 w 48"/>
                  <a:gd name="T7" fmla="*/ 2147483646 h 42"/>
                  <a:gd name="T8" fmla="*/ 2147483646 w 48"/>
                  <a:gd name="T9" fmla="*/ 2147483646 h 42"/>
                  <a:gd name="T10" fmla="*/ 2147483646 w 48"/>
                  <a:gd name="T11" fmla="*/ 2147483646 h 42"/>
                  <a:gd name="T12" fmla="*/ 2147483646 w 48"/>
                  <a:gd name="T13" fmla="*/ 2147483646 h 42"/>
                  <a:gd name="T14" fmla="*/ 2147483646 w 48"/>
                  <a:gd name="T15" fmla="*/ 2147483646 h 42"/>
                  <a:gd name="T16" fmla="*/ 2147483646 w 48"/>
                  <a:gd name="T17" fmla="*/ 2147483646 h 42"/>
                  <a:gd name="T18" fmla="*/ 2147483646 w 48"/>
                  <a:gd name="T19" fmla="*/ 2147483646 h 42"/>
                  <a:gd name="T20" fmla="*/ 2147483646 w 48"/>
                  <a:gd name="T21" fmla="*/ 2147483646 h 42"/>
                  <a:gd name="T22" fmla="*/ 2147483646 w 48"/>
                  <a:gd name="T23" fmla="*/ 2147483646 h 42"/>
                  <a:gd name="T24" fmla="*/ 2147483646 w 48"/>
                  <a:gd name="T25" fmla="*/ 2147483646 h 42"/>
                  <a:gd name="T26" fmla="*/ 2147483646 w 48"/>
                  <a:gd name="T27" fmla="*/ 2147483646 h 42"/>
                  <a:gd name="T28" fmla="*/ 2147483646 w 48"/>
                  <a:gd name="T29" fmla="*/ 0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42">
                    <a:moveTo>
                      <a:pt x="30" y="0"/>
                    </a:moveTo>
                    <a:cubicBezTo>
                      <a:pt x="4" y="27"/>
                      <a:pt x="4" y="27"/>
                      <a:pt x="4" y="27"/>
                    </a:cubicBezTo>
                    <a:cubicBezTo>
                      <a:pt x="0" y="30"/>
                      <a:pt x="0" y="36"/>
                      <a:pt x="4" y="39"/>
                    </a:cubicBezTo>
                    <a:cubicBezTo>
                      <a:pt x="5" y="41"/>
                      <a:pt x="8" y="42"/>
                      <a:pt x="10" y="42"/>
                    </a:cubicBezTo>
                    <a:cubicBezTo>
                      <a:pt x="12" y="42"/>
                      <a:pt x="14" y="41"/>
                      <a:pt x="16" y="39"/>
                    </a:cubicBezTo>
                    <a:cubicBezTo>
                      <a:pt x="45" y="10"/>
                      <a:pt x="45" y="10"/>
                      <a:pt x="45" y="10"/>
                    </a:cubicBezTo>
                    <a:cubicBezTo>
                      <a:pt x="48" y="8"/>
                      <a:pt x="48" y="4"/>
                      <a:pt x="48" y="1"/>
                    </a:cubicBezTo>
                    <a:cubicBezTo>
                      <a:pt x="48" y="4"/>
                      <a:pt x="48" y="4"/>
                      <a:pt x="48" y="4"/>
                    </a:cubicBezTo>
                    <a:cubicBezTo>
                      <a:pt x="48" y="7"/>
                      <a:pt x="46" y="10"/>
                      <a:pt x="43" y="12"/>
                    </a:cubicBezTo>
                    <a:cubicBezTo>
                      <a:pt x="16" y="39"/>
                      <a:pt x="16" y="39"/>
                      <a:pt x="16" y="39"/>
                    </a:cubicBezTo>
                    <a:cubicBezTo>
                      <a:pt x="14" y="40"/>
                      <a:pt x="12" y="41"/>
                      <a:pt x="10" y="41"/>
                    </a:cubicBezTo>
                    <a:cubicBezTo>
                      <a:pt x="8" y="41"/>
                      <a:pt x="6" y="40"/>
                      <a:pt x="4" y="39"/>
                    </a:cubicBezTo>
                    <a:cubicBezTo>
                      <a:pt x="1" y="36"/>
                      <a:pt x="1" y="30"/>
                      <a:pt x="4" y="27"/>
                    </a:cubicBezTo>
                    <a:cubicBezTo>
                      <a:pt x="30" y="1"/>
                      <a:pt x="30" y="1"/>
                      <a:pt x="30" y="1"/>
                    </a:cubicBezTo>
                    <a:cubicBezTo>
                      <a:pt x="30" y="0"/>
                      <a:pt x="30" y="0"/>
                      <a:pt x="30" y="0"/>
                    </a:cubicBezTo>
                  </a:path>
                </a:pathLst>
              </a:custGeom>
              <a:solidFill>
                <a:srgbClr val="00360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3" name="Freeform 719">
                <a:extLst>
                  <a:ext uri="{FF2B5EF4-FFF2-40B4-BE49-F238E27FC236}">
                    <a16:creationId xmlns:a16="http://schemas.microsoft.com/office/drawing/2014/main" id="{9512167A-674D-C6C8-788B-E5A4EE2B50D6}"/>
                  </a:ext>
                </a:extLst>
              </p:cNvPr>
              <p:cNvSpPr>
                <a:spLocks/>
              </p:cNvSpPr>
              <p:nvPr/>
            </p:nvSpPr>
            <p:spPr bwMode="auto">
              <a:xfrm>
                <a:off x="6243808" y="2395452"/>
                <a:ext cx="41999" cy="41999"/>
              </a:xfrm>
              <a:custGeom>
                <a:avLst/>
                <a:gdLst>
                  <a:gd name="T0" fmla="*/ 2147483646 w 18"/>
                  <a:gd name="T1" fmla="*/ 0 h 18"/>
                  <a:gd name="T2" fmla="*/ 2147483646 w 18"/>
                  <a:gd name="T3" fmla="*/ 2147483646 h 18"/>
                  <a:gd name="T4" fmla="*/ 0 w 18"/>
                  <a:gd name="T5" fmla="*/ 2147483646 h 18"/>
                  <a:gd name="T6" fmla="*/ 0 w 18"/>
                  <a:gd name="T7" fmla="*/ 2147483646 h 18"/>
                  <a:gd name="T8" fmla="*/ 0 w 18"/>
                  <a:gd name="T9" fmla="*/ 2147483646 h 18"/>
                  <a:gd name="T10" fmla="*/ 0 w 18"/>
                  <a:gd name="T11" fmla="*/ 2147483646 h 18"/>
                  <a:gd name="T12" fmla="*/ 2147483646 w 18"/>
                  <a:gd name="T13" fmla="*/ 2147483646 h 18"/>
                  <a:gd name="T14" fmla="*/ 2147483646 w 18"/>
                  <a:gd name="T15" fmla="*/ 2147483646 h 18"/>
                  <a:gd name="T16" fmla="*/ 2147483646 w 18"/>
                  <a:gd name="T17" fmla="*/ 2147483646 h 18"/>
                  <a:gd name="T18" fmla="*/ 2147483646 w 18"/>
                  <a:gd name="T19" fmla="*/ 2147483646 h 18"/>
                  <a:gd name="T20" fmla="*/ 2147483646 w 18"/>
                  <a:gd name="T21" fmla="*/ 2147483646 h 18"/>
                  <a:gd name="T22" fmla="*/ 2147483646 w 18"/>
                  <a:gd name="T23" fmla="*/ 2147483646 h 18"/>
                  <a:gd name="T24" fmla="*/ 2147483646 w 18"/>
                  <a:gd name="T25" fmla="*/ 2147483646 h 18"/>
                  <a:gd name="T26" fmla="*/ 2147483646 w 18"/>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8">
                    <a:moveTo>
                      <a:pt x="9" y="0"/>
                    </a:moveTo>
                    <a:cubicBezTo>
                      <a:pt x="7" y="0"/>
                      <a:pt x="5" y="1"/>
                      <a:pt x="3" y="2"/>
                    </a:cubicBezTo>
                    <a:cubicBezTo>
                      <a:pt x="0" y="5"/>
                      <a:pt x="0" y="5"/>
                      <a:pt x="0" y="5"/>
                    </a:cubicBezTo>
                    <a:cubicBezTo>
                      <a:pt x="0" y="6"/>
                      <a:pt x="0" y="6"/>
                      <a:pt x="0" y="6"/>
                    </a:cubicBezTo>
                    <a:cubicBezTo>
                      <a:pt x="0" y="6"/>
                      <a:pt x="0" y="6"/>
                      <a:pt x="0" y="6"/>
                    </a:cubicBezTo>
                    <a:cubicBezTo>
                      <a:pt x="0" y="9"/>
                      <a:pt x="0" y="9"/>
                      <a:pt x="0" y="9"/>
                    </a:cubicBezTo>
                    <a:cubicBezTo>
                      <a:pt x="0" y="14"/>
                      <a:pt x="4" y="18"/>
                      <a:pt x="9" y="18"/>
                    </a:cubicBezTo>
                    <a:cubicBezTo>
                      <a:pt x="10" y="18"/>
                      <a:pt x="12" y="17"/>
                      <a:pt x="13" y="17"/>
                    </a:cubicBezTo>
                    <a:cubicBezTo>
                      <a:pt x="15" y="15"/>
                      <a:pt x="15" y="15"/>
                      <a:pt x="15" y="15"/>
                    </a:cubicBezTo>
                    <a:cubicBezTo>
                      <a:pt x="17" y="12"/>
                      <a:pt x="18" y="9"/>
                      <a:pt x="17" y="7"/>
                    </a:cubicBezTo>
                    <a:cubicBezTo>
                      <a:pt x="17" y="6"/>
                      <a:pt x="17" y="6"/>
                      <a:pt x="17" y="6"/>
                    </a:cubicBezTo>
                    <a:cubicBezTo>
                      <a:pt x="17" y="5"/>
                      <a:pt x="17" y="5"/>
                      <a:pt x="17" y="5"/>
                    </a:cubicBezTo>
                    <a:cubicBezTo>
                      <a:pt x="17" y="4"/>
                      <a:pt x="16" y="3"/>
                      <a:pt x="15" y="2"/>
                    </a:cubicBezTo>
                    <a:cubicBezTo>
                      <a:pt x="14" y="1"/>
                      <a:pt x="11" y="0"/>
                      <a:pt x="9" y="0"/>
                    </a:cubicBezTo>
                  </a:path>
                </a:pathLst>
              </a:custGeom>
              <a:solidFill>
                <a:srgbClr val="F573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4" name="Freeform 720">
                <a:extLst>
                  <a:ext uri="{FF2B5EF4-FFF2-40B4-BE49-F238E27FC236}">
                    <a16:creationId xmlns:a16="http://schemas.microsoft.com/office/drawing/2014/main" id="{AB53918B-8330-C43E-6F10-7DD8EBFCAD6E}"/>
                  </a:ext>
                </a:extLst>
              </p:cNvPr>
              <p:cNvSpPr>
                <a:spLocks noEditPoints="1"/>
              </p:cNvSpPr>
              <p:nvPr/>
            </p:nvSpPr>
            <p:spPr bwMode="auto">
              <a:xfrm>
                <a:off x="6243808" y="2407451"/>
                <a:ext cx="41999" cy="27999"/>
              </a:xfrm>
              <a:custGeom>
                <a:avLst/>
                <a:gdLst>
                  <a:gd name="T0" fmla="*/ 2147483646 w 18"/>
                  <a:gd name="T1" fmla="*/ 0 h 12"/>
                  <a:gd name="T2" fmla="*/ 2147483646 w 18"/>
                  <a:gd name="T3" fmla="*/ 2147483646 h 12"/>
                  <a:gd name="T4" fmla="*/ 2147483646 w 18"/>
                  <a:gd name="T5" fmla="*/ 2147483646 h 12"/>
                  <a:gd name="T6" fmla="*/ 2147483646 w 18"/>
                  <a:gd name="T7" fmla="*/ 2147483646 h 12"/>
                  <a:gd name="T8" fmla="*/ 2147483646 w 18"/>
                  <a:gd name="T9" fmla="*/ 2147483646 h 12"/>
                  <a:gd name="T10" fmla="*/ 2147483646 w 18"/>
                  <a:gd name="T11" fmla="*/ 2147483646 h 12"/>
                  <a:gd name="T12" fmla="*/ 2147483646 w 18"/>
                  <a:gd name="T13" fmla="*/ 2147483646 h 12"/>
                  <a:gd name="T14" fmla="*/ 2147483646 w 18"/>
                  <a:gd name="T15" fmla="*/ 0 h 12"/>
                  <a:gd name="T16" fmla="*/ 0 w 18"/>
                  <a:gd name="T17" fmla="*/ 0 h 12"/>
                  <a:gd name="T18" fmla="*/ 0 w 18"/>
                  <a:gd name="T19" fmla="*/ 0 h 12"/>
                  <a:gd name="T20" fmla="*/ 0 w 18"/>
                  <a:gd name="T21" fmla="*/ 2147483646 h 12"/>
                  <a:gd name="T22" fmla="*/ 0 w 18"/>
                  <a:gd name="T23" fmla="*/ 2147483646 h 12"/>
                  <a:gd name="T24" fmla="*/ 0 w 1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2">
                    <a:moveTo>
                      <a:pt x="17" y="0"/>
                    </a:moveTo>
                    <a:cubicBezTo>
                      <a:pt x="17" y="1"/>
                      <a:pt x="17" y="1"/>
                      <a:pt x="17" y="1"/>
                    </a:cubicBezTo>
                    <a:cubicBezTo>
                      <a:pt x="17" y="2"/>
                      <a:pt x="17" y="2"/>
                      <a:pt x="17" y="2"/>
                    </a:cubicBezTo>
                    <a:cubicBezTo>
                      <a:pt x="18" y="4"/>
                      <a:pt x="17" y="7"/>
                      <a:pt x="15" y="10"/>
                    </a:cubicBezTo>
                    <a:cubicBezTo>
                      <a:pt x="13" y="12"/>
                      <a:pt x="13" y="12"/>
                      <a:pt x="13" y="12"/>
                    </a:cubicBezTo>
                    <a:cubicBezTo>
                      <a:pt x="16" y="10"/>
                      <a:pt x="18" y="7"/>
                      <a:pt x="18" y="4"/>
                    </a:cubicBezTo>
                    <a:cubicBezTo>
                      <a:pt x="18" y="1"/>
                      <a:pt x="18" y="1"/>
                      <a:pt x="18" y="1"/>
                    </a:cubicBezTo>
                    <a:cubicBezTo>
                      <a:pt x="17" y="1"/>
                      <a:pt x="17" y="0"/>
                      <a:pt x="17" y="0"/>
                    </a:cubicBezTo>
                    <a:moveTo>
                      <a:pt x="0" y="0"/>
                    </a:moveTo>
                    <a:cubicBezTo>
                      <a:pt x="0" y="0"/>
                      <a:pt x="0" y="0"/>
                      <a:pt x="0" y="0"/>
                    </a:cubicBezTo>
                    <a:cubicBezTo>
                      <a:pt x="0" y="1"/>
                      <a:pt x="0" y="1"/>
                      <a:pt x="0" y="1"/>
                    </a:cubicBezTo>
                    <a:cubicBezTo>
                      <a:pt x="0" y="1"/>
                      <a:pt x="0" y="1"/>
                      <a:pt x="0" y="1"/>
                    </a:cubicBezTo>
                    <a:cubicBezTo>
                      <a:pt x="0" y="0"/>
                      <a:pt x="0" y="0"/>
                      <a:pt x="0" y="0"/>
                    </a:cubicBezTo>
                  </a:path>
                </a:pathLst>
              </a:custGeom>
              <a:solidFill>
                <a:srgbClr val="00240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5" name="Freeform 721">
                <a:extLst>
                  <a:ext uri="{FF2B5EF4-FFF2-40B4-BE49-F238E27FC236}">
                    <a16:creationId xmlns:a16="http://schemas.microsoft.com/office/drawing/2014/main" id="{B67A3013-576B-7982-0D6E-8CF1A968D4CB}"/>
                  </a:ext>
                </a:extLst>
              </p:cNvPr>
              <p:cNvSpPr>
                <a:spLocks/>
              </p:cNvSpPr>
              <p:nvPr/>
            </p:nvSpPr>
            <p:spPr bwMode="auto">
              <a:xfrm>
                <a:off x="5990816" y="2350453"/>
                <a:ext cx="48999" cy="77998"/>
              </a:xfrm>
              <a:custGeom>
                <a:avLst/>
                <a:gdLst>
                  <a:gd name="T0" fmla="*/ 2147483646 w 21"/>
                  <a:gd name="T1" fmla="*/ 0 h 33"/>
                  <a:gd name="T2" fmla="*/ 2147483646 w 21"/>
                  <a:gd name="T3" fmla="*/ 0 h 33"/>
                  <a:gd name="T4" fmla="*/ 2147483646 w 21"/>
                  <a:gd name="T5" fmla="*/ 2147483646 h 33"/>
                  <a:gd name="T6" fmla="*/ 0 w 21"/>
                  <a:gd name="T7" fmla="*/ 2147483646 h 33"/>
                  <a:gd name="T8" fmla="*/ 2147483646 w 21"/>
                  <a:gd name="T9" fmla="*/ 2147483646 h 33"/>
                  <a:gd name="T10" fmla="*/ 2147483646 w 21"/>
                  <a:gd name="T11" fmla="*/ 2147483646 h 33"/>
                  <a:gd name="T12" fmla="*/ 2147483646 w 21"/>
                  <a:gd name="T13" fmla="*/ 2147483646 h 33"/>
                  <a:gd name="T14" fmla="*/ 2147483646 w 21"/>
                  <a:gd name="T15" fmla="*/ 2147483646 h 33"/>
                  <a:gd name="T16" fmla="*/ 2147483646 w 21"/>
                  <a:gd name="T17" fmla="*/ 2147483646 h 33"/>
                  <a:gd name="T18" fmla="*/ 2147483646 w 2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33">
                    <a:moveTo>
                      <a:pt x="9" y="0"/>
                    </a:moveTo>
                    <a:cubicBezTo>
                      <a:pt x="9" y="0"/>
                      <a:pt x="9" y="0"/>
                      <a:pt x="9" y="0"/>
                    </a:cubicBezTo>
                    <a:cubicBezTo>
                      <a:pt x="6" y="0"/>
                      <a:pt x="4" y="1"/>
                      <a:pt x="3" y="3"/>
                    </a:cubicBezTo>
                    <a:cubicBezTo>
                      <a:pt x="1" y="4"/>
                      <a:pt x="0" y="6"/>
                      <a:pt x="0" y="9"/>
                    </a:cubicBezTo>
                    <a:cubicBezTo>
                      <a:pt x="0" y="11"/>
                      <a:pt x="1" y="13"/>
                      <a:pt x="3" y="14"/>
                    </a:cubicBezTo>
                    <a:cubicBezTo>
                      <a:pt x="21" y="33"/>
                      <a:pt x="21" y="33"/>
                      <a:pt x="21" y="33"/>
                    </a:cubicBezTo>
                    <a:cubicBezTo>
                      <a:pt x="21" y="32"/>
                      <a:pt x="20" y="31"/>
                      <a:pt x="20" y="31"/>
                    </a:cubicBezTo>
                    <a:cubicBezTo>
                      <a:pt x="19" y="23"/>
                      <a:pt x="19" y="15"/>
                      <a:pt x="20" y="8"/>
                    </a:cubicBezTo>
                    <a:cubicBezTo>
                      <a:pt x="15" y="3"/>
                      <a:pt x="15" y="3"/>
                      <a:pt x="15" y="3"/>
                    </a:cubicBezTo>
                    <a:cubicBezTo>
                      <a:pt x="13" y="1"/>
                      <a:pt x="11" y="0"/>
                      <a:pt x="9" y="0"/>
                    </a:cubicBezTo>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6" name="Freeform 722">
                <a:extLst>
                  <a:ext uri="{FF2B5EF4-FFF2-40B4-BE49-F238E27FC236}">
                    <a16:creationId xmlns:a16="http://schemas.microsoft.com/office/drawing/2014/main" id="{2CF6EF86-3598-959F-B087-00B2253166C8}"/>
                  </a:ext>
                </a:extLst>
              </p:cNvPr>
              <p:cNvSpPr>
                <a:spLocks/>
              </p:cNvSpPr>
              <p:nvPr/>
            </p:nvSpPr>
            <p:spPr bwMode="auto">
              <a:xfrm>
                <a:off x="5990816" y="2350453"/>
                <a:ext cx="53998" cy="82997"/>
              </a:xfrm>
              <a:custGeom>
                <a:avLst/>
                <a:gdLst>
                  <a:gd name="T0" fmla="*/ 2147483646 w 23"/>
                  <a:gd name="T1" fmla="*/ 0 h 35"/>
                  <a:gd name="T2" fmla="*/ 2147483646 w 23"/>
                  <a:gd name="T3" fmla="*/ 0 h 35"/>
                  <a:gd name="T4" fmla="*/ 2147483646 w 23"/>
                  <a:gd name="T5" fmla="*/ 2147483646 h 35"/>
                  <a:gd name="T6" fmla="*/ 0 w 23"/>
                  <a:gd name="T7" fmla="*/ 2147483646 h 35"/>
                  <a:gd name="T8" fmla="*/ 0 w 23"/>
                  <a:gd name="T9" fmla="*/ 2147483646 h 35"/>
                  <a:gd name="T10" fmla="*/ 2147483646 w 23"/>
                  <a:gd name="T11" fmla="*/ 2147483646 h 35"/>
                  <a:gd name="T12" fmla="*/ 2147483646 w 23"/>
                  <a:gd name="T13" fmla="*/ 2147483646 h 35"/>
                  <a:gd name="T14" fmla="*/ 2147483646 w 23"/>
                  <a:gd name="T15" fmla="*/ 2147483646 h 35"/>
                  <a:gd name="T16" fmla="*/ 2147483646 w 23"/>
                  <a:gd name="T17" fmla="*/ 2147483646 h 35"/>
                  <a:gd name="T18" fmla="*/ 0 w 23"/>
                  <a:gd name="T19" fmla="*/ 2147483646 h 35"/>
                  <a:gd name="T20" fmla="*/ 2147483646 w 23"/>
                  <a:gd name="T21" fmla="*/ 2147483646 h 35"/>
                  <a:gd name="T22" fmla="*/ 2147483646 w 23"/>
                  <a:gd name="T23" fmla="*/ 0 h 35"/>
                  <a:gd name="T24" fmla="*/ 2147483646 w 23"/>
                  <a:gd name="T25" fmla="*/ 0 h 35"/>
                  <a:gd name="T26" fmla="*/ 2147483646 w 23"/>
                  <a:gd name="T27" fmla="*/ 2147483646 h 35"/>
                  <a:gd name="T28" fmla="*/ 2147483646 w 23"/>
                  <a:gd name="T29" fmla="*/ 2147483646 h 35"/>
                  <a:gd name="T30" fmla="*/ 2147483646 w 23"/>
                  <a:gd name="T31" fmla="*/ 2147483646 h 35"/>
                  <a:gd name="T32" fmla="*/ 2147483646 w 23"/>
                  <a:gd name="T33" fmla="*/ 2147483646 h 35"/>
                  <a:gd name="T34" fmla="*/ 2147483646 w 23"/>
                  <a:gd name="T35" fmla="*/ 0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35">
                    <a:moveTo>
                      <a:pt x="9" y="0"/>
                    </a:moveTo>
                    <a:cubicBezTo>
                      <a:pt x="9" y="0"/>
                      <a:pt x="9" y="0"/>
                      <a:pt x="9" y="0"/>
                    </a:cubicBezTo>
                    <a:cubicBezTo>
                      <a:pt x="6" y="0"/>
                      <a:pt x="4" y="1"/>
                      <a:pt x="2" y="2"/>
                    </a:cubicBezTo>
                    <a:cubicBezTo>
                      <a:pt x="1" y="4"/>
                      <a:pt x="0" y="6"/>
                      <a:pt x="0" y="8"/>
                    </a:cubicBezTo>
                    <a:cubicBezTo>
                      <a:pt x="0" y="9"/>
                      <a:pt x="0" y="9"/>
                      <a:pt x="0" y="9"/>
                    </a:cubicBezTo>
                    <a:cubicBezTo>
                      <a:pt x="0" y="11"/>
                      <a:pt x="1" y="13"/>
                      <a:pt x="2" y="15"/>
                    </a:cubicBezTo>
                    <a:cubicBezTo>
                      <a:pt x="23" y="35"/>
                      <a:pt x="23" y="35"/>
                      <a:pt x="23" y="35"/>
                    </a:cubicBezTo>
                    <a:cubicBezTo>
                      <a:pt x="22" y="35"/>
                      <a:pt x="21" y="34"/>
                      <a:pt x="21" y="33"/>
                    </a:cubicBezTo>
                    <a:cubicBezTo>
                      <a:pt x="3" y="14"/>
                      <a:pt x="3" y="14"/>
                      <a:pt x="3" y="14"/>
                    </a:cubicBezTo>
                    <a:cubicBezTo>
                      <a:pt x="1" y="13"/>
                      <a:pt x="0" y="11"/>
                      <a:pt x="0" y="9"/>
                    </a:cubicBezTo>
                    <a:cubicBezTo>
                      <a:pt x="0" y="6"/>
                      <a:pt x="1" y="4"/>
                      <a:pt x="3" y="3"/>
                    </a:cubicBezTo>
                    <a:cubicBezTo>
                      <a:pt x="4" y="1"/>
                      <a:pt x="6" y="0"/>
                      <a:pt x="9" y="0"/>
                    </a:cubicBezTo>
                    <a:cubicBezTo>
                      <a:pt x="9" y="0"/>
                      <a:pt x="9" y="0"/>
                      <a:pt x="9" y="0"/>
                    </a:cubicBezTo>
                    <a:cubicBezTo>
                      <a:pt x="11" y="0"/>
                      <a:pt x="13" y="1"/>
                      <a:pt x="15" y="3"/>
                    </a:cubicBezTo>
                    <a:cubicBezTo>
                      <a:pt x="20" y="8"/>
                      <a:pt x="20" y="8"/>
                      <a:pt x="20" y="8"/>
                    </a:cubicBezTo>
                    <a:cubicBezTo>
                      <a:pt x="20" y="8"/>
                      <a:pt x="20" y="8"/>
                      <a:pt x="20" y="7"/>
                    </a:cubicBezTo>
                    <a:cubicBezTo>
                      <a:pt x="15" y="2"/>
                      <a:pt x="15" y="2"/>
                      <a:pt x="15" y="2"/>
                    </a:cubicBezTo>
                    <a:cubicBezTo>
                      <a:pt x="13" y="1"/>
                      <a:pt x="11" y="0"/>
                      <a:pt x="9" y="0"/>
                    </a:cubicBezTo>
                  </a:path>
                </a:pathLst>
              </a:custGeom>
              <a:solidFill>
                <a:srgbClr val="003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7" name="Freeform 723">
                <a:extLst>
                  <a:ext uri="{FF2B5EF4-FFF2-40B4-BE49-F238E27FC236}">
                    <a16:creationId xmlns:a16="http://schemas.microsoft.com/office/drawing/2014/main" id="{FF0CFEFF-9551-866B-48AE-46EF9315693D}"/>
                  </a:ext>
                </a:extLst>
              </p:cNvPr>
              <p:cNvSpPr>
                <a:spLocks/>
              </p:cNvSpPr>
              <p:nvPr/>
            </p:nvSpPr>
            <p:spPr bwMode="auto">
              <a:xfrm>
                <a:off x="6035815" y="2366452"/>
                <a:ext cx="22999" cy="66998"/>
              </a:xfrm>
              <a:custGeom>
                <a:avLst/>
                <a:gdLst>
                  <a:gd name="T0" fmla="*/ 2147483646 w 10"/>
                  <a:gd name="T1" fmla="*/ 0 h 28"/>
                  <a:gd name="T2" fmla="*/ 2147483646 w 10"/>
                  <a:gd name="T3" fmla="*/ 2147483646 h 28"/>
                  <a:gd name="T4" fmla="*/ 2147483646 w 10"/>
                  <a:gd name="T5" fmla="*/ 2147483646 h 28"/>
                  <a:gd name="T6" fmla="*/ 2147483646 w 10"/>
                  <a:gd name="T7" fmla="*/ 2147483646 h 28"/>
                  <a:gd name="T8" fmla="*/ 2147483646 w 10"/>
                  <a:gd name="T9" fmla="*/ 2147483646 h 28"/>
                  <a:gd name="T10" fmla="*/ 2147483646 w 10"/>
                  <a:gd name="T11" fmla="*/ 2147483646 h 28"/>
                  <a:gd name="T12" fmla="*/ 2147483646 w 10"/>
                  <a:gd name="T13" fmla="*/ 2147483646 h 28"/>
                  <a:gd name="T14" fmla="*/ 2147483646 w 10"/>
                  <a:gd name="T15" fmla="*/ 2147483646 h 28"/>
                  <a:gd name="T16" fmla="*/ 2147483646 w 10"/>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28">
                    <a:moveTo>
                      <a:pt x="1" y="0"/>
                    </a:moveTo>
                    <a:cubicBezTo>
                      <a:pt x="1" y="1"/>
                      <a:pt x="1" y="1"/>
                      <a:pt x="1" y="1"/>
                    </a:cubicBezTo>
                    <a:cubicBezTo>
                      <a:pt x="0" y="8"/>
                      <a:pt x="0" y="16"/>
                      <a:pt x="1" y="24"/>
                    </a:cubicBezTo>
                    <a:cubicBezTo>
                      <a:pt x="1" y="24"/>
                      <a:pt x="2" y="25"/>
                      <a:pt x="2" y="26"/>
                    </a:cubicBezTo>
                    <a:cubicBezTo>
                      <a:pt x="2" y="27"/>
                      <a:pt x="3" y="28"/>
                      <a:pt x="4" y="28"/>
                    </a:cubicBezTo>
                    <a:cubicBezTo>
                      <a:pt x="4" y="28"/>
                      <a:pt x="4" y="28"/>
                      <a:pt x="4" y="28"/>
                    </a:cubicBezTo>
                    <a:cubicBezTo>
                      <a:pt x="0" y="25"/>
                      <a:pt x="0" y="19"/>
                      <a:pt x="4" y="16"/>
                    </a:cubicBezTo>
                    <a:cubicBezTo>
                      <a:pt x="10" y="10"/>
                      <a:pt x="10" y="10"/>
                      <a:pt x="10" y="10"/>
                    </a:cubicBezTo>
                    <a:cubicBezTo>
                      <a:pt x="1" y="0"/>
                      <a:pt x="1" y="0"/>
                      <a:pt x="1" y="0"/>
                    </a:cubicBezTo>
                  </a:path>
                </a:pathLst>
              </a:custGeom>
              <a:solidFill>
                <a:srgbClr val="0089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8" name="Freeform 724">
                <a:extLst>
                  <a:ext uri="{FF2B5EF4-FFF2-40B4-BE49-F238E27FC236}">
                    <a16:creationId xmlns:a16="http://schemas.microsoft.com/office/drawing/2014/main" id="{CBC6F5A1-6593-E353-DCFE-A6473E710BCB}"/>
                  </a:ext>
                </a:extLst>
              </p:cNvPr>
              <p:cNvSpPr>
                <a:spLocks/>
              </p:cNvSpPr>
              <p:nvPr/>
            </p:nvSpPr>
            <p:spPr bwMode="auto">
              <a:xfrm>
                <a:off x="6077813" y="2352453"/>
                <a:ext cx="51998" cy="75998"/>
              </a:xfrm>
              <a:custGeom>
                <a:avLst/>
                <a:gdLst>
                  <a:gd name="T0" fmla="*/ 2147483646 w 22"/>
                  <a:gd name="T1" fmla="*/ 0 h 32"/>
                  <a:gd name="T2" fmla="*/ 2147483646 w 22"/>
                  <a:gd name="T3" fmla="*/ 0 h 32"/>
                  <a:gd name="T4" fmla="*/ 2147483646 w 22"/>
                  <a:gd name="T5" fmla="*/ 2147483646 h 32"/>
                  <a:gd name="T6" fmla="*/ 2147483646 w 22"/>
                  <a:gd name="T7" fmla="*/ 2147483646 h 32"/>
                  <a:gd name="T8" fmla="*/ 2147483646 w 22"/>
                  <a:gd name="T9" fmla="*/ 2147483646 h 32"/>
                  <a:gd name="T10" fmla="*/ 2147483646 w 22"/>
                  <a:gd name="T11" fmla="*/ 2147483646 h 32"/>
                  <a:gd name="T12" fmla="*/ 2147483646 w 22"/>
                  <a:gd name="T13" fmla="*/ 2147483646 h 32"/>
                  <a:gd name="T14" fmla="*/ 0 w 22"/>
                  <a:gd name="T15" fmla="*/ 2147483646 h 32"/>
                  <a:gd name="T16" fmla="*/ 2147483646 w 22"/>
                  <a:gd name="T17" fmla="*/ 2147483646 h 32"/>
                  <a:gd name="T18" fmla="*/ 2147483646 w 22"/>
                  <a:gd name="T19" fmla="*/ 2147483646 h 32"/>
                  <a:gd name="T20" fmla="*/ 2147483646 w 22"/>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32">
                    <a:moveTo>
                      <a:pt x="13" y="0"/>
                    </a:moveTo>
                    <a:cubicBezTo>
                      <a:pt x="13" y="0"/>
                      <a:pt x="13" y="0"/>
                      <a:pt x="13" y="0"/>
                    </a:cubicBezTo>
                    <a:cubicBezTo>
                      <a:pt x="11" y="0"/>
                      <a:pt x="9" y="0"/>
                      <a:pt x="7" y="2"/>
                    </a:cubicBezTo>
                    <a:cubicBezTo>
                      <a:pt x="1" y="8"/>
                      <a:pt x="1" y="8"/>
                      <a:pt x="1" y="8"/>
                    </a:cubicBezTo>
                    <a:cubicBezTo>
                      <a:pt x="0" y="14"/>
                      <a:pt x="0" y="21"/>
                      <a:pt x="1" y="27"/>
                    </a:cubicBezTo>
                    <a:cubicBezTo>
                      <a:pt x="1" y="27"/>
                      <a:pt x="1" y="28"/>
                      <a:pt x="1" y="28"/>
                    </a:cubicBezTo>
                    <a:cubicBezTo>
                      <a:pt x="1" y="28"/>
                      <a:pt x="1" y="28"/>
                      <a:pt x="1" y="28"/>
                    </a:cubicBezTo>
                    <a:cubicBezTo>
                      <a:pt x="1" y="30"/>
                      <a:pt x="1" y="31"/>
                      <a:pt x="0" y="32"/>
                    </a:cubicBezTo>
                    <a:cubicBezTo>
                      <a:pt x="19" y="14"/>
                      <a:pt x="19" y="14"/>
                      <a:pt x="19" y="14"/>
                    </a:cubicBezTo>
                    <a:cubicBezTo>
                      <a:pt x="22" y="11"/>
                      <a:pt x="22" y="5"/>
                      <a:pt x="19" y="2"/>
                    </a:cubicBezTo>
                    <a:cubicBezTo>
                      <a:pt x="17" y="1"/>
                      <a:pt x="15" y="0"/>
                      <a:pt x="13" y="0"/>
                    </a:cubicBezTo>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39" name="Freeform 725">
                <a:extLst>
                  <a:ext uri="{FF2B5EF4-FFF2-40B4-BE49-F238E27FC236}">
                    <a16:creationId xmlns:a16="http://schemas.microsoft.com/office/drawing/2014/main" id="{335BD831-B43B-3B64-467A-4C8C8BC309E4}"/>
                  </a:ext>
                </a:extLst>
              </p:cNvPr>
              <p:cNvSpPr>
                <a:spLocks noEditPoints="1"/>
              </p:cNvSpPr>
              <p:nvPr/>
            </p:nvSpPr>
            <p:spPr bwMode="auto">
              <a:xfrm>
                <a:off x="6047814" y="2350453"/>
                <a:ext cx="84997" cy="89997"/>
              </a:xfrm>
              <a:custGeom>
                <a:avLst/>
                <a:gdLst>
                  <a:gd name="T0" fmla="*/ 2147483646 w 36"/>
                  <a:gd name="T1" fmla="*/ 2147483646 h 38"/>
                  <a:gd name="T2" fmla="*/ 2147483646 w 36"/>
                  <a:gd name="T3" fmla="*/ 2147483646 h 38"/>
                  <a:gd name="T4" fmla="*/ 2147483646 w 36"/>
                  <a:gd name="T5" fmla="*/ 2147483646 h 38"/>
                  <a:gd name="T6" fmla="*/ 0 w 36"/>
                  <a:gd name="T7" fmla="*/ 2147483646 h 38"/>
                  <a:gd name="T8" fmla="*/ 2147483646 w 36"/>
                  <a:gd name="T9" fmla="*/ 2147483646 h 38"/>
                  <a:gd name="T10" fmla="*/ 2147483646 w 36"/>
                  <a:gd name="T11" fmla="*/ 2147483646 h 38"/>
                  <a:gd name="T12" fmla="*/ 2147483646 w 36"/>
                  <a:gd name="T13" fmla="*/ 2147483646 h 38"/>
                  <a:gd name="T14" fmla="*/ 2147483646 w 36"/>
                  <a:gd name="T15" fmla="*/ 2147483646 h 38"/>
                  <a:gd name="T16" fmla="*/ 2147483646 w 36"/>
                  <a:gd name="T17" fmla="*/ 2147483646 h 38"/>
                  <a:gd name="T18" fmla="*/ 2147483646 w 36"/>
                  <a:gd name="T19" fmla="*/ 2147483646 h 38"/>
                  <a:gd name="T20" fmla="*/ 2147483646 w 36"/>
                  <a:gd name="T21" fmla="*/ 2147483646 h 38"/>
                  <a:gd name="T22" fmla="*/ 2147483646 w 36"/>
                  <a:gd name="T23" fmla="*/ 2147483646 h 38"/>
                  <a:gd name="T24" fmla="*/ 0 w 36"/>
                  <a:gd name="T25" fmla="*/ 2147483646 h 38"/>
                  <a:gd name="T26" fmla="*/ 0 w 36"/>
                  <a:gd name="T27" fmla="*/ 2147483646 h 38"/>
                  <a:gd name="T28" fmla="*/ 0 w 36"/>
                  <a:gd name="T29" fmla="*/ 2147483646 h 38"/>
                  <a:gd name="T30" fmla="*/ 0 w 36"/>
                  <a:gd name="T31" fmla="*/ 2147483646 h 38"/>
                  <a:gd name="T32" fmla="*/ 0 w 36"/>
                  <a:gd name="T33" fmla="*/ 2147483646 h 38"/>
                  <a:gd name="T34" fmla="*/ 0 w 36"/>
                  <a:gd name="T35" fmla="*/ 2147483646 h 38"/>
                  <a:gd name="T36" fmla="*/ 0 w 36"/>
                  <a:gd name="T37" fmla="*/ 2147483646 h 38"/>
                  <a:gd name="T38" fmla="*/ 0 w 36"/>
                  <a:gd name="T39" fmla="*/ 2147483646 h 38"/>
                  <a:gd name="T40" fmla="*/ 0 w 36"/>
                  <a:gd name="T41" fmla="*/ 2147483646 h 38"/>
                  <a:gd name="T42" fmla="*/ 2147483646 w 36"/>
                  <a:gd name="T43" fmla="*/ 0 h 38"/>
                  <a:gd name="T44" fmla="*/ 2147483646 w 36"/>
                  <a:gd name="T45" fmla="*/ 2147483646 h 38"/>
                  <a:gd name="T46" fmla="*/ 2147483646 w 36"/>
                  <a:gd name="T47" fmla="*/ 2147483646 h 38"/>
                  <a:gd name="T48" fmla="*/ 2147483646 w 36"/>
                  <a:gd name="T49" fmla="*/ 2147483646 h 38"/>
                  <a:gd name="T50" fmla="*/ 2147483646 w 36"/>
                  <a:gd name="T51" fmla="*/ 2147483646 h 38"/>
                  <a:gd name="T52" fmla="*/ 2147483646 w 36"/>
                  <a:gd name="T53" fmla="*/ 2147483646 h 38"/>
                  <a:gd name="T54" fmla="*/ 2147483646 w 36"/>
                  <a:gd name="T55" fmla="*/ 2147483646 h 38"/>
                  <a:gd name="T56" fmla="*/ 2147483646 w 36"/>
                  <a:gd name="T57" fmla="*/ 2147483646 h 38"/>
                  <a:gd name="T58" fmla="*/ 2147483646 w 36"/>
                  <a:gd name="T59" fmla="*/ 2147483646 h 38"/>
                  <a:gd name="T60" fmla="*/ 2147483646 w 36"/>
                  <a:gd name="T61" fmla="*/ 2147483646 h 38"/>
                  <a:gd name="T62" fmla="*/ 2147483646 w 36"/>
                  <a:gd name="T63" fmla="*/ 2147483646 h 38"/>
                  <a:gd name="T64" fmla="*/ 2147483646 w 36"/>
                  <a:gd name="T65" fmla="*/ 2147483646 h 38"/>
                  <a:gd name="T66" fmla="*/ 2147483646 w 36"/>
                  <a:gd name="T67" fmla="*/ 2147483646 h 38"/>
                  <a:gd name="T68" fmla="*/ 2147483646 w 36"/>
                  <a:gd name="T69" fmla="*/ 2147483646 h 38"/>
                  <a:gd name="T70" fmla="*/ 2147483646 w 36"/>
                  <a:gd name="T71" fmla="*/ 2147483646 h 38"/>
                  <a:gd name="T72" fmla="*/ 2147483646 w 36"/>
                  <a:gd name="T73" fmla="*/ 2147483646 h 38"/>
                  <a:gd name="T74" fmla="*/ 2147483646 w 36"/>
                  <a:gd name="T75" fmla="*/ 2147483646 h 38"/>
                  <a:gd name="T76" fmla="*/ 2147483646 w 36"/>
                  <a:gd name="T77" fmla="*/ 2147483646 h 38"/>
                  <a:gd name="T78" fmla="*/ 2147483646 w 36"/>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 h="38">
                    <a:moveTo>
                      <a:pt x="2" y="38"/>
                    </a:moveTo>
                    <a:cubicBezTo>
                      <a:pt x="2" y="38"/>
                      <a:pt x="2" y="38"/>
                      <a:pt x="2" y="38"/>
                    </a:cubicBezTo>
                    <a:cubicBezTo>
                      <a:pt x="2" y="38"/>
                      <a:pt x="2" y="38"/>
                      <a:pt x="2" y="38"/>
                    </a:cubicBezTo>
                    <a:moveTo>
                      <a:pt x="0" y="36"/>
                    </a:moveTo>
                    <a:cubicBezTo>
                      <a:pt x="0" y="37"/>
                      <a:pt x="1" y="37"/>
                      <a:pt x="2" y="38"/>
                    </a:cubicBezTo>
                    <a:cubicBezTo>
                      <a:pt x="2" y="38"/>
                      <a:pt x="2" y="38"/>
                      <a:pt x="2" y="38"/>
                    </a:cubicBezTo>
                    <a:cubicBezTo>
                      <a:pt x="2" y="38"/>
                      <a:pt x="2" y="38"/>
                      <a:pt x="2" y="38"/>
                    </a:cubicBezTo>
                    <a:cubicBezTo>
                      <a:pt x="2" y="38"/>
                      <a:pt x="2" y="38"/>
                      <a:pt x="2" y="38"/>
                    </a:cubicBezTo>
                    <a:cubicBezTo>
                      <a:pt x="2" y="38"/>
                      <a:pt x="2" y="38"/>
                      <a:pt x="2" y="38"/>
                    </a:cubicBezTo>
                    <a:cubicBezTo>
                      <a:pt x="2" y="38"/>
                      <a:pt x="2" y="38"/>
                      <a:pt x="2" y="38"/>
                    </a:cubicBezTo>
                    <a:cubicBezTo>
                      <a:pt x="2" y="37"/>
                      <a:pt x="2" y="37"/>
                      <a:pt x="2" y="37"/>
                    </a:cubicBezTo>
                    <a:cubicBezTo>
                      <a:pt x="2" y="37"/>
                      <a:pt x="2" y="37"/>
                      <a:pt x="2" y="37"/>
                    </a:cubicBezTo>
                    <a:cubicBezTo>
                      <a:pt x="1" y="37"/>
                      <a:pt x="1" y="37"/>
                      <a:pt x="0" y="37"/>
                    </a:cubicBezTo>
                    <a:cubicBezTo>
                      <a:pt x="0" y="37"/>
                      <a:pt x="0" y="37"/>
                      <a:pt x="0" y="37"/>
                    </a:cubicBezTo>
                    <a:cubicBezTo>
                      <a:pt x="0" y="37"/>
                      <a:pt x="0" y="37"/>
                      <a:pt x="0" y="37"/>
                    </a:cubicBezTo>
                    <a:cubicBezTo>
                      <a:pt x="0" y="37"/>
                      <a:pt x="0" y="37"/>
                      <a:pt x="0" y="37"/>
                    </a:cubicBezTo>
                    <a:cubicBezTo>
                      <a:pt x="0" y="37"/>
                      <a:pt x="0" y="37"/>
                      <a:pt x="0" y="37"/>
                    </a:cubicBezTo>
                    <a:cubicBezTo>
                      <a:pt x="0" y="37"/>
                      <a:pt x="0" y="36"/>
                      <a:pt x="0" y="36"/>
                    </a:cubicBezTo>
                    <a:moveTo>
                      <a:pt x="0" y="36"/>
                    </a:moveTo>
                    <a:cubicBezTo>
                      <a:pt x="0" y="36"/>
                      <a:pt x="0" y="36"/>
                      <a:pt x="0" y="36"/>
                    </a:cubicBezTo>
                    <a:cubicBezTo>
                      <a:pt x="0" y="36"/>
                      <a:pt x="0" y="36"/>
                      <a:pt x="0" y="36"/>
                    </a:cubicBezTo>
                    <a:moveTo>
                      <a:pt x="26" y="0"/>
                    </a:moveTo>
                    <a:cubicBezTo>
                      <a:pt x="24" y="0"/>
                      <a:pt x="21" y="1"/>
                      <a:pt x="20" y="3"/>
                    </a:cubicBezTo>
                    <a:cubicBezTo>
                      <a:pt x="14" y="8"/>
                      <a:pt x="14" y="8"/>
                      <a:pt x="14" y="8"/>
                    </a:cubicBezTo>
                    <a:cubicBezTo>
                      <a:pt x="14" y="9"/>
                      <a:pt x="14" y="9"/>
                      <a:pt x="14" y="9"/>
                    </a:cubicBezTo>
                    <a:cubicBezTo>
                      <a:pt x="20" y="3"/>
                      <a:pt x="20" y="3"/>
                      <a:pt x="20" y="3"/>
                    </a:cubicBezTo>
                    <a:cubicBezTo>
                      <a:pt x="22" y="1"/>
                      <a:pt x="24" y="1"/>
                      <a:pt x="26" y="1"/>
                    </a:cubicBezTo>
                    <a:cubicBezTo>
                      <a:pt x="26" y="1"/>
                      <a:pt x="26" y="1"/>
                      <a:pt x="26" y="1"/>
                    </a:cubicBezTo>
                    <a:cubicBezTo>
                      <a:pt x="28" y="1"/>
                      <a:pt x="30" y="2"/>
                      <a:pt x="32" y="3"/>
                    </a:cubicBezTo>
                    <a:cubicBezTo>
                      <a:pt x="35" y="6"/>
                      <a:pt x="35" y="12"/>
                      <a:pt x="32" y="15"/>
                    </a:cubicBezTo>
                    <a:cubicBezTo>
                      <a:pt x="13" y="33"/>
                      <a:pt x="13" y="33"/>
                      <a:pt x="13" y="33"/>
                    </a:cubicBezTo>
                    <a:cubicBezTo>
                      <a:pt x="13" y="34"/>
                      <a:pt x="12" y="35"/>
                      <a:pt x="11" y="36"/>
                    </a:cubicBezTo>
                    <a:cubicBezTo>
                      <a:pt x="10" y="37"/>
                      <a:pt x="8" y="38"/>
                      <a:pt x="6" y="38"/>
                    </a:cubicBezTo>
                    <a:cubicBezTo>
                      <a:pt x="6" y="38"/>
                      <a:pt x="6" y="38"/>
                      <a:pt x="6" y="38"/>
                    </a:cubicBezTo>
                    <a:cubicBezTo>
                      <a:pt x="6" y="38"/>
                      <a:pt x="6" y="38"/>
                      <a:pt x="6" y="38"/>
                    </a:cubicBezTo>
                    <a:cubicBezTo>
                      <a:pt x="6" y="38"/>
                      <a:pt x="6" y="38"/>
                      <a:pt x="5" y="38"/>
                    </a:cubicBezTo>
                    <a:cubicBezTo>
                      <a:pt x="7" y="38"/>
                      <a:pt x="10" y="37"/>
                      <a:pt x="11" y="36"/>
                    </a:cubicBezTo>
                    <a:cubicBezTo>
                      <a:pt x="32" y="15"/>
                      <a:pt x="32" y="15"/>
                      <a:pt x="32" y="15"/>
                    </a:cubicBezTo>
                    <a:cubicBezTo>
                      <a:pt x="36" y="12"/>
                      <a:pt x="36" y="6"/>
                      <a:pt x="32" y="3"/>
                    </a:cubicBezTo>
                    <a:cubicBezTo>
                      <a:pt x="30" y="1"/>
                      <a:pt x="28" y="0"/>
                      <a:pt x="26" y="0"/>
                    </a:cubicBezTo>
                  </a:path>
                </a:pathLst>
              </a:custGeom>
              <a:solidFill>
                <a:srgbClr val="003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0" name="Freeform 726">
                <a:extLst>
                  <a:ext uri="{FF2B5EF4-FFF2-40B4-BE49-F238E27FC236}">
                    <a16:creationId xmlns:a16="http://schemas.microsoft.com/office/drawing/2014/main" id="{6AE2A822-B697-A8C6-0870-4195BD72C129}"/>
                  </a:ext>
                </a:extLst>
              </p:cNvPr>
              <p:cNvSpPr>
                <a:spLocks noEditPoints="1"/>
              </p:cNvSpPr>
              <p:nvPr/>
            </p:nvSpPr>
            <p:spPr bwMode="auto">
              <a:xfrm>
                <a:off x="6044814" y="2369452"/>
                <a:ext cx="35999" cy="70998"/>
              </a:xfrm>
              <a:custGeom>
                <a:avLst/>
                <a:gdLst>
                  <a:gd name="T0" fmla="*/ 2147483646 w 15"/>
                  <a:gd name="T1" fmla="*/ 2147483646 h 30"/>
                  <a:gd name="T2" fmla="*/ 2147483646 w 15"/>
                  <a:gd name="T3" fmla="*/ 2147483646 h 30"/>
                  <a:gd name="T4" fmla="*/ 2147483646 w 15"/>
                  <a:gd name="T5" fmla="*/ 2147483646 h 30"/>
                  <a:gd name="T6" fmla="*/ 2147483646 w 15"/>
                  <a:gd name="T7" fmla="*/ 2147483646 h 30"/>
                  <a:gd name="T8" fmla="*/ 2147483646 w 15"/>
                  <a:gd name="T9" fmla="*/ 2147483646 h 30"/>
                  <a:gd name="T10" fmla="*/ 2147483646 w 15"/>
                  <a:gd name="T11" fmla="*/ 2147483646 h 30"/>
                  <a:gd name="T12" fmla="*/ 2147483646 w 15"/>
                  <a:gd name="T13" fmla="*/ 2147483646 h 30"/>
                  <a:gd name="T14" fmla="*/ 2147483646 w 15"/>
                  <a:gd name="T15" fmla="*/ 2147483646 h 30"/>
                  <a:gd name="T16" fmla="*/ 2147483646 w 15"/>
                  <a:gd name="T17" fmla="*/ 2147483646 h 30"/>
                  <a:gd name="T18" fmla="*/ 2147483646 w 15"/>
                  <a:gd name="T19" fmla="*/ 2147483646 h 30"/>
                  <a:gd name="T20" fmla="*/ 2147483646 w 15"/>
                  <a:gd name="T21" fmla="*/ 2147483646 h 30"/>
                  <a:gd name="T22" fmla="*/ 2147483646 w 15"/>
                  <a:gd name="T23" fmla="*/ 2147483646 h 30"/>
                  <a:gd name="T24" fmla="*/ 2147483646 w 15"/>
                  <a:gd name="T25" fmla="*/ 2147483646 h 30"/>
                  <a:gd name="T26" fmla="*/ 2147483646 w 15"/>
                  <a:gd name="T27" fmla="*/ 2147483646 h 30"/>
                  <a:gd name="T28" fmla="*/ 2147483646 w 15"/>
                  <a:gd name="T29" fmla="*/ 2147483646 h 30"/>
                  <a:gd name="T30" fmla="*/ 2147483646 w 15"/>
                  <a:gd name="T31" fmla="*/ 2147483646 h 30"/>
                  <a:gd name="T32" fmla="*/ 2147483646 w 15"/>
                  <a:gd name="T33" fmla="*/ 2147483646 h 30"/>
                  <a:gd name="T34" fmla="*/ 2147483646 w 15"/>
                  <a:gd name="T35" fmla="*/ 2147483646 h 30"/>
                  <a:gd name="T36" fmla="*/ 2147483646 w 15"/>
                  <a:gd name="T37" fmla="*/ 2147483646 h 30"/>
                  <a:gd name="T38" fmla="*/ 2147483646 w 15"/>
                  <a:gd name="T39" fmla="*/ 2147483646 h 30"/>
                  <a:gd name="T40" fmla="*/ 2147483646 w 15"/>
                  <a:gd name="T41" fmla="*/ 2147483646 h 30"/>
                  <a:gd name="T42" fmla="*/ 2147483646 w 15"/>
                  <a:gd name="T43" fmla="*/ 2147483646 h 30"/>
                  <a:gd name="T44" fmla="*/ 2147483646 w 15"/>
                  <a:gd name="T45" fmla="*/ 2147483646 h 30"/>
                  <a:gd name="T46" fmla="*/ 2147483646 w 15"/>
                  <a:gd name="T47" fmla="*/ 2147483646 h 30"/>
                  <a:gd name="T48" fmla="*/ 2147483646 w 15"/>
                  <a:gd name="T49" fmla="*/ 2147483646 h 30"/>
                  <a:gd name="T50" fmla="*/ 0 w 15"/>
                  <a:gd name="T51" fmla="*/ 2147483646 h 30"/>
                  <a:gd name="T52" fmla="*/ 0 w 15"/>
                  <a:gd name="T53" fmla="*/ 2147483646 h 30"/>
                  <a:gd name="T54" fmla="*/ 2147483646 w 15"/>
                  <a:gd name="T55" fmla="*/ 2147483646 h 30"/>
                  <a:gd name="T56" fmla="*/ 2147483646 w 15"/>
                  <a:gd name="T57" fmla="*/ 2147483646 h 30"/>
                  <a:gd name="T58" fmla="*/ 2147483646 w 15"/>
                  <a:gd name="T59" fmla="*/ 2147483646 h 30"/>
                  <a:gd name="T60" fmla="*/ 2147483646 w 15"/>
                  <a:gd name="T61" fmla="*/ 2147483646 h 30"/>
                  <a:gd name="T62" fmla="*/ 0 w 15"/>
                  <a:gd name="T63" fmla="*/ 2147483646 h 30"/>
                  <a:gd name="T64" fmla="*/ 0 w 15"/>
                  <a:gd name="T65" fmla="*/ 2147483646 h 30"/>
                  <a:gd name="T66" fmla="*/ 2147483646 w 15"/>
                  <a:gd name="T67" fmla="*/ 0 h 30"/>
                  <a:gd name="T68" fmla="*/ 2147483646 w 15"/>
                  <a:gd name="T69" fmla="*/ 2147483646 h 30"/>
                  <a:gd name="T70" fmla="*/ 2147483646 w 15"/>
                  <a:gd name="T71" fmla="*/ 2147483646 h 30"/>
                  <a:gd name="T72" fmla="*/ 2147483646 w 15"/>
                  <a:gd name="T73" fmla="*/ 2147483646 h 30"/>
                  <a:gd name="T74" fmla="*/ 2147483646 w 15"/>
                  <a:gd name="T75" fmla="*/ 2147483646 h 30"/>
                  <a:gd name="T76" fmla="*/ 2147483646 w 15"/>
                  <a:gd name="T77" fmla="*/ 0 h 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 h="30">
                    <a:moveTo>
                      <a:pt x="7" y="30"/>
                    </a:moveTo>
                    <a:cubicBezTo>
                      <a:pt x="7" y="30"/>
                      <a:pt x="7" y="30"/>
                      <a:pt x="7" y="30"/>
                    </a:cubicBezTo>
                    <a:cubicBezTo>
                      <a:pt x="7" y="30"/>
                      <a:pt x="7" y="30"/>
                      <a:pt x="7" y="30"/>
                    </a:cubicBezTo>
                    <a:cubicBezTo>
                      <a:pt x="7" y="30"/>
                      <a:pt x="7" y="30"/>
                      <a:pt x="7" y="30"/>
                    </a:cubicBezTo>
                    <a:moveTo>
                      <a:pt x="3" y="30"/>
                    </a:moveTo>
                    <a:cubicBezTo>
                      <a:pt x="3" y="30"/>
                      <a:pt x="3" y="30"/>
                      <a:pt x="3" y="30"/>
                    </a:cubicBezTo>
                    <a:cubicBezTo>
                      <a:pt x="3" y="30"/>
                      <a:pt x="3" y="30"/>
                      <a:pt x="3" y="30"/>
                    </a:cubicBezTo>
                    <a:cubicBezTo>
                      <a:pt x="3" y="30"/>
                      <a:pt x="3" y="30"/>
                      <a:pt x="3" y="30"/>
                    </a:cubicBezTo>
                    <a:cubicBezTo>
                      <a:pt x="4" y="30"/>
                      <a:pt x="5" y="30"/>
                      <a:pt x="6" y="30"/>
                    </a:cubicBezTo>
                    <a:cubicBezTo>
                      <a:pt x="5" y="30"/>
                      <a:pt x="4" y="30"/>
                      <a:pt x="3" y="30"/>
                    </a:cubicBezTo>
                    <a:moveTo>
                      <a:pt x="3" y="30"/>
                    </a:moveTo>
                    <a:cubicBezTo>
                      <a:pt x="3" y="30"/>
                      <a:pt x="3" y="30"/>
                      <a:pt x="3" y="30"/>
                    </a:cubicBezTo>
                    <a:cubicBezTo>
                      <a:pt x="3" y="30"/>
                      <a:pt x="3" y="30"/>
                      <a:pt x="3" y="30"/>
                    </a:cubicBezTo>
                    <a:moveTo>
                      <a:pt x="3" y="30"/>
                    </a:moveTo>
                    <a:cubicBezTo>
                      <a:pt x="3" y="30"/>
                      <a:pt x="3" y="30"/>
                      <a:pt x="3" y="30"/>
                    </a:cubicBezTo>
                    <a:cubicBezTo>
                      <a:pt x="3" y="30"/>
                      <a:pt x="3" y="30"/>
                      <a:pt x="3" y="30"/>
                    </a:cubicBezTo>
                    <a:moveTo>
                      <a:pt x="3" y="29"/>
                    </a:moveTo>
                    <a:cubicBezTo>
                      <a:pt x="3" y="29"/>
                      <a:pt x="3" y="29"/>
                      <a:pt x="3" y="29"/>
                    </a:cubicBezTo>
                    <a:cubicBezTo>
                      <a:pt x="3" y="29"/>
                      <a:pt x="3" y="29"/>
                      <a:pt x="3" y="29"/>
                    </a:cubicBezTo>
                    <a:moveTo>
                      <a:pt x="1" y="29"/>
                    </a:moveTo>
                    <a:cubicBezTo>
                      <a:pt x="1" y="29"/>
                      <a:pt x="1" y="29"/>
                      <a:pt x="1" y="29"/>
                    </a:cubicBezTo>
                    <a:cubicBezTo>
                      <a:pt x="1" y="29"/>
                      <a:pt x="1" y="29"/>
                      <a:pt x="1" y="29"/>
                    </a:cubicBezTo>
                    <a:moveTo>
                      <a:pt x="1" y="29"/>
                    </a:moveTo>
                    <a:cubicBezTo>
                      <a:pt x="1" y="29"/>
                      <a:pt x="1" y="29"/>
                      <a:pt x="1" y="29"/>
                    </a:cubicBezTo>
                    <a:cubicBezTo>
                      <a:pt x="1" y="29"/>
                      <a:pt x="1" y="29"/>
                      <a:pt x="1" y="29"/>
                    </a:cubicBezTo>
                    <a:moveTo>
                      <a:pt x="0" y="27"/>
                    </a:moveTo>
                    <a:cubicBezTo>
                      <a:pt x="0" y="27"/>
                      <a:pt x="0" y="28"/>
                      <a:pt x="0" y="28"/>
                    </a:cubicBezTo>
                    <a:cubicBezTo>
                      <a:pt x="0" y="28"/>
                      <a:pt x="0" y="28"/>
                      <a:pt x="1" y="28"/>
                    </a:cubicBezTo>
                    <a:cubicBezTo>
                      <a:pt x="1" y="28"/>
                      <a:pt x="1" y="28"/>
                      <a:pt x="1" y="28"/>
                    </a:cubicBezTo>
                    <a:cubicBezTo>
                      <a:pt x="1" y="28"/>
                      <a:pt x="1" y="28"/>
                      <a:pt x="1" y="28"/>
                    </a:cubicBezTo>
                    <a:cubicBezTo>
                      <a:pt x="1" y="28"/>
                      <a:pt x="1" y="29"/>
                      <a:pt x="1" y="29"/>
                    </a:cubicBezTo>
                    <a:cubicBezTo>
                      <a:pt x="1" y="28"/>
                      <a:pt x="0" y="28"/>
                      <a:pt x="0" y="28"/>
                    </a:cubicBezTo>
                    <a:cubicBezTo>
                      <a:pt x="0" y="27"/>
                      <a:pt x="0" y="27"/>
                      <a:pt x="0" y="27"/>
                    </a:cubicBezTo>
                    <a:moveTo>
                      <a:pt x="15" y="0"/>
                    </a:moveTo>
                    <a:cubicBezTo>
                      <a:pt x="6" y="9"/>
                      <a:pt x="6" y="9"/>
                      <a:pt x="6" y="9"/>
                    </a:cubicBezTo>
                    <a:cubicBezTo>
                      <a:pt x="12" y="15"/>
                      <a:pt x="12" y="15"/>
                      <a:pt x="12" y="15"/>
                    </a:cubicBezTo>
                    <a:cubicBezTo>
                      <a:pt x="14" y="16"/>
                      <a:pt x="15" y="18"/>
                      <a:pt x="15" y="20"/>
                    </a:cubicBezTo>
                    <a:cubicBezTo>
                      <a:pt x="14" y="14"/>
                      <a:pt x="14" y="7"/>
                      <a:pt x="15" y="1"/>
                    </a:cubicBezTo>
                    <a:cubicBezTo>
                      <a:pt x="15" y="1"/>
                      <a:pt x="15" y="1"/>
                      <a:pt x="15" y="0"/>
                    </a:cubicBezTo>
                  </a:path>
                </a:pathLst>
              </a:custGeom>
              <a:solidFill>
                <a:srgbClr val="0089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1" name="Freeform 727">
                <a:extLst>
                  <a:ext uri="{FF2B5EF4-FFF2-40B4-BE49-F238E27FC236}">
                    <a16:creationId xmlns:a16="http://schemas.microsoft.com/office/drawing/2014/main" id="{C64FBA5D-845D-9D94-183A-FEFDF5533A48}"/>
                  </a:ext>
                </a:extLst>
              </p:cNvPr>
              <p:cNvSpPr>
                <a:spLocks/>
              </p:cNvSpPr>
              <p:nvPr/>
            </p:nvSpPr>
            <p:spPr bwMode="auto">
              <a:xfrm>
                <a:off x="6077813" y="2416451"/>
                <a:ext cx="3000" cy="12000"/>
              </a:xfrm>
              <a:custGeom>
                <a:avLst/>
                <a:gdLst>
                  <a:gd name="T0" fmla="*/ 2147483646 w 1"/>
                  <a:gd name="T1" fmla="*/ 0 h 5"/>
                  <a:gd name="T2" fmla="*/ 2147483646 w 1"/>
                  <a:gd name="T3" fmla="*/ 0 h 5"/>
                  <a:gd name="T4" fmla="*/ 0 w 1"/>
                  <a:gd name="T5" fmla="*/ 2147483646 h 5"/>
                  <a:gd name="T6" fmla="*/ 0 w 1"/>
                  <a:gd name="T7" fmla="*/ 2147483646 h 5"/>
                  <a:gd name="T8" fmla="*/ 2147483646 w 1"/>
                  <a:gd name="T9" fmla="*/ 2147483646 h 5"/>
                  <a:gd name="T10" fmla="*/ 2147483646 w 1"/>
                  <a:gd name="T11" fmla="*/ 2147483646 h 5"/>
                  <a:gd name="T12" fmla="*/ 2147483646 w 1"/>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5">
                    <a:moveTo>
                      <a:pt x="1" y="0"/>
                    </a:moveTo>
                    <a:cubicBezTo>
                      <a:pt x="1" y="0"/>
                      <a:pt x="1" y="0"/>
                      <a:pt x="1" y="0"/>
                    </a:cubicBezTo>
                    <a:cubicBezTo>
                      <a:pt x="1" y="2"/>
                      <a:pt x="1" y="3"/>
                      <a:pt x="0" y="5"/>
                    </a:cubicBezTo>
                    <a:cubicBezTo>
                      <a:pt x="0" y="5"/>
                      <a:pt x="0" y="5"/>
                      <a:pt x="0" y="5"/>
                    </a:cubicBezTo>
                    <a:cubicBezTo>
                      <a:pt x="1" y="4"/>
                      <a:pt x="1" y="3"/>
                      <a:pt x="1" y="1"/>
                    </a:cubicBezTo>
                    <a:cubicBezTo>
                      <a:pt x="1" y="1"/>
                      <a:pt x="1" y="1"/>
                      <a:pt x="1" y="1"/>
                    </a:cubicBezTo>
                    <a:cubicBezTo>
                      <a:pt x="1" y="1"/>
                      <a:pt x="1" y="0"/>
                      <a:pt x="1" y="0"/>
                    </a:cubicBezTo>
                  </a:path>
                </a:pathLst>
              </a:custGeom>
              <a:solidFill>
                <a:srgbClr val="0089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2" name="Freeform 728">
                <a:extLst>
                  <a:ext uri="{FF2B5EF4-FFF2-40B4-BE49-F238E27FC236}">
                    <a16:creationId xmlns:a16="http://schemas.microsoft.com/office/drawing/2014/main" id="{DBE70501-0C9A-A047-DD90-0817DD0BDD8C}"/>
                  </a:ext>
                </a:extLst>
              </p:cNvPr>
              <p:cNvSpPr>
                <a:spLocks noEditPoints="1"/>
              </p:cNvSpPr>
              <p:nvPr/>
            </p:nvSpPr>
            <p:spPr bwMode="auto">
              <a:xfrm>
                <a:off x="6047814" y="2428451"/>
                <a:ext cx="29999" cy="12000"/>
              </a:xfrm>
              <a:custGeom>
                <a:avLst/>
                <a:gdLst>
                  <a:gd name="T0" fmla="*/ 2147483646 w 13"/>
                  <a:gd name="T1" fmla="*/ 2147483646 h 5"/>
                  <a:gd name="T2" fmla="*/ 2147483646 w 13"/>
                  <a:gd name="T3" fmla="*/ 2147483646 h 5"/>
                  <a:gd name="T4" fmla="*/ 2147483646 w 13"/>
                  <a:gd name="T5" fmla="*/ 2147483646 h 5"/>
                  <a:gd name="T6" fmla="*/ 2147483646 w 13"/>
                  <a:gd name="T7" fmla="*/ 2147483646 h 5"/>
                  <a:gd name="T8" fmla="*/ 2147483646 w 13"/>
                  <a:gd name="T9" fmla="*/ 2147483646 h 5"/>
                  <a:gd name="T10" fmla="*/ 2147483646 w 13"/>
                  <a:gd name="T11" fmla="*/ 2147483646 h 5"/>
                  <a:gd name="T12" fmla="*/ 2147483646 w 13"/>
                  <a:gd name="T13" fmla="*/ 2147483646 h 5"/>
                  <a:gd name="T14" fmla="*/ 2147483646 w 13"/>
                  <a:gd name="T15" fmla="*/ 2147483646 h 5"/>
                  <a:gd name="T16" fmla="*/ 2147483646 w 13"/>
                  <a:gd name="T17" fmla="*/ 2147483646 h 5"/>
                  <a:gd name="T18" fmla="*/ 2147483646 w 13"/>
                  <a:gd name="T19" fmla="*/ 2147483646 h 5"/>
                  <a:gd name="T20" fmla="*/ 2147483646 w 13"/>
                  <a:gd name="T21" fmla="*/ 2147483646 h 5"/>
                  <a:gd name="T22" fmla="*/ 2147483646 w 13"/>
                  <a:gd name="T23" fmla="*/ 2147483646 h 5"/>
                  <a:gd name="T24" fmla="*/ 2147483646 w 13"/>
                  <a:gd name="T25" fmla="*/ 2147483646 h 5"/>
                  <a:gd name="T26" fmla="*/ 2147483646 w 13"/>
                  <a:gd name="T27" fmla="*/ 2147483646 h 5"/>
                  <a:gd name="T28" fmla="*/ 2147483646 w 13"/>
                  <a:gd name="T29" fmla="*/ 2147483646 h 5"/>
                  <a:gd name="T30" fmla="*/ 2147483646 w 13"/>
                  <a:gd name="T31" fmla="*/ 2147483646 h 5"/>
                  <a:gd name="T32" fmla="*/ 2147483646 w 13"/>
                  <a:gd name="T33" fmla="*/ 2147483646 h 5"/>
                  <a:gd name="T34" fmla="*/ 0 w 13"/>
                  <a:gd name="T35" fmla="*/ 2147483646 h 5"/>
                  <a:gd name="T36" fmla="*/ 2147483646 w 13"/>
                  <a:gd name="T37" fmla="*/ 2147483646 h 5"/>
                  <a:gd name="T38" fmla="*/ 0 w 13"/>
                  <a:gd name="T39" fmla="*/ 2147483646 h 5"/>
                  <a:gd name="T40" fmla="*/ 0 w 13"/>
                  <a:gd name="T41" fmla="*/ 2147483646 h 5"/>
                  <a:gd name="T42" fmla="*/ 0 w 13"/>
                  <a:gd name="T43" fmla="*/ 2147483646 h 5"/>
                  <a:gd name="T44" fmla="*/ 0 w 13"/>
                  <a:gd name="T45" fmla="*/ 2147483646 h 5"/>
                  <a:gd name="T46" fmla="*/ 0 w 13"/>
                  <a:gd name="T47" fmla="*/ 2147483646 h 5"/>
                  <a:gd name="T48" fmla="*/ 0 w 13"/>
                  <a:gd name="T49" fmla="*/ 2147483646 h 5"/>
                  <a:gd name="T50" fmla="*/ 0 w 13"/>
                  <a:gd name="T51" fmla="*/ 2147483646 h 5"/>
                  <a:gd name="T52" fmla="*/ 2147483646 w 13"/>
                  <a:gd name="T53" fmla="*/ 0 h 5"/>
                  <a:gd name="T54" fmla="*/ 2147483646 w 13"/>
                  <a:gd name="T55" fmla="*/ 0 h 5"/>
                  <a:gd name="T56" fmla="*/ 2147483646 w 13"/>
                  <a:gd name="T57" fmla="*/ 2147483646 h 5"/>
                  <a:gd name="T58" fmla="*/ 2147483646 w 13"/>
                  <a:gd name="T59" fmla="*/ 2147483646 h 5"/>
                  <a:gd name="T60" fmla="*/ 2147483646 w 13"/>
                  <a:gd name="T61" fmla="*/ 0 h 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 h="5">
                    <a:moveTo>
                      <a:pt x="5" y="5"/>
                    </a:moveTo>
                    <a:cubicBezTo>
                      <a:pt x="5" y="5"/>
                      <a:pt x="5" y="5"/>
                      <a:pt x="5" y="5"/>
                    </a:cubicBezTo>
                    <a:cubicBezTo>
                      <a:pt x="5" y="5"/>
                      <a:pt x="5" y="5"/>
                      <a:pt x="5" y="5"/>
                    </a:cubicBezTo>
                    <a:cubicBezTo>
                      <a:pt x="5" y="5"/>
                      <a:pt x="5" y="5"/>
                      <a:pt x="5" y="5"/>
                    </a:cubicBezTo>
                    <a:moveTo>
                      <a:pt x="6" y="5"/>
                    </a:moveTo>
                    <a:cubicBezTo>
                      <a:pt x="6" y="5"/>
                      <a:pt x="6" y="5"/>
                      <a:pt x="5" y="5"/>
                    </a:cubicBezTo>
                    <a:cubicBezTo>
                      <a:pt x="5" y="5"/>
                      <a:pt x="5" y="5"/>
                      <a:pt x="5" y="5"/>
                    </a:cubicBezTo>
                    <a:cubicBezTo>
                      <a:pt x="6" y="5"/>
                      <a:pt x="6" y="5"/>
                      <a:pt x="6"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2" y="4"/>
                    </a:moveTo>
                    <a:cubicBezTo>
                      <a:pt x="2" y="4"/>
                      <a:pt x="2" y="4"/>
                      <a:pt x="2" y="5"/>
                    </a:cubicBezTo>
                    <a:cubicBezTo>
                      <a:pt x="2" y="4"/>
                      <a:pt x="2" y="4"/>
                      <a:pt x="2" y="4"/>
                    </a:cubicBezTo>
                    <a:moveTo>
                      <a:pt x="0" y="4"/>
                    </a:moveTo>
                    <a:cubicBezTo>
                      <a:pt x="1" y="4"/>
                      <a:pt x="1" y="4"/>
                      <a:pt x="2" y="4"/>
                    </a:cubicBezTo>
                    <a:cubicBezTo>
                      <a:pt x="1" y="4"/>
                      <a:pt x="1"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13" y="0"/>
                    </a:moveTo>
                    <a:cubicBezTo>
                      <a:pt x="13" y="0"/>
                      <a:pt x="13" y="0"/>
                      <a:pt x="13" y="0"/>
                    </a:cubicBezTo>
                    <a:cubicBezTo>
                      <a:pt x="12" y="3"/>
                      <a:pt x="10" y="5"/>
                      <a:pt x="6" y="5"/>
                    </a:cubicBezTo>
                    <a:cubicBezTo>
                      <a:pt x="8" y="5"/>
                      <a:pt x="10" y="4"/>
                      <a:pt x="11" y="3"/>
                    </a:cubicBezTo>
                    <a:cubicBezTo>
                      <a:pt x="12" y="2"/>
                      <a:pt x="13" y="1"/>
                      <a:pt x="13" y="0"/>
                    </a:cubicBezTo>
                  </a:path>
                </a:pathLst>
              </a:custGeom>
              <a:solidFill>
                <a:srgbClr val="002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3" name="Freeform 729">
                <a:extLst>
                  <a:ext uri="{FF2B5EF4-FFF2-40B4-BE49-F238E27FC236}">
                    <a16:creationId xmlns:a16="http://schemas.microsoft.com/office/drawing/2014/main" id="{A37D3E8C-F40F-F4E2-2F38-26D91B38918B}"/>
                  </a:ext>
                </a:extLst>
              </p:cNvPr>
              <p:cNvSpPr>
                <a:spLocks/>
              </p:cNvSpPr>
              <p:nvPr/>
            </p:nvSpPr>
            <p:spPr bwMode="auto">
              <a:xfrm>
                <a:off x="6035815" y="2390452"/>
                <a:ext cx="44999" cy="49998"/>
              </a:xfrm>
              <a:custGeom>
                <a:avLst/>
                <a:gdLst>
                  <a:gd name="T0" fmla="*/ 2147483646 w 19"/>
                  <a:gd name="T1" fmla="*/ 0 h 21"/>
                  <a:gd name="T2" fmla="*/ 2147483646 w 19"/>
                  <a:gd name="T3" fmla="*/ 2147483646 h 21"/>
                  <a:gd name="T4" fmla="*/ 2147483646 w 19"/>
                  <a:gd name="T5" fmla="*/ 2147483646 h 21"/>
                  <a:gd name="T6" fmla="*/ 2147483646 w 19"/>
                  <a:gd name="T7" fmla="*/ 2147483646 h 21"/>
                  <a:gd name="T8" fmla="*/ 2147483646 w 19"/>
                  <a:gd name="T9" fmla="*/ 2147483646 h 21"/>
                  <a:gd name="T10" fmla="*/ 2147483646 w 19"/>
                  <a:gd name="T11" fmla="*/ 2147483646 h 21"/>
                  <a:gd name="T12" fmla="*/ 2147483646 w 19"/>
                  <a:gd name="T13" fmla="*/ 2147483646 h 21"/>
                  <a:gd name="T14" fmla="*/ 2147483646 w 19"/>
                  <a:gd name="T15" fmla="*/ 2147483646 h 21"/>
                  <a:gd name="T16" fmla="*/ 2147483646 w 19"/>
                  <a:gd name="T17" fmla="*/ 2147483646 h 21"/>
                  <a:gd name="T18" fmla="*/ 2147483646 w 19"/>
                  <a:gd name="T19" fmla="*/ 2147483646 h 21"/>
                  <a:gd name="T20" fmla="*/ 2147483646 w 19"/>
                  <a:gd name="T21" fmla="*/ 2147483646 h 21"/>
                  <a:gd name="T22" fmla="*/ 2147483646 w 19"/>
                  <a:gd name="T23" fmla="*/ 2147483646 h 21"/>
                  <a:gd name="T24" fmla="*/ 2147483646 w 19"/>
                  <a:gd name="T25" fmla="*/ 2147483646 h 21"/>
                  <a:gd name="T26" fmla="*/ 2147483646 w 19"/>
                  <a:gd name="T27" fmla="*/ 2147483646 h 21"/>
                  <a:gd name="T28" fmla="*/ 2147483646 w 19"/>
                  <a:gd name="T29" fmla="*/ 2147483646 h 21"/>
                  <a:gd name="T30" fmla="*/ 2147483646 w 19"/>
                  <a:gd name="T31" fmla="*/ 2147483646 h 21"/>
                  <a:gd name="T32" fmla="*/ 2147483646 w 19"/>
                  <a:gd name="T33" fmla="*/ 2147483646 h 21"/>
                  <a:gd name="T34" fmla="*/ 2147483646 w 19"/>
                  <a:gd name="T35" fmla="*/ 2147483646 h 21"/>
                  <a:gd name="T36" fmla="*/ 2147483646 w 19"/>
                  <a:gd name="T37" fmla="*/ 2147483646 h 21"/>
                  <a:gd name="T38" fmla="*/ 2147483646 w 19"/>
                  <a:gd name="T39" fmla="*/ 2147483646 h 21"/>
                  <a:gd name="T40" fmla="*/ 2147483646 w 19"/>
                  <a:gd name="T41" fmla="*/ 2147483646 h 21"/>
                  <a:gd name="T42" fmla="*/ 2147483646 w 19"/>
                  <a:gd name="T43" fmla="*/ 2147483646 h 21"/>
                  <a:gd name="T44" fmla="*/ 2147483646 w 19"/>
                  <a:gd name="T45" fmla="*/ 2147483646 h 21"/>
                  <a:gd name="T46" fmla="*/ 2147483646 w 19"/>
                  <a:gd name="T47" fmla="*/ 2147483646 h 21"/>
                  <a:gd name="T48" fmla="*/ 2147483646 w 19"/>
                  <a:gd name="T49" fmla="*/ 2147483646 h 21"/>
                  <a:gd name="T50" fmla="*/ 2147483646 w 19"/>
                  <a:gd name="T51" fmla="*/ 2147483646 h 21"/>
                  <a:gd name="T52" fmla="*/ 2147483646 w 19"/>
                  <a:gd name="T53" fmla="*/ 0 h 2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 h="21">
                    <a:moveTo>
                      <a:pt x="10" y="0"/>
                    </a:moveTo>
                    <a:cubicBezTo>
                      <a:pt x="4" y="6"/>
                      <a:pt x="4" y="6"/>
                      <a:pt x="4" y="6"/>
                    </a:cubicBezTo>
                    <a:cubicBezTo>
                      <a:pt x="0" y="9"/>
                      <a:pt x="0" y="15"/>
                      <a:pt x="4" y="18"/>
                    </a:cubicBezTo>
                    <a:cubicBezTo>
                      <a:pt x="4" y="19"/>
                      <a:pt x="4" y="19"/>
                      <a:pt x="4" y="19"/>
                    </a:cubicBezTo>
                    <a:cubicBezTo>
                      <a:pt x="4" y="19"/>
                      <a:pt x="5" y="19"/>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7" y="20"/>
                    </a:cubicBezTo>
                    <a:cubicBezTo>
                      <a:pt x="7" y="20"/>
                      <a:pt x="7" y="20"/>
                      <a:pt x="7" y="20"/>
                    </a:cubicBezTo>
                    <a:cubicBezTo>
                      <a:pt x="7" y="20"/>
                      <a:pt x="7" y="20"/>
                      <a:pt x="7" y="21"/>
                    </a:cubicBezTo>
                    <a:cubicBezTo>
                      <a:pt x="7" y="21"/>
                      <a:pt x="7" y="21"/>
                      <a:pt x="7" y="21"/>
                    </a:cubicBezTo>
                    <a:cubicBezTo>
                      <a:pt x="7" y="21"/>
                      <a:pt x="7" y="21"/>
                      <a:pt x="7" y="21"/>
                    </a:cubicBezTo>
                    <a:cubicBezTo>
                      <a:pt x="7" y="21"/>
                      <a:pt x="7" y="21"/>
                      <a:pt x="7" y="21"/>
                    </a:cubicBezTo>
                    <a:cubicBezTo>
                      <a:pt x="7" y="21"/>
                      <a:pt x="7" y="21"/>
                      <a:pt x="7" y="21"/>
                    </a:cubicBezTo>
                    <a:cubicBezTo>
                      <a:pt x="8" y="21"/>
                      <a:pt x="9" y="21"/>
                      <a:pt x="10" y="21"/>
                    </a:cubicBezTo>
                    <a:cubicBezTo>
                      <a:pt x="10" y="21"/>
                      <a:pt x="10" y="21"/>
                      <a:pt x="10" y="21"/>
                    </a:cubicBezTo>
                    <a:cubicBezTo>
                      <a:pt x="10" y="21"/>
                      <a:pt x="10" y="21"/>
                      <a:pt x="10" y="21"/>
                    </a:cubicBezTo>
                    <a:cubicBezTo>
                      <a:pt x="10" y="21"/>
                      <a:pt x="10" y="21"/>
                      <a:pt x="10" y="21"/>
                    </a:cubicBezTo>
                    <a:cubicBezTo>
                      <a:pt x="11" y="21"/>
                      <a:pt x="11" y="21"/>
                      <a:pt x="11" y="21"/>
                    </a:cubicBezTo>
                    <a:cubicBezTo>
                      <a:pt x="11" y="21"/>
                      <a:pt x="11" y="21"/>
                      <a:pt x="11" y="21"/>
                    </a:cubicBezTo>
                    <a:cubicBezTo>
                      <a:pt x="15" y="21"/>
                      <a:pt x="17" y="19"/>
                      <a:pt x="18" y="16"/>
                    </a:cubicBezTo>
                    <a:cubicBezTo>
                      <a:pt x="19" y="14"/>
                      <a:pt x="19" y="13"/>
                      <a:pt x="19" y="11"/>
                    </a:cubicBezTo>
                    <a:cubicBezTo>
                      <a:pt x="19" y="11"/>
                      <a:pt x="19" y="11"/>
                      <a:pt x="19" y="11"/>
                    </a:cubicBezTo>
                    <a:cubicBezTo>
                      <a:pt x="19" y="9"/>
                      <a:pt x="18" y="7"/>
                      <a:pt x="16" y="6"/>
                    </a:cubicBezTo>
                    <a:cubicBezTo>
                      <a:pt x="10" y="0"/>
                      <a:pt x="10" y="0"/>
                      <a:pt x="10" y="0"/>
                    </a:cubicBezTo>
                  </a:path>
                </a:pathLst>
              </a:custGeom>
              <a:solidFill>
                <a:srgbClr val="0064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4" name="Freeform 730">
                <a:extLst>
                  <a:ext uri="{FF2B5EF4-FFF2-40B4-BE49-F238E27FC236}">
                    <a16:creationId xmlns:a16="http://schemas.microsoft.com/office/drawing/2014/main" id="{377E279E-E07B-AF97-06AF-28BD30C4FB96}"/>
                  </a:ext>
                </a:extLst>
              </p:cNvPr>
              <p:cNvSpPr>
                <a:spLocks/>
              </p:cNvSpPr>
              <p:nvPr/>
            </p:nvSpPr>
            <p:spPr bwMode="auto">
              <a:xfrm>
                <a:off x="6482801" y="2388452"/>
                <a:ext cx="48999" cy="72998"/>
              </a:xfrm>
              <a:custGeom>
                <a:avLst/>
                <a:gdLst>
                  <a:gd name="T0" fmla="*/ 0 w 21"/>
                  <a:gd name="T1" fmla="*/ 0 h 31"/>
                  <a:gd name="T2" fmla="*/ 0 w 21"/>
                  <a:gd name="T3" fmla="*/ 2147483646 h 31"/>
                  <a:gd name="T4" fmla="*/ 2147483646 w 21"/>
                  <a:gd name="T5" fmla="*/ 2147483646 h 31"/>
                  <a:gd name="T6" fmla="*/ 2147483646 w 21"/>
                  <a:gd name="T7" fmla="*/ 2147483646 h 31"/>
                  <a:gd name="T8" fmla="*/ 2147483646 w 21"/>
                  <a:gd name="T9" fmla="*/ 2147483646 h 31"/>
                  <a:gd name="T10" fmla="*/ 2147483646 w 21"/>
                  <a:gd name="T11" fmla="*/ 2147483646 h 31"/>
                  <a:gd name="T12" fmla="*/ 2147483646 w 21"/>
                  <a:gd name="T13" fmla="*/ 2147483646 h 31"/>
                  <a:gd name="T14" fmla="*/ 2147483646 w 21"/>
                  <a:gd name="T15" fmla="*/ 2147483646 h 31"/>
                  <a:gd name="T16" fmla="*/ 0 w 21"/>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31">
                    <a:moveTo>
                      <a:pt x="0" y="0"/>
                    </a:moveTo>
                    <a:cubicBezTo>
                      <a:pt x="0" y="1"/>
                      <a:pt x="0" y="1"/>
                      <a:pt x="0" y="2"/>
                    </a:cubicBezTo>
                    <a:cubicBezTo>
                      <a:pt x="1" y="9"/>
                      <a:pt x="1" y="16"/>
                      <a:pt x="1" y="23"/>
                    </a:cubicBezTo>
                    <a:cubicBezTo>
                      <a:pt x="7" y="29"/>
                      <a:pt x="7" y="29"/>
                      <a:pt x="7" y="29"/>
                    </a:cubicBezTo>
                    <a:cubicBezTo>
                      <a:pt x="9" y="31"/>
                      <a:pt x="11" y="31"/>
                      <a:pt x="13" y="31"/>
                    </a:cubicBezTo>
                    <a:cubicBezTo>
                      <a:pt x="15" y="31"/>
                      <a:pt x="17" y="30"/>
                      <a:pt x="19" y="29"/>
                    </a:cubicBezTo>
                    <a:cubicBezTo>
                      <a:pt x="20" y="27"/>
                      <a:pt x="21" y="25"/>
                      <a:pt x="21" y="23"/>
                    </a:cubicBezTo>
                    <a:cubicBezTo>
                      <a:pt x="21" y="20"/>
                      <a:pt x="20" y="18"/>
                      <a:pt x="18" y="17"/>
                    </a:cubicBezTo>
                    <a:cubicBezTo>
                      <a:pt x="0" y="0"/>
                      <a:pt x="0" y="0"/>
                      <a:pt x="0" y="0"/>
                    </a:cubicBezTo>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5" name="Freeform 731">
                <a:extLst>
                  <a:ext uri="{FF2B5EF4-FFF2-40B4-BE49-F238E27FC236}">
                    <a16:creationId xmlns:a16="http://schemas.microsoft.com/office/drawing/2014/main" id="{D1B523FB-9EF4-ADB0-C0DF-57246165F778}"/>
                  </a:ext>
                </a:extLst>
              </p:cNvPr>
              <p:cNvSpPr>
                <a:spLocks/>
              </p:cNvSpPr>
              <p:nvPr/>
            </p:nvSpPr>
            <p:spPr bwMode="auto">
              <a:xfrm>
                <a:off x="6477801" y="2383452"/>
                <a:ext cx="58998" cy="79998"/>
              </a:xfrm>
              <a:custGeom>
                <a:avLst/>
                <a:gdLst>
                  <a:gd name="T0" fmla="*/ 0 w 25"/>
                  <a:gd name="T1" fmla="*/ 0 h 34"/>
                  <a:gd name="T2" fmla="*/ 2147483646 w 25"/>
                  <a:gd name="T3" fmla="*/ 2147483646 h 34"/>
                  <a:gd name="T4" fmla="*/ 2147483646 w 25"/>
                  <a:gd name="T5" fmla="*/ 2147483646 h 34"/>
                  <a:gd name="T6" fmla="*/ 2147483646 w 25"/>
                  <a:gd name="T7" fmla="*/ 2147483646 h 34"/>
                  <a:gd name="T8" fmla="*/ 2147483646 w 25"/>
                  <a:gd name="T9" fmla="*/ 2147483646 h 34"/>
                  <a:gd name="T10" fmla="*/ 2147483646 w 25"/>
                  <a:gd name="T11" fmla="*/ 2147483646 h 34"/>
                  <a:gd name="T12" fmla="*/ 2147483646 w 25"/>
                  <a:gd name="T13" fmla="*/ 2147483646 h 34"/>
                  <a:gd name="T14" fmla="*/ 2147483646 w 25"/>
                  <a:gd name="T15" fmla="*/ 2147483646 h 34"/>
                  <a:gd name="T16" fmla="*/ 2147483646 w 25"/>
                  <a:gd name="T17" fmla="*/ 2147483646 h 34"/>
                  <a:gd name="T18" fmla="*/ 2147483646 w 25"/>
                  <a:gd name="T19" fmla="*/ 2147483646 h 34"/>
                  <a:gd name="T20" fmla="*/ 2147483646 w 25"/>
                  <a:gd name="T21" fmla="*/ 2147483646 h 34"/>
                  <a:gd name="T22" fmla="*/ 2147483646 w 25"/>
                  <a:gd name="T23" fmla="*/ 2147483646 h 34"/>
                  <a:gd name="T24" fmla="*/ 2147483646 w 25"/>
                  <a:gd name="T25" fmla="*/ 2147483646 h 34"/>
                  <a:gd name="T26" fmla="*/ 2147483646 w 25"/>
                  <a:gd name="T27" fmla="*/ 2147483646 h 34"/>
                  <a:gd name="T28" fmla="*/ 0 w 25"/>
                  <a:gd name="T29" fmla="*/ 0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34">
                    <a:moveTo>
                      <a:pt x="0" y="0"/>
                    </a:moveTo>
                    <a:cubicBezTo>
                      <a:pt x="1" y="1"/>
                      <a:pt x="1" y="1"/>
                      <a:pt x="2" y="2"/>
                    </a:cubicBezTo>
                    <a:cubicBezTo>
                      <a:pt x="20" y="19"/>
                      <a:pt x="20" y="19"/>
                      <a:pt x="20" y="19"/>
                    </a:cubicBezTo>
                    <a:cubicBezTo>
                      <a:pt x="22" y="20"/>
                      <a:pt x="23" y="22"/>
                      <a:pt x="23" y="25"/>
                    </a:cubicBezTo>
                    <a:cubicBezTo>
                      <a:pt x="23" y="27"/>
                      <a:pt x="22" y="29"/>
                      <a:pt x="21" y="31"/>
                    </a:cubicBezTo>
                    <a:cubicBezTo>
                      <a:pt x="19" y="32"/>
                      <a:pt x="17" y="33"/>
                      <a:pt x="15" y="33"/>
                    </a:cubicBezTo>
                    <a:cubicBezTo>
                      <a:pt x="13" y="33"/>
                      <a:pt x="11" y="33"/>
                      <a:pt x="9" y="31"/>
                    </a:cubicBezTo>
                    <a:cubicBezTo>
                      <a:pt x="3" y="25"/>
                      <a:pt x="3" y="25"/>
                      <a:pt x="3" y="25"/>
                    </a:cubicBezTo>
                    <a:cubicBezTo>
                      <a:pt x="3" y="26"/>
                      <a:pt x="3" y="26"/>
                      <a:pt x="3" y="26"/>
                    </a:cubicBezTo>
                    <a:cubicBezTo>
                      <a:pt x="9" y="32"/>
                      <a:pt x="9" y="32"/>
                      <a:pt x="9" y="32"/>
                    </a:cubicBezTo>
                    <a:cubicBezTo>
                      <a:pt x="11" y="33"/>
                      <a:pt x="13" y="34"/>
                      <a:pt x="15" y="34"/>
                    </a:cubicBezTo>
                    <a:cubicBezTo>
                      <a:pt x="15" y="34"/>
                      <a:pt x="15" y="34"/>
                      <a:pt x="15" y="34"/>
                    </a:cubicBezTo>
                    <a:cubicBezTo>
                      <a:pt x="17" y="34"/>
                      <a:pt x="20" y="33"/>
                      <a:pt x="21" y="31"/>
                    </a:cubicBezTo>
                    <a:cubicBezTo>
                      <a:pt x="25" y="27"/>
                      <a:pt x="24" y="22"/>
                      <a:pt x="21" y="18"/>
                    </a:cubicBezTo>
                    <a:cubicBezTo>
                      <a:pt x="0" y="0"/>
                      <a:pt x="0" y="0"/>
                      <a:pt x="0" y="0"/>
                    </a:cubicBezTo>
                  </a:path>
                </a:pathLst>
              </a:custGeom>
              <a:solidFill>
                <a:srgbClr val="003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6" name="Freeform 732">
                <a:extLst>
                  <a:ext uri="{FF2B5EF4-FFF2-40B4-BE49-F238E27FC236}">
                    <a16:creationId xmlns:a16="http://schemas.microsoft.com/office/drawing/2014/main" id="{EAD0C594-F2AD-ED9C-0A10-9790D977FF37}"/>
                  </a:ext>
                </a:extLst>
              </p:cNvPr>
              <p:cNvSpPr>
                <a:spLocks/>
              </p:cNvSpPr>
              <p:nvPr/>
            </p:nvSpPr>
            <p:spPr bwMode="auto">
              <a:xfrm>
                <a:off x="6463801" y="2381452"/>
                <a:ext cx="20999" cy="62998"/>
              </a:xfrm>
              <a:custGeom>
                <a:avLst/>
                <a:gdLst>
                  <a:gd name="T0" fmla="*/ 2147483646 w 9"/>
                  <a:gd name="T1" fmla="*/ 0 h 27"/>
                  <a:gd name="T2" fmla="*/ 2147483646 w 9"/>
                  <a:gd name="T3" fmla="*/ 2147483646 h 27"/>
                  <a:gd name="T4" fmla="*/ 2147483646 w 9"/>
                  <a:gd name="T5" fmla="*/ 2147483646 h 27"/>
                  <a:gd name="T6" fmla="*/ 2147483646 w 9"/>
                  <a:gd name="T7" fmla="*/ 2147483646 h 27"/>
                  <a:gd name="T8" fmla="*/ 0 w 9"/>
                  <a:gd name="T9" fmla="*/ 2147483646 h 27"/>
                  <a:gd name="T10" fmla="*/ 2147483646 w 9"/>
                  <a:gd name="T11" fmla="*/ 2147483646 h 27"/>
                  <a:gd name="T12" fmla="*/ 2147483646 w 9"/>
                  <a:gd name="T13" fmla="*/ 2147483646 h 27"/>
                  <a:gd name="T14" fmla="*/ 2147483646 w 9"/>
                  <a:gd name="T15" fmla="*/ 2147483646 h 27"/>
                  <a:gd name="T16" fmla="*/ 2147483646 w 9"/>
                  <a:gd name="T17" fmla="*/ 2147483646 h 27"/>
                  <a:gd name="T18" fmla="*/ 2147483646 w 9"/>
                  <a:gd name="T19" fmla="*/ 2147483646 h 27"/>
                  <a:gd name="T20" fmla="*/ 2147483646 w 9"/>
                  <a:gd name="T21" fmla="*/ 0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27">
                    <a:moveTo>
                      <a:pt x="5" y="0"/>
                    </a:moveTo>
                    <a:cubicBezTo>
                      <a:pt x="7" y="2"/>
                      <a:pt x="8" y="4"/>
                      <a:pt x="8" y="6"/>
                    </a:cubicBezTo>
                    <a:cubicBezTo>
                      <a:pt x="8" y="7"/>
                      <a:pt x="8" y="7"/>
                      <a:pt x="8" y="7"/>
                    </a:cubicBezTo>
                    <a:cubicBezTo>
                      <a:pt x="8" y="9"/>
                      <a:pt x="7" y="11"/>
                      <a:pt x="6" y="12"/>
                    </a:cubicBezTo>
                    <a:cubicBezTo>
                      <a:pt x="0" y="19"/>
                      <a:pt x="0" y="19"/>
                      <a:pt x="0" y="19"/>
                    </a:cubicBezTo>
                    <a:cubicBezTo>
                      <a:pt x="9" y="27"/>
                      <a:pt x="9" y="27"/>
                      <a:pt x="9" y="27"/>
                    </a:cubicBezTo>
                    <a:cubicBezTo>
                      <a:pt x="9" y="27"/>
                      <a:pt x="9" y="27"/>
                      <a:pt x="9" y="26"/>
                    </a:cubicBezTo>
                    <a:cubicBezTo>
                      <a:pt x="9" y="19"/>
                      <a:pt x="9" y="12"/>
                      <a:pt x="8" y="5"/>
                    </a:cubicBezTo>
                    <a:cubicBezTo>
                      <a:pt x="8" y="4"/>
                      <a:pt x="8" y="4"/>
                      <a:pt x="8" y="3"/>
                    </a:cubicBezTo>
                    <a:cubicBezTo>
                      <a:pt x="7" y="2"/>
                      <a:pt x="7" y="2"/>
                      <a:pt x="6" y="1"/>
                    </a:cubicBezTo>
                    <a:cubicBezTo>
                      <a:pt x="5" y="0"/>
                      <a:pt x="5" y="0"/>
                      <a:pt x="5" y="0"/>
                    </a:cubicBezTo>
                  </a:path>
                </a:pathLst>
              </a:custGeom>
              <a:solidFill>
                <a:srgbClr val="0089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7" name="Freeform 733">
                <a:extLst>
                  <a:ext uri="{FF2B5EF4-FFF2-40B4-BE49-F238E27FC236}">
                    <a16:creationId xmlns:a16="http://schemas.microsoft.com/office/drawing/2014/main" id="{7A30AB7D-9972-97B2-AC4C-3446D543A378}"/>
                  </a:ext>
                </a:extLst>
              </p:cNvPr>
              <p:cNvSpPr>
                <a:spLocks/>
              </p:cNvSpPr>
              <p:nvPr/>
            </p:nvSpPr>
            <p:spPr bwMode="auto">
              <a:xfrm>
                <a:off x="6394804" y="2388452"/>
                <a:ext cx="49998" cy="77998"/>
              </a:xfrm>
              <a:custGeom>
                <a:avLst/>
                <a:gdLst>
                  <a:gd name="T0" fmla="*/ 2147483646 w 21"/>
                  <a:gd name="T1" fmla="*/ 0 h 33"/>
                  <a:gd name="T2" fmla="*/ 2147483646 w 21"/>
                  <a:gd name="T3" fmla="*/ 2147483646 h 33"/>
                  <a:gd name="T4" fmla="*/ 0 w 21"/>
                  <a:gd name="T5" fmla="*/ 2147483646 h 33"/>
                  <a:gd name="T6" fmla="*/ 2147483646 w 21"/>
                  <a:gd name="T7" fmla="*/ 2147483646 h 33"/>
                  <a:gd name="T8" fmla="*/ 2147483646 w 21"/>
                  <a:gd name="T9" fmla="*/ 2147483646 h 33"/>
                  <a:gd name="T10" fmla="*/ 2147483646 w 21"/>
                  <a:gd name="T11" fmla="*/ 2147483646 h 33"/>
                  <a:gd name="T12" fmla="*/ 2147483646 w 21"/>
                  <a:gd name="T13" fmla="*/ 2147483646 h 33"/>
                  <a:gd name="T14" fmla="*/ 2147483646 w 21"/>
                  <a:gd name="T15" fmla="*/ 2147483646 h 33"/>
                  <a:gd name="T16" fmla="*/ 2147483646 w 21"/>
                  <a:gd name="T17" fmla="*/ 2147483646 h 33"/>
                  <a:gd name="T18" fmla="*/ 2147483646 w 21"/>
                  <a:gd name="T19" fmla="*/ 2147483646 h 33"/>
                  <a:gd name="T20" fmla="*/ 2147483646 w 21"/>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33">
                    <a:moveTo>
                      <a:pt x="20" y="0"/>
                    </a:moveTo>
                    <a:cubicBezTo>
                      <a:pt x="3" y="20"/>
                      <a:pt x="3" y="20"/>
                      <a:pt x="3" y="20"/>
                    </a:cubicBezTo>
                    <a:cubicBezTo>
                      <a:pt x="1" y="21"/>
                      <a:pt x="0" y="23"/>
                      <a:pt x="0" y="26"/>
                    </a:cubicBezTo>
                    <a:cubicBezTo>
                      <a:pt x="1" y="28"/>
                      <a:pt x="2" y="30"/>
                      <a:pt x="3" y="31"/>
                    </a:cubicBezTo>
                    <a:cubicBezTo>
                      <a:pt x="5" y="33"/>
                      <a:pt x="7" y="33"/>
                      <a:pt x="9" y="33"/>
                    </a:cubicBezTo>
                    <a:cubicBezTo>
                      <a:pt x="11" y="33"/>
                      <a:pt x="13" y="32"/>
                      <a:pt x="15" y="31"/>
                    </a:cubicBezTo>
                    <a:cubicBezTo>
                      <a:pt x="20" y="25"/>
                      <a:pt x="20" y="25"/>
                      <a:pt x="20" y="25"/>
                    </a:cubicBezTo>
                    <a:cubicBezTo>
                      <a:pt x="21" y="19"/>
                      <a:pt x="21" y="13"/>
                      <a:pt x="20" y="6"/>
                    </a:cubicBezTo>
                    <a:cubicBezTo>
                      <a:pt x="20" y="6"/>
                      <a:pt x="19" y="5"/>
                      <a:pt x="19" y="4"/>
                    </a:cubicBezTo>
                    <a:cubicBezTo>
                      <a:pt x="19" y="3"/>
                      <a:pt x="19" y="3"/>
                      <a:pt x="19" y="3"/>
                    </a:cubicBezTo>
                    <a:cubicBezTo>
                      <a:pt x="19" y="2"/>
                      <a:pt x="20" y="1"/>
                      <a:pt x="20" y="0"/>
                    </a:cubicBezTo>
                  </a:path>
                </a:pathLst>
              </a:custGeom>
              <a:solidFill>
                <a:srgbClr val="00BB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8" name="Freeform 734">
                <a:extLst>
                  <a:ext uri="{FF2B5EF4-FFF2-40B4-BE49-F238E27FC236}">
                    <a16:creationId xmlns:a16="http://schemas.microsoft.com/office/drawing/2014/main" id="{F568353B-2173-D521-561A-8999E90E3B15}"/>
                  </a:ext>
                </a:extLst>
              </p:cNvPr>
              <p:cNvSpPr>
                <a:spLocks/>
              </p:cNvSpPr>
              <p:nvPr/>
            </p:nvSpPr>
            <p:spPr bwMode="auto">
              <a:xfrm>
                <a:off x="6392804" y="2376452"/>
                <a:ext cx="67998" cy="91997"/>
              </a:xfrm>
              <a:custGeom>
                <a:avLst/>
                <a:gdLst>
                  <a:gd name="T0" fmla="*/ 2147483646 w 29"/>
                  <a:gd name="T1" fmla="*/ 0 h 39"/>
                  <a:gd name="T2" fmla="*/ 2147483646 w 29"/>
                  <a:gd name="T3" fmla="*/ 0 h 39"/>
                  <a:gd name="T4" fmla="*/ 2147483646 w 29"/>
                  <a:gd name="T5" fmla="*/ 2147483646 h 39"/>
                  <a:gd name="T6" fmla="*/ 2147483646 w 29"/>
                  <a:gd name="T7" fmla="*/ 2147483646 h 39"/>
                  <a:gd name="T8" fmla="*/ 2147483646 w 29"/>
                  <a:gd name="T9" fmla="*/ 2147483646 h 39"/>
                  <a:gd name="T10" fmla="*/ 2147483646 w 29"/>
                  <a:gd name="T11" fmla="*/ 2147483646 h 39"/>
                  <a:gd name="T12" fmla="*/ 2147483646 w 29"/>
                  <a:gd name="T13" fmla="*/ 2147483646 h 39"/>
                  <a:gd name="T14" fmla="*/ 2147483646 w 29"/>
                  <a:gd name="T15" fmla="*/ 2147483646 h 39"/>
                  <a:gd name="T16" fmla="*/ 2147483646 w 29"/>
                  <a:gd name="T17" fmla="*/ 2147483646 h 39"/>
                  <a:gd name="T18" fmla="*/ 2147483646 w 29"/>
                  <a:gd name="T19" fmla="*/ 2147483646 h 39"/>
                  <a:gd name="T20" fmla="*/ 2147483646 w 29"/>
                  <a:gd name="T21" fmla="*/ 2147483646 h 39"/>
                  <a:gd name="T22" fmla="*/ 2147483646 w 29"/>
                  <a:gd name="T23" fmla="*/ 2147483646 h 39"/>
                  <a:gd name="T24" fmla="*/ 2147483646 w 29"/>
                  <a:gd name="T25" fmla="*/ 2147483646 h 39"/>
                  <a:gd name="T26" fmla="*/ 2147483646 w 29"/>
                  <a:gd name="T27" fmla="*/ 2147483646 h 39"/>
                  <a:gd name="T28" fmla="*/ 2147483646 w 29"/>
                  <a:gd name="T29" fmla="*/ 2147483646 h 39"/>
                  <a:gd name="T30" fmla="*/ 2147483646 w 29"/>
                  <a:gd name="T31" fmla="*/ 2147483646 h 39"/>
                  <a:gd name="T32" fmla="*/ 2147483646 w 29"/>
                  <a:gd name="T33" fmla="*/ 0 h 39"/>
                  <a:gd name="T34" fmla="*/ 2147483646 w 29"/>
                  <a:gd name="T35" fmla="*/ 0 h 39"/>
                  <a:gd name="T36" fmla="*/ 2147483646 w 29"/>
                  <a:gd name="T37" fmla="*/ 0 h 39"/>
                  <a:gd name="T38" fmla="*/ 2147483646 w 29"/>
                  <a:gd name="T39" fmla="*/ 0 h 39"/>
                  <a:gd name="T40" fmla="*/ 2147483646 w 29"/>
                  <a:gd name="T41" fmla="*/ 0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39">
                    <a:moveTo>
                      <a:pt x="29" y="0"/>
                    </a:moveTo>
                    <a:cubicBezTo>
                      <a:pt x="29" y="0"/>
                      <a:pt x="29" y="0"/>
                      <a:pt x="29" y="0"/>
                    </a:cubicBezTo>
                    <a:cubicBezTo>
                      <a:pt x="27" y="0"/>
                      <a:pt x="24" y="1"/>
                      <a:pt x="23" y="3"/>
                    </a:cubicBezTo>
                    <a:cubicBezTo>
                      <a:pt x="3" y="24"/>
                      <a:pt x="3" y="24"/>
                      <a:pt x="3" y="24"/>
                    </a:cubicBezTo>
                    <a:cubicBezTo>
                      <a:pt x="0" y="28"/>
                      <a:pt x="0" y="33"/>
                      <a:pt x="4" y="37"/>
                    </a:cubicBezTo>
                    <a:cubicBezTo>
                      <a:pt x="5" y="38"/>
                      <a:pt x="8" y="39"/>
                      <a:pt x="10" y="39"/>
                    </a:cubicBezTo>
                    <a:cubicBezTo>
                      <a:pt x="12" y="39"/>
                      <a:pt x="15" y="38"/>
                      <a:pt x="16" y="36"/>
                    </a:cubicBezTo>
                    <a:cubicBezTo>
                      <a:pt x="21" y="31"/>
                      <a:pt x="21" y="31"/>
                      <a:pt x="21" y="31"/>
                    </a:cubicBezTo>
                    <a:cubicBezTo>
                      <a:pt x="21" y="31"/>
                      <a:pt x="21" y="31"/>
                      <a:pt x="21" y="30"/>
                    </a:cubicBezTo>
                    <a:cubicBezTo>
                      <a:pt x="16" y="36"/>
                      <a:pt x="16" y="36"/>
                      <a:pt x="16" y="36"/>
                    </a:cubicBezTo>
                    <a:cubicBezTo>
                      <a:pt x="14" y="37"/>
                      <a:pt x="12" y="38"/>
                      <a:pt x="10" y="38"/>
                    </a:cubicBezTo>
                    <a:cubicBezTo>
                      <a:pt x="8" y="38"/>
                      <a:pt x="6" y="38"/>
                      <a:pt x="4" y="36"/>
                    </a:cubicBezTo>
                    <a:cubicBezTo>
                      <a:pt x="3" y="35"/>
                      <a:pt x="2" y="33"/>
                      <a:pt x="1" y="31"/>
                    </a:cubicBezTo>
                    <a:cubicBezTo>
                      <a:pt x="1" y="28"/>
                      <a:pt x="2" y="26"/>
                      <a:pt x="4" y="25"/>
                    </a:cubicBezTo>
                    <a:cubicBezTo>
                      <a:pt x="21" y="5"/>
                      <a:pt x="21" y="5"/>
                      <a:pt x="21" y="5"/>
                    </a:cubicBezTo>
                    <a:cubicBezTo>
                      <a:pt x="21" y="4"/>
                      <a:pt x="22" y="3"/>
                      <a:pt x="23" y="3"/>
                    </a:cubicBezTo>
                    <a:cubicBezTo>
                      <a:pt x="24" y="1"/>
                      <a:pt x="27" y="0"/>
                      <a:pt x="29" y="0"/>
                    </a:cubicBezTo>
                    <a:cubicBezTo>
                      <a:pt x="29" y="0"/>
                      <a:pt x="29" y="0"/>
                      <a:pt x="29" y="0"/>
                    </a:cubicBezTo>
                    <a:cubicBezTo>
                      <a:pt x="29" y="0"/>
                      <a:pt x="29" y="0"/>
                      <a:pt x="29" y="0"/>
                    </a:cubicBezTo>
                    <a:cubicBezTo>
                      <a:pt x="29" y="0"/>
                      <a:pt x="29" y="0"/>
                      <a:pt x="29" y="0"/>
                    </a:cubicBezTo>
                    <a:cubicBezTo>
                      <a:pt x="29" y="0"/>
                      <a:pt x="29" y="0"/>
                      <a:pt x="29" y="0"/>
                    </a:cubicBezTo>
                  </a:path>
                </a:pathLst>
              </a:custGeom>
              <a:solidFill>
                <a:srgbClr val="003B6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49" name="Freeform 735">
                <a:extLst>
                  <a:ext uri="{FF2B5EF4-FFF2-40B4-BE49-F238E27FC236}">
                    <a16:creationId xmlns:a16="http://schemas.microsoft.com/office/drawing/2014/main" id="{B4530854-39EE-8972-14B7-924E121D1CDF}"/>
                  </a:ext>
                </a:extLst>
              </p:cNvPr>
              <p:cNvSpPr>
                <a:spLocks noEditPoints="1"/>
              </p:cNvSpPr>
              <p:nvPr/>
            </p:nvSpPr>
            <p:spPr bwMode="auto">
              <a:xfrm>
                <a:off x="6441802" y="2376452"/>
                <a:ext cx="32999" cy="72998"/>
              </a:xfrm>
              <a:custGeom>
                <a:avLst/>
                <a:gdLst>
                  <a:gd name="T0" fmla="*/ 0 w 14"/>
                  <a:gd name="T1" fmla="*/ 2147483646 h 31"/>
                  <a:gd name="T2" fmla="*/ 0 w 14"/>
                  <a:gd name="T3" fmla="*/ 2147483646 h 31"/>
                  <a:gd name="T4" fmla="*/ 0 w 14"/>
                  <a:gd name="T5" fmla="*/ 2147483646 h 31"/>
                  <a:gd name="T6" fmla="*/ 2147483646 w 14"/>
                  <a:gd name="T7" fmla="*/ 2147483646 h 31"/>
                  <a:gd name="T8" fmla="*/ 2147483646 w 14"/>
                  <a:gd name="T9" fmla="*/ 2147483646 h 31"/>
                  <a:gd name="T10" fmla="*/ 0 w 14"/>
                  <a:gd name="T11" fmla="*/ 2147483646 h 31"/>
                  <a:gd name="T12" fmla="*/ 2147483646 w 14"/>
                  <a:gd name="T13" fmla="*/ 0 h 31"/>
                  <a:gd name="T14" fmla="*/ 2147483646 w 14"/>
                  <a:gd name="T15" fmla="*/ 0 h 31"/>
                  <a:gd name="T16" fmla="*/ 2147483646 w 14"/>
                  <a:gd name="T17" fmla="*/ 2147483646 h 31"/>
                  <a:gd name="T18" fmla="*/ 2147483646 w 14"/>
                  <a:gd name="T19" fmla="*/ 2147483646 h 31"/>
                  <a:gd name="T20" fmla="*/ 2147483646 w 14"/>
                  <a:gd name="T21" fmla="*/ 2147483646 h 31"/>
                  <a:gd name="T22" fmla="*/ 2147483646 w 14"/>
                  <a:gd name="T23" fmla="*/ 0 h 31"/>
                  <a:gd name="T24" fmla="*/ 2147483646 w 14"/>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31">
                    <a:moveTo>
                      <a:pt x="0" y="11"/>
                    </a:moveTo>
                    <a:cubicBezTo>
                      <a:pt x="1" y="18"/>
                      <a:pt x="1" y="24"/>
                      <a:pt x="0" y="30"/>
                    </a:cubicBezTo>
                    <a:cubicBezTo>
                      <a:pt x="0" y="31"/>
                      <a:pt x="0" y="31"/>
                      <a:pt x="0" y="31"/>
                    </a:cubicBezTo>
                    <a:cubicBezTo>
                      <a:pt x="9" y="21"/>
                      <a:pt x="9" y="21"/>
                      <a:pt x="9" y="21"/>
                    </a:cubicBezTo>
                    <a:cubicBezTo>
                      <a:pt x="2" y="15"/>
                      <a:pt x="2" y="15"/>
                      <a:pt x="2" y="15"/>
                    </a:cubicBezTo>
                    <a:cubicBezTo>
                      <a:pt x="1" y="14"/>
                      <a:pt x="0" y="13"/>
                      <a:pt x="0" y="11"/>
                    </a:cubicBezTo>
                    <a:moveTo>
                      <a:pt x="8" y="0"/>
                    </a:moveTo>
                    <a:cubicBezTo>
                      <a:pt x="8" y="0"/>
                      <a:pt x="8" y="0"/>
                      <a:pt x="8" y="0"/>
                    </a:cubicBezTo>
                    <a:cubicBezTo>
                      <a:pt x="10" y="0"/>
                      <a:pt x="13" y="0"/>
                      <a:pt x="14" y="2"/>
                    </a:cubicBezTo>
                    <a:cubicBezTo>
                      <a:pt x="14" y="2"/>
                      <a:pt x="14" y="2"/>
                      <a:pt x="14" y="2"/>
                    </a:cubicBezTo>
                    <a:cubicBezTo>
                      <a:pt x="14" y="2"/>
                      <a:pt x="14" y="2"/>
                      <a:pt x="14" y="2"/>
                    </a:cubicBezTo>
                    <a:cubicBezTo>
                      <a:pt x="13" y="0"/>
                      <a:pt x="11" y="0"/>
                      <a:pt x="8" y="0"/>
                    </a:cubicBezTo>
                    <a:cubicBezTo>
                      <a:pt x="8" y="0"/>
                      <a:pt x="8" y="0"/>
                      <a:pt x="8" y="0"/>
                    </a:cubicBezTo>
                  </a:path>
                </a:pathLst>
              </a:custGeom>
              <a:solidFill>
                <a:srgbClr val="0089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50" name="Freeform 736">
                <a:extLst>
                  <a:ext uri="{FF2B5EF4-FFF2-40B4-BE49-F238E27FC236}">
                    <a16:creationId xmlns:a16="http://schemas.microsoft.com/office/drawing/2014/main" id="{458CF593-A810-5BA5-AF0B-40B1D80BCA63}"/>
                  </a:ext>
                </a:extLst>
              </p:cNvPr>
              <p:cNvSpPr>
                <a:spLocks/>
              </p:cNvSpPr>
              <p:nvPr/>
            </p:nvSpPr>
            <p:spPr bwMode="auto">
              <a:xfrm>
                <a:off x="6439802" y="2388452"/>
                <a:ext cx="2000" cy="14000"/>
              </a:xfrm>
              <a:custGeom>
                <a:avLst/>
                <a:gdLst>
                  <a:gd name="T0" fmla="*/ 2147483646 w 1"/>
                  <a:gd name="T1" fmla="*/ 0 h 6"/>
                  <a:gd name="T2" fmla="*/ 2147483646 w 1"/>
                  <a:gd name="T3" fmla="*/ 0 h 6"/>
                  <a:gd name="T4" fmla="*/ 0 w 1"/>
                  <a:gd name="T5" fmla="*/ 2147483646 h 6"/>
                  <a:gd name="T6" fmla="*/ 0 w 1"/>
                  <a:gd name="T7" fmla="*/ 2147483646 h 6"/>
                  <a:gd name="T8" fmla="*/ 2147483646 w 1"/>
                  <a:gd name="T9" fmla="*/ 2147483646 h 6"/>
                  <a:gd name="T10" fmla="*/ 2147483646 w 1"/>
                  <a:gd name="T11" fmla="*/ 2147483646 h 6"/>
                  <a:gd name="T12" fmla="*/ 2147483646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1" y="0"/>
                    </a:moveTo>
                    <a:cubicBezTo>
                      <a:pt x="1" y="0"/>
                      <a:pt x="1" y="0"/>
                      <a:pt x="1" y="0"/>
                    </a:cubicBezTo>
                    <a:cubicBezTo>
                      <a:pt x="1" y="1"/>
                      <a:pt x="0" y="2"/>
                      <a:pt x="0" y="3"/>
                    </a:cubicBezTo>
                    <a:cubicBezTo>
                      <a:pt x="0" y="4"/>
                      <a:pt x="0" y="4"/>
                      <a:pt x="0" y="4"/>
                    </a:cubicBezTo>
                    <a:cubicBezTo>
                      <a:pt x="0" y="5"/>
                      <a:pt x="1" y="6"/>
                      <a:pt x="1" y="6"/>
                    </a:cubicBezTo>
                    <a:cubicBezTo>
                      <a:pt x="1" y="6"/>
                      <a:pt x="1" y="5"/>
                      <a:pt x="1" y="5"/>
                    </a:cubicBezTo>
                    <a:cubicBezTo>
                      <a:pt x="0" y="3"/>
                      <a:pt x="1" y="1"/>
                      <a:pt x="1" y="0"/>
                    </a:cubicBezTo>
                  </a:path>
                </a:pathLst>
              </a:custGeom>
              <a:solidFill>
                <a:srgbClr val="0089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51" name="Freeform 737">
                <a:extLst>
                  <a:ext uri="{FF2B5EF4-FFF2-40B4-BE49-F238E27FC236}">
                    <a16:creationId xmlns:a16="http://schemas.microsoft.com/office/drawing/2014/main" id="{816575BD-130D-6A7F-90B5-5A2E161BF42F}"/>
                  </a:ext>
                </a:extLst>
              </p:cNvPr>
              <p:cNvSpPr>
                <a:spLocks/>
              </p:cNvSpPr>
              <p:nvPr/>
            </p:nvSpPr>
            <p:spPr bwMode="auto">
              <a:xfrm>
                <a:off x="6441802" y="2376452"/>
                <a:ext cx="18999" cy="12000"/>
              </a:xfrm>
              <a:custGeom>
                <a:avLst/>
                <a:gdLst>
                  <a:gd name="T0" fmla="*/ 2147483646 w 8"/>
                  <a:gd name="T1" fmla="*/ 0 h 5"/>
                  <a:gd name="T2" fmla="*/ 2147483646 w 8"/>
                  <a:gd name="T3" fmla="*/ 2147483646 h 5"/>
                  <a:gd name="T4" fmla="*/ 0 w 8"/>
                  <a:gd name="T5" fmla="*/ 2147483646 h 5"/>
                  <a:gd name="T6" fmla="*/ 0 w 8"/>
                  <a:gd name="T7" fmla="*/ 2147483646 h 5"/>
                  <a:gd name="T8" fmla="*/ 2147483646 w 8"/>
                  <a:gd name="T9" fmla="*/ 0 h 5"/>
                  <a:gd name="T10" fmla="*/ 2147483646 w 8"/>
                  <a:gd name="T11" fmla="*/ 0 h 5"/>
                  <a:gd name="T12" fmla="*/ 2147483646 w 8"/>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5">
                    <a:moveTo>
                      <a:pt x="8" y="0"/>
                    </a:moveTo>
                    <a:cubicBezTo>
                      <a:pt x="6" y="0"/>
                      <a:pt x="3" y="1"/>
                      <a:pt x="2" y="3"/>
                    </a:cubicBezTo>
                    <a:cubicBezTo>
                      <a:pt x="1" y="3"/>
                      <a:pt x="0" y="4"/>
                      <a:pt x="0" y="5"/>
                    </a:cubicBezTo>
                    <a:cubicBezTo>
                      <a:pt x="0" y="5"/>
                      <a:pt x="0" y="5"/>
                      <a:pt x="0" y="5"/>
                    </a:cubicBezTo>
                    <a:cubicBezTo>
                      <a:pt x="1" y="2"/>
                      <a:pt x="4" y="0"/>
                      <a:pt x="7" y="0"/>
                    </a:cubicBezTo>
                    <a:cubicBezTo>
                      <a:pt x="8" y="0"/>
                      <a:pt x="8" y="0"/>
                      <a:pt x="8" y="0"/>
                    </a:cubicBezTo>
                    <a:cubicBezTo>
                      <a:pt x="8" y="0"/>
                      <a:pt x="8" y="0"/>
                      <a:pt x="8" y="0"/>
                    </a:cubicBezTo>
                  </a:path>
                </a:pathLst>
              </a:custGeom>
              <a:solidFill>
                <a:srgbClr val="002B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52" name="Freeform 738">
                <a:extLst>
                  <a:ext uri="{FF2B5EF4-FFF2-40B4-BE49-F238E27FC236}">
                    <a16:creationId xmlns:a16="http://schemas.microsoft.com/office/drawing/2014/main" id="{5A33F5A5-F299-FEC9-2DA0-04CF917C8496}"/>
                  </a:ext>
                </a:extLst>
              </p:cNvPr>
              <p:cNvSpPr>
                <a:spLocks/>
              </p:cNvSpPr>
              <p:nvPr/>
            </p:nvSpPr>
            <p:spPr bwMode="auto">
              <a:xfrm>
                <a:off x="6439802" y="2376452"/>
                <a:ext cx="42999" cy="49998"/>
              </a:xfrm>
              <a:custGeom>
                <a:avLst/>
                <a:gdLst>
                  <a:gd name="T0" fmla="*/ 2147483646 w 18"/>
                  <a:gd name="T1" fmla="*/ 0 h 21"/>
                  <a:gd name="T2" fmla="*/ 2147483646 w 18"/>
                  <a:gd name="T3" fmla="*/ 0 h 21"/>
                  <a:gd name="T4" fmla="*/ 2147483646 w 18"/>
                  <a:gd name="T5" fmla="*/ 2147483646 h 21"/>
                  <a:gd name="T6" fmla="*/ 2147483646 w 18"/>
                  <a:gd name="T7" fmla="*/ 2147483646 h 21"/>
                  <a:gd name="T8" fmla="*/ 2147483646 w 18"/>
                  <a:gd name="T9" fmla="*/ 2147483646 h 21"/>
                  <a:gd name="T10" fmla="*/ 2147483646 w 18"/>
                  <a:gd name="T11" fmla="*/ 2147483646 h 21"/>
                  <a:gd name="T12" fmla="*/ 2147483646 w 18"/>
                  <a:gd name="T13" fmla="*/ 2147483646 h 21"/>
                  <a:gd name="T14" fmla="*/ 2147483646 w 18"/>
                  <a:gd name="T15" fmla="*/ 2147483646 h 21"/>
                  <a:gd name="T16" fmla="*/ 2147483646 w 18"/>
                  <a:gd name="T17" fmla="*/ 2147483646 h 21"/>
                  <a:gd name="T18" fmla="*/ 2147483646 w 18"/>
                  <a:gd name="T19" fmla="*/ 2147483646 h 21"/>
                  <a:gd name="T20" fmla="*/ 2147483646 w 18"/>
                  <a:gd name="T21" fmla="*/ 2147483646 h 21"/>
                  <a:gd name="T22" fmla="*/ 2147483646 w 18"/>
                  <a:gd name="T23" fmla="*/ 2147483646 h 21"/>
                  <a:gd name="T24" fmla="*/ 2147483646 w 18"/>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1">
                    <a:moveTo>
                      <a:pt x="9" y="0"/>
                    </a:moveTo>
                    <a:cubicBezTo>
                      <a:pt x="9" y="0"/>
                      <a:pt x="9" y="0"/>
                      <a:pt x="8" y="0"/>
                    </a:cubicBezTo>
                    <a:cubicBezTo>
                      <a:pt x="5" y="0"/>
                      <a:pt x="2" y="2"/>
                      <a:pt x="1" y="5"/>
                    </a:cubicBezTo>
                    <a:cubicBezTo>
                      <a:pt x="1" y="6"/>
                      <a:pt x="0" y="8"/>
                      <a:pt x="1" y="10"/>
                    </a:cubicBezTo>
                    <a:cubicBezTo>
                      <a:pt x="1" y="10"/>
                      <a:pt x="1" y="11"/>
                      <a:pt x="1" y="11"/>
                    </a:cubicBezTo>
                    <a:cubicBezTo>
                      <a:pt x="1" y="13"/>
                      <a:pt x="2" y="14"/>
                      <a:pt x="3" y="15"/>
                    </a:cubicBezTo>
                    <a:cubicBezTo>
                      <a:pt x="10" y="21"/>
                      <a:pt x="10" y="21"/>
                      <a:pt x="10" y="21"/>
                    </a:cubicBezTo>
                    <a:cubicBezTo>
                      <a:pt x="16" y="14"/>
                      <a:pt x="16" y="14"/>
                      <a:pt x="16" y="14"/>
                    </a:cubicBezTo>
                    <a:cubicBezTo>
                      <a:pt x="17" y="13"/>
                      <a:pt x="18" y="11"/>
                      <a:pt x="18" y="9"/>
                    </a:cubicBezTo>
                    <a:cubicBezTo>
                      <a:pt x="18" y="8"/>
                      <a:pt x="18" y="8"/>
                      <a:pt x="18" y="8"/>
                    </a:cubicBezTo>
                    <a:cubicBezTo>
                      <a:pt x="18" y="6"/>
                      <a:pt x="17" y="4"/>
                      <a:pt x="15" y="2"/>
                    </a:cubicBezTo>
                    <a:cubicBezTo>
                      <a:pt x="15" y="2"/>
                      <a:pt x="15" y="2"/>
                      <a:pt x="15" y="2"/>
                    </a:cubicBezTo>
                    <a:cubicBezTo>
                      <a:pt x="14" y="0"/>
                      <a:pt x="11" y="0"/>
                      <a:pt x="9" y="0"/>
                    </a:cubicBezTo>
                  </a:path>
                </a:pathLst>
              </a:custGeom>
              <a:solidFill>
                <a:srgbClr val="0064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grpSp>
        <p:sp>
          <p:nvSpPr>
            <p:cNvPr id="11" name="Rectangle 379">
              <a:extLst>
                <a:ext uri="{FF2B5EF4-FFF2-40B4-BE49-F238E27FC236}">
                  <a16:creationId xmlns:a16="http://schemas.microsoft.com/office/drawing/2014/main" id="{C63D7BD0-FBAB-FD95-E85C-41896FB41D59}"/>
                </a:ext>
              </a:extLst>
            </p:cNvPr>
            <p:cNvSpPr>
              <a:spLocks noChangeArrowheads="1"/>
            </p:cNvSpPr>
            <p:nvPr/>
          </p:nvSpPr>
          <p:spPr bwMode="auto">
            <a:xfrm>
              <a:off x="3593941" y="4002346"/>
              <a:ext cx="1832473" cy="53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Skills development for the </a:t>
              </a:r>
            </a:p>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changing nature of work is a </a:t>
              </a:r>
            </a:p>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matter of lifelong learning***</a:t>
              </a:r>
            </a:p>
          </p:txBody>
        </p:sp>
        <p:sp>
          <p:nvSpPr>
            <p:cNvPr id="12" name="Rectangle 11">
              <a:extLst>
                <a:ext uri="{FF2B5EF4-FFF2-40B4-BE49-F238E27FC236}">
                  <a16:creationId xmlns:a16="http://schemas.microsoft.com/office/drawing/2014/main" id="{7CED3001-75EE-73F6-BBA0-895D7B3992A5}"/>
                </a:ext>
              </a:extLst>
            </p:cNvPr>
            <p:cNvSpPr>
              <a:spLocks noChangeAspect="1"/>
            </p:cNvSpPr>
            <p:nvPr/>
          </p:nvSpPr>
          <p:spPr bwMode="auto">
            <a:xfrm>
              <a:off x="686302" y="3006709"/>
              <a:ext cx="2489715" cy="1609815"/>
            </a:xfrm>
            <a:prstGeom prst="rect">
              <a:avLst/>
            </a:prstGeom>
            <a:solidFill>
              <a:srgbClr val="00BCEB"/>
            </a:solidFill>
            <a:ln w="25400" cap="flat" cmpd="sng" algn="ctr">
              <a:noFill/>
              <a:prstDash val="solid"/>
            </a:ln>
            <a:effectLst/>
          </p:spPr>
          <p:txBody>
            <a:bodyPr anchor="ctr"/>
            <a:lstStyle/>
            <a:p>
              <a:pPr algn="ctr" defTabSz="609402">
                <a:defRPr/>
              </a:pPr>
              <a:endParaRPr lang="en-US" sz="3199" kern="0" dirty="0">
                <a:solidFill>
                  <a:srgbClr val="005073"/>
                </a:solidFill>
                <a:latin typeface="CiscoSansTT ExtraLight"/>
                <a:ea typeface="+mn-ea"/>
                <a:cs typeface="+mn-cs"/>
              </a:endParaRPr>
            </a:p>
          </p:txBody>
        </p:sp>
        <p:sp>
          <p:nvSpPr>
            <p:cNvPr id="13" name="Rectangle 367">
              <a:extLst>
                <a:ext uri="{FF2B5EF4-FFF2-40B4-BE49-F238E27FC236}">
                  <a16:creationId xmlns:a16="http://schemas.microsoft.com/office/drawing/2014/main" id="{6D7A322D-B7D4-76EE-801D-BEEE92B3ADF1}"/>
                </a:ext>
              </a:extLst>
            </p:cNvPr>
            <p:cNvSpPr>
              <a:spLocks noChangeArrowheads="1"/>
            </p:cNvSpPr>
            <p:nvPr/>
          </p:nvSpPr>
          <p:spPr bwMode="auto">
            <a:xfrm>
              <a:off x="1122524" y="4124439"/>
              <a:ext cx="1617271" cy="37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of skills needed by 2020 </a:t>
              </a:r>
            </a:p>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didn´t exist in 2018*</a:t>
              </a:r>
            </a:p>
          </p:txBody>
        </p:sp>
        <p:grpSp>
          <p:nvGrpSpPr>
            <p:cNvPr id="14" name="Group 381">
              <a:extLst>
                <a:ext uri="{FF2B5EF4-FFF2-40B4-BE49-F238E27FC236}">
                  <a16:creationId xmlns:a16="http://schemas.microsoft.com/office/drawing/2014/main" id="{15466837-45F1-2632-8AF3-0A359EA52CEB}"/>
                </a:ext>
              </a:extLst>
            </p:cNvPr>
            <p:cNvGrpSpPr>
              <a:grpSpLocks/>
            </p:cNvGrpSpPr>
            <p:nvPr/>
          </p:nvGrpSpPr>
          <p:grpSpPr bwMode="auto">
            <a:xfrm>
              <a:off x="1498981" y="3182863"/>
              <a:ext cx="863806" cy="864858"/>
              <a:chOff x="2572030" y="3087222"/>
              <a:chExt cx="720971" cy="721849"/>
            </a:xfrm>
          </p:grpSpPr>
          <p:sp>
            <p:nvSpPr>
              <p:cNvPr id="15" name="Oval 14">
                <a:extLst>
                  <a:ext uri="{FF2B5EF4-FFF2-40B4-BE49-F238E27FC236}">
                    <a16:creationId xmlns:a16="http://schemas.microsoft.com/office/drawing/2014/main" id="{193829C2-A89F-91F9-FB36-1D8C73795A82}"/>
                  </a:ext>
                </a:extLst>
              </p:cNvPr>
              <p:cNvSpPr/>
              <p:nvPr/>
            </p:nvSpPr>
            <p:spPr>
              <a:xfrm>
                <a:off x="2572030" y="3087706"/>
                <a:ext cx="720971" cy="721365"/>
              </a:xfrm>
              <a:prstGeom prst="ellipse">
                <a:avLst/>
              </a:prstGeom>
              <a:noFill/>
              <a:ln w="82550" cap="flat" cmpd="sng" algn="ctr">
                <a:solidFill>
                  <a:srgbClr val="FFFFFF"/>
                </a:solidFill>
                <a:prstDash val="solid"/>
              </a:ln>
              <a:effectLst/>
            </p:spPr>
            <p:txBody>
              <a:bodyPr anchor="ctr"/>
              <a:lstStyle/>
              <a:p>
                <a:pPr algn="ctr" defTabSz="609402">
                  <a:defRPr/>
                </a:pPr>
                <a:endParaRPr lang="en-US" sz="3199" kern="0" dirty="0">
                  <a:solidFill>
                    <a:srgbClr val="005073"/>
                  </a:solidFill>
                  <a:latin typeface="CiscoSansTT ExtraLight"/>
                  <a:ea typeface="+mn-ea"/>
                  <a:cs typeface="+mn-cs"/>
                </a:endParaRPr>
              </a:p>
            </p:txBody>
          </p:sp>
          <p:grpSp>
            <p:nvGrpSpPr>
              <p:cNvPr id="16" name="Group 383">
                <a:extLst>
                  <a:ext uri="{FF2B5EF4-FFF2-40B4-BE49-F238E27FC236}">
                    <a16:creationId xmlns:a16="http://schemas.microsoft.com/office/drawing/2014/main" id="{529E848E-CAC3-C833-5F31-67BB97AA19D6}"/>
                  </a:ext>
                </a:extLst>
              </p:cNvPr>
              <p:cNvGrpSpPr>
                <a:grpSpLocks noChangeAspect="1"/>
              </p:cNvGrpSpPr>
              <p:nvPr/>
            </p:nvGrpSpPr>
            <p:grpSpPr bwMode="auto">
              <a:xfrm>
                <a:off x="2579363" y="3087222"/>
                <a:ext cx="709612" cy="530225"/>
                <a:chOff x="2068583" y="3418681"/>
                <a:chExt cx="709612" cy="530225"/>
              </a:xfrm>
            </p:grpSpPr>
            <p:sp>
              <p:nvSpPr>
                <p:cNvPr id="17" name="Freeform 243">
                  <a:extLst>
                    <a:ext uri="{FF2B5EF4-FFF2-40B4-BE49-F238E27FC236}">
                      <a16:creationId xmlns:a16="http://schemas.microsoft.com/office/drawing/2014/main" id="{AB9DDB12-0AA6-4C71-BE79-9CC198F3320D}"/>
                    </a:ext>
                  </a:extLst>
                </p:cNvPr>
                <p:cNvSpPr>
                  <a:spLocks/>
                </p:cNvSpPr>
                <p:nvPr/>
              </p:nvSpPr>
              <p:spPr bwMode="auto">
                <a:xfrm>
                  <a:off x="2421007" y="3418681"/>
                  <a:ext cx="357188" cy="530225"/>
                </a:xfrm>
                <a:custGeom>
                  <a:avLst/>
                  <a:gdLst>
                    <a:gd name="T0" fmla="*/ 0 w 132"/>
                    <a:gd name="T1" fmla="*/ 0 h 194"/>
                    <a:gd name="T2" fmla="*/ 2147483646 w 132"/>
                    <a:gd name="T3" fmla="*/ 2147483646 h 194"/>
                    <a:gd name="T4" fmla="*/ 2147483646 w 132"/>
                    <a:gd name="T5" fmla="*/ 2147483646 h 194"/>
                    <a:gd name="T6" fmla="*/ 0 60000 65536"/>
                    <a:gd name="T7" fmla="*/ 0 60000 65536"/>
                    <a:gd name="T8" fmla="*/ 0 60000 65536"/>
                  </a:gdLst>
                  <a:ahLst/>
                  <a:cxnLst>
                    <a:cxn ang="T6">
                      <a:pos x="T0" y="T1"/>
                    </a:cxn>
                    <a:cxn ang="T7">
                      <a:pos x="T2" y="T3"/>
                    </a:cxn>
                    <a:cxn ang="T8">
                      <a:pos x="T4" y="T5"/>
                    </a:cxn>
                  </a:cxnLst>
                  <a:rect l="0" t="0" r="r" b="b"/>
                  <a:pathLst>
                    <a:path w="132" h="194">
                      <a:moveTo>
                        <a:pt x="0" y="0"/>
                      </a:moveTo>
                      <a:cubicBezTo>
                        <a:pt x="73" y="0"/>
                        <a:pt x="132" y="59"/>
                        <a:pt x="132" y="132"/>
                      </a:cubicBezTo>
                      <a:cubicBezTo>
                        <a:pt x="132" y="156"/>
                        <a:pt x="128" y="174"/>
                        <a:pt x="117" y="194"/>
                      </a:cubicBezTo>
                    </a:path>
                  </a:pathLst>
                </a:custGeom>
                <a:noFill/>
                <a:ln w="92075" cap="rnd">
                  <a:solidFill>
                    <a:srgbClr val="00507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sp>
              <p:nvSpPr>
                <p:cNvPr id="18" name="TextBox 385">
                  <a:extLst>
                    <a:ext uri="{FF2B5EF4-FFF2-40B4-BE49-F238E27FC236}">
                      <a16:creationId xmlns:a16="http://schemas.microsoft.com/office/drawing/2014/main" id="{CA26B919-BD31-A3C8-00D0-7F7D0F24E285}"/>
                    </a:ext>
                  </a:extLst>
                </p:cNvPr>
                <p:cNvSpPr txBox="1">
                  <a:spLocks noChangeArrowheads="1"/>
                </p:cNvSpPr>
                <p:nvPr/>
              </p:nvSpPr>
              <p:spPr bwMode="auto">
                <a:xfrm>
                  <a:off x="2068583" y="3605797"/>
                  <a:ext cx="709612" cy="31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2666" kern="0" dirty="0">
                      <a:solidFill>
                        <a:srgbClr val="005073"/>
                      </a:solidFill>
                      <a:latin typeface="CiscoSansTT ExtraLight" panose="020B0303020201020303" pitchFamily="34" charset="0"/>
                    </a:rPr>
                    <a:t>33%</a:t>
                  </a:r>
                </a:p>
              </p:txBody>
            </p:sp>
          </p:grpSp>
        </p:grpSp>
      </p:grpSp>
      <p:grpSp>
        <p:nvGrpSpPr>
          <p:cNvPr id="53" name="Group 52">
            <a:extLst>
              <a:ext uri="{FF2B5EF4-FFF2-40B4-BE49-F238E27FC236}">
                <a16:creationId xmlns:a16="http://schemas.microsoft.com/office/drawing/2014/main" id="{9DBEACD7-A3BC-50A4-BB8C-D5907A791762}"/>
              </a:ext>
            </a:extLst>
          </p:cNvPr>
          <p:cNvGrpSpPr/>
          <p:nvPr/>
        </p:nvGrpSpPr>
        <p:grpSpPr>
          <a:xfrm>
            <a:off x="915944" y="1647031"/>
            <a:ext cx="10183956" cy="2154746"/>
            <a:chOff x="687136" y="1324684"/>
            <a:chExt cx="7639957" cy="1616481"/>
          </a:xfrm>
        </p:grpSpPr>
        <p:sp>
          <p:nvSpPr>
            <p:cNvPr id="54" name="Rectangle 53">
              <a:extLst>
                <a:ext uri="{FF2B5EF4-FFF2-40B4-BE49-F238E27FC236}">
                  <a16:creationId xmlns:a16="http://schemas.microsoft.com/office/drawing/2014/main" id="{843A9635-30DD-032F-44E0-C60875DCBF12}"/>
                </a:ext>
              </a:extLst>
            </p:cNvPr>
            <p:cNvSpPr>
              <a:spLocks noChangeAspect="1"/>
            </p:cNvSpPr>
            <p:nvPr/>
          </p:nvSpPr>
          <p:spPr bwMode="auto">
            <a:xfrm>
              <a:off x="687136" y="1324684"/>
              <a:ext cx="2488048" cy="1611482"/>
            </a:xfrm>
            <a:prstGeom prst="rect">
              <a:avLst/>
            </a:prstGeom>
            <a:solidFill>
              <a:srgbClr val="00BCEB"/>
            </a:solidFill>
            <a:ln w="25400" cap="flat" cmpd="sng" algn="ctr">
              <a:noFill/>
              <a:prstDash val="solid"/>
            </a:ln>
            <a:effectLst/>
          </p:spPr>
          <p:txBody>
            <a:bodyPr anchor="ctr"/>
            <a:lstStyle/>
            <a:p>
              <a:pPr algn="ctr" defTabSz="609402">
                <a:defRPr/>
              </a:pPr>
              <a:endParaRPr lang="en-US" sz="3199" kern="0" dirty="0">
                <a:solidFill>
                  <a:srgbClr val="005073"/>
                </a:solidFill>
                <a:latin typeface="CiscoSansTT ExtraLight"/>
                <a:ea typeface="+mn-ea"/>
                <a:cs typeface="+mn-cs"/>
              </a:endParaRPr>
            </a:p>
          </p:txBody>
        </p:sp>
        <p:sp>
          <p:nvSpPr>
            <p:cNvPr id="55" name="Rectangle 351">
              <a:extLst>
                <a:ext uri="{FF2B5EF4-FFF2-40B4-BE49-F238E27FC236}">
                  <a16:creationId xmlns:a16="http://schemas.microsoft.com/office/drawing/2014/main" id="{BC391EA5-0F0A-9BFD-EE4B-BAB3B641A729}"/>
                </a:ext>
              </a:extLst>
            </p:cNvPr>
            <p:cNvSpPr>
              <a:spLocks noChangeArrowheads="1"/>
            </p:cNvSpPr>
            <p:nvPr/>
          </p:nvSpPr>
          <p:spPr bwMode="auto">
            <a:xfrm>
              <a:off x="971641" y="2389124"/>
              <a:ext cx="1919036"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of knowledge acquired during </a:t>
              </a:r>
            </a:p>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the1</a:t>
              </a:r>
              <a:r>
                <a:rPr lang="en-US" altLang="en-US" sz="1333" kern="0" baseline="30000" dirty="0">
                  <a:solidFill>
                    <a:srgbClr val="FFFFFF"/>
                  </a:solidFill>
                  <a:latin typeface="CiscoSansTT Light" panose="020B0503020201020303" pitchFamily="34" charset="0"/>
                  <a:cs typeface="CiscoSansTT Light" panose="020B0503020201020303" pitchFamily="34" charset="0"/>
                </a:rPr>
                <a:t>st</a:t>
              </a:r>
              <a:r>
                <a:rPr lang="en-US" altLang="en-US" sz="1333" kern="0" dirty="0">
                  <a:solidFill>
                    <a:srgbClr val="FFFFFF"/>
                  </a:solidFill>
                  <a:latin typeface="CiscoSansTT Light" panose="020B0503020201020303" pitchFamily="34" charset="0"/>
                  <a:cs typeface="CiscoSansTT Light" panose="020B0503020201020303" pitchFamily="34" charset="0"/>
                </a:rPr>
                <a:t> year of college will </a:t>
              </a:r>
            </a:p>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be outdated by graduation**</a:t>
              </a:r>
            </a:p>
          </p:txBody>
        </p:sp>
        <p:grpSp>
          <p:nvGrpSpPr>
            <p:cNvPr id="56" name="Group 374">
              <a:extLst>
                <a:ext uri="{FF2B5EF4-FFF2-40B4-BE49-F238E27FC236}">
                  <a16:creationId xmlns:a16="http://schemas.microsoft.com/office/drawing/2014/main" id="{B995D7E3-D729-A045-F07C-724E88A238B7}"/>
                </a:ext>
              </a:extLst>
            </p:cNvPr>
            <p:cNvGrpSpPr>
              <a:grpSpLocks/>
            </p:cNvGrpSpPr>
            <p:nvPr/>
          </p:nvGrpSpPr>
          <p:grpSpPr bwMode="auto">
            <a:xfrm>
              <a:off x="1499209" y="1491774"/>
              <a:ext cx="863901" cy="863615"/>
              <a:chOff x="7843838" y="4319622"/>
              <a:chExt cx="727075" cy="732597"/>
            </a:xfrm>
          </p:grpSpPr>
          <p:grpSp>
            <p:nvGrpSpPr>
              <p:cNvPr id="67" name="Group 375">
                <a:extLst>
                  <a:ext uri="{FF2B5EF4-FFF2-40B4-BE49-F238E27FC236}">
                    <a16:creationId xmlns:a16="http://schemas.microsoft.com/office/drawing/2014/main" id="{FFD6F661-347A-B8B3-28AD-F56244A194CD}"/>
                  </a:ext>
                </a:extLst>
              </p:cNvPr>
              <p:cNvGrpSpPr>
                <a:grpSpLocks/>
              </p:cNvGrpSpPr>
              <p:nvPr/>
            </p:nvGrpSpPr>
            <p:grpSpPr bwMode="auto">
              <a:xfrm>
                <a:off x="7843838" y="4319622"/>
                <a:ext cx="727075" cy="732597"/>
                <a:chOff x="7842250" y="4319622"/>
                <a:chExt cx="727075" cy="732597"/>
              </a:xfrm>
            </p:grpSpPr>
            <p:sp>
              <p:nvSpPr>
                <p:cNvPr id="69" name="Oval 236">
                  <a:extLst>
                    <a:ext uri="{FF2B5EF4-FFF2-40B4-BE49-F238E27FC236}">
                      <a16:creationId xmlns:a16="http://schemas.microsoft.com/office/drawing/2014/main" id="{98CF4D81-43EB-29D4-4829-212F8E3975F4}"/>
                    </a:ext>
                  </a:extLst>
                </p:cNvPr>
                <p:cNvSpPr>
                  <a:spLocks noChangeArrowheads="1"/>
                </p:cNvSpPr>
                <p:nvPr/>
              </p:nvSpPr>
              <p:spPr bwMode="auto">
                <a:xfrm>
                  <a:off x="7842250" y="4325144"/>
                  <a:ext cx="727075" cy="727075"/>
                </a:xfrm>
                <a:prstGeom prst="ellipse">
                  <a:avLst/>
                </a:prstGeom>
                <a:noFill/>
                <a:ln w="825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09402">
                    <a:defRPr/>
                  </a:pPr>
                  <a:endParaRPr lang="en-US" altLang="en-US" sz="3199" kern="0" dirty="0">
                    <a:solidFill>
                      <a:srgbClr val="282828"/>
                    </a:solidFill>
                  </a:endParaRPr>
                </a:p>
              </p:txBody>
            </p:sp>
            <p:sp>
              <p:nvSpPr>
                <p:cNvPr id="70" name="Freeform 237">
                  <a:extLst>
                    <a:ext uri="{FF2B5EF4-FFF2-40B4-BE49-F238E27FC236}">
                      <a16:creationId xmlns:a16="http://schemas.microsoft.com/office/drawing/2014/main" id="{264DB4A0-3BD7-5D59-CA65-9184E37703CF}"/>
                    </a:ext>
                  </a:extLst>
                </p:cNvPr>
                <p:cNvSpPr>
                  <a:spLocks/>
                </p:cNvSpPr>
                <p:nvPr/>
              </p:nvSpPr>
              <p:spPr bwMode="auto">
                <a:xfrm>
                  <a:off x="8205788" y="4319622"/>
                  <a:ext cx="360363" cy="727076"/>
                </a:xfrm>
                <a:custGeom>
                  <a:avLst/>
                  <a:gdLst>
                    <a:gd name="T0" fmla="*/ 0 w 132"/>
                    <a:gd name="T1" fmla="*/ 0 h 265"/>
                    <a:gd name="T2" fmla="*/ 2147483646 w 132"/>
                    <a:gd name="T3" fmla="*/ 2147483646 h 265"/>
                    <a:gd name="T4" fmla="*/ 0 w 132"/>
                    <a:gd name="T5" fmla="*/ 2147483646 h 265"/>
                    <a:gd name="T6" fmla="*/ 0 w 132"/>
                    <a:gd name="T7" fmla="*/ 2147483646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2" h="265">
                      <a:moveTo>
                        <a:pt x="0" y="0"/>
                      </a:moveTo>
                      <a:cubicBezTo>
                        <a:pt x="73" y="0"/>
                        <a:pt x="132" y="60"/>
                        <a:pt x="132" y="133"/>
                      </a:cubicBezTo>
                      <a:cubicBezTo>
                        <a:pt x="132" y="206"/>
                        <a:pt x="73" y="265"/>
                        <a:pt x="0" y="265"/>
                      </a:cubicBezTo>
                      <a:cubicBezTo>
                        <a:pt x="0" y="265"/>
                        <a:pt x="0" y="265"/>
                        <a:pt x="0" y="265"/>
                      </a:cubicBezTo>
                    </a:path>
                  </a:pathLst>
                </a:custGeom>
                <a:noFill/>
                <a:ln w="98425" cap="rnd">
                  <a:solidFill>
                    <a:srgbClr val="00507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609402" eaLnBrk="0" hangingPunct="0">
                    <a:defRPr/>
                  </a:pPr>
                  <a:endParaRPr lang="en-US" sz="2399" kern="0" dirty="0">
                    <a:solidFill>
                      <a:srgbClr val="282828"/>
                    </a:solidFill>
                    <a:latin typeface="Arial" panose="020B0604020202020204" pitchFamily="34" charset="0"/>
                    <a:ea typeface="ＭＳ Ｐゴシック" panose="020B0600070205080204" pitchFamily="34" charset="-128"/>
                  </a:endParaRPr>
                </a:p>
              </p:txBody>
            </p:sp>
          </p:grpSp>
          <p:sp>
            <p:nvSpPr>
              <p:cNvPr id="68" name="TextBox 376">
                <a:extLst>
                  <a:ext uri="{FF2B5EF4-FFF2-40B4-BE49-F238E27FC236}">
                    <a16:creationId xmlns:a16="http://schemas.microsoft.com/office/drawing/2014/main" id="{13C93862-F0EB-5BC1-15CE-7E3C98E8344B}"/>
                  </a:ext>
                </a:extLst>
              </p:cNvPr>
              <p:cNvSpPr txBox="1">
                <a:spLocks noChangeArrowheads="1"/>
              </p:cNvSpPr>
              <p:nvPr/>
            </p:nvSpPr>
            <p:spPr bwMode="auto">
              <a:xfrm>
                <a:off x="7852569" y="4519404"/>
                <a:ext cx="709612" cy="31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2666" kern="0" dirty="0">
                    <a:solidFill>
                      <a:srgbClr val="005073"/>
                    </a:solidFill>
                    <a:latin typeface="CiscoSansTT ExtraLight" panose="020B0303020201020303" pitchFamily="34" charset="0"/>
                  </a:rPr>
                  <a:t>50%</a:t>
                </a:r>
              </a:p>
            </p:txBody>
          </p:sp>
        </p:grpSp>
        <p:sp>
          <p:nvSpPr>
            <p:cNvPr id="57" name="Rectangle 56">
              <a:extLst>
                <a:ext uri="{FF2B5EF4-FFF2-40B4-BE49-F238E27FC236}">
                  <a16:creationId xmlns:a16="http://schemas.microsoft.com/office/drawing/2014/main" id="{3C003183-9461-BF2C-2498-C32548806DC7}"/>
                </a:ext>
              </a:extLst>
            </p:cNvPr>
            <p:cNvSpPr>
              <a:spLocks noChangeAspect="1"/>
            </p:cNvSpPr>
            <p:nvPr/>
          </p:nvSpPr>
          <p:spPr bwMode="auto">
            <a:xfrm>
              <a:off x="5840711" y="1328017"/>
              <a:ext cx="2486382" cy="1613148"/>
            </a:xfrm>
            <a:prstGeom prst="rect">
              <a:avLst/>
            </a:prstGeom>
            <a:solidFill>
              <a:srgbClr val="00BCEB"/>
            </a:solidFill>
            <a:ln w="25400" cap="flat" cmpd="sng" algn="ctr">
              <a:noFill/>
              <a:prstDash val="solid"/>
            </a:ln>
            <a:effectLst/>
          </p:spPr>
          <p:txBody>
            <a:bodyPr anchor="ctr"/>
            <a:lstStyle/>
            <a:p>
              <a:pPr algn="ctr" defTabSz="609402">
                <a:defRPr/>
              </a:pPr>
              <a:endParaRPr lang="en-US" sz="3199" kern="0" dirty="0">
                <a:solidFill>
                  <a:srgbClr val="005073"/>
                </a:solidFill>
                <a:latin typeface="CiscoSansTT ExtraLight"/>
                <a:ea typeface="+mn-ea"/>
                <a:cs typeface="+mn-cs"/>
              </a:endParaRPr>
            </a:p>
          </p:txBody>
        </p:sp>
        <p:sp>
          <p:nvSpPr>
            <p:cNvPr id="58" name="Rectangle 352">
              <a:extLst>
                <a:ext uri="{FF2B5EF4-FFF2-40B4-BE49-F238E27FC236}">
                  <a16:creationId xmlns:a16="http://schemas.microsoft.com/office/drawing/2014/main" id="{00CA589F-12F4-0B3E-F7C5-6F80303F978B}"/>
                </a:ext>
              </a:extLst>
            </p:cNvPr>
            <p:cNvSpPr>
              <a:spLocks noChangeArrowheads="1"/>
            </p:cNvSpPr>
            <p:nvPr/>
          </p:nvSpPr>
          <p:spPr bwMode="auto">
            <a:xfrm>
              <a:off x="6161655" y="2362032"/>
              <a:ext cx="1844495"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Success in the future </a:t>
              </a:r>
            </a:p>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will belong to those who </a:t>
              </a:r>
            </a:p>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can ‘work’ with the machines</a:t>
              </a:r>
            </a:p>
          </p:txBody>
        </p:sp>
        <p:pic>
          <p:nvPicPr>
            <p:cNvPr id="59" name="Picture 373">
              <a:extLst>
                <a:ext uri="{FF2B5EF4-FFF2-40B4-BE49-F238E27FC236}">
                  <a16:creationId xmlns:a16="http://schemas.microsoft.com/office/drawing/2014/main" id="{7F803E8E-E2D7-F68B-94CE-8A580D575370}"/>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952" y="1443969"/>
              <a:ext cx="863901" cy="86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a:extLst>
                <a:ext uri="{FF2B5EF4-FFF2-40B4-BE49-F238E27FC236}">
                  <a16:creationId xmlns:a16="http://schemas.microsoft.com/office/drawing/2014/main" id="{AE7B69AE-BE1F-36B6-3313-1C50511F42B5}"/>
                </a:ext>
              </a:extLst>
            </p:cNvPr>
            <p:cNvSpPr>
              <a:spLocks noChangeAspect="1"/>
            </p:cNvSpPr>
            <p:nvPr/>
          </p:nvSpPr>
          <p:spPr bwMode="auto">
            <a:xfrm>
              <a:off x="3267820" y="1328017"/>
              <a:ext cx="2484716" cy="1613148"/>
            </a:xfrm>
            <a:prstGeom prst="rect">
              <a:avLst/>
            </a:prstGeom>
            <a:solidFill>
              <a:srgbClr val="00BCEB"/>
            </a:solidFill>
            <a:ln w="25400" cap="flat" cmpd="sng" algn="ctr">
              <a:noFill/>
              <a:prstDash val="solid"/>
            </a:ln>
            <a:effectLst/>
          </p:spPr>
          <p:txBody>
            <a:bodyPr anchor="ctr"/>
            <a:lstStyle/>
            <a:p>
              <a:pPr algn="ctr" defTabSz="609402">
                <a:defRPr/>
              </a:pPr>
              <a:endParaRPr lang="en-US" sz="3199" kern="0" dirty="0">
                <a:solidFill>
                  <a:srgbClr val="005073"/>
                </a:solidFill>
                <a:latin typeface="CiscoSansTT ExtraLight"/>
                <a:ea typeface="+mn-ea"/>
                <a:cs typeface="+mn-cs"/>
              </a:endParaRPr>
            </a:p>
          </p:txBody>
        </p:sp>
        <p:sp>
          <p:nvSpPr>
            <p:cNvPr id="61" name="Rectangle 380">
              <a:extLst>
                <a:ext uri="{FF2B5EF4-FFF2-40B4-BE49-F238E27FC236}">
                  <a16:creationId xmlns:a16="http://schemas.microsoft.com/office/drawing/2014/main" id="{5C48AE68-34A0-9645-DAC2-8167D0C68C89}"/>
                </a:ext>
              </a:extLst>
            </p:cNvPr>
            <p:cNvSpPr>
              <a:spLocks noChangeArrowheads="1"/>
            </p:cNvSpPr>
            <p:nvPr/>
          </p:nvSpPr>
          <p:spPr bwMode="auto">
            <a:xfrm>
              <a:off x="3379804" y="2409703"/>
              <a:ext cx="2260747" cy="46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Skills are increasingly important in labor markets***</a:t>
              </a:r>
            </a:p>
          </p:txBody>
        </p:sp>
        <p:grpSp>
          <p:nvGrpSpPr>
            <p:cNvPr id="62" name="Group 390">
              <a:extLst>
                <a:ext uri="{FF2B5EF4-FFF2-40B4-BE49-F238E27FC236}">
                  <a16:creationId xmlns:a16="http://schemas.microsoft.com/office/drawing/2014/main" id="{675E2044-8DE9-5DF0-B218-E1A4ED63580B}"/>
                </a:ext>
              </a:extLst>
            </p:cNvPr>
            <p:cNvGrpSpPr>
              <a:grpSpLocks/>
            </p:cNvGrpSpPr>
            <p:nvPr/>
          </p:nvGrpSpPr>
          <p:grpSpPr bwMode="auto">
            <a:xfrm>
              <a:off x="3511042" y="1546940"/>
              <a:ext cx="1998271" cy="723245"/>
              <a:chOff x="3393438" y="1998133"/>
              <a:chExt cx="1154855" cy="787401"/>
            </a:xfrm>
          </p:grpSpPr>
          <p:sp>
            <p:nvSpPr>
              <p:cNvPr id="64" name="Rectangle 63">
                <a:extLst>
                  <a:ext uri="{FF2B5EF4-FFF2-40B4-BE49-F238E27FC236}">
                    <a16:creationId xmlns:a16="http://schemas.microsoft.com/office/drawing/2014/main" id="{460C4F6B-DA0D-81BD-7920-B450C7F17605}"/>
                  </a:ext>
                </a:extLst>
              </p:cNvPr>
              <p:cNvSpPr/>
              <p:nvPr/>
            </p:nvSpPr>
            <p:spPr>
              <a:xfrm>
                <a:off x="3393131" y="1997464"/>
                <a:ext cx="1154759" cy="261259"/>
              </a:xfrm>
              <a:prstGeom prst="rect">
                <a:avLst/>
              </a:prstGeom>
              <a:solidFill>
                <a:srgbClr val="0077AC"/>
              </a:solidFill>
              <a:ln w="25400" cap="flat" cmpd="sng" algn="ctr">
                <a:noFill/>
                <a:prstDash val="solid"/>
              </a:ln>
              <a:effectLst/>
            </p:spPr>
            <p:txBody>
              <a:bodyPr anchor="ctr"/>
              <a:lstStyle/>
              <a:p>
                <a:pPr algn="ctr" defTabSz="609402">
                  <a:defRPr/>
                </a:pPr>
                <a:r>
                  <a:rPr lang="en-US" sz="1400" kern="0" dirty="0">
                    <a:solidFill>
                      <a:srgbClr val="FFFFFF"/>
                    </a:solidFill>
                    <a:latin typeface="CiscoSansTT Light" panose="020B0503020201020303" pitchFamily="34" charset="0"/>
                    <a:ea typeface="+mn-ea"/>
                    <a:cs typeface="CiscoSansTT Light" panose="020B0503020201020303" pitchFamily="34" charset="0"/>
                  </a:rPr>
                  <a:t>Adaptability</a:t>
                </a:r>
              </a:p>
            </p:txBody>
          </p:sp>
          <p:sp>
            <p:nvSpPr>
              <p:cNvPr id="65" name="Rectangle 64">
                <a:extLst>
                  <a:ext uri="{FF2B5EF4-FFF2-40B4-BE49-F238E27FC236}">
                    <a16:creationId xmlns:a16="http://schemas.microsoft.com/office/drawing/2014/main" id="{904BD0FD-E5AA-3AE1-4615-2C6DA581A32A}"/>
                  </a:ext>
                </a:extLst>
              </p:cNvPr>
              <p:cNvSpPr/>
              <p:nvPr/>
            </p:nvSpPr>
            <p:spPr>
              <a:xfrm>
                <a:off x="3393131" y="2258724"/>
                <a:ext cx="1154759" cy="263073"/>
              </a:xfrm>
              <a:prstGeom prst="rect">
                <a:avLst/>
              </a:prstGeom>
              <a:solidFill>
                <a:srgbClr val="005073"/>
              </a:solidFill>
              <a:ln w="25400" cap="flat" cmpd="sng" algn="ctr">
                <a:noFill/>
                <a:prstDash val="solid"/>
              </a:ln>
              <a:effectLst/>
            </p:spPr>
            <p:txBody>
              <a:bodyPr anchor="ctr"/>
              <a:lstStyle/>
              <a:p>
                <a:pPr algn="ctr" defTabSz="609402">
                  <a:defRPr/>
                </a:pPr>
                <a:r>
                  <a:rPr lang="en-US" sz="1400" kern="0" dirty="0">
                    <a:solidFill>
                      <a:srgbClr val="FFFFFF"/>
                    </a:solidFill>
                    <a:latin typeface="CiscoSansTT Light" panose="020B0503020201020303" pitchFamily="34" charset="0"/>
                    <a:ea typeface="+mn-ea"/>
                    <a:cs typeface="CiscoSansTT Light" panose="020B0503020201020303" pitchFamily="34" charset="0"/>
                  </a:rPr>
                  <a:t>Advanced Cognitive</a:t>
                </a:r>
              </a:p>
            </p:txBody>
          </p:sp>
          <p:sp>
            <p:nvSpPr>
              <p:cNvPr id="66" name="Rectangle 65">
                <a:extLst>
                  <a:ext uri="{FF2B5EF4-FFF2-40B4-BE49-F238E27FC236}">
                    <a16:creationId xmlns:a16="http://schemas.microsoft.com/office/drawing/2014/main" id="{4B39DBA4-A6C6-0349-F6C2-77399098B973}"/>
                  </a:ext>
                </a:extLst>
              </p:cNvPr>
              <p:cNvSpPr/>
              <p:nvPr/>
            </p:nvSpPr>
            <p:spPr>
              <a:xfrm>
                <a:off x="3393131" y="2521797"/>
                <a:ext cx="1154759" cy="263074"/>
              </a:xfrm>
              <a:prstGeom prst="rect">
                <a:avLst/>
              </a:prstGeom>
              <a:solidFill>
                <a:srgbClr val="005073">
                  <a:lumMod val="75000"/>
                </a:srgbClr>
              </a:solidFill>
              <a:ln w="25400" cap="flat" cmpd="sng" algn="ctr">
                <a:noFill/>
                <a:prstDash val="solid"/>
              </a:ln>
              <a:effectLst/>
            </p:spPr>
            <p:txBody>
              <a:bodyPr anchor="ctr"/>
              <a:lstStyle/>
              <a:p>
                <a:pPr algn="ctr" defTabSz="609402">
                  <a:defRPr/>
                </a:pPr>
                <a:r>
                  <a:rPr lang="en-US" sz="1400" kern="0" dirty="0">
                    <a:solidFill>
                      <a:srgbClr val="FFFFFF"/>
                    </a:solidFill>
                    <a:latin typeface="CiscoSansTT Light" panose="020B0503020201020303" pitchFamily="34" charset="0"/>
                    <a:ea typeface="+mn-ea"/>
                    <a:cs typeface="CiscoSansTT Light" panose="020B0503020201020303" pitchFamily="34" charset="0"/>
                  </a:rPr>
                  <a:t>Socio-behavioral </a:t>
                </a:r>
              </a:p>
            </p:txBody>
          </p:sp>
        </p:grpSp>
        <p:sp>
          <p:nvSpPr>
            <p:cNvPr id="63" name="Rectangle 314">
              <a:extLst>
                <a:ext uri="{FF2B5EF4-FFF2-40B4-BE49-F238E27FC236}">
                  <a16:creationId xmlns:a16="http://schemas.microsoft.com/office/drawing/2014/main" id="{81CE6A75-BAFC-C98A-8387-AB7B98FF9EDB}"/>
                </a:ext>
              </a:extLst>
            </p:cNvPr>
            <p:cNvSpPr>
              <a:spLocks noChangeArrowheads="1"/>
            </p:cNvSpPr>
            <p:nvPr/>
          </p:nvSpPr>
          <p:spPr bwMode="auto">
            <a:xfrm>
              <a:off x="886214" y="2480263"/>
              <a:ext cx="2089890" cy="32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609402">
                <a:defRPr/>
              </a:pPr>
              <a:r>
                <a:rPr lang="en-US" altLang="en-US" sz="1333" kern="0" dirty="0">
                  <a:solidFill>
                    <a:srgbClr val="FFFFFF"/>
                  </a:solidFill>
                  <a:latin typeface="CiscoSansTT Light" panose="020B0503020201020303" pitchFamily="34" charset="0"/>
                  <a:cs typeface="CiscoSansTT Light" panose="020B0503020201020303" pitchFamily="34" charset="0"/>
                </a:rPr>
                <a:t> </a:t>
              </a:r>
            </a:p>
          </p:txBody>
        </p:sp>
      </p:grpSp>
      <p:sp>
        <p:nvSpPr>
          <p:cNvPr id="71" name="bottom links">
            <a:extLst>
              <a:ext uri="{FF2B5EF4-FFF2-40B4-BE49-F238E27FC236}">
                <a16:creationId xmlns:a16="http://schemas.microsoft.com/office/drawing/2014/main" id="{266835B4-F3A8-7397-9C6E-FABD9B410EC0}"/>
              </a:ext>
            </a:extLst>
          </p:cNvPr>
          <p:cNvSpPr txBox="1"/>
          <p:nvPr/>
        </p:nvSpPr>
        <p:spPr>
          <a:xfrm>
            <a:off x="1738237" y="6202185"/>
            <a:ext cx="8396401" cy="461545"/>
          </a:xfrm>
          <a:prstGeom prst="rect">
            <a:avLst/>
          </a:prstGeom>
          <a:noFill/>
        </p:spPr>
        <p:txBody>
          <a:bodyPr wrap="square" rtlCol="0" anchor="ctr">
            <a:spAutoFit/>
          </a:bodyPr>
          <a:lstStyle/>
          <a:p>
            <a:pPr defTabSz="609402">
              <a:defRPr/>
            </a:pPr>
            <a:r>
              <a:rPr lang="en-US" sz="800" dirty="0">
                <a:solidFill>
                  <a:srgbClr val="005073">
                    <a:alpha val="70000"/>
                  </a:srgbClr>
                </a:solidFill>
                <a:latin typeface="CiscoSansTT ExtraLight"/>
              </a:rPr>
              <a:t>*”Reskilling Revolution: A Future of Jobs for All,” World Economic Forum, accessed January 2018, </a:t>
            </a:r>
            <a:r>
              <a:rPr lang="en-US" sz="800" dirty="0">
                <a:solidFill>
                  <a:srgbClr val="282828"/>
                </a:solidFill>
                <a:latin typeface="CiscoSansTT ExtraLight"/>
                <a:hlinkClick r:id="rId3"/>
              </a:rPr>
              <a:t>https://www.weforum.org/reports/towards-a-reskilling-revolution</a:t>
            </a:r>
            <a:r>
              <a:rPr lang="en-US" sz="800" dirty="0">
                <a:solidFill>
                  <a:srgbClr val="282828"/>
                </a:solidFill>
                <a:latin typeface="CiscoSansTT ExtraLight"/>
              </a:rPr>
              <a:t>.</a:t>
            </a:r>
          </a:p>
          <a:p>
            <a:pPr defTabSz="609402">
              <a:defRPr/>
            </a:pPr>
            <a:r>
              <a:rPr lang="en-US" sz="800" dirty="0">
                <a:solidFill>
                  <a:srgbClr val="005073">
                    <a:alpha val="70000"/>
                  </a:srgbClr>
                </a:solidFill>
                <a:latin typeface="CiscoSansTT ExtraLight"/>
              </a:rPr>
              <a:t>**”The Future of Jobs,” World Economic Forum, accessed January 2018, </a:t>
            </a:r>
            <a:r>
              <a:rPr lang="en-US" sz="800" dirty="0">
                <a:solidFill>
                  <a:srgbClr val="282828"/>
                </a:solidFill>
                <a:latin typeface="CiscoSansTT ExtraLight"/>
                <a:hlinkClick r:id="rId4"/>
              </a:rPr>
              <a:t>http://www3.weforum.org/docs/WEF_Future_of_Jobs.pdf</a:t>
            </a:r>
            <a:r>
              <a:rPr lang="en-US" sz="800" dirty="0">
                <a:solidFill>
                  <a:srgbClr val="282828"/>
                </a:solidFill>
                <a:latin typeface="CiscoSansTT ExtraLight"/>
              </a:rPr>
              <a:t>.</a:t>
            </a:r>
          </a:p>
          <a:p>
            <a:pPr defTabSz="609402">
              <a:defRPr/>
            </a:pPr>
            <a:r>
              <a:rPr lang="en-US" sz="800" dirty="0">
                <a:solidFill>
                  <a:srgbClr val="005073">
                    <a:alpha val="70000"/>
                  </a:srgbClr>
                </a:solidFill>
                <a:latin typeface="CiscoSansTT ExtraLight"/>
              </a:rPr>
              <a:t>***The Changing Nature of Work, The World Bank, accessed January 2019, </a:t>
            </a:r>
            <a:r>
              <a:rPr lang="en-US" sz="800" dirty="0">
                <a:solidFill>
                  <a:srgbClr val="282828"/>
                </a:solidFill>
                <a:latin typeface="CiscoSansTT ExtraLight"/>
                <a:hlinkClick r:id="rId5"/>
              </a:rPr>
              <a:t>http://www.worldbank.org/en/publication/wdr2019</a:t>
            </a:r>
            <a:endParaRPr lang="en-US" sz="800" dirty="0">
              <a:solidFill>
                <a:srgbClr val="282828"/>
              </a:solidFill>
              <a:latin typeface="CiscoSansTT ExtraLight"/>
            </a:endParaRPr>
          </a:p>
        </p:txBody>
      </p:sp>
    </p:spTree>
    <p:extLst>
      <p:ext uri="{BB962C8B-B14F-4D97-AF65-F5344CB8AC3E}">
        <p14:creationId xmlns:p14="http://schemas.microsoft.com/office/powerpoint/2010/main" val="4256783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4232" y="5107589"/>
            <a:ext cx="12188825" cy="998898"/>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US" sz="2399" dirty="0">
              <a:solidFill>
                <a:srgbClr val="0D274D"/>
              </a:solidFill>
              <a:latin typeface="CiscoSansTT ExtraLight"/>
            </a:endParaRPr>
          </a:p>
        </p:txBody>
      </p:sp>
      <p:sp>
        <p:nvSpPr>
          <p:cNvPr id="3" name="Title 2"/>
          <p:cNvSpPr>
            <a:spLocks noGrp="1"/>
          </p:cNvSpPr>
          <p:nvPr>
            <p:ph type="title"/>
          </p:nvPr>
        </p:nvSpPr>
        <p:spPr>
          <a:xfrm>
            <a:off x="583535" y="455859"/>
            <a:ext cx="11124420" cy="975529"/>
          </a:xfrm>
        </p:spPr>
        <p:txBody>
          <a:bodyPr/>
          <a:lstStyle/>
          <a:p>
            <a:r>
              <a:rPr lang="en-US" dirty="0"/>
              <a:t>Human Capital</a:t>
            </a:r>
            <a:br>
              <a:rPr lang="en-US" dirty="0"/>
            </a:br>
            <a:r>
              <a:rPr lang="en-US" sz="2399" dirty="0"/>
              <a:t>Building capacity for resilience </a:t>
            </a:r>
          </a:p>
        </p:txBody>
      </p:sp>
      <p:sp>
        <p:nvSpPr>
          <p:cNvPr id="19" name="Rounded Rectangle 18"/>
          <p:cNvSpPr/>
          <p:nvPr/>
        </p:nvSpPr>
        <p:spPr>
          <a:xfrm>
            <a:off x="4611597" y="1763426"/>
            <a:ext cx="2965630" cy="3257741"/>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US" sz="2399" dirty="0">
              <a:solidFill>
                <a:srgbClr val="0D274D"/>
              </a:solidFill>
              <a:latin typeface="CiscoSansTT ExtraLight"/>
            </a:endParaRPr>
          </a:p>
        </p:txBody>
      </p:sp>
      <p:sp>
        <p:nvSpPr>
          <p:cNvPr id="20" name="Rounded Rectangle 19"/>
          <p:cNvSpPr/>
          <p:nvPr/>
        </p:nvSpPr>
        <p:spPr>
          <a:xfrm>
            <a:off x="8167584" y="1763426"/>
            <a:ext cx="2965630" cy="3257741"/>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US" sz="2399" dirty="0">
              <a:solidFill>
                <a:srgbClr val="0D274D"/>
              </a:solidFill>
              <a:latin typeface="CiscoSansTT ExtraLight"/>
            </a:endParaRPr>
          </a:p>
        </p:txBody>
      </p:sp>
      <p:sp>
        <p:nvSpPr>
          <p:cNvPr id="21" name="Rounded Rectangle 20"/>
          <p:cNvSpPr/>
          <p:nvPr/>
        </p:nvSpPr>
        <p:spPr>
          <a:xfrm>
            <a:off x="1055611" y="1763426"/>
            <a:ext cx="2965630" cy="3257741"/>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US" sz="2399" dirty="0">
              <a:solidFill>
                <a:srgbClr val="0D274D"/>
              </a:solidFill>
              <a:latin typeface="CiscoSansTT ExtraLight"/>
            </a:endParaRPr>
          </a:p>
        </p:txBody>
      </p:sp>
      <p:sp>
        <p:nvSpPr>
          <p:cNvPr id="22" name="Rounded Rectangle 21"/>
          <p:cNvSpPr/>
          <p:nvPr/>
        </p:nvSpPr>
        <p:spPr>
          <a:xfrm>
            <a:off x="1055611" y="1620571"/>
            <a:ext cx="2965630" cy="564154"/>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US" sz="2399" dirty="0">
              <a:solidFill>
                <a:srgbClr val="0D274D"/>
              </a:solidFill>
              <a:latin typeface="CiscoSansTT ExtraLight"/>
            </a:endParaRPr>
          </a:p>
        </p:txBody>
      </p:sp>
      <p:sp>
        <p:nvSpPr>
          <p:cNvPr id="23" name="TextBox 22"/>
          <p:cNvSpPr txBox="1"/>
          <p:nvPr/>
        </p:nvSpPr>
        <p:spPr>
          <a:xfrm>
            <a:off x="1324622" y="1677004"/>
            <a:ext cx="2427608" cy="451342"/>
          </a:xfrm>
          <a:prstGeom prst="rect">
            <a:avLst/>
          </a:prstGeom>
          <a:noFill/>
        </p:spPr>
        <p:txBody>
          <a:bodyPr wrap="square" lIns="0" tIns="0" rIns="0" bIns="0" rtlCol="0">
            <a:spAutoFit/>
          </a:bodyPr>
          <a:lstStyle/>
          <a:p>
            <a:pPr algn="ctr" defTabSz="609448">
              <a:defRPr/>
            </a:pPr>
            <a:r>
              <a:rPr lang="en-US" sz="1600" dirty="0">
                <a:solidFill>
                  <a:srgbClr val="0D274D"/>
                </a:solidFill>
                <a:latin typeface="CiscoSansTT ExtraLight"/>
              </a:rPr>
              <a:t>Skilling-Reskilling</a:t>
            </a:r>
          </a:p>
          <a:p>
            <a:pPr algn="ctr" defTabSz="609448">
              <a:defRPr/>
            </a:pPr>
            <a:r>
              <a:rPr lang="en-US" sz="1333" dirty="0">
                <a:solidFill>
                  <a:srgbClr val="0D274D"/>
                </a:solidFill>
                <a:latin typeface="CiscoSansTT ExtraLight"/>
              </a:rPr>
              <a:t>(1</a:t>
            </a:r>
            <a:r>
              <a:rPr lang="en-US" sz="1333" baseline="30000" dirty="0">
                <a:solidFill>
                  <a:srgbClr val="0D274D"/>
                </a:solidFill>
                <a:latin typeface="CiscoSansTT ExtraLight"/>
              </a:rPr>
              <a:t>st</a:t>
            </a:r>
            <a:r>
              <a:rPr lang="en-US" sz="1333" dirty="0">
                <a:solidFill>
                  <a:srgbClr val="0D274D"/>
                </a:solidFill>
                <a:latin typeface="CiscoSansTT ExtraLight"/>
              </a:rPr>
              <a:t> + 2</a:t>
            </a:r>
            <a:r>
              <a:rPr lang="en-US" sz="1333" baseline="30000" dirty="0">
                <a:solidFill>
                  <a:srgbClr val="0D274D"/>
                </a:solidFill>
                <a:latin typeface="CiscoSansTT ExtraLight"/>
              </a:rPr>
              <a:t>nd</a:t>
            </a:r>
            <a:r>
              <a:rPr lang="en-US" sz="1333" dirty="0">
                <a:solidFill>
                  <a:srgbClr val="0D274D"/>
                </a:solidFill>
                <a:latin typeface="CiscoSansTT ExtraLight"/>
              </a:rPr>
              <a:t> Industrial revolutions)</a:t>
            </a:r>
          </a:p>
        </p:txBody>
      </p:sp>
      <p:grpSp>
        <p:nvGrpSpPr>
          <p:cNvPr id="24" name="Group 23"/>
          <p:cNvGrpSpPr/>
          <p:nvPr/>
        </p:nvGrpSpPr>
        <p:grpSpPr>
          <a:xfrm>
            <a:off x="2111477" y="2356241"/>
            <a:ext cx="853902" cy="1047122"/>
            <a:chOff x="1260181" y="1839901"/>
            <a:chExt cx="640593" cy="785546"/>
          </a:xfrm>
        </p:grpSpPr>
        <p:sp>
          <p:nvSpPr>
            <p:cNvPr id="25" name="Oval 24"/>
            <p:cNvSpPr/>
            <p:nvPr/>
          </p:nvSpPr>
          <p:spPr>
            <a:xfrm>
              <a:off x="1470537" y="1839901"/>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Q</a:t>
              </a:r>
            </a:p>
          </p:txBody>
        </p:sp>
        <p:sp>
          <p:nvSpPr>
            <p:cNvPr id="26" name="Oval 25"/>
            <p:cNvSpPr/>
            <p:nvPr/>
          </p:nvSpPr>
          <p:spPr>
            <a:xfrm>
              <a:off x="1690418" y="200546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sp>
          <p:nvSpPr>
            <p:cNvPr id="27" name="Oval 26"/>
            <p:cNvSpPr/>
            <p:nvPr/>
          </p:nvSpPr>
          <p:spPr>
            <a:xfrm>
              <a:off x="1690418" y="225605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sp>
          <p:nvSpPr>
            <p:cNvPr id="28" name="Oval 27"/>
            <p:cNvSpPr/>
            <p:nvPr/>
          </p:nvSpPr>
          <p:spPr>
            <a:xfrm>
              <a:off x="1260181" y="200546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sp>
          <p:nvSpPr>
            <p:cNvPr id="29" name="Oval 28"/>
            <p:cNvSpPr/>
            <p:nvPr/>
          </p:nvSpPr>
          <p:spPr>
            <a:xfrm>
              <a:off x="1260181" y="225605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sp>
          <p:nvSpPr>
            <p:cNvPr id="30" name="Oval 29"/>
            <p:cNvSpPr/>
            <p:nvPr/>
          </p:nvSpPr>
          <p:spPr>
            <a:xfrm>
              <a:off x="1469680" y="2415091"/>
              <a:ext cx="210356" cy="2103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A</a:t>
              </a:r>
            </a:p>
          </p:txBody>
        </p:sp>
        <p:cxnSp>
          <p:nvCxnSpPr>
            <p:cNvPr id="31" name="Straight Arrow Connector 30"/>
            <p:cNvCxnSpPr>
              <a:stCxn id="25" idx="4"/>
              <a:endCxn id="30" idx="0"/>
            </p:cNvCxnSpPr>
            <p:nvPr/>
          </p:nvCxnSpPr>
          <p:spPr>
            <a:xfrm flipH="1">
              <a:off x="1574858" y="2050257"/>
              <a:ext cx="857" cy="36483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885047" y="3588946"/>
            <a:ext cx="1306758" cy="246221"/>
          </a:xfrm>
          <a:prstGeom prst="rect">
            <a:avLst/>
          </a:prstGeom>
          <a:noFill/>
        </p:spPr>
        <p:txBody>
          <a:bodyPr wrap="square" lIns="0" tIns="0" rIns="0" bIns="0" rtlCol="0" anchor="ctr">
            <a:spAutoFit/>
          </a:bodyPr>
          <a:lstStyle/>
          <a:p>
            <a:pPr algn="ctr" defTabSz="609448">
              <a:defRPr/>
            </a:pPr>
            <a:r>
              <a:rPr lang="en-US" sz="1600" b="1" dirty="0">
                <a:solidFill>
                  <a:srgbClr val="00BCEB"/>
                </a:solidFill>
                <a:latin typeface="CiscoSansTT ExtraLight"/>
              </a:rPr>
              <a:t>Competence</a:t>
            </a:r>
            <a:endParaRPr lang="en-US" sz="1333" b="1" dirty="0">
              <a:solidFill>
                <a:srgbClr val="00BCEB"/>
              </a:solidFill>
              <a:latin typeface="CiscoSansTT ExtraLight"/>
            </a:endParaRPr>
          </a:p>
        </p:txBody>
      </p:sp>
      <p:sp>
        <p:nvSpPr>
          <p:cNvPr id="33" name="TextBox 32"/>
          <p:cNvSpPr txBox="1"/>
          <p:nvPr/>
        </p:nvSpPr>
        <p:spPr>
          <a:xfrm>
            <a:off x="1055611" y="3940476"/>
            <a:ext cx="2965630" cy="410262"/>
          </a:xfrm>
          <a:prstGeom prst="rect">
            <a:avLst/>
          </a:prstGeom>
          <a:noFill/>
        </p:spPr>
        <p:txBody>
          <a:bodyPr wrap="square" lIns="0" tIns="0" rIns="0" bIns="0" rtlCol="0" anchor="ctr">
            <a:noAutofit/>
          </a:bodyPr>
          <a:lstStyle/>
          <a:p>
            <a:pPr algn="ctr" defTabSz="609448">
              <a:defRPr/>
            </a:pPr>
            <a:r>
              <a:rPr lang="en-US" sz="1333" dirty="0">
                <a:solidFill>
                  <a:srgbClr val="FFFFFF"/>
                </a:solidFill>
                <a:latin typeface="CiscoSansTT ExtraLight"/>
              </a:rPr>
              <a:t>Perform to benchmark level</a:t>
            </a:r>
          </a:p>
        </p:txBody>
      </p:sp>
      <p:sp>
        <p:nvSpPr>
          <p:cNvPr id="34" name="TextBox 33"/>
          <p:cNvSpPr txBox="1"/>
          <p:nvPr/>
        </p:nvSpPr>
        <p:spPr>
          <a:xfrm>
            <a:off x="1055611" y="4501598"/>
            <a:ext cx="2965630" cy="410262"/>
          </a:xfrm>
          <a:prstGeom prst="rect">
            <a:avLst/>
          </a:prstGeom>
          <a:noFill/>
        </p:spPr>
        <p:txBody>
          <a:bodyPr wrap="square" lIns="0" tIns="0" rIns="0" bIns="0" rtlCol="0" anchor="ctr">
            <a:noAutofit/>
          </a:bodyPr>
          <a:lstStyle/>
          <a:p>
            <a:pPr algn="ctr" defTabSz="609448">
              <a:defRPr/>
            </a:pPr>
            <a:r>
              <a:rPr lang="en-US" sz="1333" dirty="0">
                <a:solidFill>
                  <a:srgbClr val="FFFFFF"/>
                </a:solidFill>
                <a:latin typeface="CiscoSansTT ExtraLight"/>
              </a:rPr>
              <a:t>Draw on existing knowledge</a:t>
            </a:r>
          </a:p>
        </p:txBody>
      </p:sp>
      <p:sp>
        <p:nvSpPr>
          <p:cNvPr id="35" name="TextBox 34"/>
          <p:cNvSpPr txBox="1"/>
          <p:nvPr/>
        </p:nvSpPr>
        <p:spPr>
          <a:xfrm>
            <a:off x="711014" y="5181391"/>
            <a:ext cx="10817582" cy="851452"/>
          </a:xfrm>
          <a:prstGeom prst="rect">
            <a:avLst/>
          </a:prstGeom>
          <a:noFill/>
        </p:spPr>
        <p:txBody>
          <a:bodyPr wrap="square" lIns="0" tIns="0" rIns="0" bIns="0" rtlCol="0">
            <a:spAutoFit/>
          </a:bodyPr>
          <a:lstStyle/>
          <a:p>
            <a:pPr defTabSz="609448">
              <a:spcBef>
                <a:spcPts val="400"/>
              </a:spcBef>
              <a:spcAft>
                <a:spcPts val="800"/>
              </a:spcAft>
              <a:defRPr/>
            </a:pPr>
            <a:r>
              <a:rPr lang="en-US" sz="1600" dirty="0">
                <a:solidFill>
                  <a:srgbClr val="FFFFFF"/>
                </a:solidFill>
                <a:latin typeface="CiscoSansTT ExtraLight"/>
              </a:rPr>
              <a:t>“We have the opportunity to reach out and elevate different parts of the world, tap into talent, and provide education to places in the world that didn’t have those options before. And that’s better for all humanity.”</a:t>
            </a:r>
          </a:p>
          <a:p>
            <a:pPr algn="r" defTabSz="609448">
              <a:spcBef>
                <a:spcPts val="400"/>
              </a:spcBef>
              <a:spcAft>
                <a:spcPts val="800"/>
              </a:spcAft>
              <a:defRPr/>
            </a:pPr>
            <a:r>
              <a:rPr lang="en-US" sz="1333" b="1" dirty="0">
                <a:solidFill>
                  <a:srgbClr val="FFFFFF"/>
                </a:solidFill>
                <a:latin typeface="CiscoSansTT ExtraLight"/>
              </a:rPr>
              <a:t>– Heather McGowan, Futurist and Education Speaker</a:t>
            </a:r>
          </a:p>
        </p:txBody>
      </p:sp>
      <p:sp>
        <p:nvSpPr>
          <p:cNvPr id="36" name="Rounded Rectangle 35"/>
          <p:cNvSpPr/>
          <p:nvPr/>
        </p:nvSpPr>
        <p:spPr>
          <a:xfrm>
            <a:off x="4611597" y="1620571"/>
            <a:ext cx="2965630" cy="564154"/>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US" sz="2399" dirty="0">
              <a:solidFill>
                <a:srgbClr val="0D274D"/>
              </a:solidFill>
              <a:latin typeface="CiscoSansTT ExtraLight"/>
            </a:endParaRPr>
          </a:p>
        </p:txBody>
      </p:sp>
      <p:sp>
        <p:nvSpPr>
          <p:cNvPr id="37" name="Rounded Rectangle 36"/>
          <p:cNvSpPr/>
          <p:nvPr/>
        </p:nvSpPr>
        <p:spPr>
          <a:xfrm>
            <a:off x="8167584" y="1620571"/>
            <a:ext cx="2965630" cy="564154"/>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US" sz="2399" dirty="0">
              <a:solidFill>
                <a:srgbClr val="0D274D"/>
              </a:solidFill>
              <a:latin typeface="CiscoSansTT ExtraLight"/>
            </a:endParaRPr>
          </a:p>
        </p:txBody>
      </p:sp>
      <p:sp>
        <p:nvSpPr>
          <p:cNvPr id="38" name="TextBox 37"/>
          <p:cNvSpPr txBox="1"/>
          <p:nvPr/>
        </p:nvSpPr>
        <p:spPr>
          <a:xfrm>
            <a:off x="4880608" y="1677004"/>
            <a:ext cx="2427608" cy="451342"/>
          </a:xfrm>
          <a:prstGeom prst="rect">
            <a:avLst/>
          </a:prstGeom>
          <a:noFill/>
        </p:spPr>
        <p:txBody>
          <a:bodyPr wrap="square" lIns="0" tIns="0" rIns="0" bIns="0" rtlCol="0">
            <a:spAutoFit/>
          </a:bodyPr>
          <a:lstStyle/>
          <a:p>
            <a:pPr algn="ctr" defTabSz="609448">
              <a:defRPr/>
            </a:pPr>
            <a:r>
              <a:rPr lang="en-US" sz="1600" dirty="0">
                <a:solidFill>
                  <a:srgbClr val="0D274D"/>
                </a:solidFill>
                <a:latin typeface="CiscoSansTT ExtraLight"/>
              </a:rPr>
              <a:t>Upskilling</a:t>
            </a:r>
          </a:p>
          <a:p>
            <a:pPr algn="ctr" defTabSz="609448">
              <a:defRPr/>
            </a:pPr>
            <a:r>
              <a:rPr lang="en-US" sz="1333" dirty="0">
                <a:solidFill>
                  <a:srgbClr val="0D274D"/>
                </a:solidFill>
                <a:latin typeface="CiscoSansTT ExtraLight"/>
              </a:rPr>
              <a:t>(3</a:t>
            </a:r>
            <a:r>
              <a:rPr lang="en-US" sz="1333" baseline="30000" dirty="0">
                <a:solidFill>
                  <a:srgbClr val="0D274D"/>
                </a:solidFill>
                <a:latin typeface="CiscoSansTT ExtraLight"/>
              </a:rPr>
              <a:t>rd</a:t>
            </a:r>
            <a:r>
              <a:rPr lang="en-US" sz="1333" dirty="0">
                <a:solidFill>
                  <a:srgbClr val="0D274D"/>
                </a:solidFill>
                <a:latin typeface="CiscoSansTT ExtraLight"/>
              </a:rPr>
              <a:t> Industrial revolution)</a:t>
            </a:r>
          </a:p>
        </p:txBody>
      </p:sp>
      <p:sp>
        <p:nvSpPr>
          <p:cNvPr id="39" name="TextBox 38"/>
          <p:cNvSpPr txBox="1"/>
          <p:nvPr/>
        </p:nvSpPr>
        <p:spPr>
          <a:xfrm>
            <a:off x="8436595" y="1677004"/>
            <a:ext cx="2427608" cy="451342"/>
          </a:xfrm>
          <a:prstGeom prst="rect">
            <a:avLst/>
          </a:prstGeom>
          <a:noFill/>
        </p:spPr>
        <p:txBody>
          <a:bodyPr wrap="square" lIns="0" tIns="0" rIns="0" bIns="0" rtlCol="0">
            <a:spAutoFit/>
          </a:bodyPr>
          <a:lstStyle/>
          <a:p>
            <a:pPr algn="ctr" defTabSz="609448">
              <a:defRPr/>
            </a:pPr>
            <a:r>
              <a:rPr lang="en-US" sz="1600" dirty="0">
                <a:solidFill>
                  <a:srgbClr val="0D274D"/>
                </a:solidFill>
                <a:latin typeface="CiscoSansTT ExtraLight"/>
              </a:rPr>
              <a:t>Human capital</a:t>
            </a:r>
          </a:p>
          <a:p>
            <a:pPr algn="ctr" defTabSz="609448">
              <a:defRPr/>
            </a:pPr>
            <a:r>
              <a:rPr lang="en-US" sz="1333" dirty="0">
                <a:solidFill>
                  <a:srgbClr val="0D274D"/>
                </a:solidFill>
                <a:latin typeface="CiscoSansTT ExtraLight"/>
              </a:rPr>
              <a:t>(4</a:t>
            </a:r>
            <a:r>
              <a:rPr lang="en-US" sz="1333" baseline="30000" dirty="0">
                <a:solidFill>
                  <a:srgbClr val="0D274D"/>
                </a:solidFill>
                <a:latin typeface="CiscoSansTT ExtraLight"/>
              </a:rPr>
              <a:t>th</a:t>
            </a:r>
            <a:r>
              <a:rPr lang="en-US" sz="1333" dirty="0">
                <a:solidFill>
                  <a:srgbClr val="0D274D"/>
                </a:solidFill>
                <a:latin typeface="CiscoSansTT ExtraLight"/>
              </a:rPr>
              <a:t> Industrial revolution)</a:t>
            </a:r>
          </a:p>
        </p:txBody>
      </p:sp>
      <p:grpSp>
        <p:nvGrpSpPr>
          <p:cNvPr id="40" name="Group 39"/>
          <p:cNvGrpSpPr/>
          <p:nvPr/>
        </p:nvGrpSpPr>
        <p:grpSpPr>
          <a:xfrm>
            <a:off x="5626139" y="2356241"/>
            <a:ext cx="936549" cy="1047122"/>
            <a:chOff x="2973031" y="1839901"/>
            <a:chExt cx="702595" cy="785546"/>
          </a:xfrm>
        </p:grpSpPr>
        <p:sp>
          <p:nvSpPr>
            <p:cNvPr id="41" name="Oval 40"/>
            <p:cNvSpPr/>
            <p:nvPr/>
          </p:nvSpPr>
          <p:spPr>
            <a:xfrm>
              <a:off x="2973031" y="2005462"/>
              <a:ext cx="210356" cy="210356"/>
            </a:xfrm>
            <a:prstGeom prst="ellipse">
              <a:avLst/>
            </a:prstGeom>
            <a:solidFill>
              <a:schemeClr val="accent6">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Q</a:t>
              </a:r>
            </a:p>
          </p:txBody>
        </p:sp>
        <p:sp>
          <p:nvSpPr>
            <p:cNvPr id="42" name="Oval 41"/>
            <p:cNvSpPr/>
            <p:nvPr/>
          </p:nvSpPr>
          <p:spPr>
            <a:xfrm>
              <a:off x="3200852" y="1839901"/>
              <a:ext cx="210356" cy="210356"/>
            </a:xfrm>
            <a:prstGeom prst="ellipse">
              <a:avLst/>
            </a:prstGeom>
            <a:solidFill>
              <a:schemeClr val="accent6">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Q</a:t>
              </a:r>
            </a:p>
          </p:txBody>
        </p:sp>
        <p:sp>
          <p:nvSpPr>
            <p:cNvPr id="43" name="Oval 42"/>
            <p:cNvSpPr/>
            <p:nvPr/>
          </p:nvSpPr>
          <p:spPr>
            <a:xfrm>
              <a:off x="3465270" y="2005462"/>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Q</a:t>
              </a:r>
            </a:p>
          </p:txBody>
        </p:sp>
        <p:sp>
          <p:nvSpPr>
            <p:cNvPr id="44" name="Oval 43"/>
            <p:cNvSpPr/>
            <p:nvPr/>
          </p:nvSpPr>
          <p:spPr>
            <a:xfrm>
              <a:off x="2973031" y="2256052"/>
              <a:ext cx="210356" cy="2103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A</a:t>
              </a:r>
            </a:p>
          </p:txBody>
        </p:sp>
        <p:sp>
          <p:nvSpPr>
            <p:cNvPr id="45" name="Oval 44"/>
            <p:cNvSpPr/>
            <p:nvPr/>
          </p:nvSpPr>
          <p:spPr>
            <a:xfrm>
              <a:off x="3465270" y="2256052"/>
              <a:ext cx="210356" cy="210356"/>
            </a:xfrm>
            <a:prstGeom prst="ellipse">
              <a:avLst/>
            </a:prstGeom>
            <a:solidFill>
              <a:srgbClr val="FBAB18">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A</a:t>
              </a:r>
            </a:p>
          </p:txBody>
        </p:sp>
        <p:sp>
          <p:nvSpPr>
            <p:cNvPr id="46" name="Oval 45"/>
            <p:cNvSpPr/>
            <p:nvPr/>
          </p:nvSpPr>
          <p:spPr>
            <a:xfrm>
              <a:off x="3200852" y="2415091"/>
              <a:ext cx="210356" cy="210356"/>
            </a:xfrm>
            <a:prstGeom prst="ellipse">
              <a:avLst/>
            </a:prstGeom>
            <a:solidFill>
              <a:srgbClr val="FBAB18">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A</a:t>
              </a:r>
            </a:p>
          </p:txBody>
        </p:sp>
        <p:sp>
          <p:nvSpPr>
            <p:cNvPr id="47" name="Oval 46"/>
            <p:cNvSpPr/>
            <p:nvPr/>
          </p:nvSpPr>
          <p:spPr>
            <a:xfrm>
              <a:off x="3200852" y="2127496"/>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cxnSp>
          <p:nvCxnSpPr>
            <p:cNvPr id="48" name="Elbow Connector 47"/>
            <p:cNvCxnSpPr>
              <a:stCxn id="43" idx="2"/>
              <a:endCxn id="44" idx="6"/>
            </p:cNvCxnSpPr>
            <p:nvPr/>
          </p:nvCxnSpPr>
          <p:spPr>
            <a:xfrm rot="10800000" flipV="1">
              <a:off x="3183388" y="2110640"/>
              <a:ext cx="281883" cy="250590"/>
            </a:xfrm>
            <a:prstGeom prst="bentConnector3">
              <a:avLst>
                <a:gd name="adj1" fmla="val 11986"/>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9106946" y="2224037"/>
            <a:ext cx="1086906" cy="1311532"/>
            <a:chOff x="4546204" y="1693851"/>
            <a:chExt cx="815392" cy="983905"/>
          </a:xfrm>
        </p:grpSpPr>
        <p:sp>
          <p:nvSpPr>
            <p:cNvPr id="50" name="Oval 49"/>
            <p:cNvSpPr/>
            <p:nvPr/>
          </p:nvSpPr>
          <p:spPr>
            <a:xfrm>
              <a:off x="4745517" y="16938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Q</a:t>
              </a:r>
            </a:p>
          </p:txBody>
        </p:sp>
        <p:sp>
          <p:nvSpPr>
            <p:cNvPr id="51" name="Oval 50"/>
            <p:cNvSpPr/>
            <p:nvPr/>
          </p:nvSpPr>
          <p:spPr>
            <a:xfrm>
              <a:off x="4552554" y="18081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Q</a:t>
              </a:r>
            </a:p>
          </p:txBody>
        </p:sp>
        <p:sp>
          <p:nvSpPr>
            <p:cNvPr id="52" name="Oval 51"/>
            <p:cNvSpPr/>
            <p:nvPr/>
          </p:nvSpPr>
          <p:spPr>
            <a:xfrm>
              <a:off x="4958954" y="18081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Q</a:t>
              </a:r>
            </a:p>
          </p:txBody>
        </p:sp>
        <p:sp>
          <p:nvSpPr>
            <p:cNvPr id="53" name="Oval 52"/>
            <p:cNvSpPr/>
            <p:nvPr/>
          </p:nvSpPr>
          <p:spPr>
            <a:xfrm>
              <a:off x="4546204" y="2079794"/>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sp>
          <p:nvSpPr>
            <p:cNvPr id="54" name="Oval 53"/>
            <p:cNvSpPr/>
            <p:nvPr/>
          </p:nvSpPr>
          <p:spPr>
            <a:xfrm>
              <a:off x="4622404" y="2345426"/>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sp>
          <p:nvSpPr>
            <p:cNvPr id="55" name="Oval 54"/>
            <p:cNvSpPr/>
            <p:nvPr/>
          </p:nvSpPr>
          <p:spPr>
            <a:xfrm>
              <a:off x="4973813" y="2075438"/>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sp>
          <p:nvSpPr>
            <p:cNvPr id="56" name="Oval 55"/>
            <p:cNvSpPr/>
            <p:nvPr/>
          </p:nvSpPr>
          <p:spPr>
            <a:xfrm>
              <a:off x="4886822" y="2341883"/>
              <a:ext cx="210356" cy="210356"/>
            </a:xfrm>
            <a:prstGeom prst="ellipse">
              <a:avLst/>
            </a:prstGeom>
            <a:solidFill>
              <a:srgbClr val="FBAB18">
                <a:alpha val="7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A</a:t>
              </a:r>
            </a:p>
          </p:txBody>
        </p:sp>
        <p:sp>
          <p:nvSpPr>
            <p:cNvPr id="57" name="Oval 56"/>
            <p:cNvSpPr/>
            <p:nvPr/>
          </p:nvSpPr>
          <p:spPr>
            <a:xfrm>
              <a:off x="5151240" y="2237461"/>
              <a:ext cx="210356" cy="210356"/>
            </a:xfrm>
            <a:prstGeom prst="ellipse">
              <a:avLst/>
            </a:prstGeom>
            <a:solidFill>
              <a:srgbClr val="FBAB18">
                <a:alpha val="7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A</a:t>
              </a:r>
            </a:p>
          </p:txBody>
        </p:sp>
        <p:sp>
          <p:nvSpPr>
            <p:cNvPr id="58" name="Oval 57"/>
            <p:cNvSpPr/>
            <p:nvPr/>
          </p:nvSpPr>
          <p:spPr>
            <a:xfrm>
              <a:off x="5097178" y="2467400"/>
              <a:ext cx="210356" cy="210356"/>
            </a:xfrm>
            <a:prstGeom prst="ellipse">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A</a:t>
              </a:r>
            </a:p>
          </p:txBody>
        </p:sp>
        <p:cxnSp>
          <p:nvCxnSpPr>
            <p:cNvPr id="59" name="Elbow Connector 58"/>
            <p:cNvCxnSpPr>
              <a:stCxn id="50" idx="4"/>
              <a:endCxn id="58" idx="2"/>
            </p:cNvCxnSpPr>
            <p:nvPr/>
          </p:nvCxnSpPr>
          <p:spPr>
            <a:xfrm rot="16200000" flipH="1">
              <a:off x="4639751" y="2115150"/>
              <a:ext cx="668371" cy="246483"/>
            </a:xfrm>
            <a:prstGeom prst="bentConnector2">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51" idx="4"/>
              <a:endCxn id="52" idx="4"/>
            </p:cNvCxnSpPr>
            <p:nvPr/>
          </p:nvCxnSpPr>
          <p:spPr>
            <a:xfrm rot="16200000" flipH="1">
              <a:off x="4860932" y="1815307"/>
              <a:ext cx="12700" cy="406400"/>
            </a:xfrm>
            <a:prstGeom prst="bentConnector3">
              <a:avLst>
                <a:gd name="adj1" fmla="val 225000"/>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6" idx="0"/>
              <a:endCxn id="57" idx="1"/>
            </p:cNvCxnSpPr>
            <p:nvPr/>
          </p:nvCxnSpPr>
          <p:spPr>
            <a:xfrm flipV="1">
              <a:off x="4992000" y="2268267"/>
              <a:ext cx="190046" cy="7361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8" idx="7"/>
              <a:endCxn id="57" idx="5"/>
            </p:cNvCxnSpPr>
            <p:nvPr/>
          </p:nvCxnSpPr>
          <p:spPr>
            <a:xfrm flipV="1">
              <a:off x="5276728" y="2417011"/>
              <a:ext cx="54062" cy="8119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4752579" y="1921383"/>
              <a:ext cx="210356" cy="210356"/>
            </a:xfrm>
            <a:prstGeom prst="ellipse">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endParaRPr lang="en-US" sz="1066" b="1" dirty="0">
                <a:solidFill>
                  <a:srgbClr val="0D274D"/>
                </a:solidFill>
                <a:latin typeface="CiscoSansTT ExtraLight"/>
              </a:endParaRPr>
            </a:p>
          </p:txBody>
        </p:sp>
        <p:sp>
          <p:nvSpPr>
            <p:cNvPr id="64" name="Oval 63"/>
            <p:cNvSpPr/>
            <p:nvPr/>
          </p:nvSpPr>
          <p:spPr>
            <a:xfrm>
              <a:off x="4752579" y="2148915"/>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448">
                <a:defRPr/>
              </a:pPr>
              <a:r>
                <a:rPr lang="en-US" sz="1066" b="1" dirty="0">
                  <a:solidFill>
                    <a:srgbClr val="0D274D"/>
                  </a:solidFill>
                  <a:latin typeface="CiscoSansTT ExtraLight"/>
                </a:rPr>
                <a:t>Q</a:t>
              </a:r>
            </a:p>
          </p:txBody>
        </p:sp>
      </p:grpSp>
      <p:sp>
        <p:nvSpPr>
          <p:cNvPr id="65" name="TextBox 64"/>
          <p:cNvSpPr txBox="1"/>
          <p:nvPr/>
        </p:nvSpPr>
        <p:spPr>
          <a:xfrm>
            <a:off x="5441033" y="3588946"/>
            <a:ext cx="1306758" cy="246221"/>
          </a:xfrm>
          <a:prstGeom prst="rect">
            <a:avLst/>
          </a:prstGeom>
          <a:noFill/>
        </p:spPr>
        <p:txBody>
          <a:bodyPr wrap="square" lIns="0" tIns="0" rIns="0" bIns="0" rtlCol="0" anchor="ctr">
            <a:spAutoFit/>
          </a:bodyPr>
          <a:lstStyle/>
          <a:p>
            <a:pPr algn="ctr" defTabSz="609448">
              <a:defRPr/>
            </a:pPr>
            <a:r>
              <a:rPr lang="en-US" sz="1600" b="1" dirty="0">
                <a:solidFill>
                  <a:srgbClr val="6EBE4A"/>
                </a:solidFill>
                <a:latin typeface="CiscoSansTT ExtraLight"/>
              </a:rPr>
              <a:t>Capable</a:t>
            </a:r>
            <a:endParaRPr lang="en-US" sz="1333" b="1" dirty="0">
              <a:solidFill>
                <a:srgbClr val="6EBE4A"/>
              </a:solidFill>
              <a:latin typeface="CiscoSansTT ExtraLight"/>
            </a:endParaRPr>
          </a:p>
        </p:txBody>
      </p:sp>
      <p:sp>
        <p:nvSpPr>
          <p:cNvPr id="66" name="TextBox 65"/>
          <p:cNvSpPr txBox="1"/>
          <p:nvPr/>
        </p:nvSpPr>
        <p:spPr>
          <a:xfrm>
            <a:off x="8997020" y="3588946"/>
            <a:ext cx="1306758" cy="246221"/>
          </a:xfrm>
          <a:prstGeom prst="rect">
            <a:avLst/>
          </a:prstGeom>
          <a:noFill/>
        </p:spPr>
        <p:txBody>
          <a:bodyPr wrap="square" lIns="0" tIns="0" rIns="0" bIns="0" rtlCol="0" anchor="ctr">
            <a:spAutoFit/>
          </a:bodyPr>
          <a:lstStyle/>
          <a:p>
            <a:pPr algn="ctr" defTabSz="609448">
              <a:defRPr/>
            </a:pPr>
            <a:r>
              <a:rPr lang="en-US" sz="1600" b="1" dirty="0">
                <a:solidFill>
                  <a:srgbClr val="FBAB18"/>
                </a:solidFill>
                <a:latin typeface="CiscoSansTT ExtraLight"/>
              </a:rPr>
              <a:t>Capacity</a:t>
            </a:r>
            <a:endParaRPr lang="en-US" sz="1333" b="1" dirty="0">
              <a:solidFill>
                <a:srgbClr val="FBAB18"/>
              </a:solidFill>
              <a:latin typeface="CiscoSansTT ExtraLight"/>
            </a:endParaRPr>
          </a:p>
        </p:txBody>
      </p:sp>
      <p:sp>
        <p:nvSpPr>
          <p:cNvPr id="67" name="TextBox 66"/>
          <p:cNvSpPr txBox="1"/>
          <p:nvPr/>
        </p:nvSpPr>
        <p:spPr>
          <a:xfrm>
            <a:off x="4611597" y="3940476"/>
            <a:ext cx="2965630" cy="410262"/>
          </a:xfrm>
          <a:prstGeom prst="rect">
            <a:avLst/>
          </a:prstGeom>
          <a:noFill/>
        </p:spPr>
        <p:txBody>
          <a:bodyPr wrap="square" lIns="0" tIns="0" rIns="0" bIns="0" rtlCol="0" anchor="t">
            <a:noAutofit/>
          </a:bodyPr>
          <a:lstStyle/>
          <a:p>
            <a:pPr algn="ctr" defTabSz="609448">
              <a:defRPr/>
            </a:pPr>
            <a:r>
              <a:rPr lang="en-US" sz="1333" dirty="0">
                <a:solidFill>
                  <a:srgbClr val="FFFFFF"/>
                </a:solidFill>
                <a:latin typeface="CiscoSansTT ExtraLight"/>
              </a:rPr>
              <a:t>Translate competence</a:t>
            </a:r>
            <a:br>
              <a:rPr lang="en-US" sz="1333" dirty="0">
                <a:solidFill>
                  <a:srgbClr val="FFFFFF"/>
                </a:solidFill>
                <a:latin typeface="CiscoSansTT ExtraLight"/>
              </a:rPr>
            </a:br>
            <a:r>
              <a:rPr lang="en-US" sz="1333" dirty="0">
                <a:solidFill>
                  <a:srgbClr val="FFFFFF"/>
                </a:solidFill>
                <a:latin typeface="CiscoSansTT ExtraLight"/>
              </a:rPr>
              <a:t>to new challenge</a:t>
            </a:r>
          </a:p>
        </p:txBody>
      </p:sp>
      <p:sp>
        <p:nvSpPr>
          <p:cNvPr id="68" name="TextBox 67"/>
          <p:cNvSpPr txBox="1"/>
          <p:nvPr/>
        </p:nvSpPr>
        <p:spPr>
          <a:xfrm>
            <a:off x="4611597" y="4501598"/>
            <a:ext cx="2965630" cy="410262"/>
          </a:xfrm>
          <a:prstGeom prst="rect">
            <a:avLst/>
          </a:prstGeom>
          <a:noFill/>
        </p:spPr>
        <p:txBody>
          <a:bodyPr wrap="square" lIns="0" tIns="0" rIns="0" bIns="0" rtlCol="0" anchor="ctr">
            <a:noAutofit/>
          </a:bodyPr>
          <a:lstStyle/>
          <a:p>
            <a:pPr algn="ctr" defTabSz="609448">
              <a:defRPr/>
            </a:pPr>
            <a:r>
              <a:rPr lang="en-US" sz="1333" dirty="0">
                <a:solidFill>
                  <a:srgbClr val="FFFFFF"/>
                </a:solidFill>
                <a:latin typeface="CiscoSansTT ExtraLight"/>
              </a:rPr>
              <a:t>Translate + deepen existing knowledge</a:t>
            </a:r>
          </a:p>
        </p:txBody>
      </p:sp>
      <p:sp>
        <p:nvSpPr>
          <p:cNvPr id="69" name="TextBox 68"/>
          <p:cNvSpPr txBox="1"/>
          <p:nvPr/>
        </p:nvSpPr>
        <p:spPr>
          <a:xfrm>
            <a:off x="8167584" y="3940476"/>
            <a:ext cx="2965630" cy="410262"/>
          </a:xfrm>
          <a:prstGeom prst="rect">
            <a:avLst/>
          </a:prstGeom>
          <a:noFill/>
        </p:spPr>
        <p:txBody>
          <a:bodyPr wrap="square" lIns="0" tIns="0" rIns="0" bIns="0" rtlCol="0" anchor="ctr">
            <a:noAutofit/>
          </a:bodyPr>
          <a:lstStyle/>
          <a:p>
            <a:pPr algn="ctr" defTabSz="609448">
              <a:defRPr/>
            </a:pPr>
            <a:r>
              <a:rPr lang="en-US" sz="1333" dirty="0">
                <a:solidFill>
                  <a:srgbClr val="FFFFFF"/>
                </a:solidFill>
                <a:latin typeface="CiscoSansTT ExtraLight"/>
              </a:rPr>
              <a:t>Find + frame new challenges</a:t>
            </a:r>
          </a:p>
        </p:txBody>
      </p:sp>
      <p:sp>
        <p:nvSpPr>
          <p:cNvPr id="70" name="TextBox 69"/>
          <p:cNvSpPr txBox="1"/>
          <p:nvPr/>
        </p:nvSpPr>
        <p:spPr>
          <a:xfrm>
            <a:off x="8167584" y="4501598"/>
            <a:ext cx="2965630" cy="410262"/>
          </a:xfrm>
          <a:prstGeom prst="rect">
            <a:avLst/>
          </a:prstGeom>
          <a:noFill/>
        </p:spPr>
        <p:txBody>
          <a:bodyPr wrap="square" lIns="0" tIns="0" rIns="0" bIns="0" rtlCol="0" anchor="ctr">
            <a:noAutofit/>
          </a:bodyPr>
          <a:lstStyle/>
          <a:p>
            <a:pPr algn="ctr" defTabSz="609448">
              <a:defRPr/>
            </a:pPr>
            <a:r>
              <a:rPr lang="en-US" sz="1333" dirty="0">
                <a:solidFill>
                  <a:srgbClr val="FFFFFF"/>
                </a:solidFill>
                <a:latin typeface="CiscoSansTT ExtraLight"/>
              </a:rPr>
              <a:t>Formulate new knowledge</a:t>
            </a:r>
          </a:p>
        </p:txBody>
      </p:sp>
      <p:cxnSp>
        <p:nvCxnSpPr>
          <p:cNvPr id="5" name="Straight Connector 4"/>
          <p:cNvCxnSpPr/>
          <p:nvPr/>
        </p:nvCxnSpPr>
        <p:spPr>
          <a:xfrm>
            <a:off x="1991914" y="4419242"/>
            <a:ext cx="1080329"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545783" y="4419242"/>
            <a:ext cx="1080329" cy="0"/>
          </a:xfrm>
          <a:prstGeom prst="line">
            <a:avLst/>
          </a:prstGeom>
          <a:noFill/>
          <a:ln w="317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90" name="Straight Connector 89"/>
          <p:cNvCxnSpPr/>
          <p:nvPr/>
        </p:nvCxnSpPr>
        <p:spPr>
          <a:xfrm>
            <a:off x="9072459" y="4419242"/>
            <a:ext cx="1080329" cy="0"/>
          </a:xfrm>
          <a:prstGeom prst="line">
            <a:avLst/>
          </a:prstGeom>
          <a:noFill/>
          <a:ln w="317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71" name="TextBox 70">
            <a:extLst>
              <a:ext uri="{FF2B5EF4-FFF2-40B4-BE49-F238E27FC236}">
                <a16:creationId xmlns:a16="http://schemas.microsoft.com/office/drawing/2014/main" id="{939ECCCF-10D5-48DC-B15D-6EE88397FE09}"/>
              </a:ext>
            </a:extLst>
          </p:cNvPr>
          <p:cNvSpPr txBox="1"/>
          <p:nvPr/>
        </p:nvSpPr>
        <p:spPr>
          <a:xfrm>
            <a:off x="5641941" y="6120699"/>
            <a:ext cx="5886656" cy="256352"/>
          </a:xfrm>
          <a:prstGeom prst="rect">
            <a:avLst/>
          </a:prstGeom>
          <a:noFill/>
        </p:spPr>
        <p:txBody>
          <a:bodyPr wrap="square">
            <a:spAutoFit/>
          </a:bodyPr>
          <a:lstStyle/>
          <a:p>
            <a:pPr defTabSz="609448"/>
            <a:r>
              <a:rPr lang="en-AU" sz="1066" dirty="0">
                <a:solidFill>
                  <a:srgbClr val="FFFFFF"/>
                </a:solidFill>
                <a:latin typeface="CiscoSansTT ExtraLight"/>
                <a:cs typeface="CiscoSansTT" panose="020B0503020201020303" pitchFamily="34" charset="0"/>
              </a:rPr>
              <a:t>Source: </a:t>
            </a:r>
            <a:r>
              <a:rPr lang="en-AU" sz="1066" dirty="0">
                <a:solidFill>
                  <a:srgbClr val="FFFFFF"/>
                </a:solidFill>
                <a:latin typeface="CiscoSansTT ExtraLight"/>
                <a:cs typeface="CiscoSansTT" panose="020B0503020201020303" pitchFamily="34" charset="0"/>
                <a:hlinkClick r:id="rId3"/>
              </a:rPr>
              <a:t>https://newsroom.cisco.com/feature-content?type=webcontent&amp;articleId=2169606</a:t>
            </a:r>
            <a:r>
              <a:rPr lang="en-AU" sz="1066" dirty="0">
                <a:solidFill>
                  <a:srgbClr val="FFFFFF"/>
                </a:solidFill>
                <a:latin typeface="CiscoSansTT ExtraLight"/>
                <a:cs typeface="CiscoSansTT" panose="020B0503020201020303" pitchFamily="34" charset="0"/>
              </a:rPr>
              <a:t> </a:t>
            </a:r>
          </a:p>
        </p:txBody>
      </p:sp>
    </p:spTree>
    <p:extLst>
      <p:ext uri="{BB962C8B-B14F-4D97-AF65-F5344CB8AC3E}">
        <p14:creationId xmlns:p14="http://schemas.microsoft.com/office/powerpoint/2010/main" val="175264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66FAB1-6B59-18CE-5843-761C158E9A30}"/>
              </a:ext>
            </a:extLst>
          </p:cNvPr>
          <p:cNvSpPr>
            <a:spLocks noChangeArrowheads="1"/>
          </p:cNvSpPr>
          <p:nvPr/>
        </p:nvSpPr>
        <p:spPr bwMode="auto">
          <a:xfrm>
            <a:off x="5879311" y="2775282"/>
            <a:ext cx="5817201" cy="945905"/>
          </a:xfrm>
          <a:prstGeom prst="rect">
            <a:avLst/>
          </a:prstGeom>
          <a:solidFill>
            <a:srgbClr val="FFFFFF">
              <a:lumMod val="85000"/>
            </a:srgbClr>
          </a:solidFill>
          <a:ln w="19050" algn="ctr">
            <a:noFill/>
            <a:miter lim="800000"/>
            <a:headEnd/>
            <a:tailEnd/>
          </a:ln>
        </p:spPr>
        <p:txBody>
          <a:bodyPr lIns="731330" tIns="91428" rIns="365665" bIns="91428" anchor="ctr"/>
          <a:lstStyle/>
          <a:p>
            <a:pPr marL="0" marR="0" lvl="0" indent="0" algn="l" defTabSz="609402" rtl="0" eaLnBrk="0" fontAlgn="base" latinLnBrk="0" hangingPunct="0">
              <a:lnSpc>
                <a:spcPct val="100000"/>
              </a:lnSpc>
              <a:spcBef>
                <a:spcPct val="35000"/>
              </a:spcBef>
              <a:spcAft>
                <a:spcPct val="0"/>
              </a:spcAft>
              <a:buClrTx/>
              <a:buSzPct val="80000"/>
              <a:buFontTx/>
              <a:buNone/>
              <a:tabLst/>
              <a:defRPr/>
            </a:pPr>
            <a:r>
              <a:rPr kumimoji="1" lang="en-US" sz="1866" b="0" i="0" u="none" strike="noStrike" kern="0" cap="none" spc="0" normalizeH="0" baseline="0" noProof="0" dirty="0">
                <a:ln>
                  <a:noFill/>
                </a:ln>
                <a:solidFill>
                  <a:srgbClr val="282828"/>
                </a:solidFill>
                <a:effectLst/>
                <a:uLnTx/>
                <a:uFillTx/>
                <a:latin typeface="CiscoSansTT Thin" panose="020B0203020201020303" pitchFamily="34" charset="0"/>
                <a:ea typeface="ＭＳ Ｐゴシック" panose="020B0600070205080204" pitchFamily="34" charset="-128"/>
                <a:cs typeface="CiscoSansTT Thin" panose="020B0203020201020303" pitchFamily="34" charset="0"/>
              </a:rPr>
              <a:t>Functional (analytical thinking), business operations, product and project management, marketing, etc.</a:t>
            </a:r>
          </a:p>
        </p:txBody>
      </p:sp>
      <p:sp>
        <p:nvSpPr>
          <p:cNvPr id="3" name="Rectangle 2">
            <a:extLst>
              <a:ext uri="{FF2B5EF4-FFF2-40B4-BE49-F238E27FC236}">
                <a16:creationId xmlns:a16="http://schemas.microsoft.com/office/drawing/2014/main" id="{64C6A9EA-378C-E462-BAA9-9294E5426520}"/>
              </a:ext>
            </a:extLst>
          </p:cNvPr>
          <p:cNvSpPr>
            <a:spLocks noChangeArrowheads="1"/>
          </p:cNvSpPr>
          <p:nvPr/>
        </p:nvSpPr>
        <p:spPr bwMode="auto">
          <a:xfrm>
            <a:off x="5097271" y="3915868"/>
            <a:ext cx="6599240" cy="945903"/>
          </a:xfrm>
          <a:prstGeom prst="rect">
            <a:avLst/>
          </a:prstGeom>
          <a:solidFill>
            <a:srgbClr val="FFFFFF">
              <a:lumMod val="85000"/>
            </a:srgbClr>
          </a:solidFill>
          <a:ln w="19050" algn="ctr">
            <a:noFill/>
            <a:miter lim="800000"/>
            <a:headEnd/>
            <a:tailEnd/>
          </a:ln>
        </p:spPr>
        <p:txBody>
          <a:bodyPr lIns="731330" tIns="91428" rIns="365665" bIns="91428" anchor="ctr"/>
          <a:lstStyle/>
          <a:p>
            <a:pPr marL="0" marR="0" lvl="0" indent="0" algn="l" defTabSz="609402" rtl="0" eaLnBrk="0" fontAlgn="base" latinLnBrk="0" hangingPunct="0">
              <a:lnSpc>
                <a:spcPct val="100000"/>
              </a:lnSpc>
              <a:spcBef>
                <a:spcPct val="35000"/>
              </a:spcBef>
              <a:spcAft>
                <a:spcPct val="0"/>
              </a:spcAft>
              <a:buClrTx/>
              <a:buSzPct val="80000"/>
              <a:buFontTx/>
              <a:buNone/>
              <a:tabLst/>
              <a:defRPr/>
            </a:pPr>
            <a:r>
              <a:rPr kumimoji="1" lang="en-US" sz="1866" b="0" i="0" u="none" strike="noStrike" kern="0" cap="none" spc="0" normalizeH="0" baseline="0" noProof="0" dirty="0">
                <a:ln>
                  <a:noFill/>
                </a:ln>
                <a:solidFill>
                  <a:srgbClr val="282828"/>
                </a:solidFill>
                <a:effectLst/>
                <a:uLnTx/>
                <a:uFillTx/>
                <a:latin typeface="CiscoSansTT Thin" panose="020B0203020201020303" pitchFamily="34" charset="0"/>
                <a:ea typeface="ＭＳ Ｐゴシック" panose="020B0600070205080204" pitchFamily="34" charset="-128"/>
                <a:cs typeface="CiscoSansTT Thin" panose="020B0203020201020303" pitchFamily="34" charset="0"/>
              </a:rPr>
              <a:t>Business acumen, design thinking, critical thinking, adaptability, diversity mindset, risk taking, and more</a:t>
            </a:r>
          </a:p>
        </p:txBody>
      </p:sp>
      <p:sp>
        <p:nvSpPr>
          <p:cNvPr id="4" name="Rectangle 3">
            <a:extLst>
              <a:ext uri="{FF2B5EF4-FFF2-40B4-BE49-F238E27FC236}">
                <a16:creationId xmlns:a16="http://schemas.microsoft.com/office/drawing/2014/main" id="{9105F397-ABE8-9624-2A88-198B72FE3CB8}"/>
              </a:ext>
            </a:extLst>
          </p:cNvPr>
          <p:cNvSpPr>
            <a:spLocks noChangeArrowheads="1"/>
          </p:cNvSpPr>
          <p:nvPr/>
        </p:nvSpPr>
        <p:spPr bwMode="auto">
          <a:xfrm>
            <a:off x="4567317" y="5054338"/>
            <a:ext cx="7129194" cy="945903"/>
          </a:xfrm>
          <a:prstGeom prst="rect">
            <a:avLst/>
          </a:prstGeom>
          <a:solidFill>
            <a:srgbClr val="FFFFFF">
              <a:lumMod val="85000"/>
            </a:srgbClr>
          </a:solidFill>
          <a:ln w="19050" algn="ctr">
            <a:noFill/>
            <a:miter lim="800000"/>
            <a:headEnd/>
            <a:tailEnd/>
          </a:ln>
        </p:spPr>
        <p:txBody>
          <a:bodyPr lIns="731330" tIns="91428" rIns="365665" bIns="91428" anchor="ctr"/>
          <a:lstStyle/>
          <a:p>
            <a:pPr marL="0" marR="0" lvl="0" indent="0" algn="l" defTabSz="609402" rtl="0" eaLnBrk="0" fontAlgn="base" latinLnBrk="0" hangingPunct="0">
              <a:lnSpc>
                <a:spcPct val="100000"/>
              </a:lnSpc>
              <a:spcBef>
                <a:spcPct val="35000"/>
              </a:spcBef>
              <a:spcAft>
                <a:spcPct val="0"/>
              </a:spcAft>
              <a:buClrTx/>
              <a:buSzPct val="80000"/>
              <a:buFontTx/>
              <a:buNone/>
              <a:tabLst/>
              <a:defRPr/>
            </a:pPr>
            <a:r>
              <a:rPr kumimoji="1" lang="en-US" sz="1866" b="0" i="0" u="none" strike="noStrike" kern="0" cap="none" spc="0" normalizeH="0" baseline="0" noProof="0" dirty="0">
                <a:ln>
                  <a:noFill/>
                </a:ln>
                <a:solidFill>
                  <a:srgbClr val="282828"/>
                </a:solidFill>
                <a:effectLst/>
                <a:uLnTx/>
                <a:uFillTx/>
                <a:latin typeface="CiscoSansTT Thin" panose="020B0203020201020303" pitchFamily="34" charset="0"/>
                <a:ea typeface="ＭＳ Ｐゴシック" panose="020B0600070205080204" pitchFamily="34" charset="-128"/>
                <a:cs typeface="CiscoSansTT Thin" panose="020B0203020201020303" pitchFamily="34" charset="0"/>
              </a:rPr>
              <a:t>Negotiation, persuasion, social perceptiveness, creativity, collaboration, coordination, service orientation</a:t>
            </a:r>
          </a:p>
        </p:txBody>
      </p:sp>
      <p:sp>
        <p:nvSpPr>
          <p:cNvPr id="5" name="Rectangle 4">
            <a:extLst>
              <a:ext uri="{FF2B5EF4-FFF2-40B4-BE49-F238E27FC236}">
                <a16:creationId xmlns:a16="http://schemas.microsoft.com/office/drawing/2014/main" id="{ACD0ED25-4C22-8F50-C738-C4F5733D022A}"/>
              </a:ext>
            </a:extLst>
          </p:cNvPr>
          <p:cNvSpPr>
            <a:spLocks noChangeArrowheads="1"/>
          </p:cNvSpPr>
          <p:nvPr/>
        </p:nvSpPr>
        <p:spPr bwMode="auto">
          <a:xfrm>
            <a:off x="6567624" y="1634696"/>
            <a:ext cx="5128888" cy="943787"/>
          </a:xfrm>
          <a:prstGeom prst="rect">
            <a:avLst/>
          </a:prstGeom>
          <a:solidFill>
            <a:srgbClr val="FFFFFF">
              <a:lumMod val="85000"/>
            </a:srgbClr>
          </a:solidFill>
          <a:ln w="19050" algn="ctr">
            <a:noFill/>
            <a:miter lim="800000"/>
            <a:headEnd/>
            <a:tailEnd/>
          </a:ln>
        </p:spPr>
        <p:txBody>
          <a:bodyPr lIns="731330" tIns="91428" rIns="365665" bIns="91428" anchor="ctr"/>
          <a:lstStyle/>
          <a:p>
            <a:pPr marL="0" marR="0" lvl="0" indent="0" algn="l" defTabSz="609402" rtl="0" eaLnBrk="0" fontAlgn="base" latinLnBrk="0" hangingPunct="0">
              <a:lnSpc>
                <a:spcPct val="100000"/>
              </a:lnSpc>
              <a:spcBef>
                <a:spcPct val="35000"/>
              </a:spcBef>
              <a:spcAft>
                <a:spcPct val="0"/>
              </a:spcAft>
              <a:buClrTx/>
              <a:buSzPct val="80000"/>
              <a:buFontTx/>
              <a:buNone/>
              <a:tabLst/>
              <a:defRPr/>
            </a:pPr>
            <a:r>
              <a:rPr kumimoji="1" lang="en-US" sz="1866" b="0" i="0" u="none" strike="noStrike" kern="0" cap="none" spc="0" normalizeH="0" baseline="0" noProof="0" dirty="0">
                <a:ln>
                  <a:noFill/>
                </a:ln>
                <a:solidFill>
                  <a:srgbClr val="282828"/>
                </a:solidFill>
                <a:effectLst/>
                <a:uLnTx/>
                <a:uFillTx/>
                <a:latin typeface="CiscoSansTT Thin" panose="020B0203020201020303" pitchFamily="34" charset="0"/>
                <a:ea typeface="ＭＳ Ｐゴシック" panose="020B0600070205080204" pitchFamily="34" charset="-128"/>
                <a:cs typeface="CiscoSansTT Thin" panose="020B0203020201020303" pitchFamily="34" charset="0"/>
              </a:rPr>
              <a:t>Software Development, Analytics &amp; IoT, Networking, Security, Data</a:t>
            </a:r>
          </a:p>
        </p:txBody>
      </p:sp>
      <p:sp>
        <p:nvSpPr>
          <p:cNvPr id="6" name="Freeform 5">
            <a:extLst>
              <a:ext uri="{FF2B5EF4-FFF2-40B4-BE49-F238E27FC236}">
                <a16:creationId xmlns:a16="http://schemas.microsoft.com/office/drawing/2014/main" id="{3B13F824-0E15-DF74-4CC0-36A2ADAF77AD}"/>
              </a:ext>
            </a:extLst>
          </p:cNvPr>
          <p:cNvSpPr>
            <a:spLocks/>
          </p:cNvSpPr>
          <p:nvPr/>
        </p:nvSpPr>
        <p:spPr bwMode="auto">
          <a:xfrm>
            <a:off x="1184573" y="2775282"/>
            <a:ext cx="5192947" cy="943787"/>
          </a:xfrm>
          <a:custGeom>
            <a:avLst/>
            <a:gdLst>
              <a:gd name="T0" fmla="*/ 2147483646 w 1667"/>
              <a:gd name="T1" fmla="*/ 0 h 303"/>
              <a:gd name="T2" fmla="*/ 0 w 1667"/>
              <a:gd name="T3" fmla="*/ 2147483646 h 303"/>
              <a:gd name="T4" fmla="*/ 2147483646 w 1667"/>
              <a:gd name="T5" fmla="*/ 2147483646 h 303"/>
              <a:gd name="T6" fmla="*/ 2147483646 w 1667"/>
              <a:gd name="T7" fmla="*/ 2147483646 h 303"/>
              <a:gd name="T8" fmla="*/ 2147483646 w 1667"/>
              <a:gd name="T9" fmla="*/ 2147483646 h 303"/>
              <a:gd name="T10" fmla="*/ 2147483646 w 1667"/>
              <a:gd name="T11" fmla="*/ 0 h 303"/>
              <a:gd name="T12" fmla="*/ 2147483646 w 1667"/>
              <a:gd name="T13" fmla="*/ 0 h 303"/>
              <a:gd name="T14" fmla="*/ 0 60000 65536"/>
              <a:gd name="T15" fmla="*/ 0 60000 65536"/>
              <a:gd name="T16" fmla="*/ 0 60000 65536"/>
              <a:gd name="T17" fmla="*/ 0 60000 65536"/>
              <a:gd name="T18" fmla="*/ 0 60000 65536"/>
              <a:gd name="T19" fmla="*/ 0 60000 65536"/>
              <a:gd name="T20" fmla="*/ 0 60000 65536"/>
              <a:gd name="T21" fmla="*/ 0 w 1667"/>
              <a:gd name="T22" fmla="*/ 0 h 303"/>
              <a:gd name="T23" fmla="*/ 1667 w 1667"/>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7" h="303">
                <a:moveTo>
                  <a:pt x="151" y="0"/>
                </a:moveTo>
                <a:cubicBezTo>
                  <a:pt x="67" y="0"/>
                  <a:pt x="0" y="68"/>
                  <a:pt x="0" y="151"/>
                </a:cubicBezTo>
                <a:cubicBezTo>
                  <a:pt x="0" y="235"/>
                  <a:pt x="67" y="303"/>
                  <a:pt x="151" y="303"/>
                </a:cubicBezTo>
                <a:cubicBezTo>
                  <a:pt x="1515" y="303"/>
                  <a:pt x="1515" y="303"/>
                  <a:pt x="1515" y="303"/>
                </a:cubicBezTo>
                <a:cubicBezTo>
                  <a:pt x="1599" y="303"/>
                  <a:pt x="1667" y="235"/>
                  <a:pt x="1667" y="151"/>
                </a:cubicBezTo>
                <a:cubicBezTo>
                  <a:pt x="1667" y="68"/>
                  <a:pt x="1599" y="0"/>
                  <a:pt x="1515" y="0"/>
                </a:cubicBezTo>
                <a:lnTo>
                  <a:pt x="151" y="0"/>
                </a:lnTo>
                <a:close/>
              </a:path>
            </a:pathLst>
          </a:custGeom>
          <a:solidFill>
            <a:srgbClr val="6EBE4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altLang="en-US" sz="2399" b="0" i="0" u="none" strike="noStrike" kern="0" cap="none" spc="0" normalizeH="0" baseline="0" noProof="0" dirty="0">
                <a:ln>
                  <a:noFill/>
                </a:ln>
                <a:solidFill>
                  <a:srgbClr val="005073"/>
                </a:solidFill>
                <a:effectLst/>
                <a:uLnTx/>
                <a:uFillTx/>
                <a:latin typeface="CiscoSansTT Thin" panose="020B0203020201020303" pitchFamily="34" charset="0"/>
                <a:ea typeface="ＭＳ Ｐゴシック" panose="020B0600070205080204" pitchFamily="34" charset="-128"/>
                <a:cs typeface="CiscoSansTT Thin" panose="020B0203020201020303" pitchFamily="34" charset="0"/>
              </a:rPr>
              <a:t>Broad Skills</a:t>
            </a:r>
          </a:p>
        </p:txBody>
      </p:sp>
      <p:sp>
        <p:nvSpPr>
          <p:cNvPr id="7" name="Freeform 6">
            <a:extLst>
              <a:ext uri="{FF2B5EF4-FFF2-40B4-BE49-F238E27FC236}">
                <a16:creationId xmlns:a16="http://schemas.microsoft.com/office/drawing/2014/main" id="{BAED7E3B-6130-CE16-F057-C848FD5CE3FF}"/>
              </a:ext>
            </a:extLst>
          </p:cNvPr>
          <p:cNvSpPr>
            <a:spLocks/>
          </p:cNvSpPr>
          <p:nvPr/>
        </p:nvSpPr>
        <p:spPr bwMode="auto">
          <a:xfrm>
            <a:off x="528577" y="1632580"/>
            <a:ext cx="6534565" cy="945905"/>
          </a:xfrm>
          <a:custGeom>
            <a:avLst/>
            <a:gdLst>
              <a:gd name="T0" fmla="*/ 2147483646 w 2098"/>
              <a:gd name="T1" fmla="*/ 0 h 304"/>
              <a:gd name="T2" fmla="*/ 0 w 2098"/>
              <a:gd name="T3" fmla="*/ 2147483646 h 304"/>
              <a:gd name="T4" fmla="*/ 2147483646 w 2098"/>
              <a:gd name="T5" fmla="*/ 2147483646 h 304"/>
              <a:gd name="T6" fmla="*/ 2147483646 w 2098"/>
              <a:gd name="T7" fmla="*/ 2147483646 h 304"/>
              <a:gd name="T8" fmla="*/ 2147483646 w 2098"/>
              <a:gd name="T9" fmla="*/ 2147483646 h 304"/>
              <a:gd name="T10" fmla="*/ 2147483646 w 2098"/>
              <a:gd name="T11" fmla="*/ 0 h 304"/>
              <a:gd name="T12" fmla="*/ 2147483646 w 2098"/>
              <a:gd name="T13" fmla="*/ 0 h 304"/>
              <a:gd name="T14" fmla="*/ 0 60000 65536"/>
              <a:gd name="T15" fmla="*/ 0 60000 65536"/>
              <a:gd name="T16" fmla="*/ 0 60000 65536"/>
              <a:gd name="T17" fmla="*/ 0 60000 65536"/>
              <a:gd name="T18" fmla="*/ 0 60000 65536"/>
              <a:gd name="T19" fmla="*/ 0 60000 65536"/>
              <a:gd name="T20" fmla="*/ 0 60000 65536"/>
              <a:gd name="T21" fmla="*/ 0 w 2098"/>
              <a:gd name="T22" fmla="*/ 0 h 304"/>
              <a:gd name="T23" fmla="*/ 2098 w 2098"/>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8" h="304">
                <a:moveTo>
                  <a:pt x="151" y="0"/>
                </a:moveTo>
                <a:cubicBezTo>
                  <a:pt x="67" y="0"/>
                  <a:pt x="0" y="69"/>
                  <a:pt x="0" y="152"/>
                </a:cubicBezTo>
                <a:cubicBezTo>
                  <a:pt x="0" y="236"/>
                  <a:pt x="67" y="304"/>
                  <a:pt x="151" y="304"/>
                </a:cubicBezTo>
                <a:cubicBezTo>
                  <a:pt x="1946" y="304"/>
                  <a:pt x="1946" y="304"/>
                  <a:pt x="1946" y="304"/>
                </a:cubicBezTo>
                <a:cubicBezTo>
                  <a:pt x="2030" y="304"/>
                  <a:pt x="2098" y="236"/>
                  <a:pt x="2098" y="152"/>
                </a:cubicBezTo>
                <a:cubicBezTo>
                  <a:pt x="2098" y="69"/>
                  <a:pt x="2030" y="0"/>
                  <a:pt x="1946" y="0"/>
                </a:cubicBezTo>
                <a:lnTo>
                  <a:pt x="151" y="0"/>
                </a:lnTo>
                <a:close/>
              </a:path>
            </a:pathLst>
          </a:cu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altLang="en-US" sz="2399" b="0" i="0" u="none" strike="noStrike" kern="0" cap="none" spc="0" normalizeH="0" baseline="0" noProof="0" dirty="0">
                <a:ln>
                  <a:noFill/>
                </a:ln>
                <a:solidFill>
                  <a:srgbClr val="005073"/>
                </a:solidFill>
                <a:effectLst/>
                <a:uLnTx/>
                <a:uFillTx/>
                <a:latin typeface="CiscoSansTT Thin" panose="020B0203020201020303" pitchFamily="34" charset="0"/>
                <a:ea typeface="ＭＳ Ｐゴシック" panose="020B0600070205080204" pitchFamily="34" charset="-128"/>
                <a:cs typeface="CiscoSansTT Thin" panose="020B0203020201020303" pitchFamily="34" charset="0"/>
              </a:rPr>
              <a:t>Specialized Skills</a:t>
            </a:r>
          </a:p>
        </p:txBody>
      </p:sp>
      <p:sp>
        <p:nvSpPr>
          <p:cNvPr id="8" name="Freeform 7">
            <a:extLst>
              <a:ext uri="{FF2B5EF4-FFF2-40B4-BE49-F238E27FC236}">
                <a16:creationId xmlns:a16="http://schemas.microsoft.com/office/drawing/2014/main" id="{C7053E79-2E77-9778-A54E-59C79F58E603}"/>
              </a:ext>
            </a:extLst>
          </p:cNvPr>
          <p:cNvSpPr>
            <a:spLocks/>
          </p:cNvSpPr>
          <p:nvPr/>
        </p:nvSpPr>
        <p:spPr bwMode="auto">
          <a:xfrm>
            <a:off x="1836336" y="3915869"/>
            <a:ext cx="3902117" cy="943787"/>
          </a:xfrm>
          <a:custGeom>
            <a:avLst/>
            <a:gdLst>
              <a:gd name="T0" fmla="*/ 151 w 1253"/>
              <a:gd name="T1" fmla="*/ 0 h 303"/>
              <a:gd name="T2" fmla="*/ 0 w 1253"/>
              <a:gd name="T3" fmla="*/ 152 h 303"/>
              <a:gd name="T4" fmla="*/ 151 w 1253"/>
              <a:gd name="T5" fmla="*/ 303 h 303"/>
              <a:gd name="T6" fmla="*/ 1101 w 1253"/>
              <a:gd name="T7" fmla="*/ 303 h 303"/>
              <a:gd name="T8" fmla="*/ 1253 w 1253"/>
              <a:gd name="T9" fmla="*/ 152 h 303"/>
              <a:gd name="T10" fmla="*/ 1101 w 1253"/>
              <a:gd name="T11" fmla="*/ 0 h 303"/>
              <a:gd name="T12" fmla="*/ 151 w 1253"/>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1253" h="303">
                <a:moveTo>
                  <a:pt x="151" y="0"/>
                </a:moveTo>
                <a:cubicBezTo>
                  <a:pt x="68" y="0"/>
                  <a:pt x="0" y="68"/>
                  <a:pt x="0" y="152"/>
                </a:cubicBezTo>
                <a:cubicBezTo>
                  <a:pt x="0" y="235"/>
                  <a:pt x="68" y="303"/>
                  <a:pt x="151" y="303"/>
                </a:cubicBezTo>
                <a:cubicBezTo>
                  <a:pt x="1101" y="303"/>
                  <a:pt x="1101" y="303"/>
                  <a:pt x="1101" y="303"/>
                </a:cubicBezTo>
                <a:cubicBezTo>
                  <a:pt x="1185" y="303"/>
                  <a:pt x="1253" y="235"/>
                  <a:pt x="1253" y="152"/>
                </a:cubicBezTo>
                <a:cubicBezTo>
                  <a:pt x="1253" y="68"/>
                  <a:pt x="1185" y="0"/>
                  <a:pt x="1101" y="0"/>
                </a:cubicBezTo>
                <a:lnTo>
                  <a:pt x="151" y="0"/>
                </a:lnTo>
                <a:close/>
              </a:path>
            </a:pathLst>
          </a:custGeom>
          <a:solidFill>
            <a:srgbClr val="7030A0"/>
          </a:solidFill>
          <a:ln>
            <a:noFill/>
          </a:ln>
        </p:spPr>
        <p:txBody>
          <a:bodyPr anchor="ct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2399" b="0" i="0" u="none" strike="noStrike" kern="0" cap="none" spc="0" normalizeH="0" baseline="0" noProof="0" dirty="0">
                <a:ln>
                  <a:noFill/>
                </a:ln>
                <a:solidFill>
                  <a:srgbClr val="FFFFFF"/>
                </a:solidFill>
                <a:effectLst/>
                <a:uLnTx/>
                <a:uFillTx/>
                <a:latin typeface="CiscoSansTT Thin" panose="020B0203020201020303" pitchFamily="34" charset="0"/>
                <a:ea typeface="ＭＳ Ｐゴシック" panose="020B0600070205080204" pitchFamily="34" charset="-128"/>
                <a:cs typeface="CiscoSansTT Thin" panose="020B0203020201020303" pitchFamily="34" charset="0"/>
              </a:rPr>
              <a:t>Entrepreneurial Skills</a:t>
            </a:r>
          </a:p>
        </p:txBody>
      </p:sp>
      <p:sp>
        <p:nvSpPr>
          <p:cNvPr id="9" name="Freeform 8">
            <a:extLst>
              <a:ext uri="{FF2B5EF4-FFF2-40B4-BE49-F238E27FC236}">
                <a16:creationId xmlns:a16="http://schemas.microsoft.com/office/drawing/2014/main" id="{A364734C-8514-AA9E-4E27-1B496A6AB03A}"/>
              </a:ext>
            </a:extLst>
          </p:cNvPr>
          <p:cNvSpPr>
            <a:spLocks/>
          </p:cNvSpPr>
          <p:nvPr/>
        </p:nvSpPr>
        <p:spPr bwMode="auto">
          <a:xfrm>
            <a:off x="2477520" y="5056455"/>
            <a:ext cx="2619751" cy="943787"/>
          </a:xfrm>
          <a:custGeom>
            <a:avLst/>
            <a:gdLst>
              <a:gd name="T0" fmla="*/ 151 w 841"/>
              <a:gd name="T1" fmla="*/ 0 h 303"/>
              <a:gd name="T2" fmla="*/ 0 w 841"/>
              <a:gd name="T3" fmla="*/ 152 h 303"/>
              <a:gd name="T4" fmla="*/ 151 w 841"/>
              <a:gd name="T5" fmla="*/ 303 h 303"/>
              <a:gd name="T6" fmla="*/ 689 w 841"/>
              <a:gd name="T7" fmla="*/ 303 h 303"/>
              <a:gd name="T8" fmla="*/ 841 w 841"/>
              <a:gd name="T9" fmla="*/ 152 h 303"/>
              <a:gd name="T10" fmla="*/ 689 w 841"/>
              <a:gd name="T11" fmla="*/ 0 h 303"/>
              <a:gd name="T12" fmla="*/ 151 w 841"/>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841" h="303">
                <a:moveTo>
                  <a:pt x="151" y="0"/>
                </a:moveTo>
                <a:cubicBezTo>
                  <a:pt x="68" y="0"/>
                  <a:pt x="0" y="68"/>
                  <a:pt x="0" y="152"/>
                </a:cubicBezTo>
                <a:cubicBezTo>
                  <a:pt x="0" y="235"/>
                  <a:pt x="68" y="303"/>
                  <a:pt x="151" y="303"/>
                </a:cubicBezTo>
                <a:cubicBezTo>
                  <a:pt x="689" y="303"/>
                  <a:pt x="689" y="303"/>
                  <a:pt x="689" y="303"/>
                </a:cubicBezTo>
                <a:cubicBezTo>
                  <a:pt x="773" y="303"/>
                  <a:pt x="841" y="235"/>
                  <a:pt x="841" y="152"/>
                </a:cubicBezTo>
                <a:cubicBezTo>
                  <a:pt x="841" y="68"/>
                  <a:pt x="773" y="0"/>
                  <a:pt x="689" y="0"/>
                </a:cubicBezTo>
                <a:lnTo>
                  <a:pt x="151" y="0"/>
                </a:lnTo>
                <a:close/>
              </a:path>
            </a:pathLst>
          </a:custGeom>
          <a:solidFill>
            <a:schemeClr val="accent5"/>
          </a:solidFill>
          <a:ln>
            <a:noFill/>
          </a:ln>
        </p:spPr>
        <p:txBody>
          <a:bodyPr anchor="ctr"/>
          <a:lstStyle/>
          <a:p>
            <a:pPr marL="0" marR="0" lvl="0" indent="0" algn="ctr" defTabSz="609402" rtl="0" eaLnBrk="0" fontAlgn="base" latinLnBrk="0" hangingPunct="0">
              <a:lnSpc>
                <a:spcPct val="100000"/>
              </a:lnSpc>
              <a:spcBef>
                <a:spcPct val="0"/>
              </a:spcBef>
              <a:spcAft>
                <a:spcPct val="0"/>
              </a:spcAft>
              <a:buClrTx/>
              <a:buSzTx/>
              <a:buFontTx/>
              <a:buNone/>
              <a:tabLst/>
              <a:defRPr/>
            </a:pPr>
            <a:r>
              <a:rPr kumimoji="0" lang="en-US" sz="2399" b="0" i="0" u="none" strike="noStrike" kern="0" cap="none" spc="0" normalizeH="0" baseline="0" noProof="0" dirty="0">
                <a:ln>
                  <a:noFill/>
                </a:ln>
                <a:solidFill>
                  <a:srgbClr val="005073"/>
                </a:solidFill>
                <a:effectLst/>
                <a:uLnTx/>
                <a:uFillTx/>
                <a:latin typeface="CiscoSansTT Thin" panose="020B0203020201020303" pitchFamily="34" charset="0"/>
                <a:ea typeface="ＭＳ Ｐゴシック" panose="020B0600070205080204" pitchFamily="34" charset="-128"/>
                <a:cs typeface="CiscoSansTT Thin" panose="020B0203020201020303" pitchFamily="34" charset="0"/>
              </a:rPr>
              <a:t>Human Skills</a:t>
            </a:r>
          </a:p>
        </p:txBody>
      </p:sp>
      <p:sp>
        <p:nvSpPr>
          <p:cNvPr id="11" name="Marcador de texto 5">
            <a:extLst>
              <a:ext uri="{FF2B5EF4-FFF2-40B4-BE49-F238E27FC236}">
                <a16:creationId xmlns:a16="http://schemas.microsoft.com/office/drawing/2014/main" id="{42D19B2D-BD2F-8394-6004-8831E10A62A1}"/>
              </a:ext>
            </a:extLst>
          </p:cNvPr>
          <p:cNvSpPr txBox="1">
            <a:spLocks/>
          </p:cNvSpPr>
          <p:nvPr/>
        </p:nvSpPr>
        <p:spPr>
          <a:xfrm>
            <a:off x="-1733108" y="501450"/>
            <a:ext cx="12188825" cy="609442"/>
          </a:xfrm>
        </p:spPr>
        <p:txBody>
          <a:bodyPr>
            <a:normAutofit fontScale="92500" lnSpcReduction="10000"/>
          </a:bodyPr>
          <a:lstStyle>
            <a:lvl1pPr marL="226427" indent="-226427" algn="l" defTabSz="91205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247" indent="-287795" algn="l" defTabSz="912056" rtl="0" eaLnBrk="1" fontAlgn="base" hangingPunct="1">
              <a:lnSpc>
                <a:spcPct val="95000"/>
              </a:lnSpc>
              <a:spcBef>
                <a:spcPts val="800"/>
              </a:spcBef>
              <a:spcAft>
                <a:spcPct val="0"/>
              </a:spcAft>
              <a:buClr>
                <a:schemeClr val="tx2"/>
              </a:buClr>
              <a:buFont typeface="Arial" charset="0"/>
              <a:buChar char="•"/>
              <a:defRPr lang="en-US" sz="1866" kern="1200" dirty="0">
                <a:solidFill>
                  <a:schemeClr val="tx1"/>
                </a:solidFill>
                <a:latin typeface="+mn-lt"/>
                <a:ea typeface="ＭＳ Ｐゴシック" charset="0"/>
                <a:cs typeface="CiscoSans"/>
              </a:defRPr>
            </a:lvl2pPr>
            <a:lvl3pPr marL="575589" indent="-226427" algn="l" defTabSz="91205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816"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4pPr>
            <a:lvl5pPr marL="766042" indent="-226427" algn="l" defTabSz="912056" rtl="0" eaLnBrk="1" fontAlgn="base" hangingPunct="1">
              <a:lnSpc>
                <a:spcPct val="95000"/>
              </a:lnSpc>
              <a:spcBef>
                <a:spcPts val="833"/>
              </a:spcBef>
              <a:spcAft>
                <a:spcPct val="0"/>
              </a:spcAft>
              <a:buFont typeface="Arial" charset="0"/>
              <a:buChar char="•"/>
              <a:defRPr lang="en-US" sz="1466" kern="1200" dirty="0">
                <a:solidFill>
                  <a:schemeClr val="tx1"/>
                </a:solidFill>
                <a:latin typeface="+mn-lt"/>
                <a:ea typeface="ＭＳ Ｐゴシック" charset="0"/>
                <a:cs typeface="CiscoSans"/>
              </a:defRPr>
            </a:lvl5pPr>
            <a:lvl6pPr marL="1151520" indent="-228536" algn="l" defTabSz="914141"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480" indent="-228506" algn="l" defTabSz="914141" rtl="0" eaLnBrk="1" latinLnBrk="0" hangingPunct="1">
              <a:spcBef>
                <a:spcPts val="800"/>
              </a:spcBef>
              <a:buFont typeface="Arial" pitchFamily="34" charset="0"/>
              <a:buChar char="•"/>
              <a:defRPr sz="1066" kern="1200" baseline="0">
                <a:solidFill>
                  <a:schemeClr val="tx1"/>
                </a:solidFill>
                <a:latin typeface="+mn-lt"/>
                <a:ea typeface="+mn-ea"/>
                <a:cs typeface="+mn-cs"/>
              </a:defRPr>
            </a:lvl7pPr>
            <a:lvl8pPr marL="3199493" indent="0" algn="l" defTabSz="914141" rtl="0" eaLnBrk="1" latinLnBrk="0" hangingPunct="1">
              <a:spcBef>
                <a:spcPct val="20000"/>
              </a:spcBef>
              <a:buFont typeface="Arial" pitchFamily="34" charset="0"/>
              <a:buNone/>
              <a:defRPr sz="2000" kern="1200">
                <a:solidFill>
                  <a:schemeClr val="tx1"/>
                </a:solidFill>
                <a:latin typeface="+mn-lt"/>
                <a:ea typeface="+mn-ea"/>
                <a:cs typeface="+mn-cs"/>
              </a:defRPr>
            </a:lvl8pPr>
            <a:lvl9pPr marL="3885099" indent="-228536"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056" rtl="0" eaLnBrk="1" fontAlgn="base" latinLnBrk="0" hangingPunct="1">
              <a:lnSpc>
                <a:spcPct val="95000"/>
              </a:lnSpc>
              <a:spcBef>
                <a:spcPts val="1433"/>
              </a:spcBef>
              <a:spcAft>
                <a:spcPct val="0"/>
              </a:spcAft>
              <a:buClr>
                <a:srgbClr val="00BCEB"/>
              </a:buClr>
              <a:buSzPct val="90000"/>
              <a:buFont typeface="Arial" charset="0"/>
              <a:buNone/>
              <a:tabLst/>
              <a:defRPr/>
            </a:pPr>
            <a:r>
              <a:rPr kumimoji="0" lang="es-MX" sz="2000" b="0" i="0" u="none" strike="noStrike" kern="1200" cap="none" spc="0" normalizeH="0" baseline="0" noProof="0" dirty="0">
                <a:ln>
                  <a:noFill/>
                </a:ln>
                <a:solidFill>
                  <a:srgbClr val="FFFFFF"/>
                </a:solidFill>
                <a:effectLst/>
                <a:uLnTx/>
                <a:uFillTx/>
                <a:latin typeface="CiscoSansTT ExtraLight"/>
                <a:ea typeface="ＭＳ Ｐゴシック" charset="0"/>
                <a:cs typeface="CiscoSans"/>
              </a:rPr>
              <a:t> </a:t>
            </a:r>
            <a:r>
              <a:rPr kumimoji="0" lang="es-MX" sz="4000" b="0" i="0" u="none" strike="noStrike" kern="1200" cap="none" spc="0" normalizeH="0" baseline="0" noProof="0" dirty="0">
                <a:ln>
                  <a:noFill/>
                </a:ln>
                <a:solidFill>
                  <a:srgbClr val="00BCEB"/>
                </a:solidFill>
                <a:effectLst/>
                <a:uLnTx/>
                <a:uFillTx/>
                <a:latin typeface="CiscoSansTT ExtraLight"/>
                <a:ea typeface="ＭＳ Ｐゴシック" charset="0"/>
                <a:cs typeface="CiscoSans"/>
              </a:rPr>
              <a:t>Skills Required for a Digital Workforce </a:t>
            </a:r>
          </a:p>
        </p:txBody>
      </p:sp>
    </p:spTree>
    <p:extLst>
      <p:ext uri="{BB962C8B-B14F-4D97-AF65-F5344CB8AC3E}">
        <p14:creationId xmlns:p14="http://schemas.microsoft.com/office/powerpoint/2010/main" val="37412309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2A93D6-4267-7A4C-B166-8B8A3CF9FDE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893"/>
            <a:ext cx="12188825" cy="6856214"/>
          </a:xfrm>
          <a:prstGeom prst="rect">
            <a:avLst/>
          </a:prstGeom>
        </p:spPr>
      </p:pic>
      <p:sp>
        <p:nvSpPr>
          <p:cNvPr id="3" name="TextBox 2">
            <a:extLst>
              <a:ext uri="{FF2B5EF4-FFF2-40B4-BE49-F238E27FC236}">
                <a16:creationId xmlns:a16="http://schemas.microsoft.com/office/drawing/2014/main" id="{C44EF439-DB01-094C-A59A-C53A1D8A4CE6}"/>
              </a:ext>
            </a:extLst>
          </p:cNvPr>
          <p:cNvSpPr txBox="1"/>
          <p:nvPr/>
        </p:nvSpPr>
        <p:spPr>
          <a:xfrm>
            <a:off x="580797" y="2138883"/>
            <a:ext cx="5346335" cy="707886"/>
          </a:xfrm>
          <a:prstGeom prst="rect">
            <a:avLst/>
          </a:prstGeom>
          <a:noFill/>
        </p:spPr>
        <p:txBody>
          <a:bodyPr wrap="none" rtlCol="0" anchor="ctr">
            <a:spAutoFit/>
          </a:bodyPr>
          <a:lstStyle/>
          <a:p>
            <a:r>
              <a:rPr lang="en-US" sz="4000" dirty="0">
                <a:solidFill>
                  <a:schemeClr val="bg2"/>
                </a:solidFill>
                <a:latin typeface="+mn-lt"/>
              </a:rPr>
              <a:t>The future is uncertain</a:t>
            </a:r>
          </a:p>
        </p:txBody>
      </p:sp>
      <p:sp>
        <p:nvSpPr>
          <p:cNvPr id="4" name="TextBox 3">
            <a:extLst>
              <a:ext uri="{FF2B5EF4-FFF2-40B4-BE49-F238E27FC236}">
                <a16:creationId xmlns:a16="http://schemas.microsoft.com/office/drawing/2014/main" id="{DD9D5A5F-3F0C-1343-8A4B-9ED50407E7A6}"/>
              </a:ext>
            </a:extLst>
          </p:cNvPr>
          <p:cNvSpPr txBox="1"/>
          <p:nvPr/>
        </p:nvSpPr>
        <p:spPr>
          <a:xfrm>
            <a:off x="4421404" y="4027558"/>
            <a:ext cx="7253909" cy="646331"/>
          </a:xfrm>
          <a:prstGeom prst="rect">
            <a:avLst/>
          </a:prstGeom>
          <a:noFill/>
        </p:spPr>
        <p:txBody>
          <a:bodyPr wrap="none" rtlCol="0" anchor="ctr">
            <a:spAutoFit/>
          </a:bodyPr>
          <a:lstStyle/>
          <a:p>
            <a:pPr algn="r">
              <a:lnSpc>
                <a:spcPct val="90000"/>
              </a:lnSpc>
            </a:pPr>
            <a:r>
              <a:rPr lang="en-US" sz="4000" dirty="0">
                <a:solidFill>
                  <a:schemeClr val="bg2"/>
                </a:solidFill>
                <a:latin typeface="+mn-lt"/>
              </a:rPr>
              <a:t>the world has changed forever</a:t>
            </a:r>
          </a:p>
        </p:txBody>
      </p:sp>
    </p:spTree>
    <p:extLst>
      <p:ext uri="{BB962C8B-B14F-4D97-AF65-F5344CB8AC3E}">
        <p14:creationId xmlns:p14="http://schemas.microsoft.com/office/powerpoint/2010/main" val="961431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68392" y="455859"/>
            <a:ext cx="10139563" cy="975529"/>
          </a:xfrm>
        </p:spPr>
        <p:txBody>
          <a:bodyPr/>
          <a:lstStyle/>
          <a:p>
            <a:r>
              <a:rPr lang="en-US" dirty="0"/>
              <a:t>Cisco Digital Readiness Index</a:t>
            </a:r>
          </a:p>
        </p:txBody>
      </p:sp>
      <p:sp>
        <p:nvSpPr>
          <p:cNvPr id="3" name="Round Same Side Corner Rectangle 2"/>
          <p:cNvSpPr/>
          <p:nvPr/>
        </p:nvSpPr>
        <p:spPr>
          <a:xfrm rot="5400000">
            <a:off x="220362" y="1382430"/>
            <a:ext cx="4517908" cy="4958634"/>
          </a:xfrm>
          <a:prstGeom prst="round2SameRect">
            <a:avLst>
              <a:gd name="adj1" fmla="val 6222"/>
              <a:gd name="adj2" fmla="val 0"/>
            </a:avLst>
          </a:prstGeom>
          <a:solidFill>
            <a:schemeClr val="bg1">
              <a:lumMod val="90000"/>
              <a:lumOff val="10000"/>
              <a:alpha val="3803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US" sz="2399" dirty="0">
              <a:solidFill>
                <a:srgbClr val="0D274D"/>
              </a:solidFill>
              <a:latin typeface="CiscoSansTT ExtraLight"/>
            </a:endParaRPr>
          </a:p>
        </p:txBody>
      </p:sp>
      <p:sp>
        <p:nvSpPr>
          <p:cNvPr id="4" name="TextBox 3"/>
          <p:cNvSpPr txBox="1"/>
          <p:nvPr/>
        </p:nvSpPr>
        <p:spPr>
          <a:xfrm>
            <a:off x="692219" y="2319515"/>
            <a:ext cx="3948423" cy="1518108"/>
          </a:xfrm>
          <a:prstGeom prst="rect">
            <a:avLst/>
          </a:prstGeom>
          <a:noFill/>
        </p:spPr>
        <p:txBody>
          <a:bodyPr wrap="square" lIns="0" tIns="0" rIns="0" bIns="0" rtlCol="0">
            <a:spAutoFit/>
          </a:bodyPr>
          <a:lstStyle/>
          <a:p>
            <a:pPr defTabSz="609448">
              <a:spcBef>
                <a:spcPts val="800"/>
              </a:spcBef>
              <a:spcAft>
                <a:spcPts val="800"/>
              </a:spcAft>
            </a:pPr>
            <a:r>
              <a:rPr lang="en-US" sz="2133" dirty="0">
                <a:solidFill>
                  <a:srgbClr val="FFFFFF"/>
                </a:solidFill>
                <a:latin typeface="CiscoSansTT ExtraLight"/>
              </a:rPr>
              <a:t>Explores country readiness for </a:t>
            </a:r>
            <a:br>
              <a:rPr lang="en-US" sz="2133" dirty="0">
                <a:solidFill>
                  <a:srgbClr val="FFFFFF"/>
                </a:solidFill>
                <a:latin typeface="CiscoSansTT ExtraLight"/>
              </a:rPr>
            </a:br>
            <a:r>
              <a:rPr lang="en-US" sz="2133" dirty="0">
                <a:solidFill>
                  <a:srgbClr val="FFFFFF"/>
                </a:solidFill>
                <a:latin typeface="CiscoSansTT ExtraLight"/>
              </a:rPr>
              <a:t>a </a:t>
            </a:r>
            <a:r>
              <a:rPr lang="en-US" sz="2133" dirty="0" err="1">
                <a:solidFill>
                  <a:srgbClr val="FFFFFF"/>
                </a:solidFill>
                <a:latin typeface="CiscoSansTT ExtraLight"/>
              </a:rPr>
              <a:t>digitised</a:t>
            </a:r>
            <a:r>
              <a:rPr lang="en-US" sz="2133" dirty="0">
                <a:solidFill>
                  <a:srgbClr val="FFFFFF"/>
                </a:solidFill>
                <a:latin typeface="CiscoSansTT ExtraLight"/>
              </a:rPr>
              <a:t> future for planning</a:t>
            </a:r>
          </a:p>
          <a:p>
            <a:pPr defTabSz="609448">
              <a:spcBef>
                <a:spcPts val="800"/>
              </a:spcBef>
              <a:spcAft>
                <a:spcPts val="800"/>
              </a:spcAft>
            </a:pPr>
            <a:r>
              <a:rPr lang="en-US" sz="2133" dirty="0">
                <a:solidFill>
                  <a:srgbClr val="FFFFFF"/>
                </a:solidFill>
                <a:latin typeface="CiscoSansTT ExtraLight"/>
              </a:rPr>
              <a:t>Links to gross domestic product per capita</a:t>
            </a:r>
          </a:p>
        </p:txBody>
      </p:sp>
      <p:sp>
        <p:nvSpPr>
          <p:cNvPr id="5" name="Round Same Side Corner Rectangle 4"/>
          <p:cNvSpPr/>
          <p:nvPr/>
        </p:nvSpPr>
        <p:spPr>
          <a:xfrm rot="5400000">
            <a:off x="2317941" y="2706319"/>
            <a:ext cx="600927" cy="4044474"/>
          </a:xfrm>
          <a:prstGeom prst="round2SameRect">
            <a:avLst>
              <a:gd name="adj1" fmla="val 42556"/>
              <a:gd name="adj2" fmla="val 50000"/>
            </a:avLst>
          </a:prstGeom>
          <a:solidFill>
            <a:schemeClr val="tx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US" sz="2399" dirty="0">
              <a:solidFill>
                <a:srgbClr val="0D274D"/>
              </a:solidFill>
              <a:latin typeface="CiscoSansTT ExtraLight"/>
            </a:endParaRPr>
          </a:p>
        </p:txBody>
      </p:sp>
      <p:sp>
        <p:nvSpPr>
          <p:cNvPr id="39" name="TextBox 38"/>
          <p:cNvSpPr txBox="1"/>
          <p:nvPr/>
        </p:nvSpPr>
        <p:spPr>
          <a:xfrm>
            <a:off x="1678226" y="4564451"/>
            <a:ext cx="1880353" cy="328231"/>
          </a:xfrm>
          <a:prstGeom prst="rect">
            <a:avLst/>
          </a:prstGeom>
          <a:noFill/>
        </p:spPr>
        <p:txBody>
          <a:bodyPr wrap="square" lIns="0" tIns="0" rIns="0" bIns="0" rtlCol="0">
            <a:spAutoFit/>
          </a:bodyPr>
          <a:lstStyle/>
          <a:p>
            <a:pPr algn="ctr" defTabSz="609448">
              <a:spcAft>
                <a:spcPts val="800"/>
              </a:spcAft>
            </a:pPr>
            <a:r>
              <a:rPr lang="en-US" sz="2133" b="1" dirty="0">
                <a:solidFill>
                  <a:srgbClr val="FFFFFF"/>
                </a:solidFill>
                <a:latin typeface="CiscoSansTT ExtraLight"/>
                <a:hlinkClick r:id="rId3"/>
              </a:rPr>
              <a:t>Explore now</a:t>
            </a:r>
            <a:endParaRPr lang="en-US" sz="2133" b="1" dirty="0">
              <a:solidFill>
                <a:srgbClr val="FFFFFF"/>
              </a:solidFill>
              <a:latin typeface="CiscoSansTT ExtraLight"/>
            </a:endParaRPr>
          </a:p>
        </p:txBody>
      </p:sp>
      <p:grpSp>
        <p:nvGrpSpPr>
          <p:cNvPr id="9" name="Group 8"/>
          <p:cNvGrpSpPr/>
          <p:nvPr/>
        </p:nvGrpSpPr>
        <p:grpSpPr>
          <a:xfrm>
            <a:off x="5138783" y="1827528"/>
            <a:ext cx="6389814" cy="4068438"/>
            <a:chOff x="3855091" y="1450098"/>
            <a:chExt cx="4793609" cy="3052123"/>
          </a:xfrm>
        </p:grpSpPr>
        <p:sp>
          <p:nvSpPr>
            <p:cNvPr id="322" name="Rounded Rectangle 321"/>
            <p:cNvSpPr/>
            <p:nvPr/>
          </p:nvSpPr>
          <p:spPr>
            <a:xfrm>
              <a:off x="5060373" y="1450098"/>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609296" fontAlgn="auto">
                <a:spcBef>
                  <a:spcPts val="0"/>
                </a:spcBef>
                <a:spcAft>
                  <a:spcPts val="0"/>
                </a:spcAft>
                <a:defRPr/>
              </a:pPr>
              <a:endParaRPr lang="en-US" sz="1600" b="1" kern="0" dirty="0">
                <a:solidFill>
                  <a:srgbClr val="0D274D"/>
                </a:solidFill>
                <a:latin typeface="CiscoSansTT ExtraLight"/>
                <a:ea typeface="CiscoSans ExtraLight" charset="0"/>
                <a:cs typeface="CiscoSans ExtraLight" charset="0"/>
                <a:sym typeface="Arial"/>
              </a:endParaRPr>
            </a:p>
          </p:txBody>
        </p:sp>
        <p:sp>
          <p:nvSpPr>
            <p:cNvPr id="323" name="Rounded Rectangle 322"/>
            <p:cNvSpPr/>
            <p:nvPr/>
          </p:nvSpPr>
          <p:spPr>
            <a:xfrm>
              <a:off x="3855091" y="1450098"/>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609296" fontAlgn="auto">
                <a:spcBef>
                  <a:spcPts val="0"/>
                </a:spcBef>
                <a:spcAft>
                  <a:spcPts val="0"/>
                </a:spcAft>
                <a:defRPr/>
              </a:pPr>
              <a:endParaRPr lang="en-US" sz="1600" b="1" kern="0" dirty="0">
                <a:solidFill>
                  <a:srgbClr val="0D274D"/>
                </a:solidFill>
                <a:latin typeface="CiscoSansTT ExtraLight"/>
                <a:ea typeface="CiscoSans ExtraLight" charset="0"/>
                <a:cs typeface="CiscoSans ExtraLight" charset="0"/>
                <a:sym typeface="Arial"/>
              </a:endParaRPr>
            </a:p>
          </p:txBody>
        </p:sp>
        <p:sp>
          <p:nvSpPr>
            <p:cNvPr id="324" name="Rounded Rectangle 323"/>
            <p:cNvSpPr/>
            <p:nvPr/>
          </p:nvSpPr>
          <p:spPr>
            <a:xfrm>
              <a:off x="6265652" y="1450098"/>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609296" fontAlgn="auto">
                <a:spcBef>
                  <a:spcPts val="0"/>
                </a:spcBef>
                <a:spcAft>
                  <a:spcPts val="0"/>
                </a:spcAft>
                <a:defRPr/>
              </a:pPr>
              <a:endParaRPr lang="en-US" sz="1600" b="1" kern="0" dirty="0">
                <a:solidFill>
                  <a:srgbClr val="0D274D"/>
                </a:solidFill>
                <a:latin typeface="CiscoSansTT ExtraLight"/>
                <a:ea typeface="CiscoSans ExtraLight" charset="0"/>
                <a:cs typeface="CiscoSans ExtraLight" charset="0"/>
                <a:sym typeface="Arial"/>
              </a:endParaRPr>
            </a:p>
          </p:txBody>
        </p:sp>
        <p:sp>
          <p:nvSpPr>
            <p:cNvPr id="325" name="Rounded Rectangle 324"/>
            <p:cNvSpPr/>
            <p:nvPr/>
          </p:nvSpPr>
          <p:spPr>
            <a:xfrm>
              <a:off x="7470933" y="1450098"/>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609296" fontAlgn="auto">
                <a:spcBef>
                  <a:spcPts val="0"/>
                </a:spcBef>
                <a:spcAft>
                  <a:spcPts val="0"/>
                </a:spcAft>
              </a:pPr>
              <a:endParaRPr lang="en-US" sz="1600" b="1" kern="0" dirty="0">
                <a:solidFill>
                  <a:srgbClr val="0D274D"/>
                </a:solidFill>
                <a:latin typeface="CiscoSansTT ExtraLight"/>
                <a:ea typeface="CiscoSans ExtraLight" charset="0"/>
                <a:cs typeface="CiscoSans ExtraLight" charset="0"/>
                <a:sym typeface="Arial"/>
              </a:endParaRPr>
            </a:p>
          </p:txBody>
        </p:sp>
        <p:sp>
          <p:nvSpPr>
            <p:cNvPr id="10" name="TextBox 9"/>
            <p:cNvSpPr txBox="1"/>
            <p:nvPr/>
          </p:nvSpPr>
          <p:spPr>
            <a:xfrm>
              <a:off x="4041616" y="2334374"/>
              <a:ext cx="804717" cy="461641"/>
            </a:xfrm>
            <a:prstGeom prst="rect">
              <a:avLst/>
            </a:prstGeom>
            <a:noFill/>
          </p:spPr>
          <p:txBody>
            <a:bodyPr wrap="square" lIns="0" tIns="0" rIns="0" bIns="0" rtlCol="0">
              <a:spAutoFit/>
            </a:bodyPr>
            <a:lstStyle/>
            <a:p>
              <a:pPr algn="ctr" defTabSz="609448"/>
              <a:r>
                <a:rPr lang="en-US" sz="1333" dirty="0">
                  <a:solidFill>
                    <a:srgbClr val="FFFFFF"/>
                  </a:solidFill>
                  <a:latin typeface="CiscoSansTT ExtraLight"/>
                </a:rPr>
                <a:t>Total digital readiness score</a:t>
              </a:r>
            </a:p>
          </p:txBody>
        </p:sp>
        <p:sp>
          <p:nvSpPr>
            <p:cNvPr id="487" name="TextBox 486"/>
            <p:cNvSpPr txBox="1"/>
            <p:nvPr/>
          </p:nvSpPr>
          <p:spPr>
            <a:xfrm>
              <a:off x="5246898" y="2334374"/>
              <a:ext cx="804717" cy="153881"/>
            </a:xfrm>
            <a:prstGeom prst="rect">
              <a:avLst/>
            </a:prstGeom>
            <a:noFill/>
          </p:spPr>
          <p:txBody>
            <a:bodyPr wrap="square" lIns="0" tIns="0" rIns="0" bIns="0" rtlCol="0">
              <a:spAutoFit/>
            </a:bodyPr>
            <a:lstStyle/>
            <a:p>
              <a:pPr algn="ctr" defTabSz="609448"/>
              <a:r>
                <a:rPr lang="en-US" sz="1333" dirty="0">
                  <a:solidFill>
                    <a:srgbClr val="FFFFFF"/>
                  </a:solidFill>
                  <a:latin typeface="CiscoSansTT ExtraLight"/>
                </a:rPr>
                <a:t>Basic needs</a:t>
              </a:r>
            </a:p>
          </p:txBody>
        </p:sp>
        <p:sp>
          <p:nvSpPr>
            <p:cNvPr id="488" name="TextBox 487"/>
            <p:cNvSpPr txBox="1"/>
            <p:nvPr/>
          </p:nvSpPr>
          <p:spPr>
            <a:xfrm>
              <a:off x="6452177" y="2334374"/>
              <a:ext cx="804717" cy="461641"/>
            </a:xfrm>
            <a:prstGeom prst="rect">
              <a:avLst/>
            </a:prstGeom>
            <a:noFill/>
          </p:spPr>
          <p:txBody>
            <a:bodyPr wrap="square" lIns="0" tIns="0" rIns="0" bIns="0" rtlCol="0">
              <a:spAutoFit/>
            </a:bodyPr>
            <a:lstStyle/>
            <a:p>
              <a:pPr algn="ctr" defTabSz="609448"/>
              <a:r>
                <a:rPr lang="en-US" sz="1333" dirty="0">
                  <a:solidFill>
                    <a:srgbClr val="FFFFFF"/>
                  </a:solidFill>
                  <a:latin typeface="CiscoSansTT ExtraLight"/>
                </a:rPr>
                <a:t>Business and government investment</a:t>
              </a:r>
            </a:p>
          </p:txBody>
        </p:sp>
        <p:sp>
          <p:nvSpPr>
            <p:cNvPr id="489" name="TextBox 488"/>
            <p:cNvSpPr txBox="1"/>
            <p:nvPr/>
          </p:nvSpPr>
          <p:spPr>
            <a:xfrm>
              <a:off x="7657458" y="2334374"/>
              <a:ext cx="804717" cy="307761"/>
            </a:xfrm>
            <a:prstGeom prst="rect">
              <a:avLst/>
            </a:prstGeom>
            <a:noFill/>
          </p:spPr>
          <p:txBody>
            <a:bodyPr wrap="square" lIns="0" tIns="0" rIns="0" bIns="0" rtlCol="0">
              <a:spAutoFit/>
            </a:bodyPr>
            <a:lstStyle/>
            <a:p>
              <a:pPr algn="ctr" defTabSz="609448"/>
              <a:r>
                <a:rPr lang="en-US" sz="1333" dirty="0">
                  <a:solidFill>
                    <a:srgbClr val="FFFFFF"/>
                  </a:solidFill>
                  <a:latin typeface="CiscoSansTT ExtraLight"/>
                </a:rPr>
                <a:t>Ease of doing business</a:t>
              </a:r>
            </a:p>
          </p:txBody>
        </p:sp>
        <p:pic>
          <p:nvPicPr>
            <p:cNvPr id="497" name="Picture 496"/>
            <p:cNvPicPr>
              <a:picLocks noChangeAspect="1"/>
            </p:cNvPicPr>
            <p:nvPr/>
          </p:nvPicPr>
          <p:blipFill>
            <a:blip r:embed="rId4"/>
            <a:stretch>
              <a:fillRect/>
            </a:stretch>
          </p:blipFill>
          <p:spPr>
            <a:xfrm>
              <a:off x="4161282" y="1615637"/>
              <a:ext cx="565385" cy="556818"/>
            </a:xfrm>
            <a:prstGeom prst="rect">
              <a:avLst/>
            </a:prstGeom>
          </p:spPr>
        </p:pic>
        <p:pic>
          <p:nvPicPr>
            <p:cNvPr id="498" name="Picture 4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847" y="1615637"/>
              <a:ext cx="556818" cy="556818"/>
            </a:xfrm>
            <a:prstGeom prst="rect">
              <a:avLst/>
            </a:prstGeom>
          </p:spPr>
        </p:pic>
        <p:pic>
          <p:nvPicPr>
            <p:cNvPr id="499" name="Picture 498">
              <a:extLst>
                <a:ext uri="{FF2B5EF4-FFF2-40B4-BE49-F238E27FC236}">
                  <a16:creationId xmlns:a16="http://schemas.microsoft.com/office/drawing/2014/main" id="{77B3F154-94DF-4CDE-95CD-4735528D6258}"/>
                </a:ext>
              </a:extLst>
            </p:cNvPr>
            <p:cNvPicPr>
              <a:picLocks noChangeAspect="1"/>
            </p:cNvPicPr>
            <p:nvPr/>
          </p:nvPicPr>
          <p:blipFill>
            <a:blip r:embed="rId6"/>
            <a:stretch>
              <a:fillRect/>
            </a:stretch>
          </p:blipFill>
          <p:spPr>
            <a:xfrm>
              <a:off x="6576127" y="1615637"/>
              <a:ext cx="556818" cy="556818"/>
            </a:xfrm>
            <a:prstGeom prst="rect">
              <a:avLst/>
            </a:prstGeom>
          </p:spPr>
        </p:pic>
        <p:pic>
          <p:nvPicPr>
            <p:cNvPr id="500" name="Picture 4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1408" y="1615637"/>
              <a:ext cx="556818" cy="556818"/>
            </a:xfrm>
            <a:prstGeom prst="rect">
              <a:avLst/>
            </a:prstGeom>
          </p:spPr>
        </p:pic>
        <p:sp>
          <p:nvSpPr>
            <p:cNvPr id="86" name="Rounded Rectangle 85"/>
            <p:cNvSpPr/>
            <p:nvPr/>
          </p:nvSpPr>
          <p:spPr>
            <a:xfrm>
              <a:off x="5060373" y="2994361"/>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609296" fontAlgn="auto">
                <a:spcBef>
                  <a:spcPts val="0"/>
                </a:spcBef>
                <a:spcAft>
                  <a:spcPts val="0"/>
                </a:spcAft>
              </a:pPr>
              <a:endParaRPr lang="en-US" sz="1600" b="1" kern="0" dirty="0">
                <a:solidFill>
                  <a:srgbClr val="0D274D"/>
                </a:solidFill>
                <a:latin typeface="CiscoSansTT ExtraLight"/>
                <a:ea typeface="CiscoSans ExtraLight" charset="0"/>
                <a:cs typeface="CiscoSans ExtraLight" charset="0"/>
                <a:sym typeface="Arial"/>
              </a:endParaRPr>
            </a:p>
          </p:txBody>
        </p:sp>
        <p:sp>
          <p:nvSpPr>
            <p:cNvPr id="87" name="Rounded Rectangle 86"/>
            <p:cNvSpPr/>
            <p:nvPr/>
          </p:nvSpPr>
          <p:spPr>
            <a:xfrm>
              <a:off x="3855091" y="2994361"/>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609296" fontAlgn="auto">
                <a:spcBef>
                  <a:spcPts val="0"/>
                </a:spcBef>
                <a:spcAft>
                  <a:spcPts val="0"/>
                </a:spcAft>
              </a:pPr>
              <a:endParaRPr lang="en-US" sz="1600" b="1" kern="0" dirty="0">
                <a:solidFill>
                  <a:srgbClr val="0D274D"/>
                </a:solidFill>
                <a:latin typeface="CiscoSansTT ExtraLight"/>
                <a:ea typeface="CiscoSans ExtraLight" charset="0"/>
                <a:cs typeface="CiscoSans ExtraLight" charset="0"/>
                <a:sym typeface="Arial"/>
              </a:endParaRPr>
            </a:p>
          </p:txBody>
        </p:sp>
        <p:sp>
          <p:nvSpPr>
            <p:cNvPr id="88" name="Rounded Rectangle 87"/>
            <p:cNvSpPr/>
            <p:nvPr/>
          </p:nvSpPr>
          <p:spPr>
            <a:xfrm>
              <a:off x="6265652" y="2994361"/>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609296" fontAlgn="auto">
                <a:spcBef>
                  <a:spcPts val="0"/>
                </a:spcBef>
                <a:spcAft>
                  <a:spcPts val="0"/>
                </a:spcAft>
              </a:pPr>
              <a:endParaRPr lang="en-US" sz="1600" b="1" kern="0" dirty="0">
                <a:solidFill>
                  <a:srgbClr val="0D274D"/>
                </a:solidFill>
                <a:latin typeface="CiscoSansTT ExtraLight"/>
                <a:ea typeface="CiscoSans ExtraLight" charset="0"/>
                <a:cs typeface="CiscoSans ExtraLight" charset="0"/>
                <a:sym typeface="Arial"/>
              </a:endParaRPr>
            </a:p>
          </p:txBody>
        </p:sp>
        <p:sp>
          <p:nvSpPr>
            <p:cNvPr id="89" name="Rounded Rectangle 88"/>
            <p:cNvSpPr/>
            <p:nvPr/>
          </p:nvSpPr>
          <p:spPr>
            <a:xfrm>
              <a:off x="7470933" y="2994361"/>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609296" fontAlgn="auto">
                <a:spcBef>
                  <a:spcPts val="0"/>
                </a:spcBef>
                <a:spcAft>
                  <a:spcPts val="0"/>
                </a:spcAft>
              </a:pPr>
              <a:endParaRPr lang="en-US" sz="1600" b="1" kern="0" dirty="0">
                <a:solidFill>
                  <a:srgbClr val="0D274D"/>
                </a:solidFill>
                <a:latin typeface="CiscoSansTT ExtraLight"/>
                <a:ea typeface="CiscoSans ExtraLight" charset="0"/>
                <a:cs typeface="CiscoSans ExtraLight" charset="0"/>
                <a:sym typeface="Arial"/>
              </a:endParaRPr>
            </a:p>
          </p:txBody>
        </p:sp>
        <p:sp>
          <p:nvSpPr>
            <p:cNvPr id="90" name="TextBox 89"/>
            <p:cNvSpPr txBox="1"/>
            <p:nvPr/>
          </p:nvSpPr>
          <p:spPr>
            <a:xfrm>
              <a:off x="4041616" y="3878637"/>
              <a:ext cx="804717" cy="307761"/>
            </a:xfrm>
            <a:prstGeom prst="rect">
              <a:avLst/>
            </a:prstGeom>
            <a:noFill/>
          </p:spPr>
          <p:txBody>
            <a:bodyPr wrap="square" lIns="0" tIns="0" rIns="0" bIns="0" rtlCol="0">
              <a:spAutoFit/>
            </a:bodyPr>
            <a:lstStyle/>
            <a:p>
              <a:pPr algn="ctr" defTabSz="609448"/>
              <a:r>
                <a:rPr lang="en-US" sz="1333" dirty="0">
                  <a:solidFill>
                    <a:srgbClr val="FFFFFF"/>
                  </a:solidFill>
                  <a:latin typeface="CiscoSansTT ExtraLight"/>
                </a:rPr>
                <a:t>Human capital</a:t>
              </a:r>
            </a:p>
          </p:txBody>
        </p:sp>
        <p:sp>
          <p:nvSpPr>
            <p:cNvPr id="91" name="TextBox 90"/>
            <p:cNvSpPr txBox="1"/>
            <p:nvPr/>
          </p:nvSpPr>
          <p:spPr>
            <a:xfrm>
              <a:off x="5246898" y="3878637"/>
              <a:ext cx="804717" cy="307761"/>
            </a:xfrm>
            <a:prstGeom prst="rect">
              <a:avLst/>
            </a:prstGeom>
            <a:noFill/>
          </p:spPr>
          <p:txBody>
            <a:bodyPr wrap="square" lIns="0" tIns="0" rIns="0" bIns="0" rtlCol="0">
              <a:spAutoFit/>
            </a:bodyPr>
            <a:lstStyle/>
            <a:p>
              <a:pPr algn="ctr" defTabSz="609448"/>
              <a:r>
                <a:rPr lang="en-US" sz="1333" dirty="0">
                  <a:solidFill>
                    <a:srgbClr val="FFFFFF"/>
                  </a:solidFill>
                  <a:latin typeface="CiscoSansTT ExtraLight"/>
                </a:rPr>
                <a:t>Start-up environment</a:t>
              </a:r>
            </a:p>
          </p:txBody>
        </p:sp>
        <p:sp>
          <p:nvSpPr>
            <p:cNvPr id="92" name="TextBox 91"/>
            <p:cNvSpPr txBox="1"/>
            <p:nvPr/>
          </p:nvSpPr>
          <p:spPr>
            <a:xfrm>
              <a:off x="6452177" y="3878637"/>
              <a:ext cx="804717" cy="307761"/>
            </a:xfrm>
            <a:prstGeom prst="rect">
              <a:avLst/>
            </a:prstGeom>
            <a:noFill/>
          </p:spPr>
          <p:txBody>
            <a:bodyPr wrap="square" lIns="0" tIns="0" rIns="0" bIns="0" rtlCol="0">
              <a:spAutoFit/>
            </a:bodyPr>
            <a:lstStyle/>
            <a:p>
              <a:pPr algn="ctr" defTabSz="609448"/>
              <a:r>
                <a:rPr lang="en-US" sz="1333" dirty="0">
                  <a:solidFill>
                    <a:srgbClr val="FFFFFF"/>
                  </a:solidFill>
                  <a:latin typeface="CiscoSansTT ExtraLight"/>
                </a:rPr>
                <a:t>Technology adoption</a:t>
              </a:r>
            </a:p>
          </p:txBody>
        </p:sp>
        <p:sp>
          <p:nvSpPr>
            <p:cNvPr id="93" name="TextBox 92"/>
            <p:cNvSpPr txBox="1"/>
            <p:nvPr/>
          </p:nvSpPr>
          <p:spPr>
            <a:xfrm>
              <a:off x="7657458" y="3878637"/>
              <a:ext cx="804717" cy="307761"/>
            </a:xfrm>
            <a:prstGeom prst="rect">
              <a:avLst/>
            </a:prstGeom>
            <a:noFill/>
          </p:spPr>
          <p:txBody>
            <a:bodyPr wrap="square" lIns="0" tIns="0" rIns="0" bIns="0" rtlCol="0">
              <a:spAutoFit/>
            </a:bodyPr>
            <a:lstStyle/>
            <a:p>
              <a:pPr algn="ctr" defTabSz="609448"/>
              <a:r>
                <a:rPr lang="en-US" sz="1333" dirty="0">
                  <a:solidFill>
                    <a:srgbClr val="FFFFFF"/>
                  </a:solidFill>
                  <a:latin typeface="CiscoSansTT ExtraLight"/>
                </a:rPr>
                <a:t>Technology infrastructure</a:t>
              </a:r>
            </a:p>
          </p:txBody>
        </p:sp>
        <p:pic>
          <p:nvPicPr>
            <p:cNvPr id="501" name="Picture 500"/>
            <p:cNvPicPr>
              <a:picLocks noChangeAspect="1"/>
            </p:cNvPicPr>
            <p:nvPr/>
          </p:nvPicPr>
          <p:blipFill>
            <a:blip r:embed="rId8"/>
            <a:stretch>
              <a:fillRect/>
            </a:stretch>
          </p:blipFill>
          <p:spPr>
            <a:xfrm>
              <a:off x="4165566" y="3159900"/>
              <a:ext cx="556818" cy="556818"/>
            </a:xfrm>
            <a:prstGeom prst="rect">
              <a:avLst/>
            </a:prstGeom>
          </p:spPr>
        </p:pic>
        <p:pic>
          <p:nvPicPr>
            <p:cNvPr id="502" name="Picture 501">
              <a:extLst>
                <a:ext uri="{FF2B5EF4-FFF2-40B4-BE49-F238E27FC236}">
                  <a16:creationId xmlns:a16="http://schemas.microsoft.com/office/drawing/2014/main" id="{FDBA112C-3BB5-427C-87F5-3742407D0548}"/>
                </a:ext>
              </a:extLst>
            </p:cNvPr>
            <p:cNvPicPr>
              <a:picLocks noChangeAspect="1"/>
            </p:cNvPicPr>
            <p:nvPr/>
          </p:nvPicPr>
          <p:blipFill>
            <a:blip r:embed="rId9"/>
            <a:stretch>
              <a:fillRect/>
            </a:stretch>
          </p:blipFill>
          <p:spPr>
            <a:xfrm>
              <a:off x="5370847" y="3159900"/>
              <a:ext cx="556818" cy="556818"/>
            </a:xfrm>
            <a:prstGeom prst="rect">
              <a:avLst/>
            </a:prstGeom>
          </p:spPr>
        </p:pic>
        <p:pic>
          <p:nvPicPr>
            <p:cNvPr id="503" name="Picture 50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6127" y="3159900"/>
              <a:ext cx="556818" cy="556818"/>
            </a:xfrm>
            <a:prstGeom prst="rect">
              <a:avLst/>
            </a:prstGeom>
          </p:spPr>
        </p:pic>
        <p:pic>
          <p:nvPicPr>
            <p:cNvPr id="504" name="Picture 503"/>
            <p:cNvPicPr>
              <a:picLocks noChangeAspect="1"/>
            </p:cNvPicPr>
            <p:nvPr/>
          </p:nvPicPr>
          <p:blipFill>
            <a:blip r:embed="rId11"/>
            <a:stretch>
              <a:fillRect/>
            </a:stretch>
          </p:blipFill>
          <p:spPr>
            <a:xfrm>
              <a:off x="7781408" y="3159900"/>
              <a:ext cx="556818" cy="556818"/>
            </a:xfrm>
            <a:prstGeom prst="rect">
              <a:avLst/>
            </a:prstGeom>
          </p:spPr>
        </p:pic>
      </p:grpSp>
      <p:sp>
        <p:nvSpPr>
          <p:cNvPr id="47" name="Round Same Side Corner Rectangle 46"/>
          <p:cNvSpPr/>
          <p:nvPr/>
        </p:nvSpPr>
        <p:spPr>
          <a:xfrm rot="8867378" flipH="1">
            <a:off x="-36017" y="-355464"/>
            <a:ext cx="1218883" cy="1798469"/>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grpSp>
        <p:nvGrpSpPr>
          <p:cNvPr id="48" name="Group 4"/>
          <p:cNvGrpSpPr>
            <a:grpSpLocks noChangeAspect="1"/>
          </p:cNvGrpSpPr>
          <p:nvPr/>
        </p:nvGrpSpPr>
        <p:grpSpPr bwMode="auto">
          <a:xfrm>
            <a:off x="316062" y="543769"/>
            <a:ext cx="794376" cy="476395"/>
            <a:chOff x="-3414" y="-807"/>
            <a:chExt cx="2056" cy="1233"/>
          </a:xfrm>
        </p:grpSpPr>
        <p:sp>
          <p:nvSpPr>
            <p:cNvPr id="49" name="Freeform 5"/>
            <p:cNvSpPr>
              <a:spLocks/>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0" name="Freeform 6"/>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1" name="Freeform 7"/>
            <p:cNvSpPr>
              <a:spLocks/>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2" name="Freeform 8"/>
            <p:cNvSpPr>
              <a:spLocks/>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3" name="Freeform 9"/>
            <p:cNvSpPr>
              <a:spLocks/>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headEnd/>
              <a:tailEnd/>
            </a:ln>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4" name="Line 10"/>
            <p:cNvSpPr>
              <a:spLocks noChangeShapeType="1"/>
            </p:cNvSpPr>
            <p:nvPr/>
          </p:nvSpPr>
          <p:spPr bwMode="auto">
            <a:xfrm>
              <a:off x="-3033" y="-405"/>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5" name="Line 11"/>
            <p:cNvSpPr>
              <a:spLocks noChangeShapeType="1"/>
            </p:cNvSpPr>
            <p:nvPr/>
          </p:nvSpPr>
          <p:spPr bwMode="auto">
            <a:xfrm>
              <a:off x="-3033" y="-299"/>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6" name="Line 12"/>
            <p:cNvSpPr>
              <a:spLocks noChangeShapeType="1"/>
            </p:cNvSpPr>
            <p:nvPr/>
          </p:nvSpPr>
          <p:spPr bwMode="auto">
            <a:xfrm>
              <a:off x="-3033" y="-167"/>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7" name="Line 13"/>
            <p:cNvSpPr>
              <a:spLocks noChangeShapeType="1"/>
            </p:cNvSpPr>
            <p:nvPr/>
          </p:nvSpPr>
          <p:spPr bwMode="auto">
            <a:xfrm>
              <a:off x="-3033" y="-32"/>
              <a:ext cx="379"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8" name="Freeform 15"/>
            <p:cNvSpPr>
              <a:spLocks/>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grpSp>
    </p:spTree>
    <p:extLst>
      <p:ext uri="{BB962C8B-B14F-4D97-AF65-F5344CB8AC3E}">
        <p14:creationId xmlns:p14="http://schemas.microsoft.com/office/powerpoint/2010/main" val="114828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 Same Side Corner Rectangle 57"/>
          <p:cNvSpPr/>
          <p:nvPr/>
        </p:nvSpPr>
        <p:spPr>
          <a:xfrm rot="8867378" flipH="1">
            <a:off x="-36017" y="-355464"/>
            <a:ext cx="1218883" cy="1798469"/>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2" name="Title 1"/>
          <p:cNvSpPr>
            <a:spLocks noGrp="1"/>
          </p:cNvSpPr>
          <p:nvPr>
            <p:ph type="title"/>
          </p:nvPr>
        </p:nvSpPr>
        <p:spPr>
          <a:xfrm>
            <a:off x="1568392" y="455859"/>
            <a:ext cx="10139563" cy="975529"/>
          </a:xfrm>
        </p:spPr>
        <p:txBody>
          <a:bodyPr/>
          <a:lstStyle/>
          <a:p>
            <a:r>
              <a:rPr lang="en-IN" dirty="0"/>
              <a:t>Job creation</a:t>
            </a:r>
          </a:p>
        </p:txBody>
      </p:sp>
      <p:grpSp>
        <p:nvGrpSpPr>
          <p:cNvPr id="17" name="Group 16"/>
          <p:cNvGrpSpPr/>
          <p:nvPr/>
        </p:nvGrpSpPr>
        <p:grpSpPr>
          <a:xfrm>
            <a:off x="597608" y="3055291"/>
            <a:ext cx="1905509" cy="2420792"/>
            <a:chOff x="448323" y="2291395"/>
            <a:chExt cx="1429504" cy="1816067"/>
          </a:xfrm>
        </p:grpSpPr>
        <p:sp>
          <p:nvSpPr>
            <p:cNvPr id="19" name="Shape 780">
              <a:extLst>
                <a:ext uri="{FF2B5EF4-FFF2-40B4-BE49-F238E27FC236}">
                  <a16:creationId xmlns:a16="http://schemas.microsoft.com/office/drawing/2014/main" id="{34EDC52B-41F6-0747-B134-2EEF0D4F5406}"/>
                </a:ext>
              </a:extLst>
            </p:cNvPr>
            <p:cNvSpPr/>
            <p:nvPr/>
          </p:nvSpPr>
          <p:spPr>
            <a:xfrm>
              <a:off x="448323" y="3332304"/>
              <a:ext cx="1429504" cy="775158"/>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defTabSz="914171">
                <a:lnSpc>
                  <a:spcPct val="100000"/>
                </a:lnSpc>
                <a:defRPr sz="2100"/>
              </a:pPr>
              <a:r>
                <a:rPr lang="en-AU" sz="1600" dirty="0">
                  <a:solidFill>
                    <a:srgbClr val="FFFFFF"/>
                  </a:solidFill>
                  <a:latin typeface="CiscoSansTT ExtraLight"/>
                </a:rPr>
                <a:t>Software engineer </a:t>
              </a:r>
              <a:br>
                <a:rPr lang="en-AU" sz="1600" dirty="0">
                  <a:solidFill>
                    <a:srgbClr val="FFFFFF"/>
                  </a:solidFill>
                  <a:latin typeface="CiscoSansTT ExtraLight"/>
                </a:rPr>
              </a:br>
              <a:r>
                <a:rPr lang="en-AU" sz="1600" dirty="0">
                  <a:solidFill>
                    <a:srgbClr val="FFFFFF"/>
                  </a:solidFill>
                  <a:latin typeface="CiscoSansTT ExtraLight"/>
                </a:rPr>
                <a:t>jobs growing </a:t>
              </a:r>
              <a:br>
                <a:rPr lang="en-AU" sz="1600" dirty="0">
                  <a:solidFill>
                    <a:srgbClr val="FFFFFF"/>
                  </a:solidFill>
                  <a:latin typeface="CiscoSansTT ExtraLight"/>
                </a:rPr>
              </a:br>
              <a:r>
                <a:rPr lang="en-AU" sz="1600" dirty="0">
                  <a:solidFill>
                    <a:srgbClr val="FFFFFF"/>
                  </a:solidFill>
                  <a:latin typeface="CiscoSansTT ExtraLight"/>
                </a:rPr>
                <a:t>3+ times the average by 2026 </a:t>
              </a:r>
            </a:p>
          </p:txBody>
        </p:sp>
        <p:pic>
          <p:nvPicPr>
            <p:cNvPr id="26" name="Picture 25">
              <a:extLst>
                <a:ext uri="{FF2B5EF4-FFF2-40B4-BE49-F238E27FC236}">
                  <a16:creationId xmlns:a16="http://schemas.microsoft.com/office/drawing/2014/main" id="{82FCB50A-873D-47E3-951B-3DF376AE88F6}"/>
                </a:ext>
              </a:extLst>
            </p:cNvPr>
            <p:cNvPicPr>
              <a:picLocks noChangeAspect="1"/>
            </p:cNvPicPr>
            <p:nvPr/>
          </p:nvPicPr>
          <p:blipFill>
            <a:blip r:embed="rId3"/>
            <a:stretch>
              <a:fillRect/>
            </a:stretch>
          </p:blipFill>
          <p:spPr>
            <a:xfrm>
              <a:off x="734358" y="2291395"/>
              <a:ext cx="857435" cy="857435"/>
            </a:xfrm>
            <a:prstGeom prst="rect">
              <a:avLst/>
            </a:prstGeom>
          </p:spPr>
        </p:pic>
      </p:grpSp>
      <p:grpSp>
        <p:nvGrpSpPr>
          <p:cNvPr id="14" name="Group 13"/>
          <p:cNvGrpSpPr/>
          <p:nvPr/>
        </p:nvGrpSpPr>
        <p:grpSpPr>
          <a:xfrm>
            <a:off x="9745290" y="3055291"/>
            <a:ext cx="2073320" cy="2412328"/>
            <a:chOff x="7310871" y="2291395"/>
            <a:chExt cx="1555395" cy="1809717"/>
          </a:xfrm>
        </p:grpSpPr>
        <p:sp>
          <p:nvSpPr>
            <p:cNvPr id="20" name="Shape 784">
              <a:extLst>
                <a:ext uri="{FF2B5EF4-FFF2-40B4-BE49-F238E27FC236}">
                  <a16:creationId xmlns:a16="http://schemas.microsoft.com/office/drawing/2014/main" id="{43C0AEA7-A73A-BA40-9422-23D55916AD18}"/>
                </a:ext>
              </a:extLst>
            </p:cNvPr>
            <p:cNvSpPr/>
            <p:nvPr/>
          </p:nvSpPr>
          <p:spPr>
            <a:xfrm>
              <a:off x="7310871" y="3332304"/>
              <a:ext cx="1555395" cy="768808"/>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defTabSz="914171">
                <a:lnSpc>
                  <a:spcPct val="100000"/>
                </a:lnSpc>
                <a:defRPr sz="2100"/>
              </a:pPr>
              <a:r>
                <a:rPr lang="en-AU" sz="1600" dirty="0" err="1">
                  <a:solidFill>
                    <a:srgbClr val="FFFFFF"/>
                  </a:solidFill>
                  <a:latin typeface="CiscoSansTT ExtraLight"/>
                </a:rPr>
                <a:t>Cybersecurity</a:t>
              </a:r>
              <a:r>
                <a:rPr lang="en-AU" sz="1600" dirty="0">
                  <a:solidFill>
                    <a:srgbClr val="FFFFFF"/>
                  </a:solidFill>
                  <a:latin typeface="CiscoSansTT ExtraLight"/>
                </a:rPr>
                <a:t> </a:t>
              </a:r>
              <a:br>
                <a:rPr lang="en-AU" sz="1600" dirty="0">
                  <a:solidFill>
                    <a:srgbClr val="FFFFFF"/>
                  </a:solidFill>
                  <a:latin typeface="CiscoSansTT ExtraLight"/>
                </a:rPr>
              </a:br>
              <a:r>
                <a:rPr lang="en-AU" sz="1600" dirty="0">
                  <a:solidFill>
                    <a:srgbClr val="FFFFFF"/>
                  </a:solidFill>
                  <a:latin typeface="CiscoSansTT ExtraLight"/>
                </a:rPr>
                <a:t>jobs growing</a:t>
              </a:r>
              <a:br>
                <a:rPr lang="en-AU" sz="1600" dirty="0">
                  <a:solidFill>
                    <a:srgbClr val="FFFFFF"/>
                  </a:solidFill>
                  <a:latin typeface="CiscoSansTT ExtraLight"/>
                </a:rPr>
              </a:br>
              <a:r>
                <a:rPr lang="en-AU" sz="1600" dirty="0">
                  <a:solidFill>
                    <a:srgbClr val="FFFFFF"/>
                  </a:solidFill>
                  <a:latin typeface="CiscoSansTT ExtraLight"/>
                </a:rPr>
                <a:t>31% by 2029, 7+ times the average </a:t>
              </a:r>
            </a:p>
          </p:txBody>
        </p:sp>
        <p:pic>
          <p:nvPicPr>
            <p:cNvPr id="28" name="Picture 27"/>
            <p:cNvPicPr>
              <a:picLocks noChangeAspect="1"/>
            </p:cNvPicPr>
            <p:nvPr/>
          </p:nvPicPr>
          <p:blipFill>
            <a:blip r:embed="rId4"/>
            <a:stretch>
              <a:fillRect/>
            </a:stretch>
          </p:blipFill>
          <p:spPr>
            <a:xfrm>
              <a:off x="7659851" y="2291395"/>
              <a:ext cx="857435" cy="857435"/>
            </a:xfrm>
            <a:prstGeom prst="rect">
              <a:avLst/>
            </a:prstGeom>
          </p:spPr>
        </p:pic>
      </p:grpSp>
      <p:grpSp>
        <p:nvGrpSpPr>
          <p:cNvPr id="4" name="Group 3"/>
          <p:cNvGrpSpPr/>
          <p:nvPr/>
        </p:nvGrpSpPr>
        <p:grpSpPr>
          <a:xfrm>
            <a:off x="5449253" y="3055291"/>
            <a:ext cx="1468039" cy="2492054"/>
            <a:chOff x="4038744" y="2291395"/>
            <a:chExt cx="1101316" cy="1869527"/>
          </a:xfrm>
        </p:grpSpPr>
        <p:grpSp>
          <p:nvGrpSpPr>
            <p:cNvPr id="6" name="Group 5"/>
            <p:cNvGrpSpPr/>
            <p:nvPr/>
          </p:nvGrpSpPr>
          <p:grpSpPr>
            <a:xfrm>
              <a:off x="4038744" y="3332304"/>
              <a:ext cx="1101316" cy="828618"/>
              <a:chOff x="3532404" y="3943407"/>
              <a:chExt cx="1101316" cy="828618"/>
            </a:xfrm>
          </p:grpSpPr>
          <p:sp>
            <p:nvSpPr>
              <p:cNvPr id="16" name="Shape 788">
                <a:extLst>
                  <a:ext uri="{FF2B5EF4-FFF2-40B4-BE49-F238E27FC236}">
                    <a16:creationId xmlns:a16="http://schemas.microsoft.com/office/drawing/2014/main" id="{3C5CACE2-69E3-5345-AFBB-FA6B5CBBF74F}"/>
                  </a:ext>
                </a:extLst>
              </p:cNvPr>
              <p:cNvSpPr/>
              <p:nvPr/>
            </p:nvSpPr>
            <p:spPr>
              <a:xfrm>
                <a:off x="3532404" y="4202438"/>
                <a:ext cx="1101316" cy="569587"/>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defTabSz="914171">
                  <a:lnSpc>
                    <a:spcPct val="100000"/>
                  </a:lnSpc>
                  <a:defRPr sz="2100"/>
                </a:pPr>
                <a:r>
                  <a:rPr lang="en-AU" sz="1600" dirty="0">
                    <a:solidFill>
                      <a:srgbClr val="FFFFFF"/>
                    </a:solidFill>
                    <a:latin typeface="CiscoSansTT ExtraLight"/>
                  </a:rPr>
                  <a:t>Connected</a:t>
                </a:r>
                <a:br>
                  <a:rPr lang="en-AU" sz="1600" dirty="0">
                    <a:solidFill>
                      <a:srgbClr val="FFFFFF"/>
                    </a:solidFill>
                    <a:latin typeface="CiscoSansTT ExtraLight"/>
                  </a:rPr>
                </a:br>
                <a:r>
                  <a:rPr lang="en-AU" sz="1600" dirty="0">
                    <a:solidFill>
                      <a:srgbClr val="FFFFFF"/>
                    </a:solidFill>
                    <a:latin typeface="CiscoSansTT ExtraLight"/>
                  </a:rPr>
                  <a:t>Technologies growing</a:t>
                </a:r>
              </a:p>
            </p:txBody>
          </p:sp>
          <p:sp>
            <p:nvSpPr>
              <p:cNvPr id="21" name="Shape 788">
                <a:extLst>
                  <a:ext uri="{FF2B5EF4-FFF2-40B4-BE49-F238E27FC236}">
                    <a16:creationId xmlns:a16="http://schemas.microsoft.com/office/drawing/2014/main" id="{3C5CACE2-69E3-5345-AFBB-FA6B5CBBF74F}"/>
                  </a:ext>
                </a:extLst>
              </p:cNvPr>
              <p:cNvSpPr/>
              <p:nvPr/>
            </p:nvSpPr>
            <p:spPr>
              <a:xfrm>
                <a:off x="3697701" y="3943407"/>
                <a:ext cx="770722"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defTabSz="914171">
                  <a:lnSpc>
                    <a:spcPct val="100000"/>
                  </a:lnSpc>
                  <a:defRPr sz="2100"/>
                </a:pPr>
                <a:r>
                  <a:rPr lang="en-AU" sz="2133" b="1" dirty="0">
                    <a:solidFill>
                      <a:srgbClr val="6EBE4A"/>
                    </a:solidFill>
                    <a:latin typeface="CiscoSansTT ExtraLight"/>
                  </a:rPr>
                  <a:t>104%</a:t>
                </a:r>
              </a:p>
            </p:txBody>
          </p:sp>
        </p:grpSp>
        <p:pic>
          <p:nvPicPr>
            <p:cNvPr id="32" name="Picture 31"/>
            <p:cNvPicPr>
              <a:picLocks noChangeAspect="1"/>
            </p:cNvPicPr>
            <p:nvPr/>
          </p:nvPicPr>
          <p:blipFill>
            <a:blip r:embed="rId5"/>
            <a:stretch>
              <a:fillRect/>
            </a:stretch>
          </p:blipFill>
          <p:spPr>
            <a:xfrm>
              <a:off x="4160685" y="2291395"/>
              <a:ext cx="857435" cy="857435"/>
            </a:xfrm>
            <a:prstGeom prst="rect">
              <a:avLst/>
            </a:prstGeom>
          </p:spPr>
        </p:pic>
      </p:grpSp>
      <p:grpSp>
        <p:nvGrpSpPr>
          <p:cNvPr id="41" name="Group 18"/>
          <p:cNvGrpSpPr>
            <a:grpSpLocks noChangeAspect="1"/>
          </p:cNvGrpSpPr>
          <p:nvPr/>
        </p:nvGrpSpPr>
        <p:grpSpPr bwMode="auto">
          <a:xfrm>
            <a:off x="310080" y="554377"/>
            <a:ext cx="772096" cy="578892"/>
            <a:chOff x="-1146" y="764"/>
            <a:chExt cx="1079" cy="809"/>
          </a:xfrm>
        </p:grpSpPr>
        <p:sp>
          <p:nvSpPr>
            <p:cNvPr id="42"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43" name="Freeform 20"/>
            <p:cNvSpPr>
              <a:spLocks/>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44" name="Freeform 21"/>
            <p:cNvSpPr>
              <a:spLocks/>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45" name="Freeform 22"/>
            <p:cNvSpPr>
              <a:spLocks/>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46"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47"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48" name="Freeform 25"/>
            <p:cNvSpPr>
              <a:spLocks/>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49" name="Freeform 26"/>
            <p:cNvSpPr>
              <a:spLocks/>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0" name="Freeform 27"/>
            <p:cNvSpPr>
              <a:spLocks/>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1" name="Freeform 28"/>
            <p:cNvSpPr>
              <a:spLocks/>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52" name="Freeform 29"/>
            <p:cNvSpPr>
              <a:spLocks/>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grpSp>
      <p:sp>
        <p:nvSpPr>
          <p:cNvPr id="29" name="Shape 776">
            <a:extLst>
              <a:ext uri="{FF2B5EF4-FFF2-40B4-BE49-F238E27FC236}">
                <a16:creationId xmlns:a16="http://schemas.microsoft.com/office/drawing/2014/main" id="{9C8559B5-915D-4193-9366-F0DFBC4B0B39}"/>
              </a:ext>
            </a:extLst>
          </p:cNvPr>
          <p:cNvSpPr/>
          <p:nvPr/>
        </p:nvSpPr>
        <p:spPr>
          <a:xfrm>
            <a:off x="1636065" y="1179944"/>
            <a:ext cx="5200564" cy="424612"/>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defTabSz="914171">
              <a:lnSpc>
                <a:spcPct val="100000"/>
              </a:lnSpc>
              <a:defRPr sz="2100"/>
            </a:pPr>
            <a:r>
              <a:rPr lang="en-US" sz="2666" dirty="0">
                <a:solidFill>
                  <a:srgbClr val="FFFFFF"/>
                </a:solidFill>
                <a:latin typeface="CiscoSansTT ExtraLight" panose="020B0303020201020303" pitchFamily="34" charset="0"/>
                <a:cs typeface="CiscoSansTT ExtraLight" panose="020B0303020201020303" pitchFamily="34" charset="0"/>
              </a:rPr>
              <a:t>Tech skills shortfalls continue</a:t>
            </a:r>
          </a:p>
        </p:txBody>
      </p:sp>
      <p:grpSp>
        <p:nvGrpSpPr>
          <p:cNvPr id="23" name="Group 22"/>
          <p:cNvGrpSpPr/>
          <p:nvPr/>
        </p:nvGrpSpPr>
        <p:grpSpPr>
          <a:xfrm>
            <a:off x="2993514" y="3055291"/>
            <a:ext cx="1964803" cy="2179698"/>
            <a:chOff x="2194921" y="2291395"/>
            <a:chExt cx="1473986" cy="1635199"/>
          </a:xfrm>
        </p:grpSpPr>
        <p:grpSp>
          <p:nvGrpSpPr>
            <p:cNvPr id="5" name="Group 4"/>
            <p:cNvGrpSpPr/>
            <p:nvPr/>
          </p:nvGrpSpPr>
          <p:grpSpPr>
            <a:xfrm>
              <a:off x="2194921" y="3332304"/>
              <a:ext cx="1473986" cy="594290"/>
              <a:chOff x="1962727" y="3943408"/>
              <a:chExt cx="1473986" cy="594290"/>
            </a:xfrm>
          </p:grpSpPr>
          <p:sp>
            <p:nvSpPr>
              <p:cNvPr id="18" name="Shape 776">
                <a:extLst>
                  <a:ext uri="{FF2B5EF4-FFF2-40B4-BE49-F238E27FC236}">
                    <a16:creationId xmlns:a16="http://schemas.microsoft.com/office/drawing/2014/main" id="{35946CC1-2A38-6843-91EF-7C4447729FA8}"/>
                  </a:ext>
                </a:extLst>
              </p:cNvPr>
              <p:cNvSpPr/>
              <p:nvPr/>
            </p:nvSpPr>
            <p:spPr>
              <a:xfrm>
                <a:off x="1962727" y="4202438"/>
                <a:ext cx="1473986" cy="335260"/>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defTabSz="914171">
                  <a:lnSpc>
                    <a:spcPct val="100000"/>
                  </a:lnSpc>
                  <a:defRPr sz="2100"/>
                </a:pPr>
                <a:r>
                  <a:rPr lang="en-AU" sz="1600" dirty="0">
                    <a:solidFill>
                      <a:srgbClr val="FFFFFF"/>
                    </a:solidFill>
                    <a:latin typeface="CiscoSansTT ExtraLight"/>
                  </a:rPr>
                  <a:t>Basic and advanced </a:t>
                </a:r>
                <a:br>
                  <a:rPr lang="en-AU" sz="1600" dirty="0">
                    <a:solidFill>
                      <a:srgbClr val="FFFFFF"/>
                    </a:solidFill>
                    <a:latin typeface="CiscoSansTT ExtraLight"/>
                  </a:rPr>
                </a:br>
                <a:r>
                  <a:rPr lang="en-AU" sz="1600" dirty="0">
                    <a:solidFill>
                      <a:srgbClr val="FFFFFF"/>
                    </a:solidFill>
                    <a:latin typeface="CiscoSansTT ExtraLight"/>
                  </a:rPr>
                  <a:t>programming</a:t>
                </a:r>
              </a:p>
            </p:txBody>
          </p:sp>
          <p:sp>
            <p:nvSpPr>
              <p:cNvPr id="22" name="Shape 776">
                <a:extLst>
                  <a:ext uri="{FF2B5EF4-FFF2-40B4-BE49-F238E27FC236}">
                    <a16:creationId xmlns:a16="http://schemas.microsoft.com/office/drawing/2014/main" id="{35946CC1-2A38-6843-91EF-7C4447729FA8}"/>
                  </a:ext>
                </a:extLst>
              </p:cNvPr>
              <p:cNvSpPr/>
              <p:nvPr/>
            </p:nvSpPr>
            <p:spPr>
              <a:xfrm>
                <a:off x="2293322" y="3943408"/>
                <a:ext cx="812797"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defTabSz="914171">
                  <a:lnSpc>
                    <a:spcPct val="100000"/>
                  </a:lnSpc>
                  <a:defRPr sz="2100"/>
                </a:pPr>
                <a:r>
                  <a:rPr lang="en-AU" sz="2133" b="1" dirty="0">
                    <a:solidFill>
                      <a:srgbClr val="6EBE4A"/>
                    </a:solidFill>
                    <a:latin typeface="CiscoSansTT ExtraLight"/>
                  </a:rPr>
                  <a:t>60%</a:t>
                </a:r>
              </a:p>
            </p:txBody>
          </p:sp>
        </p:grpSp>
        <p:pic>
          <p:nvPicPr>
            <p:cNvPr id="31" name="Picture 30">
              <a:extLst>
                <a:ext uri="{FF2B5EF4-FFF2-40B4-BE49-F238E27FC236}">
                  <a16:creationId xmlns:a16="http://schemas.microsoft.com/office/drawing/2014/main" id="{F1A27840-5323-A14D-B801-743D7883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632" y="2291395"/>
              <a:ext cx="858564" cy="858564"/>
            </a:xfrm>
            <a:prstGeom prst="rect">
              <a:avLst/>
            </a:prstGeom>
          </p:spPr>
        </p:pic>
      </p:grpSp>
      <p:grpSp>
        <p:nvGrpSpPr>
          <p:cNvPr id="13" name="Group 12"/>
          <p:cNvGrpSpPr/>
          <p:nvPr/>
        </p:nvGrpSpPr>
        <p:grpSpPr>
          <a:xfrm>
            <a:off x="7484724" y="3055291"/>
            <a:ext cx="1817517" cy="2492054"/>
            <a:chOff x="5615005" y="2291395"/>
            <a:chExt cx="1363493" cy="1869527"/>
          </a:xfrm>
        </p:grpSpPr>
        <p:grpSp>
          <p:nvGrpSpPr>
            <p:cNvPr id="3" name="Group 2"/>
            <p:cNvGrpSpPr/>
            <p:nvPr/>
          </p:nvGrpSpPr>
          <p:grpSpPr>
            <a:xfrm>
              <a:off x="5615005" y="3332304"/>
              <a:ext cx="1363493" cy="828618"/>
              <a:chOff x="4815634" y="3943407"/>
              <a:chExt cx="1363493" cy="828618"/>
            </a:xfrm>
          </p:grpSpPr>
          <p:sp>
            <p:nvSpPr>
              <p:cNvPr id="34" name="Shape 784">
                <a:extLst>
                  <a:ext uri="{FF2B5EF4-FFF2-40B4-BE49-F238E27FC236}">
                    <a16:creationId xmlns:a16="http://schemas.microsoft.com/office/drawing/2014/main" id="{43C0AEA7-A73A-BA40-9422-23D55916AD18}"/>
                  </a:ext>
                </a:extLst>
              </p:cNvPr>
              <p:cNvSpPr/>
              <p:nvPr/>
            </p:nvSpPr>
            <p:spPr>
              <a:xfrm>
                <a:off x="4815634" y="4203071"/>
                <a:ext cx="1363493" cy="568954"/>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defTabSz="914171">
                  <a:lnSpc>
                    <a:spcPct val="100000"/>
                  </a:lnSpc>
                  <a:defRPr sz="2100"/>
                </a:pPr>
                <a:r>
                  <a:rPr lang="en-US" sz="1600" dirty="0">
                    <a:solidFill>
                      <a:srgbClr val="FFFFFF"/>
                    </a:solidFill>
                    <a:latin typeface="CiscoSansTT ExtraLight"/>
                  </a:rPr>
                  <a:t>of CIOs plan to deploy advanced network solutions</a:t>
                </a:r>
              </a:p>
            </p:txBody>
          </p:sp>
          <p:sp>
            <p:nvSpPr>
              <p:cNvPr id="35" name="Shape 788">
                <a:extLst>
                  <a:ext uri="{FF2B5EF4-FFF2-40B4-BE49-F238E27FC236}">
                    <a16:creationId xmlns:a16="http://schemas.microsoft.com/office/drawing/2014/main" id="{3C5CACE2-69E3-5345-AFBB-FA6B5CBBF74F}"/>
                  </a:ext>
                </a:extLst>
              </p:cNvPr>
              <p:cNvSpPr/>
              <p:nvPr/>
            </p:nvSpPr>
            <p:spPr>
              <a:xfrm>
                <a:off x="5060728" y="3943407"/>
                <a:ext cx="873304"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defTabSz="914171">
                  <a:lnSpc>
                    <a:spcPct val="100000"/>
                  </a:lnSpc>
                  <a:defRPr sz="2100"/>
                </a:pPr>
                <a:r>
                  <a:rPr lang="en-US" sz="2133" b="1" dirty="0">
                    <a:solidFill>
                      <a:srgbClr val="6EBE4A"/>
                    </a:solidFill>
                    <a:latin typeface="CiscoSansTT ExtraLight"/>
                  </a:rPr>
                  <a:t>65%</a:t>
                </a:r>
                <a:endParaRPr lang="en-AU" sz="2133" b="1" dirty="0">
                  <a:solidFill>
                    <a:srgbClr val="6EBE4A"/>
                  </a:solidFill>
                  <a:latin typeface="CiscoSansTT ExtraLight"/>
                </a:endParaRPr>
              </a:p>
            </p:txBody>
          </p:sp>
        </p:grpSp>
        <p:pic>
          <p:nvPicPr>
            <p:cNvPr id="37" name="Picture 36">
              <a:extLst>
                <a:ext uri="{FF2B5EF4-FFF2-40B4-BE49-F238E27FC236}">
                  <a16:creationId xmlns:a16="http://schemas.microsoft.com/office/drawing/2014/main" id="{33128666-DF13-644E-9797-716F1C33A6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866" y="2291395"/>
              <a:ext cx="857771" cy="857771"/>
            </a:xfrm>
            <a:prstGeom prst="rect">
              <a:avLst/>
            </a:prstGeom>
          </p:spPr>
        </p:pic>
      </p:grpSp>
      <p:sp>
        <p:nvSpPr>
          <p:cNvPr id="11" name="Freeform 6"/>
          <p:cNvSpPr>
            <a:spLocks/>
          </p:cNvSpPr>
          <p:nvPr/>
        </p:nvSpPr>
        <p:spPr bwMode="auto">
          <a:xfrm>
            <a:off x="12696" y="2665735"/>
            <a:ext cx="12176130" cy="3109081"/>
          </a:xfrm>
          <a:custGeom>
            <a:avLst/>
            <a:gdLst>
              <a:gd name="T0" fmla="*/ 0 w 2885"/>
              <a:gd name="T1" fmla="*/ 0 h 723"/>
              <a:gd name="T2" fmla="*/ 602 w 2885"/>
              <a:gd name="T3" fmla="*/ 0 h 723"/>
              <a:gd name="T4" fmla="*/ 650 w 2885"/>
              <a:gd name="T5" fmla="*/ 48 h 723"/>
              <a:gd name="T6" fmla="*/ 644 w 2885"/>
              <a:gd name="T7" fmla="*/ 675 h 723"/>
              <a:gd name="T8" fmla="*/ 692 w 2885"/>
              <a:gd name="T9" fmla="*/ 723 h 723"/>
              <a:gd name="T10" fmla="*/ 1181 w 2885"/>
              <a:gd name="T11" fmla="*/ 722 h 723"/>
              <a:gd name="T12" fmla="*/ 1228 w 2885"/>
              <a:gd name="T13" fmla="*/ 674 h 723"/>
              <a:gd name="T14" fmla="*/ 1225 w 2885"/>
              <a:gd name="T15" fmla="*/ 48 h 723"/>
              <a:gd name="T16" fmla="*/ 1272 w 2885"/>
              <a:gd name="T17" fmla="*/ 0 h 723"/>
              <a:gd name="T18" fmla="*/ 1647 w 2885"/>
              <a:gd name="T19" fmla="*/ 0 h 723"/>
              <a:gd name="T20" fmla="*/ 1695 w 2885"/>
              <a:gd name="T21" fmla="*/ 47 h 723"/>
              <a:gd name="T22" fmla="*/ 1695 w 2885"/>
              <a:gd name="T23" fmla="*/ 674 h 723"/>
              <a:gd name="T24" fmla="*/ 1742 w 2885"/>
              <a:gd name="T25" fmla="*/ 722 h 723"/>
              <a:gd name="T26" fmla="*/ 2224 w 2885"/>
              <a:gd name="T27" fmla="*/ 722 h 723"/>
              <a:gd name="T28" fmla="*/ 2271 w 2885"/>
              <a:gd name="T29" fmla="*/ 674 h 723"/>
              <a:gd name="T30" fmla="*/ 2270 w 2885"/>
              <a:gd name="T31" fmla="*/ 47 h 723"/>
              <a:gd name="T32" fmla="*/ 2317 w 2885"/>
              <a:gd name="T33" fmla="*/ 0 h 723"/>
              <a:gd name="T34" fmla="*/ 2885 w 2885"/>
              <a:gd name="T35"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5" h="723">
                <a:moveTo>
                  <a:pt x="0" y="0"/>
                </a:moveTo>
                <a:cubicBezTo>
                  <a:pt x="602" y="0"/>
                  <a:pt x="602" y="0"/>
                  <a:pt x="602" y="0"/>
                </a:cubicBezTo>
                <a:cubicBezTo>
                  <a:pt x="629" y="0"/>
                  <a:pt x="650" y="22"/>
                  <a:pt x="650" y="48"/>
                </a:cubicBezTo>
                <a:cubicBezTo>
                  <a:pt x="647" y="255"/>
                  <a:pt x="645" y="470"/>
                  <a:pt x="644" y="675"/>
                </a:cubicBezTo>
                <a:cubicBezTo>
                  <a:pt x="644" y="701"/>
                  <a:pt x="666" y="723"/>
                  <a:pt x="692" y="723"/>
                </a:cubicBezTo>
                <a:cubicBezTo>
                  <a:pt x="1181" y="722"/>
                  <a:pt x="1181" y="722"/>
                  <a:pt x="1181" y="722"/>
                </a:cubicBezTo>
                <a:cubicBezTo>
                  <a:pt x="1207" y="722"/>
                  <a:pt x="1228" y="700"/>
                  <a:pt x="1228" y="674"/>
                </a:cubicBezTo>
                <a:cubicBezTo>
                  <a:pt x="1228" y="466"/>
                  <a:pt x="1225" y="255"/>
                  <a:pt x="1225" y="48"/>
                </a:cubicBezTo>
                <a:cubicBezTo>
                  <a:pt x="1225" y="21"/>
                  <a:pt x="1246" y="0"/>
                  <a:pt x="1272" y="0"/>
                </a:cubicBezTo>
                <a:cubicBezTo>
                  <a:pt x="1647" y="0"/>
                  <a:pt x="1647" y="0"/>
                  <a:pt x="1647" y="0"/>
                </a:cubicBezTo>
                <a:cubicBezTo>
                  <a:pt x="1673" y="0"/>
                  <a:pt x="1694" y="21"/>
                  <a:pt x="1695" y="47"/>
                </a:cubicBezTo>
                <a:cubicBezTo>
                  <a:pt x="1695" y="256"/>
                  <a:pt x="1694" y="465"/>
                  <a:pt x="1695" y="674"/>
                </a:cubicBezTo>
                <a:cubicBezTo>
                  <a:pt x="1695" y="701"/>
                  <a:pt x="1716" y="722"/>
                  <a:pt x="1742" y="722"/>
                </a:cubicBezTo>
                <a:cubicBezTo>
                  <a:pt x="2224" y="722"/>
                  <a:pt x="2224" y="722"/>
                  <a:pt x="2224" y="722"/>
                </a:cubicBezTo>
                <a:cubicBezTo>
                  <a:pt x="2250" y="722"/>
                  <a:pt x="2271" y="700"/>
                  <a:pt x="2271" y="674"/>
                </a:cubicBezTo>
                <a:cubicBezTo>
                  <a:pt x="2270" y="47"/>
                  <a:pt x="2270" y="47"/>
                  <a:pt x="2270" y="47"/>
                </a:cubicBezTo>
                <a:cubicBezTo>
                  <a:pt x="2270" y="21"/>
                  <a:pt x="2291" y="0"/>
                  <a:pt x="2317" y="0"/>
                </a:cubicBezTo>
                <a:cubicBezTo>
                  <a:pt x="2885" y="0"/>
                  <a:pt x="2885" y="0"/>
                  <a:pt x="2885" y="0"/>
                </a:cubicBezTo>
              </a:path>
            </a:pathLst>
          </a:custGeom>
          <a:noFill/>
          <a:ln w="19050" cap="rnd">
            <a:solidFill>
              <a:schemeClr val="tx1">
                <a:alpha val="30196"/>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a:solidFill>
                <a:srgbClr val="0D274D"/>
              </a:solidFill>
              <a:latin typeface="CiscoSansTT ExtraLight"/>
            </a:endParaRPr>
          </a:p>
        </p:txBody>
      </p:sp>
      <p:sp>
        <p:nvSpPr>
          <p:cNvPr id="15" name="Oval 14"/>
          <p:cNvSpPr/>
          <p:nvPr/>
        </p:nvSpPr>
        <p:spPr>
          <a:xfrm>
            <a:off x="1464659" y="2580749"/>
            <a:ext cx="171406" cy="17140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54" name="Oval 53"/>
          <p:cNvSpPr/>
          <p:nvPr/>
        </p:nvSpPr>
        <p:spPr>
          <a:xfrm>
            <a:off x="6097570" y="2580749"/>
            <a:ext cx="171406" cy="17140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55" name="Oval 54"/>
          <p:cNvSpPr/>
          <p:nvPr/>
        </p:nvSpPr>
        <p:spPr>
          <a:xfrm>
            <a:off x="10696245" y="2580749"/>
            <a:ext cx="171406" cy="17140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53" name="Oval 52"/>
          <p:cNvSpPr/>
          <p:nvPr/>
        </p:nvSpPr>
        <p:spPr>
          <a:xfrm>
            <a:off x="3890213" y="5684880"/>
            <a:ext cx="171406" cy="17140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56" name="Oval 55"/>
          <p:cNvSpPr/>
          <p:nvPr/>
        </p:nvSpPr>
        <p:spPr>
          <a:xfrm>
            <a:off x="8307778" y="5684880"/>
            <a:ext cx="171406" cy="17140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Tree>
    <p:extLst>
      <p:ext uri="{BB962C8B-B14F-4D97-AF65-F5344CB8AC3E}">
        <p14:creationId xmlns:p14="http://schemas.microsoft.com/office/powerpoint/2010/main" val="33453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256872" y="1537639"/>
            <a:ext cx="1390222" cy="139022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3" name="Title 2"/>
          <p:cNvSpPr>
            <a:spLocks noGrp="1"/>
          </p:cNvSpPr>
          <p:nvPr>
            <p:ph type="title"/>
          </p:nvPr>
        </p:nvSpPr>
        <p:spPr>
          <a:xfrm>
            <a:off x="1469297" y="455859"/>
            <a:ext cx="10238658" cy="975529"/>
          </a:xfrm>
        </p:spPr>
        <p:txBody>
          <a:bodyPr/>
          <a:lstStyle/>
          <a:p>
            <a:r>
              <a:rPr lang="en-US" dirty="0"/>
              <a:t>Reducing unemployment– Top skills employers want</a:t>
            </a:r>
          </a:p>
        </p:txBody>
      </p:sp>
      <p:sp>
        <p:nvSpPr>
          <p:cNvPr id="26" name="Rounded Rectangle 25"/>
          <p:cNvSpPr/>
          <p:nvPr/>
        </p:nvSpPr>
        <p:spPr>
          <a:xfrm>
            <a:off x="574338" y="2596902"/>
            <a:ext cx="2674655" cy="3311221"/>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IN" sz="2399" dirty="0">
              <a:solidFill>
                <a:srgbClr val="0D274D"/>
              </a:solidFill>
              <a:latin typeface="CiscoSansTT ExtraLight"/>
            </a:endParaRPr>
          </a:p>
        </p:txBody>
      </p:sp>
      <p:sp>
        <p:nvSpPr>
          <p:cNvPr id="32" name="Rectangle 31"/>
          <p:cNvSpPr/>
          <p:nvPr/>
        </p:nvSpPr>
        <p:spPr>
          <a:xfrm>
            <a:off x="981021" y="3016986"/>
            <a:ext cx="1861292" cy="7303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48">
              <a:spcAft>
                <a:spcPts val="533"/>
              </a:spcAft>
              <a:defRPr/>
            </a:pPr>
            <a:r>
              <a:rPr lang="en-US" sz="2133" b="1" dirty="0">
                <a:solidFill>
                  <a:srgbClr val="00BCEB"/>
                </a:solidFill>
                <a:latin typeface="CiscoSansTT ExtraLight"/>
              </a:rPr>
              <a:t>Networking </a:t>
            </a:r>
            <a:br>
              <a:rPr lang="en-US" sz="2133" b="1" dirty="0">
                <a:solidFill>
                  <a:srgbClr val="00BCEB"/>
                </a:solidFill>
                <a:latin typeface="CiscoSansTT ExtraLight"/>
              </a:rPr>
            </a:br>
            <a:r>
              <a:rPr lang="en-US" sz="2133" b="1" dirty="0">
                <a:solidFill>
                  <a:srgbClr val="00BCEB"/>
                </a:solidFill>
                <a:latin typeface="CiscoSansTT ExtraLight"/>
              </a:rPr>
              <a:t>skills</a:t>
            </a:r>
          </a:p>
        </p:txBody>
      </p:sp>
      <p:sp>
        <p:nvSpPr>
          <p:cNvPr id="24" name="Rectangle 23"/>
          <p:cNvSpPr/>
          <p:nvPr/>
        </p:nvSpPr>
        <p:spPr>
          <a:xfrm>
            <a:off x="771733" y="4127312"/>
            <a:ext cx="2279865" cy="8000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48">
              <a:spcBef>
                <a:spcPts val="1600"/>
              </a:spcBef>
              <a:spcAft>
                <a:spcPts val="533"/>
              </a:spcAft>
              <a:defRPr/>
            </a:pPr>
            <a:r>
              <a:rPr lang="en-US" sz="1466" dirty="0">
                <a:solidFill>
                  <a:srgbClr val="FFFFFF"/>
                </a:solidFill>
                <a:latin typeface="CiscoSansTT ExtraLight"/>
              </a:rPr>
              <a:t>Network architecture and design Data center</a:t>
            </a:r>
            <a:br>
              <a:rPr lang="en-US" sz="1466" dirty="0">
                <a:solidFill>
                  <a:srgbClr val="FFFFFF"/>
                </a:solidFill>
                <a:latin typeface="CiscoSansTT ExtraLight"/>
              </a:rPr>
            </a:br>
            <a:r>
              <a:rPr lang="en-US" sz="1466" dirty="0">
                <a:solidFill>
                  <a:srgbClr val="FFFFFF"/>
                </a:solidFill>
                <a:latin typeface="CiscoSansTT ExtraLight"/>
              </a:rPr>
              <a:t>Network management</a:t>
            </a:r>
          </a:p>
        </p:txBody>
      </p:sp>
      <p:sp>
        <p:nvSpPr>
          <p:cNvPr id="44" name="Rectangle 43"/>
          <p:cNvSpPr/>
          <p:nvPr/>
        </p:nvSpPr>
        <p:spPr>
          <a:xfrm>
            <a:off x="7578832" y="6138908"/>
            <a:ext cx="3476354" cy="479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09448">
              <a:spcBef>
                <a:spcPts val="2666"/>
              </a:spcBef>
              <a:spcAft>
                <a:spcPts val="533"/>
              </a:spcAft>
              <a:defRPr/>
            </a:pPr>
            <a:r>
              <a:rPr lang="en-US" sz="1066" dirty="0">
                <a:solidFill>
                  <a:srgbClr val="FFFFFF"/>
                </a:solidFill>
                <a:latin typeface="CiscoSansTT ExtraLight"/>
              </a:rPr>
              <a:t>*Responses are from employers engaging</a:t>
            </a:r>
            <a:br>
              <a:rPr lang="en-US" sz="1066" dirty="0">
                <a:solidFill>
                  <a:srgbClr val="FFFFFF"/>
                </a:solidFill>
                <a:latin typeface="CiscoSansTT ExtraLight"/>
              </a:rPr>
            </a:br>
            <a:r>
              <a:rPr lang="en-US" sz="1066" dirty="0">
                <a:solidFill>
                  <a:srgbClr val="FFFFFF"/>
                </a:solidFill>
                <a:latin typeface="CiscoSansTT ExtraLight"/>
              </a:rPr>
              <a:t>with Cisco’s Talent Bridge employment program</a:t>
            </a:r>
          </a:p>
        </p:txBody>
      </p:sp>
      <p:sp>
        <p:nvSpPr>
          <p:cNvPr id="17" name="Round Same Side Corner Rectangle 16"/>
          <p:cNvSpPr/>
          <p:nvPr/>
        </p:nvSpPr>
        <p:spPr>
          <a:xfrm rot="8867378" flipH="1">
            <a:off x="-36017" y="-355464"/>
            <a:ext cx="1218883" cy="1798469"/>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grpSp>
        <p:nvGrpSpPr>
          <p:cNvPr id="18" name="Group 18"/>
          <p:cNvGrpSpPr>
            <a:grpSpLocks noChangeAspect="1"/>
          </p:cNvGrpSpPr>
          <p:nvPr/>
        </p:nvGrpSpPr>
        <p:grpSpPr bwMode="auto">
          <a:xfrm>
            <a:off x="310080" y="554377"/>
            <a:ext cx="772096" cy="578892"/>
            <a:chOff x="-1146" y="764"/>
            <a:chExt cx="1079" cy="809"/>
          </a:xfrm>
        </p:grpSpPr>
        <p:sp>
          <p:nvSpPr>
            <p:cNvPr id="19"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22" name="Freeform 20"/>
            <p:cNvSpPr>
              <a:spLocks/>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23" name="Freeform 21"/>
            <p:cNvSpPr>
              <a:spLocks/>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28" name="Freeform 22"/>
            <p:cNvSpPr>
              <a:spLocks/>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29"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34"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35" name="Freeform 25"/>
            <p:cNvSpPr>
              <a:spLocks/>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37" name="Freeform 26"/>
            <p:cNvSpPr>
              <a:spLocks/>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38" name="Freeform 27"/>
            <p:cNvSpPr>
              <a:spLocks/>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39" name="Freeform 28"/>
            <p:cNvSpPr>
              <a:spLocks/>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sp>
          <p:nvSpPr>
            <p:cNvPr id="40" name="Freeform 29"/>
            <p:cNvSpPr>
              <a:spLocks/>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448"/>
              <a:endParaRPr lang="en-IN" sz="2399">
                <a:solidFill>
                  <a:srgbClr val="FFFFFF"/>
                </a:solidFill>
              </a:endParaRPr>
            </a:p>
          </p:txBody>
        </p:sp>
      </p:grpSp>
      <p:sp>
        <p:nvSpPr>
          <p:cNvPr id="47" name="Rounded Rectangle 46"/>
          <p:cNvSpPr/>
          <p:nvPr/>
        </p:nvSpPr>
        <p:spPr>
          <a:xfrm>
            <a:off x="3365098" y="2596902"/>
            <a:ext cx="2674655" cy="3311221"/>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IN" sz="2399" dirty="0">
              <a:solidFill>
                <a:srgbClr val="0D274D"/>
              </a:solidFill>
              <a:latin typeface="CiscoSansTT ExtraLight"/>
            </a:endParaRPr>
          </a:p>
        </p:txBody>
      </p:sp>
      <p:sp>
        <p:nvSpPr>
          <p:cNvPr id="48" name="Rectangle 47"/>
          <p:cNvSpPr/>
          <p:nvPr/>
        </p:nvSpPr>
        <p:spPr>
          <a:xfrm>
            <a:off x="3771781" y="3016987"/>
            <a:ext cx="1861292" cy="73039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48">
              <a:spcAft>
                <a:spcPts val="533"/>
              </a:spcAft>
              <a:defRPr/>
            </a:pPr>
            <a:r>
              <a:rPr lang="en-US" sz="2133" b="1" dirty="0">
                <a:solidFill>
                  <a:srgbClr val="6EBE4A"/>
                </a:solidFill>
                <a:latin typeface="CiscoSansTT ExtraLight"/>
              </a:rPr>
              <a:t>Security </a:t>
            </a:r>
            <a:br>
              <a:rPr lang="en-US" sz="2133" b="1" dirty="0">
                <a:solidFill>
                  <a:srgbClr val="6EBE4A"/>
                </a:solidFill>
                <a:latin typeface="CiscoSansTT ExtraLight"/>
              </a:rPr>
            </a:br>
            <a:r>
              <a:rPr lang="en-US" sz="2133" b="1" dirty="0">
                <a:solidFill>
                  <a:srgbClr val="6EBE4A"/>
                </a:solidFill>
                <a:latin typeface="CiscoSansTT ExtraLight"/>
              </a:rPr>
              <a:t>skills</a:t>
            </a:r>
          </a:p>
        </p:txBody>
      </p:sp>
      <p:sp>
        <p:nvSpPr>
          <p:cNvPr id="49" name="Rectangle 48"/>
          <p:cNvSpPr/>
          <p:nvPr/>
        </p:nvSpPr>
        <p:spPr>
          <a:xfrm>
            <a:off x="3562493" y="4127312"/>
            <a:ext cx="2279865" cy="98971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48">
              <a:spcBef>
                <a:spcPts val="1600"/>
              </a:spcBef>
              <a:spcAft>
                <a:spcPts val="533"/>
              </a:spcAft>
              <a:defRPr/>
            </a:pPr>
            <a:r>
              <a:rPr lang="en-US" sz="1466" dirty="0">
                <a:solidFill>
                  <a:srgbClr val="FFFFFF"/>
                </a:solidFill>
                <a:latin typeface="CiscoSansTT ExtraLight"/>
              </a:rPr>
              <a:t>Network security</a:t>
            </a:r>
            <a:br>
              <a:rPr lang="en-US" sz="1466" dirty="0">
                <a:solidFill>
                  <a:srgbClr val="FFFFFF"/>
                </a:solidFill>
                <a:latin typeface="CiscoSansTT ExtraLight"/>
              </a:rPr>
            </a:br>
            <a:r>
              <a:rPr lang="en-US" sz="1466" dirty="0" err="1">
                <a:solidFill>
                  <a:srgbClr val="FFFFFF"/>
                </a:solidFill>
                <a:latin typeface="CiscoSansTT ExtraLight"/>
              </a:rPr>
              <a:t>Cybersecurity</a:t>
            </a:r>
            <a:br>
              <a:rPr lang="en-US" sz="1466" dirty="0">
                <a:solidFill>
                  <a:srgbClr val="FFFFFF"/>
                </a:solidFill>
                <a:latin typeface="CiscoSansTT ExtraLight"/>
              </a:rPr>
            </a:br>
            <a:r>
              <a:rPr lang="en-US" sz="1466" dirty="0">
                <a:solidFill>
                  <a:srgbClr val="FFFFFF"/>
                </a:solidFill>
                <a:latin typeface="CiscoSansTT ExtraLight"/>
              </a:rPr>
              <a:t>Cloud security</a:t>
            </a:r>
          </a:p>
        </p:txBody>
      </p:sp>
      <p:sp>
        <p:nvSpPr>
          <p:cNvPr id="50" name="Rounded Rectangle 49"/>
          <p:cNvSpPr/>
          <p:nvPr/>
        </p:nvSpPr>
        <p:spPr>
          <a:xfrm>
            <a:off x="6183349" y="2596902"/>
            <a:ext cx="2674655" cy="3311221"/>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IN" sz="2399" dirty="0">
              <a:solidFill>
                <a:srgbClr val="0D274D"/>
              </a:solidFill>
              <a:latin typeface="CiscoSansTT ExtraLight"/>
            </a:endParaRPr>
          </a:p>
        </p:txBody>
      </p:sp>
      <p:sp>
        <p:nvSpPr>
          <p:cNvPr id="51" name="Rectangle 50"/>
          <p:cNvSpPr/>
          <p:nvPr/>
        </p:nvSpPr>
        <p:spPr>
          <a:xfrm>
            <a:off x="6240287" y="3016987"/>
            <a:ext cx="2560778" cy="10341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48">
              <a:spcAft>
                <a:spcPts val="533"/>
              </a:spcAft>
              <a:defRPr/>
            </a:pPr>
            <a:r>
              <a:rPr lang="en-US" sz="2133" b="1" dirty="0">
                <a:solidFill>
                  <a:srgbClr val="00BCEB"/>
                </a:solidFill>
                <a:latin typeface="CiscoSansTT ExtraLight"/>
              </a:rPr>
              <a:t>Programmable Infrastructure skills</a:t>
            </a:r>
            <a:br>
              <a:rPr lang="en-US" sz="2133" b="1" dirty="0">
                <a:solidFill>
                  <a:srgbClr val="00BCEB"/>
                </a:solidFill>
                <a:latin typeface="CiscoSansTT ExtraLight"/>
              </a:rPr>
            </a:br>
            <a:r>
              <a:rPr lang="en-US" sz="1600" b="1" dirty="0">
                <a:solidFill>
                  <a:srgbClr val="00BCEB"/>
                </a:solidFill>
                <a:latin typeface="CiscoSansTT ExtraLight"/>
              </a:rPr>
              <a:t>(software and data)</a:t>
            </a:r>
          </a:p>
        </p:txBody>
      </p:sp>
      <p:sp>
        <p:nvSpPr>
          <p:cNvPr id="52" name="Rectangle 51"/>
          <p:cNvSpPr/>
          <p:nvPr/>
        </p:nvSpPr>
        <p:spPr>
          <a:xfrm>
            <a:off x="6232167" y="4127311"/>
            <a:ext cx="2577019" cy="11967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48">
              <a:spcBef>
                <a:spcPts val="1600"/>
              </a:spcBef>
              <a:spcAft>
                <a:spcPts val="533"/>
              </a:spcAft>
              <a:defRPr/>
            </a:pPr>
            <a:r>
              <a:rPr lang="en-US" sz="1466" dirty="0">
                <a:solidFill>
                  <a:srgbClr val="FFFFFF"/>
                </a:solidFill>
                <a:latin typeface="CiscoSansTT ExtraLight"/>
              </a:rPr>
              <a:t>Data and business </a:t>
            </a:r>
            <a:br>
              <a:rPr lang="en-US" sz="1466" dirty="0">
                <a:solidFill>
                  <a:srgbClr val="FFFFFF"/>
                </a:solidFill>
                <a:latin typeface="CiscoSansTT ExtraLight"/>
              </a:rPr>
            </a:br>
            <a:r>
              <a:rPr lang="en-US" sz="1466" dirty="0">
                <a:solidFill>
                  <a:srgbClr val="FFFFFF"/>
                </a:solidFill>
                <a:latin typeface="CiscoSansTT ExtraLight"/>
              </a:rPr>
              <a:t>analytics App development</a:t>
            </a:r>
            <a:br>
              <a:rPr lang="en-US" sz="1466" dirty="0">
                <a:solidFill>
                  <a:srgbClr val="FFFFFF"/>
                </a:solidFill>
                <a:latin typeface="CiscoSansTT ExtraLight"/>
              </a:rPr>
            </a:br>
            <a:r>
              <a:rPr lang="en-US" sz="1466" dirty="0">
                <a:solidFill>
                  <a:srgbClr val="FFFFFF"/>
                </a:solidFill>
                <a:latin typeface="CiscoSansTT ExtraLight"/>
              </a:rPr>
              <a:t>Software programming/development</a:t>
            </a:r>
          </a:p>
        </p:txBody>
      </p:sp>
      <p:sp>
        <p:nvSpPr>
          <p:cNvPr id="53" name="Rounded Rectangle 52"/>
          <p:cNvSpPr/>
          <p:nvPr/>
        </p:nvSpPr>
        <p:spPr>
          <a:xfrm>
            <a:off x="8972441" y="2596902"/>
            <a:ext cx="2674655" cy="3311221"/>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defRPr/>
            </a:pPr>
            <a:endParaRPr lang="en-IN" sz="2399" dirty="0">
              <a:solidFill>
                <a:srgbClr val="0D274D"/>
              </a:solidFill>
              <a:latin typeface="CiscoSansTT ExtraLight"/>
            </a:endParaRPr>
          </a:p>
        </p:txBody>
      </p:sp>
      <p:sp>
        <p:nvSpPr>
          <p:cNvPr id="54" name="Rectangle 53"/>
          <p:cNvSpPr/>
          <p:nvPr/>
        </p:nvSpPr>
        <p:spPr>
          <a:xfrm>
            <a:off x="9202572" y="3016987"/>
            <a:ext cx="2214395" cy="59418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48">
              <a:spcAft>
                <a:spcPts val="533"/>
              </a:spcAft>
              <a:defRPr/>
            </a:pPr>
            <a:r>
              <a:rPr lang="en-US" sz="2133" b="1" dirty="0">
                <a:solidFill>
                  <a:srgbClr val="6EBE4A"/>
                </a:solidFill>
                <a:latin typeface="CiscoSansTT ExtraLight"/>
              </a:rPr>
              <a:t>Non-technical skills</a:t>
            </a:r>
          </a:p>
        </p:txBody>
      </p:sp>
      <p:sp>
        <p:nvSpPr>
          <p:cNvPr id="55" name="Rectangle 54"/>
          <p:cNvSpPr/>
          <p:nvPr/>
        </p:nvSpPr>
        <p:spPr>
          <a:xfrm>
            <a:off x="9411068" y="4127312"/>
            <a:ext cx="2005899" cy="13694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09448">
              <a:spcBef>
                <a:spcPts val="1600"/>
              </a:spcBef>
              <a:spcAft>
                <a:spcPts val="533"/>
              </a:spcAft>
              <a:defRPr/>
            </a:pPr>
            <a:r>
              <a:rPr lang="en-US" sz="1466" dirty="0">
                <a:solidFill>
                  <a:srgbClr val="FFFFFF"/>
                </a:solidFill>
                <a:latin typeface="CiscoSansTT ExtraLight"/>
              </a:rPr>
              <a:t>Communication</a:t>
            </a:r>
            <a:br>
              <a:rPr lang="en-US" sz="1466" dirty="0">
                <a:solidFill>
                  <a:srgbClr val="FFFFFF"/>
                </a:solidFill>
                <a:latin typeface="CiscoSansTT ExtraLight"/>
              </a:rPr>
            </a:br>
            <a:r>
              <a:rPr lang="en-US" sz="1466" dirty="0">
                <a:solidFill>
                  <a:srgbClr val="FFFFFF"/>
                </a:solidFill>
                <a:latin typeface="CiscoSansTT ExtraLight"/>
              </a:rPr>
              <a:t>Customer service </a:t>
            </a:r>
            <a:br>
              <a:rPr lang="en-US" sz="1466" dirty="0">
                <a:solidFill>
                  <a:srgbClr val="FFFFFF"/>
                </a:solidFill>
                <a:latin typeface="CiscoSansTT ExtraLight"/>
              </a:rPr>
            </a:br>
            <a:r>
              <a:rPr lang="en-US" sz="1466" dirty="0">
                <a:solidFill>
                  <a:srgbClr val="FFFFFF"/>
                </a:solidFill>
                <a:latin typeface="CiscoSansTT ExtraLight"/>
              </a:rPr>
              <a:t>Critical thinking and </a:t>
            </a:r>
            <a:br>
              <a:rPr lang="en-US" sz="1466" dirty="0">
                <a:solidFill>
                  <a:srgbClr val="FFFFFF"/>
                </a:solidFill>
                <a:latin typeface="CiscoSansTT ExtraLight"/>
              </a:rPr>
            </a:br>
            <a:r>
              <a:rPr lang="en-US" sz="1466" dirty="0">
                <a:solidFill>
                  <a:srgbClr val="FFFFFF"/>
                </a:solidFill>
                <a:latin typeface="CiscoSansTT ExtraLight"/>
              </a:rPr>
              <a:t>problem solving </a:t>
            </a:r>
            <a:br>
              <a:rPr lang="en-US" sz="1466" dirty="0">
                <a:solidFill>
                  <a:srgbClr val="FFFFFF"/>
                </a:solidFill>
                <a:latin typeface="CiscoSansTT ExtraLight"/>
              </a:rPr>
            </a:br>
            <a:r>
              <a:rPr lang="en-US" sz="1466" dirty="0">
                <a:solidFill>
                  <a:srgbClr val="FFFFFF"/>
                </a:solidFill>
                <a:latin typeface="CiscoSansTT ExtraLight"/>
              </a:rPr>
              <a:t>Self-Management</a:t>
            </a:r>
            <a:br>
              <a:rPr lang="en-US" sz="1466" dirty="0">
                <a:solidFill>
                  <a:srgbClr val="FFFFFF"/>
                </a:solidFill>
                <a:latin typeface="CiscoSansTT ExtraLight"/>
              </a:rPr>
            </a:br>
            <a:r>
              <a:rPr lang="en-US" sz="1466" dirty="0">
                <a:solidFill>
                  <a:srgbClr val="FFFFFF"/>
                </a:solidFill>
                <a:latin typeface="CiscoSansTT ExtraLight"/>
              </a:rPr>
              <a:t>Adaptability</a:t>
            </a:r>
          </a:p>
        </p:txBody>
      </p:sp>
      <p:sp>
        <p:nvSpPr>
          <p:cNvPr id="56" name="Oval 55"/>
          <p:cNvSpPr/>
          <p:nvPr/>
        </p:nvSpPr>
        <p:spPr>
          <a:xfrm>
            <a:off x="4157700" y="1809770"/>
            <a:ext cx="1089451" cy="108945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57" name="Oval 56"/>
          <p:cNvSpPr/>
          <p:nvPr/>
        </p:nvSpPr>
        <p:spPr>
          <a:xfrm>
            <a:off x="6978846" y="1809770"/>
            <a:ext cx="1089451" cy="108945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58" name="Oval 57"/>
          <p:cNvSpPr/>
          <p:nvPr/>
        </p:nvSpPr>
        <p:spPr>
          <a:xfrm>
            <a:off x="9765043" y="1809770"/>
            <a:ext cx="1089451" cy="108945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grpSp>
        <p:nvGrpSpPr>
          <p:cNvPr id="5" name="Group 4"/>
          <p:cNvGrpSpPr/>
          <p:nvPr/>
        </p:nvGrpSpPr>
        <p:grpSpPr>
          <a:xfrm>
            <a:off x="1366940" y="1783216"/>
            <a:ext cx="1089451" cy="1089451"/>
            <a:chOff x="1111322" y="1496564"/>
            <a:chExt cx="817301" cy="817301"/>
          </a:xfrm>
        </p:grpSpPr>
        <p:sp>
          <p:nvSpPr>
            <p:cNvPr id="2" name="Oval 1"/>
            <p:cNvSpPr/>
            <p:nvPr/>
          </p:nvSpPr>
          <p:spPr>
            <a:xfrm>
              <a:off x="1111322" y="1496564"/>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pic>
          <p:nvPicPr>
            <p:cNvPr id="42" name="Picture 41"/>
            <p:cNvPicPr>
              <a:picLocks noChangeAspect="1"/>
            </p:cNvPicPr>
            <p:nvPr/>
          </p:nvPicPr>
          <p:blipFill>
            <a:blip r:embed="rId3"/>
            <a:stretch>
              <a:fillRect/>
            </a:stretch>
          </p:blipFill>
          <p:spPr>
            <a:xfrm>
              <a:off x="1159772" y="1539472"/>
              <a:ext cx="720401" cy="731485"/>
            </a:xfrm>
            <a:prstGeom prst="rect">
              <a:avLst/>
            </a:prstGeom>
          </p:spPr>
        </p:pic>
      </p:grpSp>
      <p:sp>
        <p:nvSpPr>
          <p:cNvPr id="70" name="Oval 69"/>
          <p:cNvSpPr/>
          <p:nvPr/>
        </p:nvSpPr>
        <p:spPr>
          <a:xfrm>
            <a:off x="4157701" y="1783216"/>
            <a:ext cx="1089451" cy="108945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73" name="Oval 72"/>
          <p:cNvSpPr/>
          <p:nvPr/>
        </p:nvSpPr>
        <p:spPr>
          <a:xfrm>
            <a:off x="6975951" y="1783216"/>
            <a:ext cx="1089451" cy="108945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sp>
        <p:nvSpPr>
          <p:cNvPr id="76" name="Oval 75"/>
          <p:cNvSpPr/>
          <p:nvPr/>
        </p:nvSpPr>
        <p:spPr>
          <a:xfrm>
            <a:off x="9765044" y="1783216"/>
            <a:ext cx="1089451" cy="108945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48"/>
            <a:endParaRPr lang="en-IN" sz="2399" dirty="0">
              <a:solidFill>
                <a:srgbClr val="0D274D"/>
              </a:solidFill>
              <a:latin typeface="CiscoSansTT ExtraLight"/>
            </a:endParaRPr>
          </a:p>
        </p:txBody>
      </p:sp>
      <p:pic>
        <p:nvPicPr>
          <p:cNvPr id="66" name="Picture 65">
            <a:extLst>
              <a:ext uri="{FF2B5EF4-FFF2-40B4-BE49-F238E27FC236}">
                <a16:creationId xmlns:a16="http://schemas.microsoft.com/office/drawing/2014/main" id="{3C4F243A-458E-4702-9468-000C1AD2B05B}"/>
              </a:ext>
            </a:extLst>
          </p:cNvPr>
          <p:cNvPicPr>
            <a:picLocks noChangeAspect="1"/>
          </p:cNvPicPr>
          <p:nvPr/>
        </p:nvPicPr>
        <p:blipFill>
          <a:blip r:embed="rId4"/>
          <a:stretch>
            <a:fillRect/>
          </a:stretch>
        </p:blipFill>
        <p:spPr>
          <a:xfrm>
            <a:off x="4214897" y="1840412"/>
            <a:ext cx="975059" cy="975059"/>
          </a:xfrm>
          <a:prstGeom prst="rect">
            <a:avLst/>
          </a:prstGeom>
        </p:spPr>
      </p:pic>
      <p:pic>
        <p:nvPicPr>
          <p:cNvPr id="67" name="Picture 66"/>
          <p:cNvPicPr>
            <a:picLocks noChangeAspect="1"/>
          </p:cNvPicPr>
          <p:nvPr/>
        </p:nvPicPr>
        <p:blipFill>
          <a:blip r:embed="rId5"/>
          <a:stretch>
            <a:fillRect/>
          </a:stretch>
        </p:blipFill>
        <p:spPr>
          <a:xfrm>
            <a:off x="9822240" y="1840412"/>
            <a:ext cx="975059" cy="975059"/>
          </a:xfrm>
          <a:prstGeom prst="rect">
            <a:avLst/>
          </a:prstGeom>
        </p:spPr>
      </p:pic>
      <p:pic>
        <p:nvPicPr>
          <p:cNvPr id="68" name="Picture 67">
            <a:extLst>
              <a:ext uri="{FF2B5EF4-FFF2-40B4-BE49-F238E27FC236}">
                <a16:creationId xmlns:a16="http://schemas.microsoft.com/office/drawing/2014/main" id="{F1A27840-5323-A14D-B801-743D7883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47" y="1840412"/>
            <a:ext cx="975059" cy="975059"/>
          </a:xfrm>
          <a:prstGeom prst="rect">
            <a:avLst/>
          </a:prstGeom>
        </p:spPr>
      </p:pic>
    </p:spTree>
    <p:extLst>
      <p:ext uri="{BB962C8B-B14F-4D97-AF65-F5344CB8AC3E}">
        <p14:creationId xmlns:p14="http://schemas.microsoft.com/office/powerpoint/2010/main" val="664381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CCCE0F-8B0D-C034-41A0-69BDF22DC1B8}"/>
              </a:ext>
            </a:extLst>
          </p:cNvPr>
          <p:cNvSpPr>
            <a:spLocks noGrp="1"/>
          </p:cNvSpPr>
          <p:nvPr>
            <p:ph type="body" sz="quarter" idx="82"/>
          </p:nvPr>
        </p:nvSpPr>
        <p:spPr/>
        <p:txBody>
          <a:bodyPr/>
          <a:lstStyle/>
          <a:p>
            <a:r>
              <a:rPr lang="en-US" dirty="0">
                <a:solidFill>
                  <a:srgbClr val="00B0F0"/>
                </a:solidFill>
              </a:rPr>
              <a:t>Cyber crime is changing</a:t>
            </a:r>
          </a:p>
        </p:txBody>
      </p:sp>
      <p:grpSp>
        <p:nvGrpSpPr>
          <p:cNvPr id="3" name="Group 2">
            <a:extLst>
              <a:ext uri="{FF2B5EF4-FFF2-40B4-BE49-F238E27FC236}">
                <a16:creationId xmlns:a16="http://schemas.microsoft.com/office/drawing/2014/main" id="{A5A46B55-F08F-E41C-F7A1-8407C1E1EF4E}"/>
              </a:ext>
            </a:extLst>
          </p:cNvPr>
          <p:cNvGrpSpPr/>
          <p:nvPr/>
        </p:nvGrpSpPr>
        <p:grpSpPr>
          <a:xfrm>
            <a:off x="-1792" y="1463553"/>
            <a:ext cx="12190616" cy="2724201"/>
            <a:chOff x="-1" y="1270500"/>
            <a:chExt cx="9150295" cy="1939137"/>
          </a:xfrm>
        </p:grpSpPr>
        <p:sp>
          <p:nvSpPr>
            <p:cNvPr id="4" name="Rectangle 3">
              <a:extLst>
                <a:ext uri="{FF2B5EF4-FFF2-40B4-BE49-F238E27FC236}">
                  <a16:creationId xmlns:a16="http://schemas.microsoft.com/office/drawing/2014/main" id="{87FCBBB7-9239-7D82-EC5A-BEF220892FCA}"/>
                </a:ext>
              </a:extLst>
            </p:cNvPr>
            <p:cNvSpPr/>
            <p:nvPr/>
          </p:nvSpPr>
          <p:spPr>
            <a:xfrm>
              <a:off x="-1" y="1270500"/>
              <a:ext cx="9150295" cy="193913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6"/>
              <a:endParaRPr lang="en-US" sz="1799">
                <a:solidFill>
                  <a:srgbClr val="FFFFFF"/>
                </a:solidFill>
                <a:latin typeface="CiscoSansTT Light"/>
              </a:endParaRPr>
            </a:p>
          </p:txBody>
        </p:sp>
        <p:pic>
          <p:nvPicPr>
            <p:cNvPr id="6" name="Picture 5">
              <a:extLst>
                <a:ext uri="{FF2B5EF4-FFF2-40B4-BE49-F238E27FC236}">
                  <a16:creationId xmlns:a16="http://schemas.microsoft.com/office/drawing/2014/main" id="{ED98FAFD-EF90-5874-A49F-D17BB90AF8CE}"/>
                </a:ext>
              </a:extLst>
            </p:cNvPr>
            <p:cNvPicPr>
              <a:picLocks noChangeAspect="1"/>
            </p:cNvPicPr>
            <p:nvPr/>
          </p:nvPicPr>
          <p:blipFill>
            <a:blip r:embed="rId3"/>
            <a:stretch>
              <a:fillRect/>
            </a:stretch>
          </p:blipFill>
          <p:spPr>
            <a:xfrm>
              <a:off x="983865" y="1467189"/>
              <a:ext cx="2557253" cy="1348370"/>
            </a:xfrm>
            <a:prstGeom prst="rect">
              <a:avLst/>
            </a:prstGeom>
          </p:spPr>
        </p:pic>
      </p:grpSp>
      <p:sp>
        <p:nvSpPr>
          <p:cNvPr id="7" name="Text Placeholder 1">
            <a:extLst>
              <a:ext uri="{FF2B5EF4-FFF2-40B4-BE49-F238E27FC236}">
                <a16:creationId xmlns:a16="http://schemas.microsoft.com/office/drawing/2014/main" id="{9F5FCB83-E49A-3611-721F-2B6AF3A2FEC6}"/>
              </a:ext>
            </a:extLst>
          </p:cNvPr>
          <p:cNvSpPr txBox="1">
            <a:spLocks/>
          </p:cNvSpPr>
          <p:nvPr/>
        </p:nvSpPr>
        <p:spPr>
          <a:xfrm>
            <a:off x="1012984" y="4505595"/>
            <a:ext cx="4015697" cy="1341511"/>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33" indent="0" defTabSz="912002">
              <a:buClr>
                <a:srgbClr val="0051AF"/>
              </a:buClr>
              <a:buNone/>
            </a:pPr>
            <a:r>
              <a:rPr lang="en-US" sz="1799">
                <a:solidFill>
                  <a:srgbClr val="FFFFFF"/>
                </a:solidFill>
                <a:latin typeface="CiscoSansTT Light"/>
              </a:rPr>
              <a:t>Threat actors are turning crime into a business model with ransoms to be paid.</a:t>
            </a:r>
          </a:p>
        </p:txBody>
      </p:sp>
      <p:sp>
        <p:nvSpPr>
          <p:cNvPr id="8" name="Text Placeholder 3">
            <a:extLst>
              <a:ext uri="{FF2B5EF4-FFF2-40B4-BE49-F238E27FC236}">
                <a16:creationId xmlns:a16="http://schemas.microsoft.com/office/drawing/2014/main" id="{9D8ED125-F615-B5A2-BB6C-8EEE0A219C8F}"/>
              </a:ext>
            </a:extLst>
          </p:cNvPr>
          <p:cNvSpPr txBox="1">
            <a:spLocks/>
          </p:cNvSpPr>
          <p:nvPr/>
        </p:nvSpPr>
        <p:spPr>
          <a:xfrm>
            <a:off x="6561920" y="4505596"/>
            <a:ext cx="4657996" cy="1341512"/>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33" indent="0" defTabSz="912002">
              <a:buClr>
                <a:srgbClr val="0051AF"/>
              </a:buClr>
              <a:buNone/>
            </a:pPr>
            <a:r>
              <a:rPr lang="en-US" sz="1799">
                <a:solidFill>
                  <a:srgbClr val="FFFFFF"/>
                </a:solidFill>
                <a:latin typeface="CiscoSansTT Light"/>
              </a:rPr>
              <a:t>In addition to targeting IT infrastructure, state-sponsored groups are also targeting the Operational Technology (OT) infrastructure, which directly impacts human lives.</a:t>
            </a:r>
          </a:p>
        </p:txBody>
      </p:sp>
      <p:grpSp>
        <p:nvGrpSpPr>
          <p:cNvPr id="9" name="Group 8">
            <a:extLst>
              <a:ext uri="{FF2B5EF4-FFF2-40B4-BE49-F238E27FC236}">
                <a16:creationId xmlns:a16="http://schemas.microsoft.com/office/drawing/2014/main" id="{479CF648-9AEB-12F8-F6F7-07D28DDB6614}"/>
              </a:ext>
            </a:extLst>
          </p:cNvPr>
          <p:cNvGrpSpPr/>
          <p:nvPr/>
        </p:nvGrpSpPr>
        <p:grpSpPr>
          <a:xfrm>
            <a:off x="6840018" y="1642382"/>
            <a:ext cx="3931636" cy="2426112"/>
            <a:chOff x="6713784" y="2258051"/>
            <a:chExt cx="3932660" cy="2426744"/>
          </a:xfrm>
        </p:grpSpPr>
        <p:pic>
          <p:nvPicPr>
            <p:cNvPr id="10" name="Picture 9">
              <a:extLst>
                <a:ext uri="{FF2B5EF4-FFF2-40B4-BE49-F238E27FC236}">
                  <a16:creationId xmlns:a16="http://schemas.microsoft.com/office/drawing/2014/main" id="{DC1D7A09-48BA-05AD-F4AE-FFC8756220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107" y="2631431"/>
              <a:ext cx="2840337" cy="2053364"/>
            </a:xfrm>
            <a:prstGeom prst="rect">
              <a:avLst/>
            </a:prstGeom>
          </p:spPr>
        </p:pic>
        <p:grpSp>
          <p:nvGrpSpPr>
            <p:cNvPr id="11" name="Group 10">
              <a:extLst>
                <a:ext uri="{FF2B5EF4-FFF2-40B4-BE49-F238E27FC236}">
                  <a16:creationId xmlns:a16="http://schemas.microsoft.com/office/drawing/2014/main" id="{BAF555AC-CB3C-CDD7-007B-221CCB2D5D06}"/>
                </a:ext>
              </a:extLst>
            </p:cNvPr>
            <p:cNvGrpSpPr/>
            <p:nvPr/>
          </p:nvGrpSpPr>
          <p:grpSpPr>
            <a:xfrm>
              <a:off x="7635941" y="2899092"/>
              <a:ext cx="54473" cy="114577"/>
              <a:chOff x="-44127559" y="-19001422"/>
              <a:chExt cx="11481885" cy="24149692"/>
            </a:xfrm>
          </p:grpSpPr>
          <p:sp>
            <p:nvSpPr>
              <p:cNvPr id="352" name="Freeform: Shape 351">
                <a:extLst>
                  <a:ext uri="{FF2B5EF4-FFF2-40B4-BE49-F238E27FC236}">
                    <a16:creationId xmlns:a16="http://schemas.microsoft.com/office/drawing/2014/main" id="{856E1B28-AA08-9B46-9C6F-F4A99E7E5A06}"/>
                  </a:ext>
                </a:extLst>
              </p:cNvPr>
              <p:cNvSpPr/>
              <p:nvPr/>
            </p:nvSpPr>
            <p:spPr>
              <a:xfrm>
                <a:off x="-44127559" y="-19001422"/>
                <a:ext cx="11481885" cy="24149692"/>
              </a:xfrm>
              <a:custGeom>
                <a:avLst/>
                <a:gdLst>
                  <a:gd name="connsiteX0" fmla="*/ 8120119 w 11481884"/>
                  <a:gd name="connsiteY0" fmla="*/ 0 h 24149692"/>
                  <a:gd name="connsiteX1" fmla="*/ 3363492 w 11481884"/>
                  <a:gd name="connsiteY1" fmla="*/ 0 h 24149692"/>
                  <a:gd name="connsiteX2" fmla="*/ 0 w 11481884"/>
                  <a:gd name="connsiteY2" fmla="*/ 3363492 h 24149692"/>
                  <a:gd name="connsiteX3" fmla="*/ 0 w 11481884"/>
                  <a:gd name="connsiteY3" fmla="*/ 8120172 h 24149692"/>
                  <a:gd name="connsiteX4" fmla="*/ 3363492 w 11481884"/>
                  <a:gd name="connsiteY4" fmla="*/ 11483664 h 24149692"/>
                  <a:gd name="connsiteX5" fmla="*/ 5297893 w 11481884"/>
                  <a:gd name="connsiteY5" fmla="*/ 11483664 h 24149692"/>
                  <a:gd name="connsiteX6" fmla="*/ 5297893 w 11481884"/>
                  <a:gd name="connsiteY6" fmla="*/ 23261868 h 24149692"/>
                  <a:gd name="connsiteX7" fmla="*/ 3670161 w 11481884"/>
                  <a:gd name="connsiteY7" fmla="*/ 23261868 h 24149692"/>
                  <a:gd name="connsiteX8" fmla="*/ 3670161 w 11481884"/>
                  <a:gd name="connsiteY8" fmla="*/ 24149692 h 24149692"/>
                  <a:gd name="connsiteX9" fmla="*/ 7813396 w 11481884"/>
                  <a:gd name="connsiteY9" fmla="*/ 24149692 h 24149692"/>
                  <a:gd name="connsiteX10" fmla="*/ 7813396 w 11481884"/>
                  <a:gd name="connsiteY10" fmla="*/ 23261868 h 24149692"/>
                  <a:gd name="connsiteX11" fmla="*/ 6185664 w 11481884"/>
                  <a:gd name="connsiteY11" fmla="*/ 23261868 h 24149692"/>
                  <a:gd name="connsiteX12" fmla="*/ 6185664 w 11481884"/>
                  <a:gd name="connsiteY12" fmla="*/ 11483610 h 24149692"/>
                  <a:gd name="connsiteX13" fmla="*/ 8120064 w 11481884"/>
                  <a:gd name="connsiteY13" fmla="*/ 11483610 h 24149692"/>
                  <a:gd name="connsiteX14" fmla="*/ 11483557 w 11481884"/>
                  <a:gd name="connsiteY14" fmla="*/ 8120119 h 24149692"/>
                  <a:gd name="connsiteX15" fmla="*/ 11483557 w 11481884"/>
                  <a:gd name="connsiteY15" fmla="*/ 3363492 h 24149692"/>
                  <a:gd name="connsiteX16" fmla="*/ 8120119 w 11481884"/>
                  <a:gd name="connsiteY16" fmla="*/ 0 h 24149692"/>
                  <a:gd name="connsiteX17" fmla="*/ 10765857 w 11481884"/>
                  <a:gd name="connsiteY17" fmla="*/ 7822830 h 24149692"/>
                  <a:gd name="connsiteX18" fmla="*/ 7822830 w 11481884"/>
                  <a:gd name="connsiteY18" fmla="*/ 10765857 h 24149692"/>
                  <a:gd name="connsiteX19" fmla="*/ 3660781 w 11481884"/>
                  <a:gd name="connsiteY19" fmla="*/ 10765857 h 24149692"/>
                  <a:gd name="connsiteX20" fmla="*/ 717753 w 11481884"/>
                  <a:gd name="connsiteY20" fmla="*/ 7822830 h 24149692"/>
                  <a:gd name="connsiteX21" fmla="*/ 717753 w 11481884"/>
                  <a:gd name="connsiteY21" fmla="*/ 3660781 h 24149692"/>
                  <a:gd name="connsiteX22" fmla="*/ 3660781 w 11481884"/>
                  <a:gd name="connsiteY22" fmla="*/ 717753 h 24149692"/>
                  <a:gd name="connsiteX23" fmla="*/ 7822830 w 11481884"/>
                  <a:gd name="connsiteY23" fmla="*/ 717753 h 24149692"/>
                  <a:gd name="connsiteX24" fmla="*/ 10765857 w 11481884"/>
                  <a:gd name="connsiteY24" fmla="*/ 3660781 h 24149692"/>
                  <a:gd name="connsiteX25" fmla="*/ 10765857 w 11481884"/>
                  <a:gd name="connsiteY25" fmla="*/ 7822830 h 2414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81884" h="24149692">
                    <a:moveTo>
                      <a:pt x="8120119" y="0"/>
                    </a:moveTo>
                    <a:lnTo>
                      <a:pt x="3363492" y="0"/>
                    </a:lnTo>
                    <a:lnTo>
                      <a:pt x="0" y="3363492"/>
                    </a:lnTo>
                    <a:lnTo>
                      <a:pt x="0" y="8120172"/>
                    </a:lnTo>
                    <a:lnTo>
                      <a:pt x="3363492" y="11483664"/>
                    </a:lnTo>
                    <a:lnTo>
                      <a:pt x="5297893" y="11483664"/>
                    </a:lnTo>
                    <a:lnTo>
                      <a:pt x="5297893" y="23261868"/>
                    </a:lnTo>
                    <a:lnTo>
                      <a:pt x="3670161" y="23261868"/>
                    </a:lnTo>
                    <a:lnTo>
                      <a:pt x="3670161" y="24149692"/>
                    </a:lnTo>
                    <a:lnTo>
                      <a:pt x="7813396" y="24149692"/>
                    </a:lnTo>
                    <a:lnTo>
                      <a:pt x="7813396" y="23261868"/>
                    </a:lnTo>
                    <a:lnTo>
                      <a:pt x="6185664" y="23261868"/>
                    </a:lnTo>
                    <a:lnTo>
                      <a:pt x="6185664" y="11483610"/>
                    </a:lnTo>
                    <a:lnTo>
                      <a:pt x="8120064" y="11483610"/>
                    </a:lnTo>
                    <a:lnTo>
                      <a:pt x="11483557" y="8120119"/>
                    </a:lnTo>
                    <a:lnTo>
                      <a:pt x="11483557" y="3363492"/>
                    </a:lnTo>
                    <a:lnTo>
                      <a:pt x="8120119" y="0"/>
                    </a:lnTo>
                    <a:close/>
                    <a:moveTo>
                      <a:pt x="10765857" y="7822830"/>
                    </a:moveTo>
                    <a:lnTo>
                      <a:pt x="7822830" y="10765857"/>
                    </a:lnTo>
                    <a:lnTo>
                      <a:pt x="3660781" y="10765857"/>
                    </a:lnTo>
                    <a:lnTo>
                      <a:pt x="717753" y="7822830"/>
                    </a:lnTo>
                    <a:lnTo>
                      <a:pt x="717753" y="3660781"/>
                    </a:lnTo>
                    <a:lnTo>
                      <a:pt x="3660781" y="717753"/>
                    </a:lnTo>
                    <a:lnTo>
                      <a:pt x="7822830" y="717753"/>
                    </a:lnTo>
                    <a:lnTo>
                      <a:pt x="10765857" y="3660781"/>
                    </a:lnTo>
                    <a:lnTo>
                      <a:pt x="10765857" y="7822830"/>
                    </a:lnTo>
                    <a:close/>
                  </a:path>
                </a:pathLst>
              </a:custGeom>
              <a:solidFill>
                <a:srgbClr val="000000"/>
              </a:solidFill>
              <a:ln w="53894" cap="flat">
                <a:noFill/>
                <a:prstDash val="solid"/>
                <a:miter/>
              </a:ln>
            </p:spPr>
            <p:txBody>
              <a:bodyPr rtlCol="0" anchor="ctr"/>
              <a:lstStyle/>
              <a:p>
                <a:pPr defTabSz="1218804">
                  <a:defRPr/>
                </a:pPr>
                <a:endParaRPr lang="en-US" sz="2399" kern="0">
                  <a:solidFill>
                    <a:srgbClr val="0051AF"/>
                  </a:solidFill>
                </a:endParaRPr>
              </a:p>
            </p:txBody>
          </p:sp>
          <p:sp>
            <p:nvSpPr>
              <p:cNvPr id="353" name="Freeform: Shape 352">
                <a:extLst>
                  <a:ext uri="{FF2B5EF4-FFF2-40B4-BE49-F238E27FC236}">
                    <a16:creationId xmlns:a16="http://schemas.microsoft.com/office/drawing/2014/main" id="{7CF3E6DE-7568-C401-130C-C29D1F2E9BDA}"/>
                  </a:ext>
                </a:extLst>
              </p:cNvPr>
              <p:cNvSpPr/>
              <p:nvPr/>
            </p:nvSpPr>
            <p:spPr>
              <a:xfrm>
                <a:off x="-42692107" y="-17565971"/>
                <a:ext cx="8570984" cy="8570984"/>
              </a:xfrm>
              <a:custGeom>
                <a:avLst/>
                <a:gdLst>
                  <a:gd name="connsiteX0" fmla="*/ 2522619 w 8570984"/>
                  <a:gd name="connsiteY0" fmla="*/ 0 h 8570984"/>
                  <a:gd name="connsiteX1" fmla="*/ 0 w 8570984"/>
                  <a:gd name="connsiteY1" fmla="*/ 2522619 h 8570984"/>
                  <a:gd name="connsiteX2" fmla="*/ 0 w 8570984"/>
                  <a:gd name="connsiteY2" fmla="*/ 6090089 h 8570984"/>
                  <a:gd name="connsiteX3" fmla="*/ 2522619 w 8570984"/>
                  <a:gd name="connsiteY3" fmla="*/ 8612707 h 8570984"/>
                  <a:gd name="connsiteX4" fmla="*/ 6090088 w 8570984"/>
                  <a:gd name="connsiteY4" fmla="*/ 8612707 h 8570984"/>
                  <a:gd name="connsiteX5" fmla="*/ 8612707 w 8570984"/>
                  <a:gd name="connsiteY5" fmla="*/ 6090089 h 8570984"/>
                  <a:gd name="connsiteX6" fmla="*/ 8612707 w 8570984"/>
                  <a:gd name="connsiteY6" fmla="*/ 2522619 h 8570984"/>
                  <a:gd name="connsiteX7" fmla="*/ 6090088 w 8570984"/>
                  <a:gd name="connsiteY7" fmla="*/ 0 h 857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0984" h="8570984">
                    <a:moveTo>
                      <a:pt x="2522619" y="0"/>
                    </a:moveTo>
                    <a:lnTo>
                      <a:pt x="0" y="2522619"/>
                    </a:lnTo>
                    <a:lnTo>
                      <a:pt x="0" y="6090089"/>
                    </a:lnTo>
                    <a:lnTo>
                      <a:pt x="2522619" y="8612707"/>
                    </a:lnTo>
                    <a:lnTo>
                      <a:pt x="6090088" y="8612707"/>
                    </a:lnTo>
                    <a:lnTo>
                      <a:pt x="8612707" y="6090089"/>
                    </a:lnTo>
                    <a:lnTo>
                      <a:pt x="8612707" y="2522619"/>
                    </a:lnTo>
                    <a:lnTo>
                      <a:pt x="6090088" y="0"/>
                    </a:lnTo>
                    <a:close/>
                  </a:path>
                </a:pathLst>
              </a:custGeom>
              <a:solidFill>
                <a:srgbClr val="9E9EA2"/>
              </a:solidFill>
              <a:ln w="53894" cap="flat">
                <a:noFill/>
                <a:prstDash val="solid"/>
                <a:miter/>
              </a:ln>
            </p:spPr>
            <p:txBody>
              <a:bodyPr rtlCol="0" anchor="ctr"/>
              <a:lstStyle/>
              <a:p>
                <a:pPr defTabSz="1218804">
                  <a:defRPr/>
                </a:pPr>
                <a:endParaRPr lang="en-US" sz="2399" kern="0">
                  <a:solidFill>
                    <a:srgbClr val="0051AF"/>
                  </a:solidFill>
                </a:endParaRPr>
              </a:p>
            </p:txBody>
          </p:sp>
        </p:grpSp>
        <p:grpSp>
          <p:nvGrpSpPr>
            <p:cNvPr id="12" name="Group 11">
              <a:extLst>
                <a:ext uri="{FF2B5EF4-FFF2-40B4-BE49-F238E27FC236}">
                  <a16:creationId xmlns:a16="http://schemas.microsoft.com/office/drawing/2014/main" id="{E10A937F-9FA6-C0F7-E80F-3C4E5D6B4917}"/>
                </a:ext>
              </a:extLst>
            </p:cNvPr>
            <p:cNvGrpSpPr/>
            <p:nvPr/>
          </p:nvGrpSpPr>
          <p:grpSpPr>
            <a:xfrm>
              <a:off x="6715659" y="4187415"/>
              <a:ext cx="111865" cy="216640"/>
              <a:chOff x="4140931" y="3486150"/>
              <a:chExt cx="73882" cy="143082"/>
            </a:xfrm>
          </p:grpSpPr>
          <p:sp>
            <p:nvSpPr>
              <p:cNvPr id="349" name="Rectangle 348">
                <a:extLst>
                  <a:ext uri="{FF2B5EF4-FFF2-40B4-BE49-F238E27FC236}">
                    <a16:creationId xmlns:a16="http://schemas.microsoft.com/office/drawing/2014/main" id="{FA91420E-590B-20A6-D476-4320FEDC5DD9}"/>
                  </a:ext>
                </a:extLst>
              </p:cNvPr>
              <p:cNvSpPr/>
              <p:nvPr/>
            </p:nvSpPr>
            <p:spPr>
              <a:xfrm>
                <a:off x="4171229" y="3555350"/>
                <a:ext cx="13287" cy="73882"/>
              </a:xfrm>
              <a:prstGeom prst="rect">
                <a:avLst/>
              </a:prstGeom>
              <a:solidFill>
                <a:srgbClr val="FFFFFF">
                  <a:lumMod val="75000"/>
                </a:srgbClr>
              </a:solidFill>
              <a:ln w="25400" cap="flat" cmpd="sng" algn="ctr">
                <a:noFill/>
                <a:prstDash val="solid"/>
              </a:ln>
              <a:effectLst/>
            </p:spPr>
            <p:txBody>
              <a:bodyPr rtlCol="0" anchor="t"/>
              <a:lstStyle/>
              <a:p>
                <a:pPr defTabSz="1218804">
                  <a:defRPr/>
                </a:pPr>
                <a:endParaRPr lang="en-US" sz="1866" kern="0">
                  <a:solidFill>
                    <a:srgbClr val="0051AF"/>
                  </a:solidFill>
                  <a:latin typeface="CiscoSansTT ExtraLight"/>
                </a:endParaRPr>
              </a:p>
            </p:txBody>
          </p:sp>
          <p:sp>
            <p:nvSpPr>
              <p:cNvPr id="350" name="Oval 349">
                <a:extLst>
                  <a:ext uri="{FF2B5EF4-FFF2-40B4-BE49-F238E27FC236}">
                    <a16:creationId xmlns:a16="http://schemas.microsoft.com/office/drawing/2014/main" id="{0D62DB58-27A2-AD86-E1D4-05B255983E54}"/>
                  </a:ext>
                </a:extLst>
              </p:cNvPr>
              <p:cNvSpPr/>
              <p:nvPr/>
            </p:nvSpPr>
            <p:spPr>
              <a:xfrm>
                <a:off x="4140931" y="3505345"/>
                <a:ext cx="73882" cy="73882"/>
              </a:xfrm>
              <a:prstGeom prst="ellipse">
                <a:avLst/>
              </a:prstGeom>
              <a:solidFill>
                <a:srgbClr val="74BF4B"/>
              </a:solidFill>
              <a:ln w="25400" cap="flat" cmpd="sng" algn="ctr">
                <a:noFill/>
                <a:prstDash val="solid"/>
              </a:ln>
              <a:effectLst/>
            </p:spPr>
            <p:txBody>
              <a:bodyPr rtlCol="0" anchor="t"/>
              <a:lstStyle/>
              <a:p>
                <a:pPr defTabSz="1218804">
                  <a:defRPr/>
                </a:pPr>
                <a:endParaRPr lang="en-US" sz="1866" kern="0">
                  <a:solidFill>
                    <a:srgbClr val="0051AF"/>
                  </a:solidFill>
                  <a:latin typeface="CiscoSansTT ExtraLight"/>
                </a:endParaRPr>
              </a:p>
            </p:txBody>
          </p:sp>
          <p:sp>
            <p:nvSpPr>
              <p:cNvPr id="351" name="Oval 350">
                <a:extLst>
                  <a:ext uri="{FF2B5EF4-FFF2-40B4-BE49-F238E27FC236}">
                    <a16:creationId xmlns:a16="http://schemas.microsoft.com/office/drawing/2014/main" id="{A58F985B-FF6B-387E-6EF3-385EDD02ABA6}"/>
                  </a:ext>
                </a:extLst>
              </p:cNvPr>
              <p:cNvSpPr/>
              <p:nvPr/>
            </p:nvSpPr>
            <p:spPr>
              <a:xfrm>
                <a:off x="4152692" y="3486150"/>
                <a:ext cx="50360" cy="50360"/>
              </a:xfrm>
              <a:prstGeom prst="ellipse">
                <a:avLst/>
              </a:prstGeom>
              <a:solidFill>
                <a:srgbClr val="74BF4B"/>
              </a:solidFill>
              <a:ln w="25400" cap="flat" cmpd="sng" algn="ctr">
                <a:noFill/>
                <a:prstDash val="solid"/>
              </a:ln>
              <a:effectLst/>
            </p:spPr>
            <p:txBody>
              <a:bodyPr rtlCol="0" anchor="t"/>
              <a:lstStyle/>
              <a:p>
                <a:pPr defTabSz="1218804">
                  <a:defRPr/>
                </a:pPr>
                <a:endParaRPr lang="en-US" sz="1866" kern="0">
                  <a:solidFill>
                    <a:srgbClr val="0051AF"/>
                  </a:solidFill>
                  <a:latin typeface="CiscoSansTT ExtraLight"/>
                </a:endParaRPr>
              </a:p>
            </p:txBody>
          </p:sp>
        </p:grpSp>
        <p:grpSp>
          <p:nvGrpSpPr>
            <p:cNvPr id="13" name="Group 12">
              <a:extLst>
                <a:ext uri="{FF2B5EF4-FFF2-40B4-BE49-F238E27FC236}">
                  <a16:creationId xmlns:a16="http://schemas.microsoft.com/office/drawing/2014/main" id="{D903406F-AD8B-3854-CF89-C41D623CCCAD}"/>
                </a:ext>
              </a:extLst>
            </p:cNvPr>
            <p:cNvGrpSpPr/>
            <p:nvPr/>
          </p:nvGrpSpPr>
          <p:grpSpPr>
            <a:xfrm>
              <a:off x="6832418" y="3927994"/>
              <a:ext cx="931504" cy="474177"/>
              <a:chOff x="2463996" y="2633877"/>
              <a:chExt cx="754007" cy="383823"/>
            </a:xfrm>
          </p:grpSpPr>
          <p:sp>
            <p:nvSpPr>
              <p:cNvPr id="252" name="Freeform 591">
                <a:extLst>
                  <a:ext uri="{FF2B5EF4-FFF2-40B4-BE49-F238E27FC236}">
                    <a16:creationId xmlns:a16="http://schemas.microsoft.com/office/drawing/2014/main" id="{3452700F-412A-7EE8-88AA-4B356DB4767D}"/>
                  </a:ext>
                </a:extLst>
              </p:cNvPr>
              <p:cNvSpPr>
                <a:spLocks/>
              </p:cNvSpPr>
              <p:nvPr/>
            </p:nvSpPr>
            <p:spPr bwMode="auto">
              <a:xfrm>
                <a:off x="2519638" y="2641826"/>
                <a:ext cx="641587" cy="375868"/>
              </a:xfrm>
              <a:custGeom>
                <a:avLst/>
                <a:gdLst>
                  <a:gd name="T0" fmla="*/ 565 w 565"/>
                  <a:gd name="T1" fmla="*/ 331 h 331"/>
                  <a:gd name="T2" fmla="*/ 0 w 565"/>
                  <a:gd name="T3" fmla="*/ 331 h 331"/>
                  <a:gd name="T4" fmla="*/ 0 w 565"/>
                  <a:gd name="T5" fmla="*/ 89 h 331"/>
                  <a:gd name="T6" fmla="*/ 282 w 565"/>
                  <a:gd name="T7" fmla="*/ 0 h 331"/>
                  <a:gd name="T8" fmla="*/ 565 w 565"/>
                  <a:gd name="T9" fmla="*/ 89 h 331"/>
                  <a:gd name="T10" fmla="*/ 565 w 565"/>
                  <a:gd name="T11" fmla="*/ 331 h 331"/>
                </a:gdLst>
                <a:ahLst/>
                <a:cxnLst>
                  <a:cxn ang="0">
                    <a:pos x="T0" y="T1"/>
                  </a:cxn>
                  <a:cxn ang="0">
                    <a:pos x="T2" y="T3"/>
                  </a:cxn>
                  <a:cxn ang="0">
                    <a:pos x="T4" y="T5"/>
                  </a:cxn>
                  <a:cxn ang="0">
                    <a:pos x="T6" y="T7"/>
                  </a:cxn>
                  <a:cxn ang="0">
                    <a:pos x="T8" y="T9"/>
                  </a:cxn>
                  <a:cxn ang="0">
                    <a:pos x="T10" y="T11"/>
                  </a:cxn>
                </a:cxnLst>
                <a:rect l="0" t="0" r="r" b="b"/>
                <a:pathLst>
                  <a:path w="565" h="331">
                    <a:moveTo>
                      <a:pt x="565" y="331"/>
                    </a:moveTo>
                    <a:lnTo>
                      <a:pt x="0" y="331"/>
                    </a:lnTo>
                    <a:lnTo>
                      <a:pt x="0" y="89"/>
                    </a:lnTo>
                    <a:lnTo>
                      <a:pt x="282" y="0"/>
                    </a:lnTo>
                    <a:lnTo>
                      <a:pt x="565" y="89"/>
                    </a:lnTo>
                    <a:lnTo>
                      <a:pt x="565" y="331"/>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53" name="Freeform 592">
                <a:extLst>
                  <a:ext uri="{FF2B5EF4-FFF2-40B4-BE49-F238E27FC236}">
                    <a16:creationId xmlns:a16="http://schemas.microsoft.com/office/drawing/2014/main" id="{DE65E213-B379-E1C5-9911-89F6DDFE1DDE}"/>
                  </a:ext>
                </a:extLst>
              </p:cNvPr>
              <p:cNvSpPr>
                <a:spLocks/>
              </p:cNvSpPr>
              <p:nvPr/>
            </p:nvSpPr>
            <p:spPr bwMode="auto">
              <a:xfrm>
                <a:off x="2463996" y="2633877"/>
                <a:ext cx="754007" cy="140808"/>
              </a:xfrm>
              <a:custGeom>
                <a:avLst/>
                <a:gdLst>
                  <a:gd name="T0" fmla="*/ 654 w 664"/>
                  <a:gd name="T1" fmla="*/ 124 h 124"/>
                  <a:gd name="T2" fmla="*/ 331 w 664"/>
                  <a:gd name="T3" fmla="*/ 22 h 124"/>
                  <a:gd name="T4" fmla="*/ 9 w 664"/>
                  <a:gd name="T5" fmla="*/ 124 h 124"/>
                  <a:gd name="T6" fmla="*/ 0 w 664"/>
                  <a:gd name="T7" fmla="*/ 104 h 124"/>
                  <a:gd name="T8" fmla="*/ 331 w 664"/>
                  <a:gd name="T9" fmla="*/ 0 h 124"/>
                  <a:gd name="T10" fmla="*/ 664 w 664"/>
                  <a:gd name="T11" fmla="*/ 104 h 124"/>
                  <a:gd name="T12" fmla="*/ 654 w 664"/>
                  <a:gd name="T13" fmla="*/ 124 h 124"/>
                </a:gdLst>
                <a:ahLst/>
                <a:cxnLst>
                  <a:cxn ang="0">
                    <a:pos x="T0" y="T1"/>
                  </a:cxn>
                  <a:cxn ang="0">
                    <a:pos x="T2" y="T3"/>
                  </a:cxn>
                  <a:cxn ang="0">
                    <a:pos x="T4" y="T5"/>
                  </a:cxn>
                  <a:cxn ang="0">
                    <a:pos x="T6" y="T7"/>
                  </a:cxn>
                  <a:cxn ang="0">
                    <a:pos x="T8" y="T9"/>
                  </a:cxn>
                  <a:cxn ang="0">
                    <a:pos x="T10" y="T11"/>
                  </a:cxn>
                  <a:cxn ang="0">
                    <a:pos x="T12" y="T13"/>
                  </a:cxn>
                </a:cxnLst>
                <a:rect l="0" t="0" r="r" b="b"/>
                <a:pathLst>
                  <a:path w="664" h="124">
                    <a:moveTo>
                      <a:pt x="654" y="124"/>
                    </a:moveTo>
                    <a:lnTo>
                      <a:pt x="331" y="22"/>
                    </a:lnTo>
                    <a:lnTo>
                      <a:pt x="9" y="124"/>
                    </a:lnTo>
                    <a:lnTo>
                      <a:pt x="0" y="104"/>
                    </a:lnTo>
                    <a:lnTo>
                      <a:pt x="331" y="0"/>
                    </a:lnTo>
                    <a:lnTo>
                      <a:pt x="664" y="104"/>
                    </a:lnTo>
                    <a:lnTo>
                      <a:pt x="654" y="124"/>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grpSp>
            <p:nvGrpSpPr>
              <p:cNvPr id="254" name="Group 253">
                <a:extLst>
                  <a:ext uri="{FF2B5EF4-FFF2-40B4-BE49-F238E27FC236}">
                    <a16:creationId xmlns:a16="http://schemas.microsoft.com/office/drawing/2014/main" id="{0CB22747-9F8B-D28C-1DBE-C0968F116787}"/>
                  </a:ext>
                </a:extLst>
              </p:cNvPr>
              <p:cNvGrpSpPr/>
              <p:nvPr/>
            </p:nvGrpSpPr>
            <p:grpSpPr>
              <a:xfrm>
                <a:off x="2626827" y="2811038"/>
                <a:ext cx="428411" cy="206656"/>
                <a:chOff x="3041109" y="2862112"/>
                <a:chExt cx="199857" cy="206656"/>
              </a:xfrm>
            </p:grpSpPr>
            <p:sp>
              <p:nvSpPr>
                <p:cNvPr id="346" name="Rectangle 593">
                  <a:extLst>
                    <a:ext uri="{FF2B5EF4-FFF2-40B4-BE49-F238E27FC236}">
                      <a16:creationId xmlns:a16="http://schemas.microsoft.com/office/drawing/2014/main" id="{6B7B3DDC-D2E9-BE4D-DBCF-63EDCB220E1D}"/>
                    </a:ext>
                  </a:extLst>
                </p:cNvPr>
                <p:cNvSpPr>
                  <a:spLocks noChangeArrowheads="1"/>
                </p:cNvSpPr>
                <p:nvPr/>
              </p:nvSpPr>
              <p:spPr bwMode="auto">
                <a:xfrm>
                  <a:off x="3071055" y="2862112"/>
                  <a:ext cx="138832" cy="2066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347" name="Rectangle 594">
                  <a:extLst>
                    <a:ext uri="{FF2B5EF4-FFF2-40B4-BE49-F238E27FC236}">
                      <a16:creationId xmlns:a16="http://schemas.microsoft.com/office/drawing/2014/main" id="{D9ACE0A0-DCD2-1773-F6EF-F4F16E7D08C7}"/>
                    </a:ext>
                  </a:extLst>
                </p:cNvPr>
                <p:cNvSpPr>
                  <a:spLocks noChangeArrowheads="1"/>
                </p:cNvSpPr>
                <p:nvPr/>
              </p:nvSpPr>
              <p:spPr bwMode="auto">
                <a:xfrm>
                  <a:off x="3068906" y="2862112"/>
                  <a:ext cx="144260" cy="6813"/>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348" name="Rectangle 614">
                  <a:extLst>
                    <a:ext uri="{FF2B5EF4-FFF2-40B4-BE49-F238E27FC236}">
                      <a16:creationId xmlns:a16="http://schemas.microsoft.com/office/drawing/2014/main" id="{1E39C129-9804-ACC7-D258-D7066B2EC16C}"/>
                    </a:ext>
                  </a:extLst>
                </p:cNvPr>
                <p:cNvSpPr>
                  <a:spLocks noChangeArrowheads="1"/>
                </p:cNvSpPr>
                <p:nvPr/>
              </p:nvSpPr>
              <p:spPr bwMode="auto">
                <a:xfrm>
                  <a:off x="3041109" y="2865345"/>
                  <a:ext cx="199857" cy="2271"/>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grpSp>
          <p:grpSp>
            <p:nvGrpSpPr>
              <p:cNvPr id="255" name="Group 254">
                <a:extLst>
                  <a:ext uri="{FF2B5EF4-FFF2-40B4-BE49-F238E27FC236}">
                    <a16:creationId xmlns:a16="http://schemas.microsoft.com/office/drawing/2014/main" id="{3308EAAB-0CA8-9CA0-48B4-170DA5026F56}"/>
                  </a:ext>
                </a:extLst>
              </p:cNvPr>
              <p:cNvGrpSpPr/>
              <p:nvPr/>
            </p:nvGrpSpPr>
            <p:grpSpPr>
              <a:xfrm>
                <a:off x="2700337" y="2824167"/>
                <a:ext cx="215466" cy="193533"/>
                <a:chOff x="2457255" y="2764170"/>
                <a:chExt cx="533736" cy="479402"/>
              </a:xfrm>
            </p:grpSpPr>
            <p:sp>
              <p:nvSpPr>
                <p:cNvPr id="256" name="Freeform: Shape 255">
                  <a:extLst>
                    <a:ext uri="{FF2B5EF4-FFF2-40B4-BE49-F238E27FC236}">
                      <a16:creationId xmlns:a16="http://schemas.microsoft.com/office/drawing/2014/main" id="{27AF677F-E71F-9442-493F-F1883E016855}"/>
                    </a:ext>
                  </a:extLst>
                </p:cNvPr>
                <p:cNvSpPr>
                  <a:spLocks/>
                </p:cNvSpPr>
                <p:nvPr/>
              </p:nvSpPr>
              <p:spPr bwMode="auto">
                <a:xfrm>
                  <a:off x="2457255" y="2899541"/>
                  <a:ext cx="533736" cy="289319"/>
                </a:xfrm>
                <a:custGeom>
                  <a:avLst/>
                  <a:gdLst>
                    <a:gd name="connsiteX0" fmla="*/ 727320 w 34137848"/>
                    <a:gd name="connsiteY0" fmla="*/ 0 h 19054291"/>
                    <a:gd name="connsiteX1" fmla="*/ 34137848 w 34137848"/>
                    <a:gd name="connsiteY1" fmla="*/ 17006812 h 19054291"/>
                    <a:gd name="connsiteX2" fmla="*/ 34129128 w 34137848"/>
                    <a:gd name="connsiteY2" fmla="*/ 17020780 h 19054291"/>
                    <a:gd name="connsiteX3" fmla="*/ 33079402 w 34137848"/>
                    <a:gd name="connsiteY3" fmla="*/ 18497069 h 19054291"/>
                    <a:gd name="connsiteX4" fmla="*/ 32955826 w 34137848"/>
                    <a:gd name="connsiteY4" fmla="*/ 18650505 h 19054291"/>
                    <a:gd name="connsiteX5" fmla="*/ 16234656 w 34137848"/>
                    <a:gd name="connsiteY5" fmla="*/ 19054291 h 19054291"/>
                    <a:gd name="connsiteX6" fmla="*/ 0 w 34137848"/>
                    <a:gd name="connsiteY6" fmla="*/ 2274829 h 19054291"/>
                    <a:gd name="connsiteX7" fmla="*/ 26804 w 34137848"/>
                    <a:gd name="connsiteY7" fmla="*/ 2164985 h 19054291"/>
                    <a:gd name="connsiteX8" fmla="*/ 576612 w 34137848"/>
                    <a:gd name="connsiteY8" fmla="*/ 396426 h 19054291"/>
                    <a:gd name="connsiteX0" fmla="*/ 727320 w 34680923"/>
                    <a:gd name="connsiteY0" fmla="*/ 0 h 19054291"/>
                    <a:gd name="connsiteX1" fmla="*/ 34137848 w 34680923"/>
                    <a:gd name="connsiteY1" fmla="*/ 17006812 h 19054291"/>
                    <a:gd name="connsiteX2" fmla="*/ 34129128 w 34680923"/>
                    <a:gd name="connsiteY2" fmla="*/ 17020780 h 19054291"/>
                    <a:gd name="connsiteX3" fmla="*/ 33079402 w 34680923"/>
                    <a:gd name="connsiteY3" fmla="*/ 18497069 h 19054291"/>
                    <a:gd name="connsiteX4" fmla="*/ 34680923 w 34680923"/>
                    <a:gd name="connsiteY4" fmla="*/ 18807385 h 19054291"/>
                    <a:gd name="connsiteX5" fmla="*/ 16234656 w 34680923"/>
                    <a:gd name="connsiteY5" fmla="*/ 19054291 h 19054291"/>
                    <a:gd name="connsiteX6" fmla="*/ 0 w 34680923"/>
                    <a:gd name="connsiteY6" fmla="*/ 2274829 h 19054291"/>
                    <a:gd name="connsiteX7" fmla="*/ 26804 w 34680923"/>
                    <a:gd name="connsiteY7" fmla="*/ 2164985 h 19054291"/>
                    <a:gd name="connsiteX8" fmla="*/ 576612 w 34680923"/>
                    <a:gd name="connsiteY8" fmla="*/ 396426 h 19054291"/>
                    <a:gd name="connsiteX9" fmla="*/ 727320 w 34680923"/>
                    <a:gd name="connsiteY9" fmla="*/ 0 h 19054291"/>
                    <a:gd name="connsiteX0" fmla="*/ 727320 w 35894115"/>
                    <a:gd name="connsiteY0" fmla="*/ 0 h 19054291"/>
                    <a:gd name="connsiteX1" fmla="*/ 34137848 w 35894115"/>
                    <a:gd name="connsiteY1" fmla="*/ 17006812 h 19054291"/>
                    <a:gd name="connsiteX2" fmla="*/ 34129128 w 35894115"/>
                    <a:gd name="connsiteY2" fmla="*/ 17020780 h 19054291"/>
                    <a:gd name="connsiteX3" fmla="*/ 34680923 w 35894115"/>
                    <a:gd name="connsiteY3" fmla="*/ 18807385 h 19054291"/>
                    <a:gd name="connsiteX4" fmla="*/ 16234656 w 35894115"/>
                    <a:gd name="connsiteY4" fmla="*/ 19054291 h 19054291"/>
                    <a:gd name="connsiteX5" fmla="*/ 0 w 35894115"/>
                    <a:gd name="connsiteY5" fmla="*/ 2274829 h 19054291"/>
                    <a:gd name="connsiteX6" fmla="*/ 26804 w 35894115"/>
                    <a:gd name="connsiteY6" fmla="*/ 2164985 h 19054291"/>
                    <a:gd name="connsiteX7" fmla="*/ 576612 w 35894115"/>
                    <a:gd name="connsiteY7" fmla="*/ 396426 h 19054291"/>
                    <a:gd name="connsiteX8" fmla="*/ 727320 w 35894115"/>
                    <a:gd name="connsiteY8" fmla="*/ 0 h 19054291"/>
                    <a:gd name="connsiteX0" fmla="*/ 727320 w 36270171"/>
                    <a:gd name="connsiteY0" fmla="*/ 0 h 19054291"/>
                    <a:gd name="connsiteX1" fmla="*/ 34137848 w 36270171"/>
                    <a:gd name="connsiteY1" fmla="*/ 17006812 h 19054291"/>
                    <a:gd name="connsiteX2" fmla="*/ 34129128 w 36270171"/>
                    <a:gd name="connsiteY2" fmla="*/ 17020780 h 19054291"/>
                    <a:gd name="connsiteX3" fmla="*/ 35151421 w 36270171"/>
                    <a:gd name="connsiteY3" fmla="*/ 18807385 h 19054291"/>
                    <a:gd name="connsiteX4" fmla="*/ 16234656 w 36270171"/>
                    <a:gd name="connsiteY4" fmla="*/ 19054291 h 19054291"/>
                    <a:gd name="connsiteX5" fmla="*/ 0 w 36270171"/>
                    <a:gd name="connsiteY5" fmla="*/ 2274829 h 19054291"/>
                    <a:gd name="connsiteX6" fmla="*/ 26804 w 36270171"/>
                    <a:gd name="connsiteY6" fmla="*/ 2164985 h 19054291"/>
                    <a:gd name="connsiteX7" fmla="*/ 576612 w 36270171"/>
                    <a:gd name="connsiteY7" fmla="*/ 396426 h 19054291"/>
                    <a:gd name="connsiteX8" fmla="*/ 727320 w 36270171"/>
                    <a:gd name="connsiteY8" fmla="*/ 0 h 19054291"/>
                    <a:gd name="connsiteX0" fmla="*/ 727320 w 35151421"/>
                    <a:gd name="connsiteY0" fmla="*/ 0 h 19054291"/>
                    <a:gd name="connsiteX1" fmla="*/ 34137848 w 35151421"/>
                    <a:gd name="connsiteY1" fmla="*/ 17006812 h 19054291"/>
                    <a:gd name="connsiteX2" fmla="*/ 34129128 w 35151421"/>
                    <a:gd name="connsiteY2" fmla="*/ 17020780 h 19054291"/>
                    <a:gd name="connsiteX3" fmla="*/ 35151421 w 35151421"/>
                    <a:gd name="connsiteY3" fmla="*/ 18807385 h 19054291"/>
                    <a:gd name="connsiteX4" fmla="*/ 16234656 w 35151421"/>
                    <a:gd name="connsiteY4" fmla="*/ 19054291 h 19054291"/>
                    <a:gd name="connsiteX5" fmla="*/ 0 w 35151421"/>
                    <a:gd name="connsiteY5" fmla="*/ 2274829 h 19054291"/>
                    <a:gd name="connsiteX6" fmla="*/ 26804 w 35151421"/>
                    <a:gd name="connsiteY6" fmla="*/ 2164985 h 19054291"/>
                    <a:gd name="connsiteX7" fmla="*/ 576612 w 35151421"/>
                    <a:gd name="connsiteY7" fmla="*/ 396426 h 19054291"/>
                    <a:gd name="connsiteX8" fmla="*/ 727320 w 35151421"/>
                    <a:gd name="connsiteY8" fmla="*/ 0 h 1905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1421" h="19054291">
                      <a:moveTo>
                        <a:pt x="727320" y="0"/>
                      </a:moveTo>
                      <a:lnTo>
                        <a:pt x="34137848" y="17006812"/>
                      </a:lnTo>
                      <a:lnTo>
                        <a:pt x="34129128" y="17020780"/>
                      </a:lnTo>
                      <a:cubicBezTo>
                        <a:pt x="34219640" y="17320875"/>
                        <a:pt x="34683623" y="17527479"/>
                        <a:pt x="35151421" y="18807385"/>
                      </a:cubicBezTo>
                      <a:lnTo>
                        <a:pt x="16234656" y="19054291"/>
                      </a:lnTo>
                      <a:lnTo>
                        <a:pt x="0" y="2274829"/>
                      </a:lnTo>
                      <a:lnTo>
                        <a:pt x="26804" y="2164985"/>
                      </a:lnTo>
                      <a:cubicBezTo>
                        <a:pt x="181608" y="1563304"/>
                        <a:pt x="365404" y="973258"/>
                        <a:pt x="576612" y="396426"/>
                      </a:cubicBezTo>
                      <a:lnTo>
                        <a:pt x="727320" y="0"/>
                      </a:lnTo>
                      <a:close/>
                    </a:path>
                  </a:pathLst>
                </a:custGeom>
                <a:solidFill>
                  <a:srgbClr val="1E4471"/>
                </a:solidFill>
                <a:ln>
                  <a:noFill/>
                </a:ln>
              </p:spPr>
              <p:txBody>
                <a:bodyPr vert="horz" wrap="square" lIns="159322" tIns="79660" rIns="159322" bIns="79660" numCol="1" anchor="t" anchorCtr="0" compatLnSpc="1">
                  <a:prstTxWarp prst="textNoShape">
                    <a:avLst/>
                  </a:prstTxWarp>
                  <a:noAutofit/>
                </a:bodyPr>
                <a:lstStyle/>
                <a:p>
                  <a:pPr defTabSz="1593049">
                    <a:defRPr/>
                  </a:pPr>
                  <a:endParaRPr lang="en-US" sz="3136" kern="0">
                    <a:solidFill>
                      <a:srgbClr val="0051AF"/>
                    </a:solidFill>
                    <a:latin typeface="Segoe UI"/>
                  </a:endParaRPr>
                </a:p>
              </p:txBody>
            </p:sp>
            <p:sp>
              <p:nvSpPr>
                <p:cNvPr id="257" name="Rectangle 256">
                  <a:extLst>
                    <a:ext uri="{FF2B5EF4-FFF2-40B4-BE49-F238E27FC236}">
                      <a16:creationId xmlns:a16="http://schemas.microsoft.com/office/drawing/2014/main" id="{2A021898-DF6F-0516-D0D7-462ECC00961C}"/>
                    </a:ext>
                  </a:extLst>
                </p:cNvPr>
                <p:cNvSpPr>
                  <a:spLocks noChangeArrowheads="1"/>
                </p:cNvSpPr>
                <p:nvPr/>
              </p:nvSpPr>
              <p:spPr bwMode="auto">
                <a:xfrm>
                  <a:off x="2706677" y="3180023"/>
                  <a:ext cx="283894" cy="63546"/>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59322" tIns="79660" rIns="159322" bIns="79660" numCol="1" anchor="t" anchorCtr="0" compatLnSpc="1">
                  <a:prstTxWarp prst="textNoShape">
                    <a:avLst/>
                  </a:prstTxWarp>
                  <a:noAutofit/>
                </a:bodyPr>
                <a:lstStyle/>
                <a:p>
                  <a:pPr defTabSz="1593049">
                    <a:defRPr/>
                  </a:pPr>
                  <a:endParaRPr lang="en-US" sz="3136" kern="0">
                    <a:solidFill>
                      <a:srgbClr val="0051AF"/>
                    </a:solidFill>
                    <a:latin typeface="Segoe UI"/>
                  </a:endParaRPr>
                </a:p>
              </p:txBody>
            </p:sp>
            <p:sp>
              <p:nvSpPr>
                <p:cNvPr id="258" name="Rectangle 257">
                  <a:extLst>
                    <a:ext uri="{FF2B5EF4-FFF2-40B4-BE49-F238E27FC236}">
                      <a16:creationId xmlns:a16="http://schemas.microsoft.com/office/drawing/2014/main" id="{2E8D76CD-04B0-7549-A183-204029C9C7FE}"/>
                    </a:ext>
                  </a:extLst>
                </p:cNvPr>
                <p:cNvSpPr>
                  <a:spLocks noChangeArrowheads="1"/>
                </p:cNvSpPr>
                <p:nvPr/>
              </p:nvSpPr>
              <p:spPr bwMode="auto">
                <a:xfrm>
                  <a:off x="2701969" y="3180023"/>
                  <a:ext cx="286500" cy="23461"/>
                </a:xfrm>
                <a:prstGeom prst="rect">
                  <a:avLst/>
                </a:prstGeom>
                <a:solidFill>
                  <a:srgbClr val="B4B4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59322" tIns="79660" rIns="159322" bIns="79660" numCol="1" anchor="t" anchorCtr="0" compatLnSpc="1">
                  <a:prstTxWarp prst="textNoShape">
                    <a:avLst/>
                  </a:prstTxWarp>
                  <a:noAutofit/>
                </a:bodyPr>
                <a:lstStyle/>
                <a:p>
                  <a:pPr defTabSz="1593049">
                    <a:defRPr/>
                  </a:pPr>
                  <a:endParaRPr lang="en-US" sz="3136" kern="0">
                    <a:solidFill>
                      <a:srgbClr val="0051AF"/>
                    </a:solidFill>
                    <a:latin typeface="Segoe UI"/>
                  </a:endParaRPr>
                </a:p>
              </p:txBody>
            </p:sp>
            <p:sp>
              <p:nvSpPr>
                <p:cNvPr id="259" name="Freeform 33">
                  <a:extLst>
                    <a:ext uri="{FF2B5EF4-FFF2-40B4-BE49-F238E27FC236}">
                      <a16:creationId xmlns:a16="http://schemas.microsoft.com/office/drawing/2014/main" id="{661F6F1C-AB00-982B-63BB-B373FEEE1CB5}"/>
                    </a:ext>
                  </a:extLst>
                </p:cNvPr>
                <p:cNvSpPr>
                  <a:spLocks/>
                </p:cNvSpPr>
                <p:nvPr/>
              </p:nvSpPr>
              <p:spPr bwMode="auto">
                <a:xfrm>
                  <a:off x="2459715" y="2923588"/>
                  <a:ext cx="246930" cy="319984"/>
                </a:xfrm>
                <a:custGeom>
                  <a:avLst/>
                  <a:gdLst>
                    <a:gd name="T0" fmla="*/ 1390 w 1390"/>
                    <a:gd name="T1" fmla="*/ 1421 h 1777"/>
                    <a:gd name="T2" fmla="*/ 1390 w 1390"/>
                    <a:gd name="T3" fmla="*/ 1777 h 1777"/>
                    <a:gd name="T4" fmla="*/ 0 w 1390"/>
                    <a:gd name="T5" fmla="*/ 126 h 1777"/>
                    <a:gd name="T6" fmla="*/ 0 w 1390"/>
                    <a:gd name="T7" fmla="*/ 0 h 1777"/>
                    <a:gd name="T8" fmla="*/ 1390 w 1390"/>
                    <a:gd name="T9" fmla="*/ 1421 h 1777"/>
                  </a:gdLst>
                  <a:ahLst/>
                  <a:cxnLst>
                    <a:cxn ang="0">
                      <a:pos x="T0" y="T1"/>
                    </a:cxn>
                    <a:cxn ang="0">
                      <a:pos x="T2" y="T3"/>
                    </a:cxn>
                    <a:cxn ang="0">
                      <a:pos x="T4" y="T5"/>
                    </a:cxn>
                    <a:cxn ang="0">
                      <a:pos x="T6" y="T7"/>
                    </a:cxn>
                    <a:cxn ang="0">
                      <a:pos x="T8" y="T9"/>
                    </a:cxn>
                  </a:cxnLst>
                  <a:rect l="0" t="0" r="r" b="b"/>
                  <a:pathLst>
                    <a:path w="1390" h="1777">
                      <a:moveTo>
                        <a:pt x="1390" y="1421"/>
                      </a:moveTo>
                      <a:lnTo>
                        <a:pt x="1390" y="1777"/>
                      </a:lnTo>
                      <a:lnTo>
                        <a:pt x="0" y="126"/>
                      </a:lnTo>
                      <a:lnTo>
                        <a:pt x="0" y="0"/>
                      </a:lnTo>
                      <a:lnTo>
                        <a:pt x="1390" y="1421"/>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9322" tIns="79660" rIns="159322" bIns="79660" numCol="1" anchor="t" anchorCtr="0" compatLnSpc="1">
                  <a:prstTxWarp prst="textNoShape">
                    <a:avLst/>
                  </a:prstTxWarp>
                </a:bodyPr>
                <a:lstStyle/>
                <a:p>
                  <a:pPr defTabSz="1593049">
                    <a:defRPr/>
                  </a:pPr>
                  <a:endParaRPr lang="en-US" sz="3136" kern="0">
                    <a:solidFill>
                      <a:srgbClr val="0051AF"/>
                    </a:solidFill>
                    <a:latin typeface="Segoe UI"/>
                  </a:endParaRPr>
                </a:p>
              </p:txBody>
            </p:sp>
            <p:sp>
              <p:nvSpPr>
                <p:cNvPr id="260" name="Rectangle 21">
                  <a:extLst>
                    <a:ext uri="{FF2B5EF4-FFF2-40B4-BE49-F238E27FC236}">
                      <a16:creationId xmlns:a16="http://schemas.microsoft.com/office/drawing/2014/main" id="{E1B8E5EA-A716-4EBC-83B6-9BA1CBEEEFA8}"/>
                    </a:ext>
                  </a:extLst>
                </p:cNvPr>
                <p:cNvSpPr/>
                <p:nvPr/>
              </p:nvSpPr>
              <p:spPr bwMode="auto">
                <a:xfrm rot="19936818">
                  <a:off x="2650053" y="2784174"/>
                  <a:ext cx="33893" cy="90940"/>
                </a:xfrm>
                <a:custGeom>
                  <a:avLst/>
                  <a:gdLst>
                    <a:gd name="connsiteX0" fmla="*/ 0 w 158225"/>
                    <a:gd name="connsiteY0" fmla="*/ 0 h 494769"/>
                    <a:gd name="connsiteX1" fmla="*/ 158225 w 158225"/>
                    <a:gd name="connsiteY1" fmla="*/ 0 h 494769"/>
                    <a:gd name="connsiteX2" fmla="*/ 158225 w 158225"/>
                    <a:gd name="connsiteY2" fmla="*/ 494769 h 494769"/>
                    <a:gd name="connsiteX3" fmla="*/ 0 w 158225"/>
                    <a:gd name="connsiteY3" fmla="*/ 494769 h 494769"/>
                    <a:gd name="connsiteX4" fmla="*/ 0 w 158225"/>
                    <a:gd name="connsiteY4" fmla="*/ 0 h 494769"/>
                    <a:gd name="connsiteX0" fmla="*/ 22401 w 158225"/>
                    <a:gd name="connsiteY0" fmla="*/ 0 h 496448"/>
                    <a:gd name="connsiteX1" fmla="*/ 158225 w 158225"/>
                    <a:gd name="connsiteY1" fmla="*/ 1679 h 496448"/>
                    <a:gd name="connsiteX2" fmla="*/ 158225 w 158225"/>
                    <a:gd name="connsiteY2" fmla="*/ 496448 h 496448"/>
                    <a:gd name="connsiteX3" fmla="*/ 0 w 158225"/>
                    <a:gd name="connsiteY3" fmla="*/ 496448 h 496448"/>
                    <a:gd name="connsiteX4" fmla="*/ 22401 w 158225"/>
                    <a:gd name="connsiteY4" fmla="*/ 0 h 496448"/>
                    <a:gd name="connsiteX0" fmla="*/ 22401 w 193060"/>
                    <a:gd name="connsiteY0" fmla="*/ 0 h 512062"/>
                    <a:gd name="connsiteX1" fmla="*/ 158225 w 193060"/>
                    <a:gd name="connsiteY1" fmla="*/ 1679 h 512062"/>
                    <a:gd name="connsiteX2" fmla="*/ 193060 w 193060"/>
                    <a:gd name="connsiteY2" fmla="*/ 512062 h 512062"/>
                    <a:gd name="connsiteX3" fmla="*/ 0 w 193060"/>
                    <a:gd name="connsiteY3" fmla="*/ 496448 h 512062"/>
                    <a:gd name="connsiteX4" fmla="*/ 22401 w 193060"/>
                    <a:gd name="connsiteY4" fmla="*/ 0 h 51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60" h="512062">
                      <a:moveTo>
                        <a:pt x="22401" y="0"/>
                      </a:moveTo>
                      <a:lnTo>
                        <a:pt x="158225" y="1679"/>
                      </a:lnTo>
                      <a:lnTo>
                        <a:pt x="193060" y="512062"/>
                      </a:lnTo>
                      <a:lnTo>
                        <a:pt x="0" y="496448"/>
                      </a:lnTo>
                      <a:lnTo>
                        <a:pt x="22401" y="0"/>
                      </a:lnTo>
                      <a:close/>
                    </a:path>
                  </a:pathLst>
                </a:cu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1" name="Rectangle 29">
                  <a:extLst>
                    <a:ext uri="{FF2B5EF4-FFF2-40B4-BE49-F238E27FC236}">
                      <a16:creationId xmlns:a16="http://schemas.microsoft.com/office/drawing/2014/main" id="{41565494-FEE7-C118-F27F-D6EF0E3392CC}"/>
                    </a:ext>
                  </a:extLst>
                </p:cNvPr>
                <p:cNvSpPr/>
                <p:nvPr/>
              </p:nvSpPr>
              <p:spPr bwMode="auto">
                <a:xfrm rot="15300000">
                  <a:off x="2572633" y="2757946"/>
                  <a:ext cx="26030" cy="87943"/>
                </a:xfrm>
                <a:custGeom>
                  <a:avLst/>
                  <a:gdLst>
                    <a:gd name="connsiteX0" fmla="*/ 0 w 123571"/>
                    <a:gd name="connsiteY0" fmla="*/ 0 h 494769"/>
                    <a:gd name="connsiteX1" fmla="*/ 123571 w 123571"/>
                    <a:gd name="connsiteY1" fmla="*/ 0 h 494769"/>
                    <a:gd name="connsiteX2" fmla="*/ 123571 w 123571"/>
                    <a:gd name="connsiteY2" fmla="*/ 494769 h 494769"/>
                    <a:gd name="connsiteX3" fmla="*/ 0 w 123571"/>
                    <a:gd name="connsiteY3" fmla="*/ 494769 h 494769"/>
                    <a:gd name="connsiteX4" fmla="*/ 0 w 123571"/>
                    <a:gd name="connsiteY4" fmla="*/ 0 h 494769"/>
                    <a:gd name="connsiteX0" fmla="*/ 0 w 146572"/>
                    <a:gd name="connsiteY0" fmla="*/ 0 h 500932"/>
                    <a:gd name="connsiteX1" fmla="*/ 123571 w 146572"/>
                    <a:gd name="connsiteY1" fmla="*/ 0 h 500932"/>
                    <a:gd name="connsiteX2" fmla="*/ 146572 w 146572"/>
                    <a:gd name="connsiteY2" fmla="*/ 500932 h 500932"/>
                    <a:gd name="connsiteX3" fmla="*/ 0 w 146572"/>
                    <a:gd name="connsiteY3" fmla="*/ 494769 h 500932"/>
                    <a:gd name="connsiteX4" fmla="*/ 0 w 146572"/>
                    <a:gd name="connsiteY4" fmla="*/ 0 h 500932"/>
                    <a:gd name="connsiteX0" fmla="*/ 23002 w 146572"/>
                    <a:gd name="connsiteY0" fmla="*/ 6163 h 500932"/>
                    <a:gd name="connsiteX1" fmla="*/ 123571 w 146572"/>
                    <a:gd name="connsiteY1" fmla="*/ 0 h 500932"/>
                    <a:gd name="connsiteX2" fmla="*/ 146572 w 146572"/>
                    <a:gd name="connsiteY2" fmla="*/ 500932 h 500932"/>
                    <a:gd name="connsiteX3" fmla="*/ 0 w 146572"/>
                    <a:gd name="connsiteY3" fmla="*/ 494769 h 500932"/>
                    <a:gd name="connsiteX4" fmla="*/ 23002 w 146572"/>
                    <a:gd name="connsiteY4" fmla="*/ 6163 h 50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72" h="500932">
                      <a:moveTo>
                        <a:pt x="23002" y="6163"/>
                      </a:moveTo>
                      <a:lnTo>
                        <a:pt x="123571" y="0"/>
                      </a:lnTo>
                      <a:lnTo>
                        <a:pt x="146572" y="500932"/>
                      </a:lnTo>
                      <a:lnTo>
                        <a:pt x="0" y="494769"/>
                      </a:lnTo>
                      <a:lnTo>
                        <a:pt x="23002" y="6163"/>
                      </a:lnTo>
                      <a:close/>
                    </a:path>
                  </a:pathLst>
                </a:cu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2" name="Oval 261">
                  <a:extLst>
                    <a:ext uri="{FF2B5EF4-FFF2-40B4-BE49-F238E27FC236}">
                      <a16:creationId xmlns:a16="http://schemas.microsoft.com/office/drawing/2014/main" id="{2DBAA4D3-8C0E-A904-4D3B-D7043EB04CC3}"/>
                    </a:ext>
                  </a:extLst>
                </p:cNvPr>
                <p:cNvSpPr/>
                <p:nvPr/>
              </p:nvSpPr>
              <p:spPr bwMode="auto">
                <a:xfrm>
                  <a:off x="2618774" y="2764170"/>
                  <a:ext cx="45033" cy="45555"/>
                </a:xfrm>
                <a:prstGeom prst="ellipse">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3" name="Oval 262">
                  <a:extLst>
                    <a:ext uri="{FF2B5EF4-FFF2-40B4-BE49-F238E27FC236}">
                      <a16:creationId xmlns:a16="http://schemas.microsoft.com/office/drawing/2014/main" id="{9D9A4B63-37C0-7B26-A125-8650571904B4}"/>
                    </a:ext>
                  </a:extLst>
                </p:cNvPr>
                <p:cNvSpPr/>
                <p:nvPr/>
              </p:nvSpPr>
              <p:spPr bwMode="auto">
                <a:xfrm>
                  <a:off x="2626100" y="2771581"/>
                  <a:ext cx="30381" cy="30735"/>
                </a:xfrm>
                <a:prstGeom prst="ellipse">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4" name="Oval 263">
                  <a:extLst>
                    <a:ext uri="{FF2B5EF4-FFF2-40B4-BE49-F238E27FC236}">
                      <a16:creationId xmlns:a16="http://schemas.microsoft.com/office/drawing/2014/main" id="{90B6C7EF-309E-E7BD-635E-655F839272AF}"/>
                    </a:ext>
                  </a:extLst>
                </p:cNvPr>
                <p:cNvSpPr/>
                <p:nvPr/>
              </p:nvSpPr>
              <p:spPr bwMode="auto">
                <a:xfrm>
                  <a:off x="2632317" y="2777870"/>
                  <a:ext cx="17948" cy="18157"/>
                </a:xfrm>
                <a:prstGeom prst="ellipse">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5" name="Rectangle 264">
                  <a:extLst>
                    <a:ext uri="{FF2B5EF4-FFF2-40B4-BE49-F238E27FC236}">
                      <a16:creationId xmlns:a16="http://schemas.microsoft.com/office/drawing/2014/main" id="{D2CCE0F4-B2D4-508E-96E3-F83899DF6F60}"/>
                    </a:ext>
                  </a:extLst>
                </p:cNvPr>
                <p:cNvSpPr/>
                <p:nvPr/>
              </p:nvSpPr>
              <p:spPr bwMode="auto">
                <a:xfrm>
                  <a:off x="2639008" y="2767628"/>
                  <a:ext cx="4564" cy="37049"/>
                </a:xfrm>
                <a:prstGeom prst="rect">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6" name="Rectangle 265">
                  <a:extLst>
                    <a:ext uri="{FF2B5EF4-FFF2-40B4-BE49-F238E27FC236}">
                      <a16:creationId xmlns:a16="http://schemas.microsoft.com/office/drawing/2014/main" id="{39BC640F-FEE7-6211-F93E-EDCDEA749EFE}"/>
                    </a:ext>
                  </a:extLst>
                </p:cNvPr>
                <p:cNvSpPr/>
                <p:nvPr/>
              </p:nvSpPr>
              <p:spPr bwMode="auto">
                <a:xfrm rot="16200000">
                  <a:off x="2638626" y="2768635"/>
                  <a:ext cx="4617" cy="36625"/>
                </a:xfrm>
                <a:prstGeom prst="rect">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7" name="Rectangle 266">
                  <a:extLst>
                    <a:ext uri="{FF2B5EF4-FFF2-40B4-BE49-F238E27FC236}">
                      <a16:creationId xmlns:a16="http://schemas.microsoft.com/office/drawing/2014/main" id="{F4ACE552-824C-E2DD-5C01-250DBF325C27}"/>
                    </a:ext>
                  </a:extLst>
                </p:cNvPr>
                <p:cNvSpPr/>
                <p:nvPr/>
              </p:nvSpPr>
              <p:spPr bwMode="auto">
                <a:xfrm rot="11618614">
                  <a:off x="2522677" y="2829622"/>
                  <a:ext cx="16979" cy="30863"/>
                </a:xfrm>
                <a:prstGeom prst="rect">
                  <a:avLst/>
                </a:pr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8" name="Rectangle 267">
                  <a:extLst>
                    <a:ext uri="{FF2B5EF4-FFF2-40B4-BE49-F238E27FC236}">
                      <a16:creationId xmlns:a16="http://schemas.microsoft.com/office/drawing/2014/main" id="{C7C33D12-2F2A-E274-1AB4-10807EB3AFEF}"/>
                    </a:ext>
                  </a:extLst>
                </p:cNvPr>
                <p:cNvSpPr/>
                <p:nvPr/>
              </p:nvSpPr>
              <p:spPr bwMode="auto">
                <a:xfrm rot="15374316" flipH="1">
                  <a:off x="2506612" y="2853177"/>
                  <a:ext cx="8026" cy="24359"/>
                </a:xfrm>
                <a:prstGeom prst="rect">
                  <a:avLst/>
                </a:pr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69" name="Diagonal Stripe 268">
                  <a:extLst>
                    <a:ext uri="{FF2B5EF4-FFF2-40B4-BE49-F238E27FC236}">
                      <a16:creationId xmlns:a16="http://schemas.microsoft.com/office/drawing/2014/main" id="{3187619A-27A5-2647-1605-3B05BE1A7EAD}"/>
                    </a:ext>
                  </a:extLst>
                </p:cNvPr>
                <p:cNvSpPr/>
                <p:nvPr/>
              </p:nvSpPr>
              <p:spPr bwMode="auto">
                <a:xfrm rot="21546966">
                  <a:off x="2488793" y="2864374"/>
                  <a:ext cx="17411" cy="32479"/>
                </a:xfrm>
                <a:prstGeom prst="diagStripe">
                  <a:avLst/>
                </a:pr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70" name="Rounded Rectangle 1424">
                  <a:extLst>
                    <a:ext uri="{FF2B5EF4-FFF2-40B4-BE49-F238E27FC236}">
                      <a16:creationId xmlns:a16="http://schemas.microsoft.com/office/drawing/2014/main" id="{34DCF306-A566-2A36-5441-182A3A187A10}"/>
                    </a:ext>
                  </a:extLst>
                </p:cNvPr>
                <p:cNvSpPr/>
                <p:nvPr/>
              </p:nvSpPr>
              <p:spPr bwMode="auto">
                <a:xfrm>
                  <a:off x="2592048" y="2930858"/>
                  <a:ext cx="148490" cy="47364"/>
                </a:xfrm>
                <a:prstGeom prst="roundRect">
                  <a:avLst/>
                </a:pr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71" name="Rounded Rectangle 1425">
                  <a:extLst>
                    <a:ext uri="{FF2B5EF4-FFF2-40B4-BE49-F238E27FC236}">
                      <a16:creationId xmlns:a16="http://schemas.microsoft.com/office/drawing/2014/main" id="{8CF32CFB-BDEC-5A54-B281-B71892E66307}"/>
                    </a:ext>
                  </a:extLst>
                </p:cNvPr>
                <p:cNvSpPr/>
                <p:nvPr/>
              </p:nvSpPr>
              <p:spPr bwMode="auto">
                <a:xfrm>
                  <a:off x="2575326" y="2954540"/>
                  <a:ext cx="181933" cy="26600"/>
                </a:xfrm>
                <a:prstGeom prst="roundRect">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72" name="Oval 271">
                  <a:extLst>
                    <a:ext uri="{FF2B5EF4-FFF2-40B4-BE49-F238E27FC236}">
                      <a16:creationId xmlns:a16="http://schemas.microsoft.com/office/drawing/2014/main" id="{C13043DF-3E1A-FCE0-11FE-97E1F061EC24}"/>
                    </a:ext>
                  </a:extLst>
                </p:cNvPr>
                <p:cNvSpPr/>
                <p:nvPr/>
              </p:nvSpPr>
              <p:spPr bwMode="auto">
                <a:xfrm>
                  <a:off x="2523869" y="2802894"/>
                  <a:ext cx="31475" cy="31840"/>
                </a:xfrm>
                <a:prstGeom prst="ellipse">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73" name="Oval 272">
                  <a:extLst>
                    <a:ext uri="{FF2B5EF4-FFF2-40B4-BE49-F238E27FC236}">
                      <a16:creationId xmlns:a16="http://schemas.microsoft.com/office/drawing/2014/main" id="{CD47614A-3106-E05B-552A-A301848CDC4F}"/>
                    </a:ext>
                  </a:extLst>
                </p:cNvPr>
                <p:cNvSpPr/>
                <p:nvPr/>
              </p:nvSpPr>
              <p:spPr bwMode="auto">
                <a:xfrm>
                  <a:off x="2528989" y="2808074"/>
                  <a:ext cx="21235" cy="21481"/>
                </a:xfrm>
                <a:prstGeom prst="ellipse">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74" name="Oval 273">
                  <a:extLst>
                    <a:ext uri="{FF2B5EF4-FFF2-40B4-BE49-F238E27FC236}">
                      <a16:creationId xmlns:a16="http://schemas.microsoft.com/office/drawing/2014/main" id="{6878C377-D045-A77F-32BF-2681300DAE9E}"/>
                    </a:ext>
                  </a:extLst>
                </p:cNvPr>
                <p:cNvSpPr/>
                <p:nvPr/>
              </p:nvSpPr>
              <p:spPr bwMode="auto">
                <a:xfrm>
                  <a:off x="2533335" y="2812469"/>
                  <a:ext cx="12544" cy="12690"/>
                </a:xfrm>
                <a:prstGeom prst="ellipse">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75" name="Rectangle 274">
                  <a:extLst>
                    <a:ext uri="{FF2B5EF4-FFF2-40B4-BE49-F238E27FC236}">
                      <a16:creationId xmlns:a16="http://schemas.microsoft.com/office/drawing/2014/main" id="{56E94652-6373-7A8E-85DC-E2B9B36778DC}"/>
                    </a:ext>
                  </a:extLst>
                </p:cNvPr>
                <p:cNvSpPr/>
                <p:nvPr/>
              </p:nvSpPr>
              <p:spPr bwMode="auto">
                <a:xfrm>
                  <a:off x="2538012" y="2805311"/>
                  <a:ext cx="3190" cy="25895"/>
                </a:xfrm>
                <a:prstGeom prst="rect">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76" name="Rectangle 275">
                  <a:extLst>
                    <a:ext uri="{FF2B5EF4-FFF2-40B4-BE49-F238E27FC236}">
                      <a16:creationId xmlns:a16="http://schemas.microsoft.com/office/drawing/2014/main" id="{B98D389A-E1ED-DCD5-A764-1EBB6A566C14}"/>
                    </a:ext>
                  </a:extLst>
                </p:cNvPr>
                <p:cNvSpPr/>
                <p:nvPr/>
              </p:nvSpPr>
              <p:spPr bwMode="auto">
                <a:xfrm rot="16200000">
                  <a:off x="2537745" y="2806015"/>
                  <a:ext cx="3227" cy="25598"/>
                </a:xfrm>
                <a:prstGeom prst="rect">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77" name="Freeform 72">
                  <a:extLst>
                    <a:ext uri="{FF2B5EF4-FFF2-40B4-BE49-F238E27FC236}">
                      <a16:creationId xmlns:a16="http://schemas.microsoft.com/office/drawing/2014/main" id="{2E7BDD02-49D0-42C8-DA8E-8627023AD5C3}"/>
                    </a:ext>
                  </a:extLst>
                </p:cNvPr>
                <p:cNvSpPr>
                  <a:spLocks/>
                </p:cNvSpPr>
                <p:nvPr/>
              </p:nvSpPr>
              <p:spPr bwMode="auto">
                <a:xfrm rot="20774749">
                  <a:off x="2482151" y="2874071"/>
                  <a:ext cx="61699" cy="51246"/>
                </a:xfrm>
                <a:custGeom>
                  <a:avLst/>
                  <a:gdLst>
                    <a:gd name="T0" fmla="*/ 2794 w 2794"/>
                    <a:gd name="T1" fmla="*/ 1290 h 2294"/>
                    <a:gd name="T2" fmla="*/ 2772 w 2794"/>
                    <a:gd name="T3" fmla="*/ 1194 h 2294"/>
                    <a:gd name="T4" fmla="*/ 2698 w 2794"/>
                    <a:gd name="T5" fmla="*/ 1096 h 2294"/>
                    <a:gd name="T6" fmla="*/ 2634 w 2794"/>
                    <a:gd name="T7" fmla="*/ 1056 h 2294"/>
                    <a:gd name="T8" fmla="*/ 2578 w 2794"/>
                    <a:gd name="T9" fmla="*/ 992 h 2294"/>
                    <a:gd name="T10" fmla="*/ 2558 w 2794"/>
                    <a:gd name="T11" fmla="*/ 934 h 2294"/>
                    <a:gd name="T12" fmla="*/ 2490 w 2794"/>
                    <a:gd name="T13" fmla="*/ 880 h 2294"/>
                    <a:gd name="T14" fmla="*/ 2310 w 2794"/>
                    <a:gd name="T15" fmla="*/ 878 h 2294"/>
                    <a:gd name="T16" fmla="*/ 2196 w 2794"/>
                    <a:gd name="T17" fmla="*/ 878 h 2294"/>
                    <a:gd name="T18" fmla="*/ 2148 w 2794"/>
                    <a:gd name="T19" fmla="*/ 854 h 2294"/>
                    <a:gd name="T20" fmla="*/ 2138 w 2794"/>
                    <a:gd name="T21" fmla="*/ 792 h 2294"/>
                    <a:gd name="T22" fmla="*/ 2128 w 2794"/>
                    <a:gd name="T23" fmla="*/ 742 h 2294"/>
                    <a:gd name="T24" fmla="*/ 2102 w 2794"/>
                    <a:gd name="T25" fmla="*/ 696 h 2294"/>
                    <a:gd name="T26" fmla="*/ 2032 w 2794"/>
                    <a:gd name="T27" fmla="*/ 650 h 2294"/>
                    <a:gd name="T28" fmla="*/ 1980 w 2794"/>
                    <a:gd name="T29" fmla="*/ 640 h 2294"/>
                    <a:gd name="T30" fmla="*/ 1960 w 2794"/>
                    <a:gd name="T31" fmla="*/ 638 h 2294"/>
                    <a:gd name="T32" fmla="*/ 1942 w 2794"/>
                    <a:gd name="T33" fmla="*/ 392 h 2294"/>
                    <a:gd name="T34" fmla="*/ 1930 w 2794"/>
                    <a:gd name="T35" fmla="*/ 246 h 2294"/>
                    <a:gd name="T36" fmla="*/ 1852 w 2794"/>
                    <a:gd name="T37" fmla="*/ 182 h 2294"/>
                    <a:gd name="T38" fmla="*/ 1794 w 2794"/>
                    <a:gd name="T39" fmla="*/ 180 h 2294"/>
                    <a:gd name="T40" fmla="*/ 1792 w 2794"/>
                    <a:gd name="T41" fmla="*/ 172 h 2294"/>
                    <a:gd name="T42" fmla="*/ 1786 w 2794"/>
                    <a:gd name="T43" fmla="*/ 94 h 2294"/>
                    <a:gd name="T44" fmla="*/ 1732 w 2794"/>
                    <a:gd name="T45" fmla="*/ 40 h 2294"/>
                    <a:gd name="T46" fmla="*/ 1618 w 2794"/>
                    <a:gd name="T47" fmla="*/ 2 h 2294"/>
                    <a:gd name="T48" fmla="*/ 1092 w 2794"/>
                    <a:gd name="T49" fmla="*/ 0 h 2294"/>
                    <a:gd name="T50" fmla="*/ 728 w 2794"/>
                    <a:gd name="T51" fmla="*/ 6 h 2294"/>
                    <a:gd name="T52" fmla="*/ 646 w 2794"/>
                    <a:gd name="T53" fmla="*/ 36 h 2294"/>
                    <a:gd name="T54" fmla="*/ 576 w 2794"/>
                    <a:gd name="T55" fmla="*/ 166 h 2294"/>
                    <a:gd name="T56" fmla="*/ 536 w 2794"/>
                    <a:gd name="T57" fmla="*/ 172 h 2294"/>
                    <a:gd name="T58" fmla="*/ 446 w 2794"/>
                    <a:gd name="T59" fmla="*/ 220 h 2294"/>
                    <a:gd name="T60" fmla="*/ 424 w 2794"/>
                    <a:gd name="T61" fmla="*/ 312 h 2294"/>
                    <a:gd name="T62" fmla="*/ 412 w 2794"/>
                    <a:gd name="T63" fmla="*/ 640 h 2294"/>
                    <a:gd name="T64" fmla="*/ 324 w 2794"/>
                    <a:gd name="T65" fmla="*/ 644 h 2294"/>
                    <a:gd name="T66" fmla="*/ 248 w 2794"/>
                    <a:gd name="T67" fmla="*/ 682 h 2294"/>
                    <a:gd name="T68" fmla="*/ 206 w 2794"/>
                    <a:gd name="T69" fmla="*/ 738 h 2294"/>
                    <a:gd name="T70" fmla="*/ 170 w 2794"/>
                    <a:gd name="T71" fmla="*/ 766 h 2294"/>
                    <a:gd name="T72" fmla="*/ 52 w 2794"/>
                    <a:gd name="T73" fmla="*/ 872 h 2294"/>
                    <a:gd name="T74" fmla="*/ 14 w 2794"/>
                    <a:gd name="T75" fmla="*/ 994 h 2294"/>
                    <a:gd name="T76" fmla="*/ 8 w 2794"/>
                    <a:gd name="T77" fmla="*/ 1174 h 2294"/>
                    <a:gd name="T78" fmla="*/ 4 w 2794"/>
                    <a:gd name="T79" fmla="*/ 1584 h 2294"/>
                    <a:gd name="T80" fmla="*/ 2 w 2794"/>
                    <a:gd name="T81" fmla="*/ 1824 h 2294"/>
                    <a:gd name="T82" fmla="*/ 24 w 2794"/>
                    <a:gd name="T83" fmla="*/ 1964 h 2294"/>
                    <a:gd name="T84" fmla="*/ 82 w 2794"/>
                    <a:gd name="T85" fmla="*/ 2080 h 2294"/>
                    <a:gd name="T86" fmla="*/ 158 w 2794"/>
                    <a:gd name="T87" fmla="*/ 2154 h 2294"/>
                    <a:gd name="T88" fmla="*/ 240 w 2794"/>
                    <a:gd name="T89" fmla="*/ 2200 h 2294"/>
                    <a:gd name="T90" fmla="*/ 374 w 2794"/>
                    <a:gd name="T91" fmla="*/ 2274 h 2294"/>
                    <a:gd name="T92" fmla="*/ 496 w 2794"/>
                    <a:gd name="T93" fmla="*/ 2292 h 2294"/>
                    <a:gd name="T94" fmla="*/ 922 w 2794"/>
                    <a:gd name="T95" fmla="*/ 2286 h 2294"/>
                    <a:gd name="T96" fmla="*/ 1844 w 2794"/>
                    <a:gd name="T97" fmla="*/ 2280 h 2294"/>
                    <a:gd name="T98" fmla="*/ 2022 w 2794"/>
                    <a:gd name="T99" fmla="*/ 2260 h 2294"/>
                    <a:gd name="T100" fmla="*/ 2082 w 2794"/>
                    <a:gd name="T101" fmla="*/ 2210 h 2294"/>
                    <a:gd name="T102" fmla="*/ 2118 w 2794"/>
                    <a:gd name="T103" fmla="*/ 2126 h 2294"/>
                    <a:gd name="T104" fmla="*/ 2170 w 2794"/>
                    <a:gd name="T105" fmla="*/ 2054 h 2294"/>
                    <a:gd name="T106" fmla="*/ 2232 w 2794"/>
                    <a:gd name="T107" fmla="*/ 2046 h 2294"/>
                    <a:gd name="T108" fmla="*/ 2510 w 2794"/>
                    <a:gd name="T109" fmla="*/ 2042 h 2294"/>
                    <a:gd name="T110" fmla="*/ 2572 w 2794"/>
                    <a:gd name="T111" fmla="*/ 1966 h 2294"/>
                    <a:gd name="T112" fmla="*/ 2576 w 2794"/>
                    <a:gd name="T113" fmla="*/ 1898 h 2294"/>
                    <a:gd name="T114" fmla="*/ 2696 w 2794"/>
                    <a:gd name="T115" fmla="*/ 1852 h 2294"/>
                    <a:gd name="T116" fmla="*/ 2756 w 2794"/>
                    <a:gd name="T117" fmla="*/ 1782 h 2294"/>
                    <a:gd name="T118" fmla="*/ 2786 w 2794"/>
                    <a:gd name="T119" fmla="*/ 1672 h 2294"/>
                    <a:gd name="T120" fmla="*/ 2788 w 2794"/>
                    <a:gd name="T121" fmla="*/ 1464 h 2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94" h="2294">
                      <a:moveTo>
                        <a:pt x="2790" y="1414"/>
                      </a:moveTo>
                      <a:lnTo>
                        <a:pt x="2790" y="1414"/>
                      </a:lnTo>
                      <a:lnTo>
                        <a:pt x="2794" y="1366"/>
                      </a:lnTo>
                      <a:lnTo>
                        <a:pt x="2794" y="1316"/>
                      </a:lnTo>
                      <a:lnTo>
                        <a:pt x="2794" y="1290"/>
                      </a:lnTo>
                      <a:lnTo>
                        <a:pt x="2790" y="1264"/>
                      </a:lnTo>
                      <a:lnTo>
                        <a:pt x="2786" y="1236"/>
                      </a:lnTo>
                      <a:lnTo>
                        <a:pt x="2778" y="1210"/>
                      </a:lnTo>
                      <a:lnTo>
                        <a:pt x="2778" y="1210"/>
                      </a:lnTo>
                      <a:lnTo>
                        <a:pt x="2772" y="1194"/>
                      </a:lnTo>
                      <a:lnTo>
                        <a:pt x="2766" y="1178"/>
                      </a:lnTo>
                      <a:lnTo>
                        <a:pt x="2750" y="1150"/>
                      </a:lnTo>
                      <a:lnTo>
                        <a:pt x="2732" y="1128"/>
                      </a:lnTo>
                      <a:lnTo>
                        <a:pt x="2714" y="1110"/>
                      </a:lnTo>
                      <a:lnTo>
                        <a:pt x="2698" y="1096"/>
                      </a:lnTo>
                      <a:lnTo>
                        <a:pt x="2684" y="1086"/>
                      </a:lnTo>
                      <a:lnTo>
                        <a:pt x="2672" y="1078"/>
                      </a:lnTo>
                      <a:lnTo>
                        <a:pt x="2672" y="1078"/>
                      </a:lnTo>
                      <a:lnTo>
                        <a:pt x="2652" y="1068"/>
                      </a:lnTo>
                      <a:lnTo>
                        <a:pt x="2634" y="1056"/>
                      </a:lnTo>
                      <a:lnTo>
                        <a:pt x="2618" y="1044"/>
                      </a:lnTo>
                      <a:lnTo>
                        <a:pt x="2604" y="1030"/>
                      </a:lnTo>
                      <a:lnTo>
                        <a:pt x="2592" y="1018"/>
                      </a:lnTo>
                      <a:lnTo>
                        <a:pt x="2584" y="1004"/>
                      </a:lnTo>
                      <a:lnTo>
                        <a:pt x="2578" y="992"/>
                      </a:lnTo>
                      <a:lnTo>
                        <a:pt x="2576" y="980"/>
                      </a:lnTo>
                      <a:lnTo>
                        <a:pt x="2576" y="980"/>
                      </a:lnTo>
                      <a:lnTo>
                        <a:pt x="2574" y="966"/>
                      </a:lnTo>
                      <a:lnTo>
                        <a:pt x="2568" y="952"/>
                      </a:lnTo>
                      <a:lnTo>
                        <a:pt x="2558" y="934"/>
                      </a:lnTo>
                      <a:lnTo>
                        <a:pt x="2544" y="916"/>
                      </a:lnTo>
                      <a:lnTo>
                        <a:pt x="2528" y="902"/>
                      </a:lnTo>
                      <a:lnTo>
                        <a:pt x="2510" y="888"/>
                      </a:lnTo>
                      <a:lnTo>
                        <a:pt x="2500" y="884"/>
                      </a:lnTo>
                      <a:lnTo>
                        <a:pt x="2490" y="880"/>
                      </a:lnTo>
                      <a:lnTo>
                        <a:pt x="2480" y="878"/>
                      </a:lnTo>
                      <a:lnTo>
                        <a:pt x="2470" y="878"/>
                      </a:lnTo>
                      <a:lnTo>
                        <a:pt x="2470" y="878"/>
                      </a:lnTo>
                      <a:lnTo>
                        <a:pt x="2422" y="878"/>
                      </a:lnTo>
                      <a:lnTo>
                        <a:pt x="2310" y="878"/>
                      </a:lnTo>
                      <a:lnTo>
                        <a:pt x="2310" y="878"/>
                      </a:lnTo>
                      <a:lnTo>
                        <a:pt x="2232" y="878"/>
                      </a:lnTo>
                      <a:lnTo>
                        <a:pt x="2232" y="878"/>
                      </a:lnTo>
                      <a:lnTo>
                        <a:pt x="2196" y="878"/>
                      </a:lnTo>
                      <a:lnTo>
                        <a:pt x="2196" y="878"/>
                      </a:lnTo>
                      <a:lnTo>
                        <a:pt x="2184" y="878"/>
                      </a:lnTo>
                      <a:lnTo>
                        <a:pt x="2174" y="874"/>
                      </a:lnTo>
                      <a:lnTo>
                        <a:pt x="2164" y="870"/>
                      </a:lnTo>
                      <a:lnTo>
                        <a:pt x="2156" y="862"/>
                      </a:lnTo>
                      <a:lnTo>
                        <a:pt x="2148" y="854"/>
                      </a:lnTo>
                      <a:lnTo>
                        <a:pt x="2144" y="844"/>
                      </a:lnTo>
                      <a:lnTo>
                        <a:pt x="2140" y="832"/>
                      </a:lnTo>
                      <a:lnTo>
                        <a:pt x="2140" y="820"/>
                      </a:lnTo>
                      <a:lnTo>
                        <a:pt x="2140" y="820"/>
                      </a:lnTo>
                      <a:lnTo>
                        <a:pt x="2138" y="792"/>
                      </a:lnTo>
                      <a:lnTo>
                        <a:pt x="2138" y="792"/>
                      </a:lnTo>
                      <a:lnTo>
                        <a:pt x="2138" y="792"/>
                      </a:lnTo>
                      <a:lnTo>
                        <a:pt x="2138" y="780"/>
                      </a:lnTo>
                      <a:lnTo>
                        <a:pt x="2136" y="768"/>
                      </a:lnTo>
                      <a:lnTo>
                        <a:pt x="2128" y="742"/>
                      </a:lnTo>
                      <a:lnTo>
                        <a:pt x="2116" y="716"/>
                      </a:lnTo>
                      <a:lnTo>
                        <a:pt x="2110" y="706"/>
                      </a:lnTo>
                      <a:lnTo>
                        <a:pt x="2102" y="696"/>
                      </a:lnTo>
                      <a:lnTo>
                        <a:pt x="2102" y="696"/>
                      </a:lnTo>
                      <a:lnTo>
                        <a:pt x="2102" y="696"/>
                      </a:lnTo>
                      <a:lnTo>
                        <a:pt x="2090" y="684"/>
                      </a:lnTo>
                      <a:lnTo>
                        <a:pt x="2078" y="674"/>
                      </a:lnTo>
                      <a:lnTo>
                        <a:pt x="2064" y="664"/>
                      </a:lnTo>
                      <a:lnTo>
                        <a:pt x="2048" y="656"/>
                      </a:lnTo>
                      <a:lnTo>
                        <a:pt x="2032" y="650"/>
                      </a:lnTo>
                      <a:lnTo>
                        <a:pt x="2016" y="646"/>
                      </a:lnTo>
                      <a:lnTo>
                        <a:pt x="1998" y="642"/>
                      </a:lnTo>
                      <a:lnTo>
                        <a:pt x="1980" y="640"/>
                      </a:lnTo>
                      <a:lnTo>
                        <a:pt x="1980" y="640"/>
                      </a:lnTo>
                      <a:lnTo>
                        <a:pt x="1980" y="640"/>
                      </a:lnTo>
                      <a:lnTo>
                        <a:pt x="1976" y="640"/>
                      </a:lnTo>
                      <a:lnTo>
                        <a:pt x="1976" y="640"/>
                      </a:lnTo>
                      <a:lnTo>
                        <a:pt x="1976" y="640"/>
                      </a:lnTo>
                      <a:lnTo>
                        <a:pt x="1960" y="638"/>
                      </a:lnTo>
                      <a:lnTo>
                        <a:pt x="1960" y="638"/>
                      </a:lnTo>
                      <a:lnTo>
                        <a:pt x="1942" y="640"/>
                      </a:lnTo>
                      <a:lnTo>
                        <a:pt x="1940" y="640"/>
                      </a:lnTo>
                      <a:lnTo>
                        <a:pt x="1940" y="640"/>
                      </a:lnTo>
                      <a:lnTo>
                        <a:pt x="1942" y="476"/>
                      </a:lnTo>
                      <a:lnTo>
                        <a:pt x="1942" y="392"/>
                      </a:lnTo>
                      <a:lnTo>
                        <a:pt x="1940" y="320"/>
                      </a:lnTo>
                      <a:lnTo>
                        <a:pt x="1940" y="286"/>
                      </a:lnTo>
                      <a:lnTo>
                        <a:pt x="1940" y="286"/>
                      </a:lnTo>
                      <a:lnTo>
                        <a:pt x="1936" y="266"/>
                      </a:lnTo>
                      <a:lnTo>
                        <a:pt x="1930" y="246"/>
                      </a:lnTo>
                      <a:lnTo>
                        <a:pt x="1920" y="228"/>
                      </a:lnTo>
                      <a:lnTo>
                        <a:pt x="1906" y="212"/>
                      </a:lnTo>
                      <a:lnTo>
                        <a:pt x="1890" y="198"/>
                      </a:lnTo>
                      <a:lnTo>
                        <a:pt x="1872" y="188"/>
                      </a:lnTo>
                      <a:lnTo>
                        <a:pt x="1852" y="182"/>
                      </a:lnTo>
                      <a:lnTo>
                        <a:pt x="1830" y="180"/>
                      </a:lnTo>
                      <a:lnTo>
                        <a:pt x="1796" y="180"/>
                      </a:lnTo>
                      <a:lnTo>
                        <a:pt x="1796" y="180"/>
                      </a:lnTo>
                      <a:lnTo>
                        <a:pt x="1794" y="180"/>
                      </a:lnTo>
                      <a:lnTo>
                        <a:pt x="1794" y="180"/>
                      </a:lnTo>
                      <a:lnTo>
                        <a:pt x="1792" y="178"/>
                      </a:lnTo>
                      <a:lnTo>
                        <a:pt x="1792" y="174"/>
                      </a:lnTo>
                      <a:lnTo>
                        <a:pt x="1792" y="174"/>
                      </a:lnTo>
                      <a:lnTo>
                        <a:pt x="1792" y="172"/>
                      </a:lnTo>
                      <a:lnTo>
                        <a:pt x="1792" y="172"/>
                      </a:lnTo>
                      <a:lnTo>
                        <a:pt x="1794" y="152"/>
                      </a:lnTo>
                      <a:lnTo>
                        <a:pt x="1796" y="134"/>
                      </a:lnTo>
                      <a:lnTo>
                        <a:pt x="1794" y="120"/>
                      </a:lnTo>
                      <a:lnTo>
                        <a:pt x="1792" y="110"/>
                      </a:lnTo>
                      <a:lnTo>
                        <a:pt x="1786" y="94"/>
                      </a:lnTo>
                      <a:lnTo>
                        <a:pt x="1784" y="88"/>
                      </a:lnTo>
                      <a:lnTo>
                        <a:pt x="1784" y="88"/>
                      </a:lnTo>
                      <a:lnTo>
                        <a:pt x="1770" y="70"/>
                      </a:lnTo>
                      <a:lnTo>
                        <a:pt x="1752" y="54"/>
                      </a:lnTo>
                      <a:lnTo>
                        <a:pt x="1732" y="40"/>
                      </a:lnTo>
                      <a:lnTo>
                        <a:pt x="1710" y="26"/>
                      </a:lnTo>
                      <a:lnTo>
                        <a:pt x="1688" y="16"/>
                      </a:lnTo>
                      <a:lnTo>
                        <a:pt x="1664" y="8"/>
                      </a:lnTo>
                      <a:lnTo>
                        <a:pt x="1640" y="2"/>
                      </a:lnTo>
                      <a:lnTo>
                        <a:pt x="1618" y="2"/>
                      </a:lnTo>
                      <a:lnTo>
                        <a:pt x="1618" y="2"/>
                      </a:lnTo>
                      <a:lnTo>
                        <a:pt x="1526" y="2"/>
                      </a:lnTo>
                      <a:lnTo>
                        <a:pt x="1306" y="2"/>
                      </a:lnTo>
                      <a:lnTo>
                        <a:pt x="1306" y="2"/>
                      </a:lnTo>
                      <a:lnTo>
                        <a:pt x="1092" y="0"/>
                      </a:lnTo>
                      <a:lnTo>
                        <a:pt x="1092" y="0"/>
                      </a:lnTo>
                      <a:lnTo>
                        <a:pt x="890" y="2"/>
                      </a:lnTo>
                      <a:lnTo>
                        <a:pt x="728" y="6"/>
                      </a:lnTo>
                      <a:lnTo>
                        <a:pt x="728" y="6"/>
                      </a:lnTo>
                      <a:lnTo>
                        <a:pt x="728" y="6"/>
                      </a:lnTo>
                      <a:lnTo>
                        <a:pt x="708" y="8"/>
                      </a:lnTo>
                      <a:lnTo>
                        <a:pt x="684" y="16"/>
                      </a:lnTo>
                      <a:lnTo>
                        <a:pt x="664" y="24"/>
                      </a:lnTo>
                      <a:lnTo>
                        <a:pt x="646" y="36"/>
                      </a:lnTo>
                      <a:lnTo>
                        <a:pt x="646" y="36"/>
                      </a:lnTo>
                      <a:lnTo>
                        <a:pt x="646" y="36"/>
                      </a:lnTo>
                      <a:lnTo>
                        <a:pt x="594" y="74"/>
                      </a:lnTo>
                      <a:lnTo>
                        <a:pt x="594" y="74"/>
                      </a:lnTo>
                      <a:lnTo>
                        <a:pt x="580" y="144"/>
                      </a:lnTo>
                      <a:lnTo>
                        <a:pt x="576" y="166"/>
                      </a:lnTo>
                      <a:lnTo>
                        <a:pt x="572" y="172"/>
                      </a:lnTo>
                      <a:lnTo>
                        <a:pt x="572" y="172"/>
                      </a:lnTo>
                      <a:lnTo>
                        <a:pt x="568" y="172"/>
                      </a:lnTo>
                      <a:lnTo>
                        <a:pt x="536" y="172"/>
                      </a:lnTo>
                      <a:lnTo>
                        <a:pt x="536" y="172"/>
                      </a:lnTo>
                      <a:lnTo>
                        <a:pt x="516" y="176"/>
                      </a:lnTo>
                      <a:lnTo>
                        <a:pt x="496" y="182"/>
                      </a:lnTo>
                      <a:lnTo>
                        <a:pt x="476" y="192"/>
                      </a:lnTo>
                      <a:lnTo>
                        <a:pt x="460" y="204"/>
                      </a:lnTo>
                      <a:lnTo>
                        <a:pt x="446" y="220"/>
                      </a:lnTo>
                      <a:lnTo>
                        <a:pt x="436" y="238"/>
                      </a:lnTo>
                      <a:lnTo>
                        <a:pt x="430" y="258"/>
                      </a:lnTo>
                      <a:lnTo>
                        <a:pt x="426" y="280"/>
                      </a:lnTo>
                      <a:lnTo>
                        <a:pt x="424" y="312"/>
                      </a:lnTo>
                      <a:lnTo>
                        <a:pt x="424" y="312"/>
                      </a:lnTo>
                      <a:lnTo>
                        <a:pt x="424" y="386"/>
                      </a:lnTo>
                      <a:lnTo>
                        <a:pt x="424" y="472"/>
                      </a:lnTo>
                      <a:lnTo>
                        <a:pt x="426" y="640"/>
                      </a:lnTo>
                      <a:lnTo>
                        <a:pt x="412" y="640"/>
                      </a:lnTo>
                      <a:lnTo>
                        <a:pt x="412" y="640"/>
                      </a:lnTo>
                      <a:lnTo>
                        <a:pt x="380" y="638"/>
                      </a:lnTo>
                      <a:lnTo>
                        <a:pt x="380" y="638"/>
                      </a:lnTo>
                      <a:lnTo>
                        <a:pt x="362" y="638"/>
                      </a:lnTo>
                      <a:lnTo>
                        <a:pt x="342" y="640"/>
                      </a:lnTo>
                      <a:lnTo>
                        <a:pt x="324" y="644"/>
                      </a:lnTo>
                      <a:lnTo>
                        <a:pt x="308" y="650"/>
                      </a:lnTo>
                      <a:lnTo>
                        <a:pt x="292" y="656"/>
                      </a:lnTo>
                      <a:lnTo>
                        <a:pt x="276" y="662"/>
                      </a:lnTo>
                      <a:lnTo>
                        <a:pt x="262" y="672"/>
                      </a:lnTo>
                      <a:lnTo>
                        <a:pt x="248" y="682"/>
                      </a:lnTo>
                      <a:lnTo>
                        <a:pt x="248" y="682"/>
                      </a:lnTo>
                      <a:lnTo>
                        <a:pt x="248" y="682"/>
                      </a:lnTo>
                      <a:lnTo>
                        <a:pt x="232" y="700"/>
                      </a:lnTo>
                      <a:lnTo>
                        <a:pt x="216" y="718"/>
                      </a:lnTo>
                      <a:lnTo>
                        <a:pt x="206" y="738"/>
                      </a:lnTo>
                      <a:lnTo>
                        <a:pt x="202" y="746"/>
                      </a:lnTo>
                      <a:lnTo>
                        <a:pt x="200" y="754"/>
                      </a:lnTo>
                      <a:lnTo>
                        <a:pt x="200" y="754"/>
                      </a:lnTo>
                      <a:lnTo>
                        <a:pt x="200" y="754"/>
                      </a:lnTo>
                      <a:lnTo>
                        <a:pt x="170" y="766"/>
                      </a:lnTo>
                      <a:lnTo>
                        <a:pt x="142" y="780"/>
                      </a:lnTo>
                      <a:lnTo>
                        <a:pt x="114" y="798"/>
                      </a:lnTo>
                      <a:lnTo>
                        <a:pt x="92" y="820"/>
                      </a:lnTo>
                      <a:lnTo>
                        <a:pt x="70" y="844"/>
                      </a:lnTo>
                      <a:lnTo>
                        <a:pt x="52" y="872"/>
                      </a:lnTo>
                      <a:lnTo>
                        <a:pt x="38" y="904"/>
                      </a:lnTo>
                      <a:lnTo>
                        <a:pt x="26" y="938"/>
                      </a:lnTo>
                      <a:lnTo>
                        <a:pt x="26" y="938"/>
                      </a:lnTo>
                      <a:lnTo>
                        <a:pt x="20" y="966"/>
                      </a:lnTo>
                      <a:lnTo>
                        <a:pt x="14" y="994"/>
                      </a:lnTo>
                      <a:lnTo>
                        <a:pt x="12" y="1022"/>
                      </a:lnTo>
                      <a:lnTo>
                        <a:pt x="10" y="1050"/>
                      </a:lnTo>
                      <a:lnTo>
                        <a:pt x="8" y="1110"/>
                      </a:lnTo>
                      <a:lnTo>
                        <a:pt x="8" y="1174"/>
                      </a:lnTo>
                      <a:lnTo>
                        <a:pt x="8" y="1174"/>
                      </a:lnTo>
                      <a:lnTo>
                        <a:pt x="8" y="1210"/>
                      </a:lnTo>
                      <a:lnTo>
                        <a:pt x="8" y="1464"/>
                      </a:lnTo>
                      <a:lnTo>
                        <a:pt x="8" y="1464"/>
                      </a:lnTo>
                      <a:lnTo>
                        <a:pt x="6" y="1520"/>
                      </a:lnTo>
                      <a:lnTo>
                        <a:pt x="4" y="1584"/>
                      </a:lnTo>
                      <a:lnTo>
                        <a:pt x="4" y="1584"/>
                      </a:lnTo>
                      <a:lnTo>
                        <a:pt x="2" y="1662"/>
                      </a:lnTo>
                      <a:lnTo>
                        <a:pt x="0" y="1744"/>
                      </a:lnTo>
                      <a:lnTo>
                        <a:pt x="0" y="1784"/>
                      </a:lnTo>
                      <a:lnTo>
                        <a:pt x="2" y="1824"/>
                      </a:lnTo>
                      <a:lnTo>
                        <a:pt x="6" y="1864"/>
                      </a:lnTo>
                      <a:lnTo>
                        <a:pt x="10" y="1902"/>
                      </a:lnTo>
                      <a:lnTo>
                        <a:pt x="10" y="1902"/>
                      </a:lnTo>
                      <a:lnTo>
                        <a:pt x="16" y="1934"/>
                      </a:lnTo>
                      <a:lnTo>
                        <a:pt x="24" y="1964"/>
                      </a:lnTo>
                      <a:lnTo>
                        <a:pt x="34" y="1990"/>
                      </a:lnTo>
                      <a:lnTo>
                        <a:pt x="44" y="2016"/>
                      </a:lnTo>
                      <a:lnTo>
                        <a:pt x="56" y="2040"/>
                      </a:lnTo>
                      <a:lnTo>
                        <a:pt x="70" y="2060"/>
                      </a:lnTo>
                      <a:lnTo>
                        <a:pt x="82" y="2080"/>
                      </a:lnTo>
                      <a:lnTo>
                        <a:pt x="98" y="2098"/>
                      </a:lnTo>
                      <a:lnTo>
                        <a:pt x="112" y="2114"/>
                      </a:lnTo>
                      <a:lnTo>
                        <a:pt x="126" y="2130"/>
                      </a:lnTo>
                      <a:lnTo>
                        <a:pt x="142" y="2142"/>
                      </a:lnTo>
                      <a:lnTo>
                        <a:pt x="158" y="2154"/>
                      </a:lnTo>
                      <a:lnTo>
                        <a:pt x="188" y="2172"/>
                      </a:lnTo>
                      <a:lnTo>
                        <a:pt x="216" y="2186"/>
                      </a:lnTo>
                      <a:lnTo>
                        <a:pt x="216" y="2186"/>
                      </a:lnTo>
                      <a:lnTo>
                        <a:pt x="240" y="2200"/>
                      </a:lnTo>
                      <a:lnTo>
                        <a:pt x="240" y="2200"/>
                      </a:lnTo>
                      <a:lnTo>
                        <a:pt x="282" y="2230"/>
                      </a:lnTo>
                      <a:lnTo>
                        <a:pt x="304" y="2242"/>
                      </a:lnTo>
                      <a:lnTo>
                        <a:pt x="328" y="2254"/>
                      </a:lnTo>
                      <a:lnTo>
                        <a:pt x="350" y="2264"/>
                      </a:lnTo>
                      <a:lnTo>
                        <a:pt x="374" y="2274"/>
                      </a:lnTo>
                      <a:lnTo>
                        <a:pt x="398" y="2280"/>
                      </a:lnTo>
                      <a:lnTo>
                        <a:pt x="422" y="2286"/>
                      </a:lnTo>
                      <a:lnTo>
                        <a:pt x="422" y="2286"/>
                      </a:lnTo>
                      <a:lnTo>
                        <a:pt x="458" y="2290"/>
                      </a:lnTo>
                      <a:lnTo>
                        <a:pt x="496" y="2292"/>
                      </a:lnTo>
                      <a:lnTo>
                        <a:pt x="576" y="2294"/>
                      </a:lnTo>
                      <a:lnTo>
                        <a:pt x="656" y="2292"/>
                      </a:lnTo>
                      <a:lnTo>
                        <a:pt x="730" y="2290"/>
                      </a:lnTo>
                      <a:lnTo>
                        <a:pt x="730" y="2290"/>
                      </a:lnTo>
                      <a:lnTo>
                        <a:pt x="922" y="2286"/>
                      </a:lnTo>
                      <a:lnTo>
                        <a:pt x="1116" y="2284"/>
                      </a:lnTo>
                      <a:lnTo>
                        <a:pt x="1504" y="2282"/>
                      </a:lnTo>
                      <a:lnTo>
                        <a:pt x="1504" y="2282"/>
                      </a:lnTo>
                      <a:lnTo>
                        <a:pt x="1732" y="2282"/>
                      </a:lnTo>
                      <a:lnTo>
                        <a:pt x="1844" y="2280"/>
                      </a:lnTo>
                      <a:lnTo>
                        <a:pt x="1964" y="2274"/>
                      </a:lnTo>
                      <a:lnTo>
                        <a:pt x="1964" y="2274"/>
                      </a:lnTo>
                      <a:lnTo>
                        <a:pt x="1984" y="2272"/>
                      </a:lnTo>
                      <a:lnTo>
                        <a:pt x="2004" y="2268"/>
                      </a:lnTo>
                      <a:lnTo>
                        <a:pt x="2022" y="2260"/>
                      </a:lnTo>
                      <a:lnTo>
                        <a:pt x="2036" y="2252"/>
                      </a:lnTo>
                      <a:lnTo>
                        <a:pt x="2050" y="2242"/>
                      </a:lnTo>
                      <a:lnTo>
                        <a:pt x="2062" y="2232"/>
                      </a:lnTo>
                      <a:lnTo>
                        <a:pt x="2072" y="2220"/>
                      </a:lnTo>
                      <a:lnTo>
                        <a:pt x="2082" y="2210"/>
                      </a:lnTo>
                      <a:lnTo>
                        <a:pt x="2096" y="2186"/>
                      </a:lnTo>
                      <a:lnTo>
                        <a:pt x="2106" y="2166"/>
                      </a:lnTo>
                      <a:lnTo>
                        <a:pt x="2112" y="2148"/>
                      </a:lnTo>
                      <a:lnTo>
                        <a:pt x="2112" y="2148"/>
                      </a:lnTo>
                      <a:lnTo>
                        <a:pt x="2118" y="2126"/>
                      </a:lnTo>
                      <a:lnTo>
                        <a:pt x="2126" y="2108"/>
                      </a:lnTo>
                      <a:lnTo>
                        <a:pt x="2136" y="2090"/>
                      </a:lnTo>
                      <a:lnTo>
                        <a:pt x="2146" y="2076"/>
                      </a:lnTo>
                      <a:lnTo>
                        <a:pt x="2158" y="2064"/>
                      </a:lnTo>
                      <a:lnTo>
                        <a:pt x="2170" y="2054"/>
                      </a:lnTo>
                      <a:lnTo>
                        <a:pt x="2182" y="2048"/>
                      </a:lnTo>
                      <a:lnTo>
                        <a:pt x="2194" y="2046"/>
                      </a:lnTo>
                      <a:lnTo>
                        <a:pt x="2194" y="2046"/>
                      </a:lnTo>
                      <a:lnTo>
                        <a:pt x="2232" y="2046"/>
                      </a:lnTo>
                      <a:lnTo>
                        <a:pt x="2232" y="2046"/>
                      </a:lnTo>
                      <a:lnTo>
                        <a:pt x="2394" y="2048"/>
                      </a:lnTo>
                      <a:lnTo>
                        <a:pt x="2470" y="2048"/>
                      </a:lnTo>
                      <a:lnTo>
                        <a:pt x="2470" y="2048"/>
                      </a:lnTo>
                      <a:lnTo>
                        <a:pt x="2490" y="2048"/>
                      </a:lnTo>
                      <a:lnTo>
                        <a:pt x="2510" y="2042"/>
                      </a:lnTo>
                      <a:lnTo>
                        <a:pt x="2528" y="2032"/>
                      </a:lnTo>
                      <a:lnTo>
                        <a:pt x="2544" y="2018"/>
                      </a:lnTo>
                      <a:lnTo>
                        <a:pt x="2556" y="2004"/>
                      </a:lnTo>
                      <a:lnTo>
                        <a:pt x="2566" y="1986"/>
                      </a:lnTo>
                      <a:lnTo>
                        <a:pt x="2572" y="1966"/>
                      </a:lnTo>
                      <a:lnTo>
                        <a:pt x="2574" y="1944"/>
                      </a:lnTo>
                      <a:lnTo>
                        <a:pt x="2574" y="1944"/>
                      </a:lnTo>
                      <a:lnTo>
                        <a:pt x="2574" y="1922"/>
                      </a:lnTo>
                      <a:lnTo>
                        <a:pt x="2574" y="1906"/>
                      </a:lnTo>
                      <a:lnTo>
                        <a:pt x="2576" y="1898"/>
                      </a:lnTo>
                      <a:lnTo>
                        <a:pt x="2576" y="1898"/>
                      </a:lnTo>
                      <a:lnTo>
                        <a:pt x="2612" y="1892"/>
                      </a:lnTo>
                      <a:lnTo>
                        <a:pt x="2644" y="1880"/>
                      </a:lnTo>
                      <a:lnTo>
                        <a:pt x="2672" y="1868"/>
                      </a:lnTo>
                      <a:lnTo>
                        <a:pt x="2696" y="1852"/>
                      </a:lnTo>
                      <a:lnTo>
                        <a:pt x="2716" y="1836"/>
                      </a:lnTo>
                      <a:lnTo>
                        <a:pt x="2732" y="1818"/>
                      </a:lnTo>
                      <a:lnTo>
                        <a:pt x="2746" y="1800"/>
                      </a:lnTo>
                      <a:lnTo>
                        <a:pt x="2756" y="1782"/>
                      </a:lnTo>
                      <a:lnTo>
                        <a:pt x="2756" y="1782"/>
                      </a:lnTo>
                      <a:lnTo>
                        <a:pt x="2766" y="1760"/>
                      </a:lnTo>
                      <a:lnTo>
                        <a:pt x="2774" y="1738"/>
                      </a:lnTo>
                      <a:lnTo>
                        <a:pt x="2780" y="1716"/>
                      </a:lnTo>
                      <a:lnTo>
                        <a:pt x="2784" y="1694"/>
                      </a:lnTo>
                      <a:lnTo>
                        <a:pt x="2786" y="1672"/>
                      </a:lnTo>
                      <a:lnTo>
                        <a:pt x="2788" y="1652"/>
                      </a:lnTo>
                      <a:lnTo>
                        <a:pt x="2788" y="1612"/>
                      </a:lnTo>
                      <a:lnTo>
                        <a:pt x="2788" y="1612"/>
                      </a:lnTo>
                      <a:lnTo>
                        <a:pt x="2788" y="1594"/>
                      </a:lnTo>
                      <a:lnTo>
                        <a:pt x="2788" y="1464"/>
                      </a:lnTo>
                      <a:lnTo>
                        <a:pt x="2788" y="1464"/>
                      </a:lnTo>
                      <a:lnTo>
                        <a:pt x="2788" y="1442"/>
                      </a:lnTo>
                      <a:lnTo>
                        <a:pt x="2790" y="1414"/>
                      </a:lnTo>
                      <a:lnTo>
                        <a:pt x="2790" y="1414"/>
                      </a:lnTo>
                      <a:close/>
                    </a:path>
                  </a:pathLst>
                </a:custGeom>
                <a:solidFill>
                  <a:srgbClr val="002050"/>
                </a:solidFill>
                <a:ln>
                  <a:noFill/>
                </a:ln>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78" name="Freeform 73">
                  <a:extLst>
                    <a:ext uri="{FF2B5EF4-FFF2-40B4-BE49-F238E27FC236}">
                      <a16:creationId xmlns:a16="http://schemas.microsoft.com/office/drawing/2014/main" id="{0EBAB593-0ECD-04B4-F5DF-13231BAA16FE}"/>
                    </a:ext>
                  </a:extLst>
                </p:cNvPr>
                <p:cNvSpPr>
                  <a:spLocks/>
                </p:cNvSpPr>
                <p:nvPr/>
              </p:nvSpPr>
              <p:spPr bwMode="auto">
                <a:xfrm rot="20774749">
                  <a:off x="2493171" y="2879051"/>
                  <a:ext cx="20537" cy="2547"/>
                </a:xfrm>
                <a:custGeom>
                  <a:avLst/>
                  <a:gdLst>
                    <a:gd name="T0" fmla="*/ 930 w 930"/>
                    <a:gd name="T1" fmla="*/ 0 h 114"/>
                    <a:gd name="T2" fmla="*/ 930 w 930"/>
                    <a:gd name="T3" fmla="*/ 0 h 114"/>
                    <a:gd name="T4" fmla="*/ 928 w 930"/>
                    <a:gd name="T5" fmla="*/ 28 h 114"/>
                    <a:gd name="T6" fmla="*/ 928 w 930"/>
                    <a:gd name="T7" fmla="*/ 54 h 114"/>
                    <a:gd name="T8" fmla="*/ 928 w 930"/>
                    <a:gd name="T9" fmla="*/ 82 h 114"/>
                    <a:gd name="T10" fmla="*/ 928 w 930"/>
                    <a:gd name="T11" fmla="*/ 114 h 114"/>
                    <a:gd name="T12" fmla="*/ 928 w 930"/>
                    <a:gd name="T13" fmla="*/ 114 h 114"/>
                    <a:gd name="T14" fmla="*/ 0 w 930"/>
                    <a:gd name="T15" fmla="*/ 114 h 114"/>
                    <a:gd name="T16" fmla="*/ 0 w 930"/>
                    <a:gd name="T17" fmla="*/ 114 h 114"/>
                    <a:gd name="T18" fmla="*/ 0 w 930"/>
                    <a:gd name="T19" fmla="*/ 82 h 114"/>
                    <a:gd name="T20" fmla="*/ 0 w 930"/>
                    <a:gd name="T21" fmla="*/ 50 h 114"/>
                    <a:gd name="T22" fmla="*/ 0 w 930"/>
                    <a:gd name="T23" fmla="*/ 36 h 114"/>
                    <a:gd name="T24" fmla="*/ 2 w 930"/>
                    <a:gd name="T25" fmla="*/ 22 h 114"/>
                    <a:gd name="T26" fmla="*/ 6 w 930"/>
                    <a:gd name="T27" fmla="*/ 12 h 114"/>
                    <a:gd name="T28" fmla="*/ 12 w 930"/>
                    <a:gd name="T29" fmla="*/ 4 h 114"/>
                    <a:gd name="T30" fmla="*/ 12 w 930"/>
                    <a:gd name="T31" fmla="*/ 4 h 114"/>
                    <a:gd name="T32" fmla="*/ 122 w 930"/>
                    <a:gd name="T33" fmla="*/ 0 h 114"/>
                    <a:gd name="T34" fmla="*/ 236 w 930"/>
                    <a:gd name="T35" fmla="*/ 0 h 114"/>
                    <a:gd name="T36" fmla="*/ 470 w 930"/>
                    <a:gd name="T37" fmla="*/ 0 h 114"/>
                    <a:gd name="T38" fmla="*/ 706 w 930"/>
                    <a:gd name="T39" fmla="*/ 0 h 114"/>
                    <a:gd name="T40" fmla="*/ 930 w 930"/>
                    <a:gd name="T41" fmla="*/ 0 h 114"/>
                    <a:gd name="T42" fmla="*/ 930 w 930"/>
                    <a:gd name="T4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0" h="114">
                      <a:moveTo>
                        <a:pt x="930" y="0"/>
                      </a:moveTo>
                      <a:lnTo>
                        <a:pt x="930" y="0"/>
                      </a:lnTo>
                      <a:lnTo>
                        <a:pt x="928" y="28"/>
                      </a:lnTo>
                      <a:lnTo>
                        <a:pt x="928" y="54"/>
                      </a:lnTo>
                      <a:lnTo>
                        <a:pt x="928" y="82"/>
                      </a:lnTo>
                      <a:lnTo>
                        <a:pt x="928" y="114"/>
                      </a:lnTo>
                      <a:lnTo>
                        <a:pt x="928" y="114"/>
                      </a:lnTo>
                      <a:lnTo>
                        <a:pt x="0" y="114"/>
                      </a:lnTo>
                      <a:lnTo>
                        <a:pt x="0" y="114"/>
                      </a:lnTo>
                      <a:lnTo>
                        <a:pt x="0" y="82"/>
                      </a:lnTo>
                      <a:lnTo>
                        <a:pt x="0" y="50"/>
                      </a:lnTo>
                      <a:lnTo>
                        <a:pt x="0" y="36"/>
                      </a:lnTo>
                      <a:lnTo>
                        <a:pt x="2" y="22"/>
                      </a:lnTo>
                      <a:lnTo>
                        <a:pt x="6" y="12"/>
                      </a:lnTo>
                      <a:lnTo>
                        <a:pt x="12" y="4"/>
                      </a:lnTo>
                      <a:lnTo>
                        <a:pt x="12" y="4"/>
                      </a:lnTo>
                      <a:lnTo>
                        <a:pt x="122" y="0"/>
                      </a:lnTo>
                      <a:lnTo>
                        <a:pt x="236" y="0"/>
                      </a:lnTo>
                      <a:lnTo>
                        <a:pt x="470" y="0"/>
                      </a:lnTo>
                      <a:lnTo>
                        <a:pt x="706" y="0"/>
                      </a:lnTo>
                      <a:lnTo>
                        <a:pt x="930" y="0"/>
                      </a:lnTo>
                      <a:lnTo>
                        <a:pt x="93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79" name="Freeform 74">
                  <a:extLst>
                    <a:ext uri="{FF2B5EF4-FFF2-40B4-BE49-F238E27FC236}">
                      <a16:creationId xmlns:a16="http://schemas.microsoft.com/office/drawing/2014/main" id="{BB95E030-BC4E-DA2C-5E11-8043B3EB7937}"/>
                    </a:ext>
                  </a:extLst>
                </p:cNvPr>
                <p:cNvSpPr>
                  <a:spLocks/>
                </p:cNvSpPr>
                <p:nvPr/>
              </p:nvSpPr>
              <p:spPr bwMode="auto">
                <a:xfrm rot="20774749">
                  <a:off x="2491468" y="2882659"/>
                  <a:ext cx="27162" cy="8846"/>
                </a:xfrm>
                <a:custGeom>
                  <a:avLst/>
                  <a:gdLst>
                    <a:gd name="T0" fmla="*/ 1228 w 1230"/>
                    <a:gd name="T1" fmla="*/ 8 h 396"/>
                    <a:gd name="T2" fmla="*/ 1228 w 1230"/>
                    <a:gd name="T3" fmla="*/ 8 h 396"/>
                    <a:gd name="T4" fmla="*/ 1230 w 1230"/>
                    <a:gd name="T5" fmla="*/ 118 h 396"/>
                    <a:gd name="T6" fmla="*/ 1228 w 1230"/>
                    <a:gd name="T7" fmla="*/ 246 h 396"/>
                    <a:gd name="T8" fmla="*/ 1226 w 1230"/>
                    <a:gd name="T9" fmla="*/ 396 h 396"/>
                    <a:gd name="T10" fmla="*/ 6 w 1230"/>
                    <a:gd name="T11" fmla="*/ 396 h 396"/>
                    <a:gd name="T12" fmla="*/ 6 w 1230"/>
                    <a:gd name="T13" fmla="*/ 396 h 396"/>
                    <a:gd name="T14" fmla="*/ 2 w 1230"/>
                    <a:gd name="T15" fmla="*/ 244 h 396"/>
                    <a:gd name="T16" fmla="*/ 0 w 1230"/>
                    <a:gd name="T17" fmla="*/ 114 h 396"/>
                    <a:gd name="T18" fmla="*/ 0 w 1230"/>
                    <a:gd name="T19" fmla="*/ 52 h 396"/>
                    <a:gd name="T20" fmla="*/ 0 w 1230"/>
                    <a:gd name="T21" fmla="*/ 0 h 396"/>
                    <a:gd name="T22" fmla="*/ 0 w 1230"/>
                    <a:gd name="T23" fmla="*/ 0 h 396"/>
                    <a:gd name="T24" fmla="*/ 300 w 1230"/>
                    <a:gd name="T25" fmla="*/ 2 h 396"/>
                    <a:gd name="T26" fmla="*/ 614 w 1230"/>
                    <a:gd name="T27" fmla="*/ 4 h 396"/>
                    <a:gd name="T28" fmla="*/ 928 w 1230"/>
                    <a:gd name="T29" fmla="*/ 8 h 396"/>
                    <a:gd name="T30" fmla="*/ 1228 w 1230"/>
                    <a:gd name="T31" fmla="*/ 8 h 396"/>
                    <a:gd name="T32" fmla="*/ 1228 w 1230"/>
                    <a:gd name="T33"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0" h="396">
                      <a:moveTo>
                        <a:pt x="1228" y="8"/>
                      </a:moveTo>
                      <a:lnTo>
                        <a:pt x="1228" y="8"/>
                      </a:lnTo>
                      <a:lnTo>
                        <a:pt x="1230" y="118"/>
                      </a:lnTo>
                      <a:lnTo>
                        <a:pt x="1228" y="246"/>
                      </a:lnTo>
                      <a:lnTo>
                        <a:pt x="1226" y="396"/>
                      </a:lnTo>
                      <a:lnTo>
                        <a:pt x="6" y="396"/>
                      </a:lnTo>
                      <a:lnTo>
                        <a:pt x="6" y="396"/>
                      </a:lnTo>
                      <a:lnTo>
                        <a:pt x="2" y="244"/>
                      </a:lnTo>
                      <a:lnTo>
                        <a:pt x="0" y="114"/>
                      </a:lnTo>
                      <a:lnTo>
                        <a:pt x="0" y="52"/>
                      </a:lnTo>
                      <a:lnTo>
                        <a:pt x="0" y="0"/>
                      </a:lnTo>
                      <a:lnTo>
                        <a:pt x="0" y="0"/>
                      </a:lnTo>
                      <a:lnTo>
                        <a:pt x="300" y="2"/>
                      </a:lnTo>
                      <a:lnTo>
                        <a:pt x="614" y="4"/>
                      </a:lnTo>
                      <a:lnTo>
                        <a:pt x="928" y="8"/>
                      </a:lnTo>
                      <a:lnTo>
                        <a:pt x="1228" y="8"/>
                      </a:lnTo>
                      <a:lnTo>
                        <a:pt x="1228" y="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80" name="Freeform 75">
                  <a:extLst>
                    <a:ext uri="{FF2B5EF4-FFF2-40B4-BE49-F238E27FC236}">
                      <a16:creationId xmlns:a16="http://schemas.microsoft.com/office/drawing/2014/main" id="{96270C47-84C6-6AF4-9ED3-0A58DF70DC79}"/>
                    </a:ext>
                  </a:extLst>
                </p:cNvPr>
                <p:cNvSpPr>
                  <a:spLocks/>
                </p:cNvSpPr>
                <p:nvPr/>
              </p:nvSpPr>
              <p:spPr bwMode="auto">
                <a:xfrm rot="20774749">
                  <a:off x="2491837" y="2896620"/>
                  <a:ext cx="2517" cy="30380"/>
                </a:xfrm>
                <a:custGeom>
                  <a:avLst/>
                  <a:gdLst>
                    <a:gd name="T0" fmla="*/ 114 w 114"/>
                    <a:gd name="T1" fmla="*/ 2 h 1360"/>
                    <a:gd name="T2" fmla="*/ 114 w 114"/>
                    <a:gd name="T3" fmla="*/ 2 h 1360"/>
                    <a:gd name="T4" fmla="*/ 114 w 114"/>
                    <a:gd name="T5" fmla="*/ 1360 h 1360"/>
                    <a:gd name="T6" fmla="*/ 114 w 114"/>
                    <a:gd name="T7" fmla="*/ 1360 h 1360"/>
                    <a:gd name="T8" fmla="*/ 100 w 114"/>
                    <a:gd name="T9" fmla="*/ 1358 h 1360"/>
                    <a:gd name="T10" fmla="*/ 86 w 114"/>
                    <a:gd name="T11" fmla="*/ 1360 h 1360"/>
                    <a:gd name="T12" fmla="*/ 56 w 114"/>
                    <a:gd name="T13" fmla="*/ 1360 h 1360"/>
                    <a:gd name="T14" fmla="*/ 40 w 114"/>
                    <a:gd name="T15" fmla="*/ 1360 h 1360"/>
                    <a:gd name="T16" fmla="*/ 28 w 114"/>
                    <a:gd name="T17" fmla="*/ 1360 h 1360"/>
                    <a:gd name="T18" fmla="*/ 14 w 114"/>
                    <a:gd name="T19" fmla="*/ 1356 h 1360"/>
                    <a:gd name="T20" fmla="*/ 4 w 114"/>
                    <a:gd name="T21" fmla="*/ 1350 h 1360"/>
                    <a:gd name="T22" fmla="*/ 4 w 114"/>
                    <a:gd name="T23" fmla="*/ 1350 h 1360"/>
                    <a:gd name="T24" fmla="*/ 2 w 114"/>
                    <a:gd name="T25" fmla="*/ 1110 h 1360"/>
                    <a:gd name="T26" fmla="*/ 0 w 114"/>
                    <a:gd name="T27" fmla="*/ 858 h 1360"/>
                    <a:gd name="T28" fmla="*/ 0 w 114"/>
                    <a:gd name="T29" fmla="*/ 342 h 1360"/>
                    <a:gd name="T30" fmla="*/ 0 w 114"/>
                    <a:gd name="T31" fmla="*/ 342 h 1360"/>
                    <a:gd name="T32" fmla="*/ 0 w 114"/>
                    <a:gd name="T33" fmla="*/ 164 h 1360"/>
                    <a:gd name="T34" fmla="*/ 2 w 114"/>
                    <a:gd name="T35" fmla="*/ 78 h 1360"/>
                    <a:gd name="T36" fmla="*/ 4 w 114"/>
                    <a:gd name="T37" fmla="*/ 40 h 1360"/>
                    <a:gd name="T38" fmla="*/ 6 w 114"/>
                    <a:gd name="T39" fmla="*/ 10 h 1360"/>
                    <a:gd name="T40" fmla="*/ 6 w 114"/>
                    <a:gd name="T41" fmla="*/ 10 h 1360"/>
                    <a:gd name="T42" fmla="*/ 16 w 114"/>
                    <a:gd name="T43" fmla="*/ 4 h 1360"/>
                    <a:gd name="T44" fmla="*/ 30 w 114"/>
                    <a:gd name="T45" fmla="*/ 2 h 1360"/>
                    <a:gd name="T46" fmla="*/ 42 w 114"/>
                    <a:gd name="T47" fmla="*/ 0 h 1360"/>
                    <a:gd name="T48" fmla="*/ 56 w 114"/>
                    <a:gd name="T49" fmla="*/ 0 h 1360"/>
                    <a:gd name="T50" fmla="*/ 86 w 114"/>
                    <a:gd name="T51" fmla="*/ 2 h 1360"/>
                    <a:gd name="T52" fmla="*/ 100 w 114"/>
                    <a:gd name="T53" fmla="*/ 2 h 1360"/>
                    <a:gd name="T54" fmla="*/ 114 w 114"/>
                    <a:gd name="T55" fmla="*/ 2 h 1360"/>
                    <a:gd name="T56" fmla="*/ 114 w 114"/>
                    <a:gd name="T57" fmla="*/ 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360">
                      <a:moveTo>
                        <a:pt x="114" y="2"/>
                      </a:moveTo>
                      <a:lnTo>
                        <a:pt x="114" y="2"/>
                      </a:lnTo>
                      <a:lnTo>
                        <a:pt x="114" y="1360"/>
                      </a:lnTo>
                      <a:lnTo>
                        <a:pt x="114" y="1360"/>
                      </a:lnTo>
                      <a:lnTo>
                        <a:pt x="100" y="1358"/>
                      </a:lnTo>
                      <a:lnTo>
                        <a:pt x="86" y="1360"/>
                      </a:lnTo>
                      <a:lnTo>
                        <a:pt x="56" y="1360"/>
                      </a:lnTo>
                      <a:lnTo>
                        <a:pt x="40" y="1360"/>
                      </a:lnTo>
                      <a:lnTo>
                        <a:pt x="28" y="1360"/>
                      </a:lnTo>
                      <a:lnTo>
                        <a:pt x="14" y="1356"/>
                      </a:lnTo>
                      <a:lnTo>
                        <a:pt x="4" y="1350"/>
                      </a:lnTo>
                      <a:lnTo>
                        <a:pt x="4" y="1350"/>
                      </a:lnTo>
                      <a:lnTo>
                        <a:pt x="2" y="1110"/>
                      </a:lnTo>
                      <a:lnTo>
                        <a:pt x="0" y="858"/>
                      </a:lnTo>
                      <a:lnTo>
                        <a:pt x="0" y="342"/>
                      </a:lnTo>
                      <a:lnTo>
                        <a:pt x="0" y="342"/>
                      </a:lnTo>
                      <a:lnTo>
                        <a:pt x="0" y="164"/>
                      </a:lnTo>
                      <a:lnTo>
                        <a:pt x="2" y="78"/>
                      </a:lnTo>
                      <a:lnTo>
                        <a:pt x="4" y="40"/>
                      </a:lnTo>
                      <a:lnTo>
                        <a:pt x="6" y="10"/>
                      </a:lnTo>
                      <a:lnTo>
                        <a:pt x="6" y="10"/>
                      </a:lnTo>
                      <a:lnTo>
                        <a:pt x="16" y="4"/>
                      </a:lnTo>
                      <a:lnTo>
                        <a:pt x="30" y="2"/>
                      </a:lnTo>
                      <a:lnTo>
                        <a:pt x="42" y="0"/>
                      </a:lnTo>
                      <a:lnTo>
                        <a:pt x="56" y="0"/>
                      </a:lnTo>
                      <a:lnTo>
                        <a:pt x="86" y="2"/>
                      </a:lnTo>
                      <a:lnTo>
                        <a:pt x="100" y="2"/>
                      </a:lnTo>
                      <a:lnTo>
                        <a:pt x="114" y="2"/>
                      </a:lnTo>
                      <a:lnTo>
                        <a:pt x="114"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81" name="Freeform 76">
                  <a:extLst>
                    <a:ext uri="{FF2B5EF4-FFF2-40B4-BE49-F238E27FC236}">
                      <a16:creationId xmlns:a16="http://schemas.microsoft.com/office/drawing/2014/main" id="{8A618286-3AA6-A18A-1B88-0F2A9FC04B7D}"/>
                    </a:ext>
                  </a:extLst>
                </p:cNvPr>
                <p:cNvSpPr>
                  <a:spLocks/>
                </p:cNvSpPr>
                <p:nvPr/>
              </p:nvSpPr>
              <p:spPr bwMode="auto">
                <a:xfrm rot="20774749">
                  <a:off x="2529517" y="2892152"/>
                  <a:ext cx="7464" cy="19658"/>
                </a:xfrm>
                <a:custGeom>
                  <a:avLst/>
                  <a:gdLst>
                    <a:gd name="T0" fmla="*/ 338 w 338"/>
                    <a:gd name="T1" fmla="*/ 0 h 880"/>
                    <a:gd name="T2" fmla="*/ 338 w 338"/>
                    <a:gd name="T3" fmla="*/ 0 h 880"/>
                    <a:gd name="T4" fmla="*/ 338 w 338"/>
                    <a:gd name="T5" fmla="*/ 880 h 880"/>
                    <a:gd name="T6" fmla="*/ 338 w 338"/>
                    <a:gd name="T7" fmla="*/ 880 h 880"/>
                    <a:gd name="T8" fmla="*/ 254 w 338"/>
                    <a:gd name="T9" fmla="*/ 880 h 880"/>
                    <a:gd name="T10" fmla="*/ 164 w 338"/>
                    <a:gd name="T11" fmla="*/ 880 h 880"/>
                    <a:gd name="T12" fmla="*/ 80 w 338"/>
                    <a:gd name="T13" fmla="*/ 880 h 880"/>
                    <a:gd name="T14" fmla="*/ 44 w 338"/>
                    <a:gd name="T15" fmla="*/ 878 h 880"/>
                    <a:gd name="T16" fmla="*/ 12 w 338"/>
                    <a:gd name="T17" fmla="*/ 874 h 880"/>
                    <a:gd name="T18" fmla="*/ 12 w 338"/>
                    <a:gd name="T19" fmla="*/ 874 h 880"/>
                    <a:gd name="T20" fmla="*/ 6 w 338"/>
                    <a:gd name="T21" fmla="*/ 796 h 880"/>
                    <a:gd name="T22" fmla="*/ 4 w 338"/>
                    <a:gd name="T23" fmla="*/ 718 h 880"/>
                    <a:gd name="T24" fmla="*/ 2 w 338"/>
                    <a:gd name="T25" fmla="*/ 556 h 880"/>
                    <a:gd name="T26" fmla="*/ 2 w 338"/>
                    <a:gd name="T27" fmla="*/ 222 h 880"/>
                    <a:gd name="T28" fmla="*/ 2 w 338"/>
                    <a:gd name="T29" fmla="*/ 222 h 880"/>
                    <a:gd name="T30" fmla="*/ 2 w 338"/>
                    <a:gd name="T31" fmla="*/ 166 h 880"/>
                    <a:gd name="T32" fmla="*/ 0 w 338"/>
                    <a:gd name="T33" fmla="*/ 106 h 880"/>
                    <a:gd name="T34" fmla="*/ 2 w 338"/>
                    <a:gd name="T35" fmla="*/ 78 h 880"/>
                    <a:gd name="T36" fmla="*/ 4 w 338"/>
                    <a:gd name="T37" fmla="*/ 50 h 880"/>
                    <a:gd name="T38" fmla="*/ 10 w 338"/>
                    <a:gd name="T39" fmla="*/ 26 h 880"/>
                    <a:gd name="T40" fmla="*/ 14 w 338"/>
                    <a:gd name="T41" fmla="*/ 16 h 880"/>
                    <a:gd name="T42" fmla="*/ 20 w 338"/>
                    <a:gd name="T43" fmla="*/ 6 h 880"/>
                    <a:gd name="T44" fmla="*/ 20 w 338"/>
                    <a:gd name="T45" fmla="*/ 6 h 880"/>
                    <a:gd name="T46" fmla="*/ 50 w 338"/>
                    <a:gd name="T47" fmla="*/ 2 h 880"/>
                    <a:gd name="T48" fmla="*/ 86 w 338"/>
                    <a:gd name="T49" fmla="*/ 0 h 880"/>
                    <a:gd name="T50" fmla="*/ 168 w 338"/>
                    <a:gd name="T51" fmla="*/ 0 h 880"/>
                    <a:gd name="T52" fmla="*/ 256 w 338"/>
                    <a:gd name="T53" fmla="*/ 2 h 880"/>
                    <a:gd name="T54" fmla="*/ 338 w 338"/>
                    <a:gd name="T55" fmla="*/ 0 h 880"/>
                    <a:gd name="T56" fmla="*/ 338 w 338"/>
                    <a:gd name="T57"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8" h="880">
                      <a:moveTo>
                        <a:pt x="338" y="0"/>
                      </a:moveTo>
                      <a:lnTo>
                        <a:pt x="338" y="0"/>
                      </a:lnTo>
                      <a:lnTo>
                        <a:pt x="338" y="880"/>
                      </a:lnTo>
                      <a:lnTo>
                        <a:pt x="338" y="880"/>
                      </a:lnTo>
                      <a:lnTo>
                        <a:pt x="254" y="880"/>
                      </a:lnTo>
                      <a:lnTo>
                        <a:pt x="164" y="880"/>
                      </a:lnTo>
                      <a:lnTo>
                        <a:pt x="80" y="880"/>
                      </a:lnTo>
                      <a:lnTo>
                        <a:pt x="44" y="878"/>
                      </a:lnTo>
                      <a:lnTo>
                        <a:pt x="12" y="874"/>
                      </a:lnTo>
                      <a:lnTo>
                        <a:pt x="12" y="874"/>
                      </a:lnTo>
                      <a:lnTo>
                        <a:pt x="6" y="796"/>
                      </a:lnTo>
                      <a:lnTo>
                        <a:pt x="4" y="718"/>
                      </a:lnTo>
                      <a:lnTo>
                        <a:pt x="2" y="556"/>
                      </a:lnTo>
                      <a:lnTo>
                        <a:pt x="2" y="222"/>
                      </a:lnTo>
                      <a:lnTo>
                        <a:pt x="2" y="222"/>
                      </a:lnTo>
                      <a:lnTo>
                        <a:pt x="2" y="166"/>
                      </a:lnTo>
                      <a:lnTo>
                        <a:pt x="0" y="106"/>
                      </a:lnTo>
                      <a:lnTo>
                        <a:pt x="2" y="78"/>
                      </a:lnTo>
                      <a:lnTo>
                        <a:pt x="4" y="50"/>
                      </a:lnTo>
                      <a:lnTo>
                        <a:pt x="10" y="26"/>
                      </a:lnTo>
                      <a:lnTo>
                        <a:pt x="14" y="16"/>
                      </a:lnTo>
                      <a:lnTo>
                        <a:pt x="20" y="6"/>
                      </a:lnTo>
                      <a:lnTo>
                        <a:pt x="20" y="6"/>
                      </a:lnTo>
                      <a:lnTo>
                        <a:pt x="50" y="2"/>
                      </a:lnTo>
                      <a:lnTo>
                        <a:pt x="86" y="0"/>
                      </a:lnTo>
                      <a:lnTo>
                        <a:pt x="168" y="0"/>
                      </a:lnTo>
                      <a:lnTo>
                        <a:pt x="256" y="2"/>
                      </a:lnTo>
                      <a:lnTo>
                        <a:pt x="338" y="0"/>
                      </a:lnTo>
                      <a:lnTo>
                        <a:pt x="33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82" name="Freeform 77">
                  <a:extLst>
                    <a:ext uri="{FF2B5EF4-FFF2-40B4-BE49-F238E27FC236}">
                      <a16:creationId xmlns:a16="http://schemas.microsoft.com/office/drawing/2014/main" id="{E2EA38E0-25AB-7FB3-DA5E-C67A02B32266}"/>
                    </a:ext>
                  </a:extLst>
                </p:cNvPr>
                <p:cNvSpPr>
                  <a:spLocks/>
                </p:cNvSpPr>
                <p:nvPr/>
              </p:nvSpPr>
              <p:spPr bwMode="auto">
                <a:xfrm rot="20774749">
                  <a:off x="2525779" y="2888393"/>
                  <a:ext cx="1855" cy="30380"/>
                </a:xfrm>
                <a:custGeom>
                  <a:avLst/>
                  <a:gdLst>
                    <a:gd name="T0" fmla="*/ 4 w 84"/>
                    <a:gd name="T1" fmla="*/ 2 h 1360"/>
                    <a:gd name="T2" fmla="*/ 4 w 84"/>
                    <a:gd name="T3" fmla="*/ 2 h 1360"/>
                    <a:gd name="T4" fmla="*/ 24 w 84"/>
                    <a:gd name="T5" fmla="*/ 2 h 1360"/>
                    <a:gd name="T6" fmla="*/ 46 w 84"/>
                    <a:gd name="T7" fmla="*/ 0 h 1360"/>
                    <a:gd name="T8" fmla="*/ 56 w 84"/>
                    <a:gd name="T9" fmla="*/ 2 h 1360"/>
                    <a:gd name="T10" fmla="*/ 64 w 84"/>
                    <a:gd name="T11" fmla="*/ 2 h 1360"/>
                    <a:gd name="T12" fmla="*/ 72 w 84"/>
                    <a:gd name="T13" fmla="*/ 6 h 1360"/>
                    <a:gd name="T14" fmla="*/ 78 w 84"/>
                    <a:gd name="T15" fmla="*/ 10 h 1360"/>
                    <a:gd name="T16" fmla="*/ 78 w 84"/>
                    <a:gd name="T17" fmla="*/ 10 h 1360"/>
                    <a:gd name="T18" fmla="*/ 82 w 84"/>
                    <a:gd name="T19" fmla="*/ 342 h 1360"/>
                    <a:gd name="T20" fmla="*/ 84 w 84"/>
                    <a:gd name="T21" fmla="*/ 682 h 1360"/>
                    <a:gd name="T22" fmla="*/ 84 w 84"/>
                    <a:gd name="T23" fmla="*/ 852 h 1360"/>
                    <a:gd name="T24" fmla="*/ 82 w 84"/>
                    <a:gd name="T25" fmla="*/ 1020 h 1360"/>
                    <a:gd name="T26" fmla="*/ 80 w 84"/>
                    <a:gd name="T27" fmla="*/ 1188 h 1360"/>
                    <a:gd name="T28" fmla="*/ 76 w 84"/>
                    <a:gd name="T29" fmla="*/ 1350 h 1360"/>
                    <a:gd name="T30" fmla="*/ 76 w 84"/>
                    <a:gd name="T31" fmla="*/ 1350 h 1360"/>
                    <a:gd name="T32" fmla="*/ 70 w 84"/>
                    <a:gd name="T33" fmla="*/ 1356 h 1360"/>
                    <a:gd name="T34" fmla="*/ 62 w 84"/>
                    <a:gd name="T35" fmla="*/ 1358 h 1360"/>
                    <a:gd name="T36" fmla="*/ 52 w 84"/>
                    <a:gd name="T37" fmla="*/ 1360 h 1360"/>
                    <a:gd name="T38" fmla="*/ 42 w 84"/>
                    <a:gd name="T39" fmla="*/ 1360 h 1360"/>
                    <a:gd name="T40" fmla="*/ 20 w 84"/>
                    <a:gd name="T41" fmla="*/ 1360 h 1360"/>
                    <a:gd name="T42" fmla="*/ 0 w 84"/>
                    <a:gd name="T43" fmla="*/ 1360 h 1360"/>
                    <a:gd name="T44" fmla="*/ 0 w 84"/>
                    <a:gd name="T45" fmla="*/ 1360 h 1360"/>
                    <a:gd name="T46" fmla="*/ 0 w 84"/>
                    <a:gd name="T47" fmla="*/ 16 h 1360"/>
                    <a:gd name="T48" fmla="*/ 0 w 84"/>
                    <a:gd name="T49" fmla="*/ 16 h 1360"/>
                    <a:gd name="T50" fmla="*/ 0 w 84"/>
                    <a:gd name="T51" fmla="*/ 6 h 1360"/>
                    <a:gd name="T52" fmla="*/ 2 w 84"/>
                    <a:gd name="T53" fmla="*/ 2 h 1360"/>
                    <a:gd name="T54" fmla="*/ 4 w 84"/>
                    <a:gd name="T55" fmla="*/ 2 h 1360"/>
                    <a:gd name="T56" fmla="*/ 4 w 84"/>
                    <a:gd name="T57" fmla="*/ 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1360">
                      <a:moveTo>
                        <a:pt x="4" y="2"/>
                      </a:moveTo>
                      <a:lnTo>
                        <a:pt x="4" y="2"/>
                      </a:lnTo>
                      <a:lnTo>
                        <a:pt x="24" y="2"/>
                      </a:lnTo>
                      <a:lnTo>
                        <a:pt x="46" y="0"/>
                      </a:lnTo>
                      <a:lnTo>
                        <a:pt x="56" y="2"/>
                      </a:lnTo>
                      <a:lnTo>
                        <a:pt x="64" y="2"/>
                      </a:lnTo>
                      <a:lnTo>
                        <a:pt x="72" y="6"/>
                      </a:lnTo>
                      <a:lnTo>
                        <a:pt x="78" y="10"/>
                      </a:lnTo>
                      <a:lnTo>
                        <a:pt x="78" y="10"/>
                      </a:lnTo>
                      <a:lnTo>
                        <a:pt x="82" y="342"/>
                      </a:lnTo>
                      <a:lnTo>
                        <a:pt x="84" y="682"/>
                      </a:lnTo>
                      <a:lnTo>
                        <a:pt x="84" y="852"/>
                      </a:lnTo>
                      <a:lnTo>
                        <a:pt x="82" y="1020"/>
                      </a:lnTo>
                      <a:lnTo>
                        <a:pt x="80" y="1188"/>
                      </a:lnTo>
                      <a:lnTo>
                        <a:pt x="76" y="1350"/>
                      </a:lnTo>
                      <a:lnTo>
                        <a:pt x="76" y="1350"/>
                      </a:lnTo>
                      <a:lnTo>
                        <a:pt x="70" y="1356"/>
                      </a:lnTo>
                      <a:lnTo>
                        <a:pt x="62" y="1358"/>
                      </a:lnTo>
                      <a:lnTo>
                        <a:pt x="52" y="1360"/>
                      </a:lnTo>
                      <a:lnTo>
                        <a:pt x="42" y="1360"/>
                      </a:lnTo>
                      <a:lnTo>
                        <a:pt x="20" y="1360"/>
                      </a:lnTo>
                      <a:lnTo>
                        <a:pt x="0" y="1360"/>
                      </a:lnTo>
                      <a:lnTo>
                        <a:pt x="0" y="1360"/>
                      </a:lnTo>
                      <a:lnTo>
                        <a:pt x="0" y="16"/>
                      </a:lnTo>
                      <a:lnTo>
                        <a:pt x="0" y="16"/>
                      </a:lnTo>
                      <a:lnTo>
                        <a:pt x="0" y="6"/>
                      </a:lnTo>
                      <a:lnTo>
                        <a:pt x="2" y="2"/>
                      </a:lnTo>
                      <a:lnTo>
                        <a:pt x="4" y="2"/>
                      </a:lnTo>
                      <a:lnTo>
                        <a:pt x="4" y="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83" name="Freeform 78">
                  <a:extLst>
                    <a:ext uri="{FF2B5EF4-FFF2-40B4-BE49-F238E27FC236}">
                      <a16:creationId xmlns:a16="http://schemas.microsoft.com/office/drawing/2014/main" id="{6F6B0D24-9B87-BBBE-F707-DA92E3D7D8F2}"/>
                    </a:ext>
                  </a:extLst>
                </p:cNvPr>
                <p:cNvSpPr>
                  <a:spLocks/>
                </p:cNvSpPr>
                <p:nvPr/>
              </p:nvSpPr>
              <p:spPr bwMode="auto">
                <a:xfrm rot="20774749">
                  <a:off x="2487769" y="2899963"/>
                  <a:ext cx="2695" cy="25734"/>
                </a:xfrm>
                <a:custGeom>
                  <a:avLst/>
                  <a:gdLst>
                    <a:gd name="T0" fmla="*/ 122 w 122"/>
                    <a:gd name="T1" fmla="*/ 0 h 1152"/>
                    <a:gd name="T2" fmla="*/ 122 w 122"/>
                    <a:gd name="T3" fmla="*/ 0 h 1152"/>
                    <a:gd name="T4" fmla="*/ 122 w 122"/>
                    <a:gd name="T5" fmla="*/ 1152 h 1152"/>
                    <a:gd name="T6" fmla="*/ 122 w 122"/>
                    <a:gd name="T7" fmla="*/ 1152 h 1152"/>
                    <a:gd name="T8" fmla="*/ 108 w 122"/>
                    <a:gd name="T9" fmla="*/ 1150 h 1152"/>
                    <a:gd name="T10" fmla="*/ 94 w 122"/>
                    <a:gd name="T11" fmla="*/ 1144 h 1152"/>
                    <a:gd name="T12" fmla="*/ 82 w 122"/>
                    <a:gd name="T13" fmla="*/ 1136 h 1152"/>
                    <a:gd name="T14" fmla="*/ 70 w 122"/>
                    <a:gd name="T15" fmla="*/ 1128 h 1152"/>
                    <a:gd name="T16" fmla="*/ 60 w 122"/>
                    <a:gd name="T17" fmla="*/ 1118 h 1152"/>
                    <a:gd name="T18" fmla="*/ 50 w 122"/>
                    <a:gd name="T19" fmla="*/ 1106 h 1152"/>
                    <a:gd name="T20" fmla="*/ 42 w 122"/>
                    <a:gd name="T21" fmla="*/ 1094 h 1152"/>
                    <a:gd name="T22" fmla="*/ 34 w 122"/>
                    <a:gd name="T23" fmla="*/ 1080 h 1152"/>
                    <a:gd name="T24" fmla="*/ 28 w 122"/>
                    <a:gd name="T25" fmla="*/ 1064 h 1152"/>
                    <a:gd name="T26" fmla="*/ 22 w 122"/>
                    <a:gd name="T27" fmla="*/ 1048 h 1152"/>
                    <a:gd name="T28" fmla="*/ 12 w 122"/>
                    <a:gd name="T29" fmla="*/ 1012 h 1152"/>
                    <a:gd name="T30" fmla="*/ 6 w 122"/>
                    <a:gd name="T31" fmla="*/ 974 h 1152"/>
                    <a:gd name="T32" fmla="*/ 2 w 122"/>
                    <a:gd name="T33" fmla="*/ 932 h 1152"/>
                    <a:gd name="T34" fmla="*/ 0 w 122"/>
                    <a:gd name="T35" fmla="*/ 888 h 1152"/>
                    <a:gd name="T36" fmla="*/ 0 w 122"/>
                    <a:gd name="T37" fmla="*/ 842 h 1152"/>
                    <a:gd name="T38" fmla="*/ 2 w 122"/>
                    <a:gd name="T39" fmla="*/ 750 h 1152"/>
                    <a:gd name="T40" fmla="*/ 6 w 122"/>
                    <a:gd name="T41" fmla="*/ 660 h 1152"/>
                    <a:gd name="T42" fmla="*/ 8 w 122"/>
                    <a:gd name="T43" fmla="*/ 576 h 1152"/>
                    <a:gd name="T44" fmla="*/ 8 w 122"/>
                    <a:gd name="T45" fmla="*/ 576 h 1152"/>
                    <a:gd name="T46" fmla="*/ 8 w 122"/>
                    <a:gd name="T47" fmla="*/ 322 h 1152"/>
                    <a:gd name="T48" fmla="*/ 8 w 122"/>
                    <a:gd name="T49" fmla="*/ 322 h 1152"/>
                    <a:gd name="T50" fmla="*/ 8 w 122"/>
                    <a:gd name="T51" fmla="*/ 262 h 1152"/>
                    <a:gd name="T52" fmla="*/ 8 w 122"/>
                    <a:gd name="T53" fmla="*/ 204 h 1152"/>
                    <a:gd name="T54" fmla="*/ 10 w 122"/>
                    <a:gd name="T55" fmla="*/ 150 h 1152"/>
                    <a:gd name="T56" fmla="*/ 14 w 122"/>
                    <a:gd name="T57" fmla="*/ 126 h 1152"/>
                    <a:gd name="T58" fmla="*/ 18 w 122"/>
                    <a:gd name="T59" fmla="*/ 102 h 1152"/>
                    <a:gd name="T60" fmla="*/ 24 w 122"/>
                    <a:gd name="T61" fmla="*/ 82 h 1152"/>
                    <a:gd name="T62" fmla="*/ 30 w 122"/>
                    <a:gd name="T63" fmla="*/ 62 h 1152"/>
                    <a:gd name="T64" fmla="*/ 40 w 122"/>
                    <a:gd name="T65" fmla="*/ 46 h 1152"/>
                    <a:gd name="T66" fmla="*/ 52 w 122"/>
                    <a:gd name="T67" fmla="*/ 32 h 1152"/>
                    <a:gd name="T68" fmla="*/ 66 w 122"/>
                    <a:gd name="T69" fmla="*/ 20 h 1152"/>
                    <a:gd name="T70" fmla="*/ 82 w 122"/>
                    <a:gd name="T71" fmla="*/ 10 h 1152"/>
                    <a:gd name="T72" fmla="*/ 100 w 122"/>
                    <a:gd name="T73" fmla="*/ 4 h 1152"/>
                    <a:gd name="T74" fmla="*/ 122 w 122"/>
                    <a:gd name="T75" fmla="*/ 0 h 1152"/>
                    <a:gd name="T76" fmla="*/ 122 w 122"/>
                    <a:gd name="T77"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1152">
                      <a:moveTo>
                        <a:pt x="122" y="0"/>
                      </a:moveTo>
                      <a:lnTo>
                        <a:pt x="122" y="0"/>
                      </a:lnTo>
                      <a:lnTo>
                        <a:pt x="122" y="1152"/>
                      </a:lnTo>
                      <a:lnTo>
                        <a:pt x="122" y="1152"/>
                      </a:lnTo>
                      <a:lnTo>
                        <a:pt x="108" y="1150"/>
                      </a:lnTo>
                      <a:lnTo>
                        <a:pt x="94" y="1144"/>
                      </a:lnTo>
                      <a:lnTo>
                        <a:pt x="82" y="1136"/>
                      </a:lnTo>
                      <a:lnTo>
                        <a:pt x="70" y="1128"/>
                      </a:lnTo>
                      <a:lnTo>
                        <a:pt x="60" y="1118"/>
                      </a:lnTo>
                      <a:lnTo>
                        <a:pt x="50" y="1106"/>
                      </a:lnTo>
                      <a:lnTo>
                        <a:pt x="42" y="1094"/>
                      </a:lnTo>
                      <a:lnTo>
                        <a:pt x="34" y="1080"/>
                      </a:lnTo>
                      <a:lnTo>
                        <a:pt x="28" y="1064"/>
                      </a:lnTo>
                      <a:lnTo>
                        <a:pt x="22" y="1048"/>
                      </a:lnTo>
                      <a:lnTo>
                        <a:pt x="12" y="1012"/>
                      </a:lnTo>
                      <a:lnTo>
                        <a:pt x="6" y="974"/>
                      </a:lnTo>
                      <a:lnTo>
                        <a:pt x="2" y="932"/>
                      </a:lnTo>
                      <a:lnTo>
                        <a:pt x="0" y="888"/>
                      </a:lnTo>
                      <a:lnTo>
                        <a:pt x="0" y="842"/>
                      </a:lnTo>
                      <a:lnTo>
                        <a:pt x="2" y="750"/>
                      </a:lnTo>
                      <a:lnTo>
                        <a:pt x="6" y="660"/>
                      </a:lnTo>
                      <a:lnTo>
                        <a:pt x="8" y="576"/>
                      </a:lnTo>
                      <a:lnTo>
                        <a:pt x="8" y="576"/>
                      </a:lnTo>
                      <a:lnTo>
                        <a:pt x="8" y="322"/>
                      </a:lnTo>
                      <a:lnTo>
                        <a:pt x="8" y="322"/>
                      </a:lnTo>
                      <a:lnTo>
                        <a:pt x="8" y="262"/>
                      </a:lnTo>
                      <a:lnTo>
                        <a:pt x="8" y="204"/>
                      </a:lnTo>
                      <a:lnTo>
                        <a:pt x="10" y="150"/>
                      </a:lnTo>
                      <a:lnTo>
                        <a:pt x="14" y="126"/>
                      </a:lnTo>
                      <a:lnTo>
                        <a:pt x="18" y="102"/>
                      </a:lnTo>
                      <a:lnTo>
                        <a:pt x="24" y="82"/>
                      </a:lnTo>
                      <a:lnTo>
                        <a:pt x="30" y="62"/>
                      </a:lnTo>
                      <a:lnTo>
                        <a:pt x="40" y="46"/>
                      </a:lnTo>
                      <a:lnTo>
                        <a:pt x="52" y="32"/>
                      </a:lnTo>
                      <a:lnTo>
                        <a:pt x="66" y="20"/>
                      </a:lnTo>
                      <a:lnTo>
                        <a:pt x="82" y="10"/>
                      </a:lnTo>
                      <a:lnTo>
                        <a:pt x="100" y="4"/>
                      </a:lnTo>
                      <a:lnTo>
                        <a:pt x="122" y="0"/>
                      </a:lnTo>
                      <a:lnTo>
                        <a:pt x="12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84" name="Freeform 79">
                  <a:extLst>
                    <a:ext uri="{FF2B5EF4-FFF2-40B4-BE49-F238E27FC236}">
                      <a16:creationId xmlns:a16="http://schemas.microsoft.com/office/drawing/2014/main" id="{4A3E3E4C-A8F1-7308-08F9-99EFFB7C4568}"/>
                    </a:ext>
                  </a:extLst>
                </p:cNvPr>
                <p:cNvSpPr>
                  <a:spLocks/>
                </p:cNvSpPr>
                <p:nvPr/>
              </p:nvSpPr>
              <p:spPr bwMode="auto">
                <a:xfrm rot="20774749">
                  <a:off x="2538910" y="2893790"/>
                  <a:ext cx="2695" cy="13091"/>
                </a:xfrm>
                <a:custGeom>
                  <a:avLst/>
                  <a:gdLst>
                    <a:gd name="T0" fmla="*/ 0 w 122"/>
                    <a:gd name="T1" fmla="*/ 586 h 586"/>
                    <a:gd name="T2" fmla="*/ 0 w 122"/>
                    <a:gd name="T3" fmla="*/ 586 h 586"/>
                    <a:gd name="T4" fmla="*/ 0 w 122"/>
                    <a:gd name="T5" fmla="*/ 0 h 586"/>
                    <a:gd name="T6" fmla="*/ 0 w 122"/>
                    <a:gd name="T7" fmla="*/ 0 h 586"/>
                    <a:gd name="T8" fmla="*/ 28 w 122"/>
                    <a:gd name="T9" fmla="*/ 4 h 586"/>
                    <a:gd name="T10" fmla="*/ 52 w 122"/>
                    <a:gd name="T11" fmla="*/ 12 h 586"/>
                    <a:gd name="T12" fmla="*/ 72 w 122"/>
                    <a:gd name="T13" fmla="*/ 22 h 586"/>
                    <a:gd name="T14" fmla="*/ 88 w 122"/>
                    <a:gd name="T15" fmla="*/ 36 h 586"/>
                    <a:gd name="T16" fmla="*/ 100 w 122"/>
                    <a:gd name="T17" fmla="*/ 52 h 586"/>
                    <a:gd name="T18" fmla="*/ 110 w 122"/>
                    <a:gd name="T19" fmla="*/ 72 h 586"/>
                    <a:gd name="T20" fmla="*/ 116 w 122"/>
                    <a:gd name="T21" fmla="*/ 92 h 586"/>
                    <a:gd name="T22" fmla="*/ 120 w 122"/>
                    <a:gd name="T23" fmla="*/ 112 h 586"/>
                    <a:gd name="T24" fmla="*/ 122 w 122"/>
                    <a:gd name="T25" fmla="*/ 134 h 586"/>
                    <a:gd name="T26" fmla="*/ 122 w 122"/>
                    <a:gd name="T27" fmla="*/ 158 h 586"/>
                    <a:gd name="T28" fmla="*/ 120 w 122"/>
                    <a:gd name="T29" fmla="*/ 204 h 586"/>
                    <a:gd name="T30" fmla="*/ 116 w 122"/>
                    <a:gd name="T31" fmla="*/ 250 h 586"/>
                    <a:gd name="T32" fmla="*/ 116 w 122"/>
                    <a:gd name="T33" fmla="*/ 292 h 586"/>
                    <a:gd name="T34" fmla="*/ 116 w 122"/>
                    <a:gd name="T35" fmla="*/ 292 h 586"/>
                    <a:gd name="T36" fmla="*/ 116 w 122"/>
                    <a:gd name="T37" fmla="*/ 422 h 586"/>
                    <a:gd name="T38" fmla="*/ 116 w 122"/>
                    <a:gd name="T39" fmla="*/ 422 h 586"/>
                    <a:gd name="T40" fmla="*/ 116 w 122"/>
                    <a:gd name="T41" fmla="*/ 454 h 586"/>
                    <a:gd name="T42" fmla="*/ 114 w 122"/>
                    <a:gd name="T43" fmla="*/ 482 h 586"/>
                    <a:gd name="T44" fmla="*/ 112 w 122"/>
                    <a:gd name="T45" fmla="*/ 510 h 586"/>
                    <a:gd name="T46" fmla="*/ 110 w 122"/>
                    <a:gd name="T47" fmla="*/ 522 h 586"/>
                    <a:gd name="T48" fmla="*/ 104 w 122"/>
                    <a:gd name="T49" fmla="*/ 534 h 586"/>
                    <a:gd name="T50" fmla="*/ 100 w 122"/>
                    <a:gd name="T51" fmla="*/ 546 h 586"/>
                    <a:gd name="T52" fmla="*/ 92 w 122"/>
                    <a:gd name="T53" fmla="*/ 554 h 586"/>
                    <a:gd name="T54" fmla="*/ 82 w 122"/>
                    <a:gd name="T55" fmla="*/ 564 h 586"/>
                    <a:gd name="T56" fmla="*/ 72 w 122"/>
                    <a:gd name="T57" fmla="*/ 570 h 586"/>
                    <a:gd name="T58" fmla="*/ 58 w 122"/>
                    <a:gd name="T59" fmla="*/ 576 h 586"/>
                    <a:gd name="T60" fmla="*/ 42 w 122"/>
                    <a:gd name="T61" fmla="*/ 582 h 586"/>
                    <a:gd name="T62" fmla="*/ 22 w 122"/>
                    <a:gd name="T63" fmla="*/ 584 h 586"/>
                    <a:gd name="T64" fmla="*/ 0 w 122"/>
                    <a:gd name="T65" fmla="*/ 586 h 586"/>
                    <a:gd name="T66" fmla="*/ 0 w 122"/>
                    <a:gd name="T67" fmla="*/ 586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586">
                      <a:moveTo>
                        <a:pt x="0" y="586"/>
                      </a:moveTo>
                      <a:lnTo>
                        <a:pt x="0" y="586"/>
                      </a:lnTo>
                      <a:lnTo>
                        <a:pt x="0" y="0"/>
                      </a:lnTo>
                      <a:lnTo>
                        <a:pt x="0" y="0"/>
                      </a:lnTo>
                      <a:lnTo>
                        <a:pt x="28" y="4"/>
                      </a:lnTo>
                      <a:lnTo>
                        <a:pt x="52" y="12"/>
                      </a:lnTo>
                      <a:lnTo>
                        <a:pt x="72" y="22"/>
                      </a:lnTo>
                      <a:lnTo>
                        <a:pt x="88" y="36"/>
                      </a:lnTo>
                      <a:lnTo>
                        <a:pt x="100" y="52"/>
                      </a:lnTo>
                      <a:lnTo>
                        <a:pt x="110" y="72"/>
                      </a:lnTo>
                      <a:lnTo>
                        <a:pt x="116" y="92"/>
                      </a:lnTo>
                      <a:lnTo>
                        <a:pt x="120" y="112"/>
                      </a:lnTo>
                      <a:lnTo>
                        <a:pt x="122" y="134"/>
                      </a:lnTo>
                      <a:lnTo>
                        <a:pt x="122" y="158"/>
                      </a:lnTo>
                      <a:lnTo>
                        <a:pt x="120" y="204"/>
                      </a:lnTo>
                      <a:lnTo>
                        <a:pt x="116" y="250"/>
                      </a:lnTo>
                      <a:lnTo>
                        <a:pt x="116" y="292"/>
                      </a:lnTo>
                      <a:lnTo>
                        <a:pt x="116" y="292"/>
                      </a:lnTo>
                      <a:lnTo>
                        <a:pt x="116" y="422"/>
                      </a:lnTo>
                      <a:lnTo>
                        <a:pt x="116" y="422"/>
                      </a:lnTo>
                      <a:lnTo>
                        <a:pt x="116" y="454"/>
                      </a:lnTo>
                      <a:lnTo>
                        <a:pt x="114" y="482"/>
                      </a:lnTo>
                      <a:lnTo>
                        <a:pt x="112" y="510"/>
                      </a:lnTo>
                      <a:lnTo>
                        <a:pt x="110" y="522"/>
                      </a:lnTo>
                      <a:lnTo>
                        <a:pt x="104" y="534"/>
                      </a:lnTo>
                      <a:lnTo>
                        <a:pt x="100" y="546"/>
                      </a:lnTo>
                      <a:lnTo>
                        <a:pt x="92" y="554"/>
                      </a:lnTo>
                      <a:lnTo>
                        <a:pt x="82" y="564"/>
                      </a:lnTo>
                      <a:lnTo>
                        <a:pt x="72" y="570"/>
                      </a:lnTo>
                      <a:lnTo>
                        <a:pt x="58" y="576"/>
                      </a:lnTo>
                      <a:lnTo>
                        <a:pt x="42" y="582"/>
                      </a:lnTo>
                      <a:lnTo>
                        <a:pt x="22" y="584"/>
                      </a:lnTo>
                      <a:lnTo>
                        <a:pt x="0" y="586"/>
                      </a:lnTo>
                      <a:lnTo>
                        <a:pt x="0" y="58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85" name="Freeform 80">
                  <a:extLst>
                    <a:ext uri="{FF2B5EF4-FFF2-40B4-BE49-F238E27FC236}">
                      <a16:creationId xmlns:a16="http://schemas.microsoft.com/office/drawing/2014/main" id="{C3D2C24C-D8A4-FB33-58E5-554FD1878300}"/>
                    </a:ext>
                  </a:extLst>
                </p:cNvPr>
                <p:cNvSpPr>
                  <a:spLocks noEditPoints="1"/>
                </p:cNvSpPr>
                <p:nvPr/>
              </p:nvSpPr>
              <p:spPr bwMode="auto">
                <a:xfrm rot="20774749">
                  <a:off x="2495756" y="2892496"/>
                  <a:ext cx="28751" cy="30336"/>
                </a:xfrm>
                <a:custGeom>
                  <a:avLst/>
                  <a:gdLst>
                    <a:gd name="T0" fmla="*/ 4 w 1302"/>
                    <a:gd name="T1" fmla="*/ 166 h 1358"/>
                    <a:gd name="T2" fmla="*/ 2 w 1302"/>
                    <a:gd name="T3" fmla="*/ 1018 h 1358"/>
                    <a:gd name="T4" fmla="*/ 1302 w 1302"/>
                    <a:gd name="T5" fmla="*/ 1358 h 1358"/>
                    <a:gd name="T6" fmla="*/ 1302 w 1302"/>
                    <a:gd name="T7" fmla="*/ 0 h 1358"/>
                    <a:gd name="T8" fmla="*/ 1040 w 1302"/>
                    <a:gd name="T9" fmla="*/ 1220 h 1358"/>
                    <a:gd name="T10" fmla="*/ 216 w 1302"/>
                    <a:gd name="T11" fmla="*/ 1218 h 1358"/>
                    <a:gd name="T12" fmla="*/ 162 w 1302"/>
                    <a:gd name="T13" fmla="*/ 1190 h 1358"/>
                    <a:gd name="T14" fmla="*/ 132 w 1302"/>
                    <a:gd name="T15" fmla="*/ 1138 h 1358"/>
                    <a:gd name="T16" fmla="*/ 132 w 1302"/>
                    <a:gd name="T17" fmla="*/ 1098 h 1358"/>
                    <a:gd name="T18" fmla="*/ 162 w 1302"/>
                    <a:gd name="T19" fmla="*/ 1046 h 1358"/>
                    <a:gd name="T20" fmla="*/ 216 w 1302"/>
                    <a:gd name="T21" fmla="*/ 1018 h 1358"/>
                    <a:gd name="T22" fmla="*/ 1040 w 1302"/>
                    <a:gd name="T23" fmla="*/ 1016 h 1358"/>
                    <a:gd name="T24" fmla="*/ 1098 w 1302"/>
                    <a:gd name="T25" fmla="*/ 1034 h 1358"/>
                    <a:gd name="T26" fmla="*/ 1138 w 1302"/>
                    <a:gd name="T27" fmla="*/ 1078 h 1358"/>
                    <a:gd name="T28" fmla="*/ 1146 w 1302"/>
                    <a:gd name="T29" fmla="*/ 1118 h 1358"/>
                    <a:gd name="T30" fmla="*/ 1128 w 1302"/>
                    <a:gd name="T31" fmla="*/ 1174 h 1358"/>
                    <a:gd name="T32" fmla="*/ 1080 w 1302"/>
                    <a:gd name="T33" fmla="*/ 1212 h 1358"/>
                    <a:gd name="T34" fmla="*/ 1040 w 1302"/>
                    <a:gd name="T35" fmla="*/ 1220 h 1358"/>
                    <a:gd name="T36" fmla="*/ 236 w 1302"/>
                    <a:gd name="T37" fmla="*/ 804 h 1358"/>
                    <a:gd name="T38" fmla="*/ 178 w 1302"/>
                    <a:gd name="T39" fmla="*/ 786 h 1358"/>
                    <a:gd name="T40" fmla="*/ 138 w 1302"/>
                    <a:gd name="T41" fmla="*/ 740 h 1358"/>
                    <a:gd name="T42" fmla="*/ 130 w 1302"/>
                    <a:gd name="T43" fmla="*/ 702 h 1358"/>
                    <a:gd name="T44" fmla="*/ 148 w 1302"/>
                    <a:gd name="T45" fmla="*/ 644 h 1358"/>
                    <a:gd name="T46" fmla="*/ 196 w 1302"/>
                    <a:gd name="T47" fmla="*/ 608 h 1358"/>
                    <a:gd name="T48" fmla="*/ 1040 w 1302"/>
                    <a:gd name="T49" fmla="*/ 600 h 1358"/>
                    <a:gd name="T50" fmla="*/ 1080 w 1302"/>
                    <a:gd name="T51" fmla="*/ 608 h 1358"/>
                    <a:gd name="T52" fmla="*/ 1128 w 1302"/>
                    <a:gd name="T53" fmla="*/ 644 h 1358"/>
                    <a:gd name="T54" fmla="*/ 1146 w 1302"/>
                    <a:gd name="T55" fmla="*/ 702 h 1358"/>
                    <a:gd name="T56" fmla="*/ 1138 w 1302"/>
                    <a:gd name="T57" fmla="*/ 740 h 1358"/>
                    <a:gd name="T58" fmla="*/ 1098 w 1302"/>
                    <a:gd name="T59" fmla="*/ 786 h 1358"/>
                    <a:gd name="T60" fmla="*/ 1040 w 1302"/>
                    <a:gd name="T61" fmla="*/ 804 h 1358"/>
                    <a:gd name="T62" fmla="*/ 236 w 1302"/>
                    <a:gd name="T63" fmla="*/ 386 h 1358"/>
                    <a:gd name="T64" fmla="*/ 196 w 1302"/>
                    <a:gd name="T65" fmla="*/ 378 h 1358"/>
                    <a:gd name="T66" fmla="*/ 148 w 1302"/>
                    <a:gd name="T67" fmla="*/ 342 h 1358"/>
                    <a:gd name="T68" fmla="*/ 130 w 1302"/>
                    <a:gd name="T69" fmla="*/ 284 h 1358"/>
                    <a:gd name="T70" fmla="*/ 138 w 1302"/>
                    <a:gd name="T71" fmla="*/ 246 h 1358"/>
                    <a:gd name="T72" fmla="*/ 178 w 1302"/>
                    <a:gd name="T73" fmla="*/ 200 h 1358"/>
                    <a:gd name="T74" fmla="*/ 236 w 1302"/>
                    <a:gd name="T75" fmla="*/ 182 h 1358"/>
                    <a:gd name="T76" fmla="*/ 1060 w 1302"/>
                    <a:gd name="T77" fmla="*/ 184 h 1358"/>
                    <a:gd name="T78" fmla="*/ 1114 w 1302"/>
                    <a:gd name="T79" fmla="*/ 212 h 1358"/>
                    <a:gd name="T80" fmla="*/ 1144 w 1302"/>
                    <a:gd name="T81" fmla="*/ 264 h 1358"/>
                    <a:gd name="T82" fmla="*/ 1144 w 1302"/>
                    <a:gd name="T83" fmla="*/ 306 h 1358"/>
                    <a:gd name="T84" fmla="*/ 1114 w 1302"/>
                    <a:gd name="T85" fmla="*/ 356 h 1358"/>
                    <a:gd name="T86" fmla="*/ 1060 w 1302"/>
                    <a:gd name="T87" fmla="*/ 384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2" h="1358">
                      <a:moveTo>
                        <a:pt x="6" y="0"/>
                      </a:moveTo>
                      <a:lnTo>
                        <a:pt x="6" y="0"/>
                      </a:lnTo>
                      <a:lnTo>
                        <a:pt x="4" y="166"/>
                      </a:lnTo>
                      <a:lnTo>
                        <a:pt x="2" y="334"/>
                      </a:lnTo>
                      <a:lnTo>
                        <a:pt x="0" y="676"/>
                      </a:lnTo>
                      <a:lnTo>
                        <a:pt x="2" y="1018"/>
                      </a:lnTo>
                      <a:lnTo>
                        <a:pt x="2" y="1358"/>
                      </a:lnTo>
                      <a:lnTo>
                        <a:pt x="2" y="1358"/>
                      </a:lnTo>
                      <a:lnTo>
                        <a:pt x="1302" y="1358"/>
                      </a:lnTo>
                      <a:lnTo>
                        <a:pt x="1302" y="1358"/>
                      </a:lnTo>
                      <a:lnTo>
                        <a:pt x="1302" y="0"/>
                      </a:lnTo>
                      <a:lnTo>
                        <a:pt x="1302" y="0"/>
                      </a:lnTo>
                      <a:lnTo>
                        <a:pt x="6" y="0"/>
                      </a:lnTo>
                      <a:lnTo>
                        <a:pt x="6" y="0"/>
                      </a:lnTo>
                      <a:close/>
                      <a:moveTo>
                        <a:pt x="1040" y="1220"/>
                      </a:moveTo>
                      <a:lnTo>
                        <a:pt x="236" y="1220"/>
                      </a:lnTo>
                      <a:lnTo>
                        <a:pt x="236" y="1220"/>
                      </a:lnTo>
                      <a:lnTo>
                        <a:pt x="216" y="1218"/>
                      </a:lnTo>
                      <a:lnTo>
                        <a:pt x="196" y="1212"/>
                      </a:lnTo>
                      <a:lnTo>
                        <a:pt x="178" y="1202"/>
                      </a:lnTo>
                      <a:lnTo>
                        <a:pt x="162" y="1190"/>
                      </a:lnTo>
                      <a:lnTo>
                        <a:pt x="148" y="1174"/>
                      </a:lnTo>
                      <a:lnTo>
                        <a:pt x="138" y="1158"/>
                      </a:lnTo>
                      <a:lnTo>
                        <a:pt x="132" y="1138"/>
                      </a:lnTo>
                      <a:lnTo>
                        <a:pt x="130" y="1118"/>
                      </a:lnTo>
                      <a:lnTo>
                        <a:pt x="130" y="1118"/>
                      </a:lnTo>
                      <a:lnTo>
                        <a:pt x="132" y="1098"/>
                      </a:lnTo>
                      <a:lnTo>
                        <a:pt x="138" y="1078"/>
                      </a:lnTo>
                      <a:lnTo>
                        <a:pt x="148" y="1062"/>
                      </a:lnTo>
                      <a:lnTo>
                        <a:pt x="162" y="1046"/>
                      </a:lnTo>
                      <a:lnTo>
                        <a:pt x="178" y="1034"/>
                      </a:lnTo>
                      <a:lnTo>
                        <a:pt x="196" y="1024"/>
                      </a:lnTo>
                      <a:lnTo>
                        <a:pt x="216" y="1018"/>
                      </a:lnTo>
                      <a:lnTo>
                        <a:pt x="236" y="1016"/>
                      </a:lnTo>
                      <a:lnTo>
                        <a:pt x="1040" y="1016"/>
                      </a:lnTo>
                      <a:lnTo>
                        <a:pt x="1040" y="1016"/>
                      </a:lnTo>
                      <a:lnTo>
                        <a:pt x="1060" y="1018"/>
                      </a:lnTo>
                      <a:lnTo>
                        <a:pt x="1080" y="1024"/>
                      </a:lnTo>
                      <a:lnTo>
                        <a:pt x="1098" y="1034"/>
                      </a:lnTo>
                      <a:lnTo>
                        <a:pt x="1114" y="1046"/>
                      </a:lnTo>
                      <a:lnTo>
                        <a:pt x="1128" y="1062"/>
                      </a:lnTo>
                      <a:lnTo>
                        <a:pt x="1138" y="1078"/>
                      </a:lnTo>
                      <a:lnTo>
                        <a:pt x="1144" y="1098"/>
                      </a:lnTo>
                      <a:lnTo>
                        <a:pt x="1146" y="1118"/>
                      </a:lnTo>
                      <a:lnTo>
                        <a:pt x="1146" y="1118"/>
                      </a:lnTo>
                      <a:lnTo>
                        <a:pt x="1144" y="1138"/>
                      </a:lnTo>
                      <a:lnTo>
                        <a:pt x="1138" y="1158"/>
                      </a:lnTo>
                      <a:lnTo>
                        <a:pt x="1128" y="1174"/>
                      </a:lnTo>
                      <a:lnTo>
                        <a:pt x="1114" y="1190"/>
                      </a:lnTo>
                      <a:lnTo>
                        <a:pt x="1098" y="1202"/>
                      </a:lnTo>
                      <a:lnTo>
                        <a:pt x="1080" y="1212"/>
                      </a:lnTo>
                      <a:lnTo>
                        <a:pt x="1060" y="1218"/>
                      </a:lnTo>
                      <a:lnTo>
                        <a:pt x="1040" y="1220"/>
                      </a:lnTo>
                      <a:lnTo>
                        <a:pt x="1040" y="1220"/>
                      </a:lnTo>
                      <a:close/>
                      <a:moveTo>
                        <a:pt x="1040" y="804"/>
                      </a:moveTo>
                      <a:lnTo>
                        <a:pt x="236" y="804"/>
                      </a:lnTo>
                      <a:lnTo>
                        <a:pt x="236" y="804"/>
                      </a:lnTo>
                      <a:lnTo>
                        <a:pt x="216" y="802"/>
                      </a:lnTo>
                      <a:lnTo>
                        <a:pt x="196" y="796"/>
                      </a:lnTo>
                      <a:lnTo>
                        <a:pt x="178" y="786"/>
                      </a:lnTo>
                      <a:lnTo>
                        <a:pt x="162" y="774"/>
                      </a:lnTo>
                      <a:lnTo>
                        <a:pt x="148" y="758"/>
                      </a:lnTo>
                      <a:lnTo>
                        <a:pt x="138" y="740"/>
                      </a:lnTo>
                      <a:lnTo>
                        <a:pt x="132" y="722"/>
                      </a:lnTo>
                      <a:lnTo>
                        <a:pt x="130" y="702"/>
                      </a:lnTo>
                      <a:lnTo>
                        <a:pt x="130" y="702"/>
                      </a:lnTo>
                      <a:lnTo>
                        <a:pt x="132" y="680"/>
                      </a:lnTo>
                      <a:lnTo>
                        <a:pt x="138" y="662"/>
                      </a:lnTo>
                      <a:lnTo>
                        <a:pt x="148" y="644"/>
                      </a:lnTo>
                      <a:lnTo>
                        <a:pt x="162" y="630"/>
                      </a:lnTo>
                      <a:lnTo>
                        <a:pt x="178" y="616"/>
                      </a:lnTo>
                      <a:lnTo>
                        <a:pt x="196" y="608"/>
                      </a:lnTo>
                      <a:lnTo>
                        <a:pt x="216" y="602"/>
                      </a:lnTo>
                      <a:lnTo>
                        <a:pt x="236" y="600"/>
                      </a:lnTo>
                      <a:lnTo>
                        <a:pt x="1040" y="600"/>
                      </a:lnTo>
                      <a:lnTo>
                        <a:pt x="1040" y="600"/>
                      </a:lnTo>
                      <a:lnTo>
                        <a:pt x="1060" y="602"/>
                      </a:lnTo>
                      <a:lnTo>
                        <a:pt x="1080" y="608"/>
                      </a:lnTo>
                      <a:lnTo>
                        <a:pt x="1098" y="616"/>
                      </a:lnTo>
                      <a:lnTo>
                        <a:pt x="1114" y="630"/>
                      </a:lnTo>
                      <a:lnTo>
                        <a:pt x="1128" y="644"/>
                      </a:lnTo>
                      <a:lnTo>
                        <a:pt x="1138" y="662"/>
                      </a:lnTo>
                      <a:lnTo>
                        <a:pt x="1144" y="680"/>
                      </a:lnTo>
                      <a:lnTo>
                        <a:pt x="1146" y="702"/>
                      </a:lnTo>
                      <a:lnTo>
                        <a:pt x="1146" y="702"/>
                      </a:lnTo>
                      <a:lnTo>
                        <a:pt x="1144" y="722"/>
                      </a:lnTo>
                      <a:lnTo>
                        <a:pt x="1138" y="740"/>
                      </a:lnTo>
                      <a:lnTo>
                        <a:pt x="1128" y="758"/>
                      </a:lnTo>
                      <a:lnTo>
                        <a:pt x="1114" y="774"/>
                      </a:lnTo>
                      <a:lnTo>
                        <a:pt x="1098" y="786"/>
                      </a:lnTo>
                      <a:lnTo>
                        <a:pt x="1080" y="796"/>
                      </a:lnTo>
                      <a:lnTo>
                        <a:pt x="1060" y="802"/>
                      </a:lnTo>
                      <a:lnTo>
                        <a:pt x="1040" y="804"/>
                      </a:lnTo>
                      <a:lnTo>
                        <a:pt x="1040" y="804"/>
                      </a:lnTo>
                      <a:close/>
                      <a:moveTo>
                        <a:pt x="1040" y="386"/>
                      </a:moveTo>
                      <a:lnTo>
                        <a:pt x="236" y="386"/>
                      </a:lnTo>
                      <a:lnTo>
                        <a:pt x="236" y="386"/>
                      </a:lnTo>
                      <a:lnTo>
                        <a:pt x="216" y="384"/>
                      </a:lnTo>
                      <a:lnTo>
                        <a:pt x="196" y="378"/>
                      </a:lnTo>
                      <a:lnTo>
                        <a:pt x="178" y="370"/>
                      </a:lnTo>
                      <a:lnTo>
                        <a:pt x="162" y="356"/>
                      </a:lnTo>
                      <a:lnTo>
                        <a:pt x="148" y="342"/>
                      </a:lnTo>
                      <a:lnTo>
                        <a:pt x="138" y="324"/>
                      </a:lnTo>
                      <a:lnTo>
                        <a:pt x="132" y="306"/>
                      </a:lnTo>
                      <a:lnTo>
                        <a:pt x="130" y="284"/>
                      </a:lnTo>
                      <a:lnTo>
                        <a:pt x="130" y="284"/>
                      </a:lnTo>
                      <a:lnTo>
                        <a:pt x="132" y="264"/>
                      </a:lnTo>
                      <a:lnTo>
                        <a:pt x="138" y="246"/>
                      </a:lnTo>
                      <a:lnTo>
                        <a:pt x="148" y="228"/>
                      </a:lnTo>
                      <a:lnTo>
                        <a:pt x="162" y="212"/>
                      </a:lnTo>
                      <a:lnTo>
                        <a:pt x="178" y="200"/>
                      </a:lnTo>
                      <a:lnTo>
                        <a:pt x="196" y="190"/>
                      </a:lnTo>
                      <a:lnTo>
                        <a:pt x="216" y="184"/>
                      </a:lnTo>
                      <a:lnTo>
                        <a:pt x="236" y="182"/>
                      </a:lnTo>
                      <a:lnTo>
                        <a:pt x="1040" y="182"/>
                      </a:lnTo>
                      <a:lnTo>
                        <a:pt x="1040" y="182"/>
                      </a:lnTo>
                      <a:lnTo>
                        <a:pt x="1060" y="184"/>
                      </a:lnTo>
                      <a:lnTo>
                        <a:pt x="1080" y="190"/>
                      </a:lnTo>
                      <a:lnTo>
                        <a:pt x="1098" y="200"/>
                      </a:lnTo>
                      <a:lnTo>
                        <a:pt x="1114" y="212"/>
                      </a:lnTo>
                      <a:lnTo>
                        <a:pt x="1128" y="228"/>
                      </a:lnTo>
                      <a:lnTo>
                        <a:pt x="1138" y="246"/>
                      </a:lnTo>
                      <a:lnTo>
                        <a:pt x="1144" y="264"/>
                      </a:lnTo>
                      <a:lnTo>
                        <a:pt x="1146" y="284"/>
                      </a:lnTo>
                      <a:lnTo>
                        <a:pt x="1146" y="284"/>
                      </a:lnTo>
                      <a:lnTo>
                        <a:pt x="1144" y="306"/>
                      </a:lnTo>
                      <a:lnTo>
                        <a:pt x="1138" y="324"/>
                      </a:lnTo>
                      <a:lnTo>
                        <a:pt x="1128" y="342"/>
                      </a:lnTo>
                      <a:lnTo>
                        <a:pt x="1114" y="356"/>
                      </a:lnTo>
                      <a:lnTo>
                        <a:pt x="1098" y="370"/>
                      </a:lnTo>
                      <a:lnTo>
                        <a:pt x="1080" y="378"/>
                      </a:lnTo>
                      <a:lnTo>
                        <a:pt x="1060" y="384"/>
                      </a:lnTo>
                      <a:lnTo>
                        <a:pt x="1040" y="386"/>
                      </a:lnTo>
                      <a:lnTo>
                        <a:pt x="1040" y="38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62471" tIns="81234" rIns="162471" bIns="81234" numCol="1" anchor="t" anchorCtr="0" compatLnSpc="1">
                  <a:prstTxWarp prst="textNoShape">
                    <a:avLst/>
                  </a:prstTxWarp>
                </a:bodyPr>
                <a:lstStyle/>
                <a:p>
                  <a:pPr defTabSz="1624443">
                    <a:defRPr/>
                  </a:pPr>
                  <a:endParaRPr lang="en-US" sz="3199" kern="0">
                    <a:solidFill>
                      <a:srgbClr val="0051AF"/>
                    </a:solidFill>
                    <a:latin typeface="Segoe UI"/>
                  </a:endParaRPr>
                </a:p>
              </p:txBody>
            </p:sp>
            <p:sp>
              <p:nvSpPr>
                <p:cNvPr id="286" name="Rectangle 285">
                  <a:extLst>
                    <a:ext uri="{FF2B5EF4-FFF2-40B4-BE49-F238E27FC236}">
                      <a16:creationId xmlns:a16="http://schemas.microsoft.com/office/drawing/2014/main" id="{6AA82ADB-9C06-B9B0-1A39-DB356CE3CE5C}"/>
                    </a:ext>
                  </a:extLst>
                </p:cNvPr>
                <p:cNvSpPr/>
                <p:nvPr/>
              </p:nvSpPr>
              <p:spPr bwMode="auto">
                <a:xfrm rot="9158614">
                  <a:off x="2533135" y="2866142"/>
                  <a:ext cx="8026" cy="24358"/>
                </a:xfrm>
                <a:prstGeom prst="rect">
                  <a:avLst/>
                </a:pr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87" name="Diagonal Stripe 286">
                  <a:extLst>
                    <a:ext uri="{FF2B5EF4-FFF2-40B4-BE49-F238E27FC236}">
                      <a16:creationId xmlns:a16="http://schemas.microsoft.com/office/drawing/2014/main" id="{E0924B9E-F3F1-0996-C7FC-D29F5625571A}"/>
                    </a:ext>
                  </a:extLst>
                </p:cNvPr>
                <p:cNvSpPr/>
                <p:nvPr/>
              </p:nvSpPr>
              <p:spPr bwMode="auto">
                <a:xfrm rot="2985964" flipH="1">
                  <a:off x="2525539" y="2882208"/>
                  <a:ext cx="17613" cy="32106"/>
                </a:xfrm>
                <a:prstGeom prst="diagStripe">
                  <a:avLst/>
                </a:pr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288" name="Freeform 96">
                  <a:extLst>
                    <a:ext uri="{FF2B5EF4-FFF2-40B4-BE49-F238E27FC236}">
                      <a16:creationId xmlns:a16="http://schemas.microsoft.com/office/drawing/2014/main" id="{DE859FC8-5F67-C729-D63A-9134322BF992}"/>
                    </a:ext>
                  </a:extLst>
                </p:cNvPr>
                <p:cNvSpPr>
                  <a:spLocks/>
                </p:cNvSpPr>
                <p:nvPr/>
              </p:nvSpPr>
              <p:spPr bwMode="auto">
                <a:xfrm>
                  <a:off x="2543682" y="2919746"/>
                  <a:ext cx="81238" cy="23899"/>
                </a:xfrm>
                <a:custGeom>
                  <a:avLst/>
                  <a:gdLst>
                    <a:gd name="T0" fmla="*/ 0 w 1513"/>
                    <a:gd name="T1" fmla="*/ 0 h 426"/>
                    <a:gd name="T2" fmla="*/ 428 w 1513"/>
                    <a:gd name="T3" fmla="*/ 426 h 426"/>
                    <a:gd name="T4" fmla="*/ 1513 w 1513"/>
                    <a:gd name="T5" fmla="*/ 426 h 426"/>
                    <a:gd name="T6" fmla="*/ 1084 w 1513"/>
                    <a:gd name="T7" fmla="*/ 0 h 426"/>
                    <a:gd name="T8" fmla="*/ 0 w 1513"/>
                    <a:gd name="T9" fmla="*/ 0 h 426"/>
                  </a:gdLst>
                  <a:ahLst/>
                  <a:cxnLst>
                    <a:cxn ang="0">
                      <a:pos x="T0" y="T1"/>
                    </a:cxn>
                    <a:cxn ang="0">
                      <a:pos x="T2" y="T3"/>
                    </a:cxn>
                    <a:cxn ang="0">
                      <a:pos x="T4" y="T5"/>
                    </a:cxn>
                    <a:cxn ang="0">
                      <a:pos x="T6" y="T7"/>
                    </a:cxn>
                    <a:cxn ang="0">
                      <a:pos x="T8" y="T9"/>
                    </a:cxn>
                  </a:cxnLst>
                  <a:rect l="0" t="0" r="r" b="b"/>
                  <a:pathLst>
                    <a:path w="1513" h="426">
                      <a:moveTo>
                        <a:pt x="0" y="0"/>
                      </a:moveTo>
                      <a:lnTo>
                        <a:pt x="428" y="426"/>
                      </a:lnTo>
                      <a:lnTo>
                        <a:pt x="1513" y="426"/>
                      </a:lnTo>
                      <a:lnTo>
                        <a:pt x="1084" y="0"/>
                      </a:lnTo>
                      <a:lnTo>
                        <a:pt x="0" y="0"/>
                      </a:lnTo>
                      <a:close/>
                    </a:path>
                  </a:pathLst>
                </a:custGeom>
                <a:solidFill>
                  <a:srgbClr val="505050">
                    <a:lumMod val="40000"/>
                    <a:lumOff val="60000"/>
                  </a:srgbClr>
                </a:solidFill>
                <a:ln w="12700" cap="flat" cmpd="sng" algn="ctr">
                  <a:noFill/>
                  <a:prstDash val="solid"/>
                  <a:headEnd type="none" w="med" len="med"/>
                  <a:tailEnd type="none" w="med" len="med"/>
                </a:ln>
                <a:effectLst/>
              </p:spPr>
              <p:txBody>
                <a:bodyPr rot="0" spcFirstLastPara="0" vertOverflow="overflow" horzOverflow="overflow" vert="horz" wrap="square" lIns="324943" tIns="259955" rIns="324943" bIns="259955" numCol="1" spcCol="0" rtlCol="0" fromWordArt="0" anchor="t" anchorCtr="0" forceAA="0" compatLnSpc="1">
                  <a:prstTxWarp prst="textNoShape">
                    <a:avLst/>
                  </a:prstTxWarp>
                  <a:noAutofit/>
                </a:bodyPr>
                <a:lstStyle/>
                <a:p>
                  <a:pPr algn="ctr" defTabSz="1656547">
                    <a:lnSpc>
                      <a:spcPct val="90000"/>
                    </a:lnSpc>
                    <a:defRPr/>
                  </a:pPr>
                  <a:endParaRPr lang="en-US" sz="2843" kern="0">
                    <a:solidFill>
                      <a:srgbClr val="0051AF"/>
                    </a:solidFill>
                    <a:latin typeface="Segoe UI"/>
                    <a:ea typeface="Segoe UI" pitchFamily="34" charset="0"/>
                    <a:cs typeface="Segoe UI" pitchFamily="34" charset="0"/>
                  </a:endParaRPr>
                </a:p>
              </p:txBody>
            </p:sp>
            <p:sp>
              <p:nvSpPr>
                <p:cNvPr id="289" name="Rectangle 97">
                  <a:extLst>
                    <a:ext uri="{FF2B5EF4-FFF2-40B4-BE49-F238E27FC236}">
                      <a16:creationId xmlns:a16="http://schemas.microsoft.com/office/drawing/2014/main" id="{34703C1B-9FC5-39B7-2F54-00F3B40A20AB}"/>
                    </a:ext>
                  </a:extLst>
                </p:cNvPr>
                <p:cNvSpPr>
                  <a:spLocks noChangeArrowheads="1"/>
                </p:cNvSpPr>
                <p:nvPr/>
              </p:nvSpPr>
              <p:spPr bwMode="auto">
                <a:xfrm>
                  <a:off x="2543682" y="2919746"/>
                  <a:ext cx="58128" cy="24801"/>
                </a:xfrm>
                <a:prstGeom prst="rect">
                  <a:avLst/>
                </a:prstGeom>
                <a:solidFill>
                  <a:srgbClr val="505050">
                    <a:lumMod val="60000"/>
                    <a:lumOff val="40000"/>
                  </a:srgbClr>
                </a:solidFill>
                <a:ln w="12700" cap="flat" cmpd="sng" algn="ctr">
                  <a:noFill/>
                  <a:prstDash val="solid"/>
                  <a:headEnd type="none" w="med" len="med"/>
                  <a:tailEnd type="none" w="med" len="med"/>
                </a:ln>
                <a:effectLst/>
              </p:spPr>
              <p:txBody>
                <a:bodyPr rot="0" spcFirstLastPara="0" vertOverflow="overflow" horzOverflow="overflow" vert="horz" wrap="square" lIns="324943" tIns="259955" rIns="324943" bIns="259955" numCol="1" spcCol="0" rtlCol="0" fromWordArt="0" anchor="t" anchorCtr="0" forceAA="0" compatLnSpc="1">
                  <a:prstTxWarp prst="textNoShape">
                    <a:avLst/>
                  </a:prstTxWarp>
                  <a:noAutofit/>
                </a:bodyPr>
                <a:lstStyle/>
                <a:p>
                  <a:pPr algn="ctr" defTabSz="1656547">
                    <a:lnSpc>
                      <a:spcPct val="90000"/>
                    </a:lnSpc>
                    <a:defRPr/>
                  </a:pPr>
                  <a:endParaRPr lang="en-US" sz="2843" kern="0">
                    <a:solidFill>
                      <a:srgbClr val="0051AF"/>
                    </a:solidFill>
                    <a:latin typeface="Segoe UI"/>
                    <a:ea typeface="Segoe UI" pitchFamily="34" charset="0"/>
                    <a:cs typeface="Segoe UI" pitchFamily="34" charset="0"/>
                  </a:endParaRPr>
                </a:p>
              </p:txBody>
            </p:sp>
            <p:sp>
              <p:nvSpPr>
                <p:cNvPr id="290" name="Freeform 98">
                  <a:extLst>
                    <a:ext uri="{FF2B5EF4-FFF2-40B4-BE49-F238E27FC236}">
                      <a16:creationId xmlns:a16="http://schemas.microsoft.com/office/drawing/2014/main" id="{BCD7D088-4C1A-5FFD-CCFB-F41FE3D9E802}"/>
                    </a:ext>
                  </a:extLst>
                </p:cNvPr>
                <p:cNvSpPr>
                  <a:spLocks/>
                </p:cNvSpPr>
                <p:nvPr/>
              </p:nvSpPr>
              <p:spPr bwMode="auto">
                <a:xfrm>
                  <a:off x="2543682" y="2919746"/>
                  <a:ext cx="22863" cy="88831"/>
                </a:xfrm>
                <a:custGeom>
                  <a:avLst/>
                  <a:gdLst>
                    <a:gd name="T0" fmla="*/ 419 w 419"/>
                    <a:gd name="T1" fmla="*/ 1578 h 1578"/>
                    <a:gd name="T2" fmla="*/ 0 w 419"/>
                    <a:gd name="T3" fmla="*/ 1155 h 1578"/>
                    <a:gd name="T4" fmla="*/ 0 w 419"/>
                    <a:gd name="T5" fmla="*/ 0 h 1578"/>
                    <a:gd name="T6" fmla="*/ 419 w 419"/>
                    <a:gd name="T7" fmla="*/ 423 h 1578"/>
                    <a:gd name="T8" fmla="*/ 419 w 419"/>
                    <a:gd name="T9" fmla="*/ 1578 h 1578"/>
                  </a:gdLst>
                  <a:ahLst/>
                  <a:cxnLst>
                    <a:cxn ang="0">
                      <a:pos x="T0" y="T1"/>
                    </a:cxn>
                    <a:cxn ang="0">
                      <a:pos x="T2" y="T3"/>
                    </a:cxn>
                    <a:cxn ang="0">
                      <a:pos x="T4" y="T5"/>
                    </a:cxn>
                    <a:cxn ang="0">
                      <a:pos x="T6" y="T7"/>
                    </a:cxn>
                    <a:cxn ang="0">
                      <a:pos x="T8" y="T9"/>
                    </a:cxn>
                  </a:cxnLst>
                  <a:rect l="0" t="0" r="r" b="b"/>
                  <a:pathLst>
                    <a:path w="419" h="1578">
                      <a:moveTo>
                        <a:pt x="419" y="1578"/>
                      </a:moveTo>
                      <a:lnTo>
                        <a:pt x="0" y="1155"/>
                      </a:lnTo>
                      <a:lnTo>
                        <a:pt x="0" y="0"/>
                      </a:lnTo>
                      <a:lnTo>
                        <a:pt x="419" y="423"/>
                      </a:lnTo>
                      <a:lnTo>
                        <a:pt x="419" y="1578"/>
                      </a:lnTo>
                      <a:close/>
                    </a:path>
                  </a:pathLst>
                </a:custGeom>
                <a:solidFill>
                  <a:srgbClr val="505050">
                    <a:lumMod val="20000"/>
                    <a:lumOff val="80000"/>
                  </a:srgbClr>
                </a:solidFill>
                <a:ln w="12700" cap="flat" cmpd="sng" algn="ctr">
                  <a:noFill/>
                  <a:prstDash val="solid"/>
                  <a:headEnd type="none" w="med" len="med"/>
                  <a:tailEnd type="none" w="med" len="med"/>
                </a:ln>
                <a:effectLst/>
              </p:spPr>
              <p:txBody>
                <a:bodyPr rot="0" spcFirstLastPara="0" vertOverflow="overflow" horzOverflow="overflow" vert="horz" wrap="square" lIns="324943" tIns="259955" rIns="324943" bIns="259955" numCol="1" spcCol="0" rtlCol="0" fromWordArt="0" anchor="t" anchorCtr="0" forceAA="0" compatLnSpc="1">
                  <a:prstTxWarp prst="textNoShape">
                    <a:avLst/>
                  </a:prstTxWarp>
                  <a:noAutofit/>
                </a:bodyPr>
                <a:lstStyle/>
                <a:p>
                  <a:pPr algn="ctr" defTabSz="1656547">
                    <a:lnSpc>
                      <a:spcPct val="90000"/>
                    </a:lnSpc>
                    <a:defRPr/>
                  </a:pPr>
                  <a:endParaRPr lang="en-US" sz="2843" kern="0">
                    <a:solidFill>
                      <a:srgbClr val="0051AF"/>
                    </a:solidFill>
                    <a:latin typeface="Segoe UI"/>
                    <a:ea typeface="Segoe UI" pitchFamily="34" charset="0"/>
                    <a:cs typeface="Segoe UI" pitchFamily="34" charset="0"/>
                  </a:endParaRPr>
                </a:p>
              </p:txBody>
            </p:sp>
            <p:sp>
              <p:nvSpPr>
                <p:cNvPr id="291" name="Freeform 99">
                  <a:extLst>
                    <a:ext uri="{FF2B5EF4-FFF2-40B4-BE49-F238E27FC236}">
                      <a16:creationId xmlns:a16="http://schemas.microsoft.com/office/drawing/2014/main" id="{9F4F31B5-F2E1-B6DA-C1DA-FABF709CF9B8}"/>
                    </a:ext>
                  </a:extLst>
                </p:cNvPr>
                <p:cNvSpPr>
                  <a:spLocks/>
                </p:cNvSpPr>
                <p:nvPr/>
              </p:nvSpPr>
              <p:spPr bwMode="auto">
                <a:xfrm>
                  <a:off x="2521808" y="2919621"/>
                  <a:ext cx="44984" cy="34787"/>
                </a:xfrm>
                <a:custGeom>
                  <a:avLst/>
                  <a:gdLst>
                    <a:gd name="T0" fmla="*/ 0 w 850"/>
                    <a:gd name="T1" fmla="*/ 272 h 702"/>
                    <a:gd name="T2" fmla="*/ 412 w 850"/>
                    <a:gd name="T3" fmla="*/ 0 h 702"/>
                    <a:gd name="T4" fmla="*/ 850 w 850"/>
                    <a:gd name="T5" fmla="*/ 430 h 702"/>
                    <a:gd name="T6" fmla="*/ 438 w 850"/>
                    <a:gd name="T7" fmla="*/ 702 h 702"/>
                    <a:gd name="T8" fmla="*/ 0 w 850"/>
                    <a:gd name="T9" fmla="*/ 272 h 702"/>
                    <a:gd name="connsiteX0" fmla="*/ 0 w 10027"/>
                    <a:gd name="connsiteY0" fmla="*/ 3875 h 10000"/>
                    <a:gd name="connsiteX1" fmla="*/ 4847 w 10027"/>
                    <a:gd name="connsiteY1" fmla="*/ 0 h 10000"/>
                    <a:gd name="connsiteX2" fmla="*/ 10027 w 10027"/>
                    <a:gd name="connsiteY2" fmla="*/ 6916 h 10000"/>
                    <a:gd name="connsiteX3" fmla="*/ 5153 w 10027"/>
                    <a:gd name="connsiteY3" fmla="*/ 10000 h 10000"/>
                    <a:gd name="connsiteX4" fmla="*/ 0 w 10027"/>
                    <a:gd name="connsiteY4" fmla="*/ 3875 h 10000"/>
                    <a:gd name="connsiteX0" fmla="*/ 0 w 9734"/>
                    <a:gd name="connsiteY0" fmla="*/ 3623 h 10000"/>
                    <a:gd name="connsiteX1" fmla="*/ 4554 w 9734"/>
                    <a:gd name="connsiteY1" fmla="*/ 0 h 10000"/>
                    <a:gd name="connsiteX2" fmla="*/ 9734 w 9734"/>
                    <a:gd name="connsiteY2" fmla="*/ 6916 h 10000"/>
                    <a:gd name="connsiteX3" fmla="*/ 4860 w 9734"/>
                    <a:gd name="connsiteY3" fmla="*/ 10000 h 10000"/>
                    <a:gd name="connsiteX4" fmla="*/ 0 w 9734"/>
                    <a:gd name="connsiteY4" fmla="*/ 3623 h 10000"/>
                    <a:gd name="connsiteX0" fmla="*/ 0 w 10000"/>
                    <a:gd name="connsiteY0" fmla="*/ 3623 h 10000"/>
                    <a:gd name="connsiteX1" fmla="*/ 4897 w 10000"/>
                    <a:gd name="connsiteY1" fmla="*/ 0 h 10000"/>
                    <a:gd name="connsiteX2" fmla="*/ 10000 w 10000"/>
                    <a:gd name="connsiteY2" fmla="*/ 6916 h 10000"/>
                    <a:gd name="connsiteX3" fmla="*/ 4993 w 10000"/>
                    <a:gd name="connsiteY3" fmla="*/ 10000 h 10000"/>
                    <a:gd name="connsiteX4" fmla="*/ 0 w 10000"/>
                    <a:gd name="connsiteY4" fmla="*/ 3623 h 10000"/>
                    <a:gd name="connsiteX0" fmla="*/ 0 w 10000"/>
                    <a:gd name="connsiteY0" fmla="*/ 3659 h 10036"/>
                    <a:gd name="connsiteX1" fmla="*/ 4952 w 10000"/>
                    <a:gd name="connsiteY1" fmla="*/ 0 h 10036"/>
                    <a:gd name="connsiteX2" fmla="*/ 10000 w 10000"/>
                    <a:gd name="connsiteY2" fmla="*/ 6952 h 10036"/>
                    <a:gd name="connsiteX3" fmla="*/ 4993 w 10000"/>
                    <a:gd name="connsiteY3" fmla="*/ 10036 h 10036"/>
                    <a:gd name="connsiteX4" fmla="*/ 0 w 10000"/>
                    <a:gd name="connsiteY4" fmla="*/ 3659 h 10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36">
                      <a:moveTo>
                        <a:pt x="0" y="3659"/>
                      </a:moveTo>
                      <a:lnTo>
                        <a:pt x="4952" y="0"/>
                      </a:lnTo>
                      <a:lnTo>
                        <a:pt x="10000" y="6952"/>
                      </a:lnTo>
                      <a:lnTo>
                        <a:pt x="4993" y="10036"/>
                      </a:lnTo>
                      <a:lnTo>
                        <a:pt x="0" y="3659"/>
                      </a:lnTo>
                      <a:close/>
                    </a:path>
                  </a:pathLst>
                </a:cu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324943" tIns="259955" rIns="324943" bIns="259955" numCol="1" spcCol="0" rtlCol="0" fromWordArt="0" anchor="t" anchorCtr="0" forceAA="0" compatLnSpc="1">
                  <a:prstTxWarp prst="textNoShape">
                    <a:avLst/>
                  </a:prstTxWarp>
                  <a:noAutofit/>
                </a:bodyPr>
                <a:lstStyle/>
                <a:p>
                  <a:pPr algn="ctr" defTabSz="1656547">
                    <a:lnSpc>
                      <a:spcPct val="90000"/>
                    </a:lnSpc>
                    <a:defRPr/>
                  </a:pPr>
                  <a:endParaRPr lang="en-US" sz="2843" kern="0">
                    <a:solidFill>
                      <a:srgbClr val="0051AF"/>
                    </a:solidFill>
                    <a:latin typeface="Segoe UI"/>
                    <a:ea typeface="Segoe UI" pitchFamily="34" charset="0"/>
                    <a:cs typeface="Segoe UI" pitchFamily="34" charset="0"/>
                  </a:endParaRPr>
                </a:p>
              </p:txBody>
            </p:sp>
            <p:sp>
              <p:nvSpPr>
                <p:cNvPr id="292" name="Freeform 100">
                  <a:extLst>
                    <a:ext uri="{FF2B5EF4-FFF2-40B4-BE49-F238E27FC236}">
                      <a16:creationId xmlns:a16="http://schemas.microsoft.com/office/drawing/2014/main" id="{D36C3607-DC00-A4BB-57BF-5DCBD4D35E28}"/>
                    </a:ext>
                  </a:extLst>
                </p:cNvPr>
                <p:cNvSpPr>
                  <a:spLocks/>
                </p:cNvSpPr>
                <p:nvPr/>
              </p:nvSpPr>
              <p:spPr bwMode="auto">
                <a:xfrm>
                  <a:off x="2602057" y="2919746"/>
                  <a:ext cx="39890" cy="30662"/>
                </a:xfrm>
                <a:custGeom>
                  <a:avLst/>
                  <a:gdLst>
                    <a:gd name="T0" fmla="*/ 0 w 732"/>
                    <a:gd name="T1" fmla="*/ 0 h 544"/>
                    <a:gd name="T2" fmla="*/ 435 w 732"/>
                    <a:gd name="T3" fmla="*/ 430 h 544"/>
                    <a:gd name="T4" fmla="*/ 732 w 732"/>
                    <a:gd name="T5" fmla="*/ 544 h 544"/>
                    <a:gd name="T6" fmla="*/ 339 w 732"/>
                    <a:gd name="T7" fmla="*/ 173 h 544"/>
                    <a:gd name="T8" fmla="*/ 0 w 732"/>
                    <a:gd name="T9" fmla="*/ 0 h 544"/>
                  </a:gdLst>
                  <a:ahLst/>
                  <a:cxnLst>
                    <a:cxn ang="0">
                      <a:pos x="T0" y="T1"/>
                    </a:cxn>
                    <a:cxn ang="0">
                      <a:pos x="T2" y="T3"/>
                    </a:cxn>
                    <a:cxn ang="0">
                      <a:pos x="T4" y="T5"/>
                    </a:cxn>
                    <a:cxn ang="0">
                      <a:pos x="T6" y="T7"/>
                    </a:cxn>
                    <a:cxn ang="0">
                      <a:pos x="T8" y="T9"/>
                    </a:cxn>
                  </a:cxnLst>
                  <a:rect l="0" t="0" r="r" b="b"/>
                  <a:pathLst>
                    <a:path w="732" h="544">
                      <a:moveTo>
                        <a:pt x="0" y="0"/>
                      </a:moveTo>
                      <a:lnTo>
                        <a:pt x="435" y="430"/>
                      </a:lnTo>
                      <a:lnTo>
                        <a:pt x="732" y="544"/>
                      </a:lnTo>
                      <a:lnTo>
                        <a:pt x="339" y="173"/>
                      </a:lnTo>
                      <a:lnTo>
                        <a:pt x="0" y="0"/>
                      </a:lnTo>
                      <a:close/>
                    </a:path>
                  </a:pathLst>
                </a:cu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324943" tIns="259955" rIns="324943" bIns="259955" numCol="1" spcCol="0" rtlCol="0" fromWordArt="0" anchor="t" anchorCtr="0" forceAA="0" compatLnSpc="1">
                  <a:prstTxWarp prst="textNoShape">
                    <a:avLst/>
                  </a:prstTxWarp>
                  <a:noAutofit/>
                </a:bodyPr>
                <a:lstStyle/>
                <a:p>
                  <a:pPr algn="ctr" defTabSz="1656547">
                    <a:lnSpc>
                      <a:spcPct val="90000"/>
                    </a:lnSpc>
                    <a:defRPr/>
                  </a:pPr>
                  <a:endParaRPr lang="en-US" sz="2843" kern="0">
                    <a:solidFill>
                      <a:srgbClr val="0051AF"/>
                    </a:solidFill>
                    <a:latin typeface="Segoe UI"/>
                    <a:ea typeface="Segoe UI" pitchFamily="34" charset="0"/>
                    <a:cs typeface="Segoe UI" pitchFamily="34" charset="0"/>
                  </a:endParaRPr>
                </a:p>
              </p:txBody>
            </p:sp>
            <p:sp>
              <p:nvSpPr>
                <p:cNvPr id="293" name="Rectangle 101">
                  <a:extLst>
                    <a:ext uri="{FF2B5EF4-FFF2-40B4-BE49-F238E27FC236}">
                      <a16:creationId xmlns:a16="http://schemas.microsoft.com/office/drawing/2014/main" id="{06905535-EDCB-243B-D879-70C5A1D98EF7}"/>
                    </a:ext>
                  </a:extLst>
                </p:cNvPr>
                <p:cNvSpPr>
                  <a:spLocks noChangeArrowheads="1"/>
                </p:cNvSpPr>
                <p:nvPr/>
              </p:nvSpPr>
              <p:spPr bwMode="auto">
                <a:xfrm>
                  <a:off x="2566546" y="2943644"/>
                  <a:ext cx="58375" cy="64932"/>
                </a:xfrm>
                <a:prstGeom prst="rect">
                  <a:avLst/>
                </a:prstGeom>
                <a:solidFill>
                  <a:srgbClr val="505050">
                    <a:lumMod val="40000"/>
                    <a:lumOff val="60000"/>
                  </a:srgbClr>
                </a:solidFill>
                <a:ln w="12700" cap="flat" cmpd="sng" algn="ctr">
                  <a:noFill/>
                  <a:prstDash val="solid"/>
                  <a:headEnd type="none" w="med" len="med"/>
                  <a:tailEnd type="none" w="med" len="med"/>
                </a:ln>
                <a:effectLst/>
              </p:spPr>
              <p:txBody>
                <a:bodyPr rot="0" spcFirstLastPara="0" vertOverflow="overflow" horzOverflow="overflow" vert="horz" wrap="square" lIns="324943" tIns="259955" rIns="324943" bIns="259955" numCol="1" spcCol="0" rtlCol="0" fromWordArt="0" anchor="t" anchorCtr="0" forceAA="0" compatLnSpc="1">
                  <a:prstTxWarp prst="textNoShape">
                    <a:avLst/>
                  </a:prstTxWarp>
                  <a:noAutofit/>
                </a:bodyPr>
                <a:lstStyle/>
                <a:p>
                  <a:pPr algn="ctr" defTabSz="1656547">
                    <a:lnSpc>
                      <a:spcPct val="90000"/>
                    </a:lnSpc>
                    <a:defRPr/>
                  </a:pPr>
                  <a:endParaRPr lang="en-US" sz="2843" kern="0">
                    <a:solidFill>
                      <a:srgbClr val="0051AF"/>
                    </a:solidFill>
                    <a:latin typeface="Segoe UI"/>
                    <a:ea typeface="Segoe UI" pitchFamily="34" charset="0"/>
                    <a:cs typeface="Segoe UI" pitchFamily="34" charset="0"/>
                  </a:endParaRPr>
                </a:p>
              </p:txBody>
            </p:sp>
            <p:sp>
              <p:nvSpPr>
                <p:cNvPr id="294" name="Freeform 102">
                  <a:extLst>
                    <a:ext uri="{FF2B5EF4-FFF2-40B4-BE49-F238E27FC236}">
                      <a16:creationId xmlns:a16="http://schemas.microsoft.com/office/drawing/2014/main" id="{9B1C7866-E883-38C7-B3BC-E15247CD151D}"/>
                    </a:ext>
                  </a:extLst>
                </p:cNvPr>
                <p:cNvSpPr>
                  <a:spLocks/>
                </p:cNvSpPr>
                <p:nvPr/>
              </p:nvSpPr>
              <p:spPr bwMode="auto">
                <a:xfrm>
                  <a:off x="2566546" y="2943644"/>
                  <a:ext cx="69675" cy="25928"/>
                </a:xfrm>
                <a:custGeom>
                  <a:avLst/>
                  <a:gdLst>
                    <a:gd name="T0" fmla="*/ 198 w 1290"/>
                    <a:gd name="T1" fmla="*/ 406 h 406"/>
                    <a:gd name="T2" fmla="*/ 0 w 1290"/>
                    <a:gd name="T3" fmla="*/ 2 h 406"/>
                    <a:gd name="T4" fmla="*/ 1084 w 1290"/>
                    <a:gd name="T5" fmla="*/ 0 h 406"/>
                    <a:gd name="T6" fmla="*/ 1290 w 1290"/>
                    <a:gd name="T7" fmla="*/ 382 h 406"/>
                    <a:gd name="T8" fmla="*/ 198 w 1290"/>
                    <a:gd name="T9" fmla="*/ 406 h 406"/>
                  </a:gdLst>
                  <a:ahLst/>
                  <a:cxnLst>
                    <a:cxn ang="0">
                      <a:pos x="T0" y="T1"/>
                    </a:cxn>
                    <a:cxn ang="0">
                      <a:pos x="T2" y="T3"/>
                    </a:cxn>
                    <a:cxn ang="0">
                      <a:pos x="T4" y="T5"/>
                    </a:cxn>
                    <a:cxn ang="0">
                      <a:pos x="T6" y="T7"/>
                    </a:cxn>
                    <a:cxn ang="0">
                      <a:pos x="T8" y="T9"/>
                    </a:cxn>
                  </a:cxnLst>
                  <a:rect l="0" t="0" r="r" b="b"/>
                  <a:pathLst>
                    <a:path w="1290" h="406">
                      <a:moveTo>
                        <a:pt x="198" y="406"/>
                      </a:moveTo>
                      <a:lnTo>
                        <a:pt x="0" y="2"/>
                      </a:lnTo>
                      <a:lnTo>
                        <a:pt x="1084" y="0"/>
                      </a:lnTo>
                      <a:lnTo>
                        <a:pt x="1290" y="382"/>
                      </a:lnTo>
                      <a:lnTo>
                        <a:pt x="198" y="406"/>
                      </a:lnTo>
                      <a:close/>
                    </a:path>
                  </a:pathLst>
                </a:cu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324943" tIns="259955" rIns="324943" bIns="259955" numCol="1" spcCol="0" rtlCol="0" fromWordArt="0" anchor="t" anchorCtr="0" forceAA="0" compatLnSpc="1">
                  <a:prstTxWarp prst="textNoShape">
                    <a:avLst/>
                  </a:prstTxWarp>
                  <a:noAutofit/>
                </a:bodyPr>
                <a:lstStyle/>
                <a:p>
                  <a:pPr algn="ctr" defTabSz="1656547">
                    <a:lnSpc>
                      <a:spcPct val="90000"/>
                    </a:lnSpc>
                    <a:defRPr/>
                  </a:pPr>
                  <a:endParaRPr lang="en-US" sz="2843" kern="0">
                    <a:solidFill>
                      <a:srgbClr val="0051AF"/>
                    </a:solidFill>
                    <a:latin typeface="Segoe UI"/>
                    <a:ea typeface="Segoe UI" pitchFamily="34" charset="0"/>
                    <a:cs typeface="Segoe UI" pitchFamily="34" charset="0"/>
                  </a:endParaRPr>
                </a:p>
              </p:txBody>
            </p:sp>
            <p:sp>
              <p:nvSpPr>
                <p:cNvPr id="295" name="Rounded Rectangle 527">
                  <a:extLst>
                    <a:ext uri="{FF2B5EF4-FFF2-40B4-BE49-F238E27FC236}">
                      <a16:creationId xmlns:a16="http://schemas.microsoft.com/office/drawing/2014/main" id="{E5FCF281-49A1-0F46-E1A0-7B71B57A5513}"/>
                    </a:ext>
                  </a:extLst>
                </p:cNvPr>
                <p:cNvSpPr/>
                <p:nvPr/>
              </p:nvSpPr>
              <p:spPr bwMode="auto">
                <a:xfrm flipH="1">
                  <a:off x="2785342" y="2953627"/>
                  <a:ext cx="17429" cy="44932"/>
                </a:xfrm>
                <a:prstGeom prst="roundRect">
                  <a:avLst>
                    <a:gd name="adj" fmla="val 48581"/>
                  </a:avLst>
                </a:prstGeom>
                <a:solidFill>
                  <a:srgbClr val="00BCEB"/>
                </a:solidFill>
                <a:ln w="9525" cap="flat" cmpd="sng" algn="ctr">
                  <a:noFill/>
                  <a:prstDash val="solid"/>
                  <a:headEnd type="none" w="med" len="med"/>
                  <a:tailEnd type="none" w="med" len="med"/>
                </a:ln>
                <a:effectLst/>
              </p:spPr>
              <p:txBody>
                <a:bodyPr rot="0" spcFirstLastPara="0" vert="horz" wrap="square" lIns="318648" tIns="254917" rIns="318648" bIns="254917"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624535">
                    <a:defRPr/>
                  </a:pPr>
                  <a:endParaRPr lang="en-US" sz="1915" kern="0">
                    <a:solidFill>
                      <a:srgbClr val="0051AF"/>
                    </a:solidFill>
                    <a:latin typeface="Segoe UI"/>
                    <a:ea typeface="Segoe UI" pitchFamily="34" charset="0"/>
                    <a:cs typeface="Segoe UI" pitchFamily="34" charset="0"/>
                  </a:endParaRPr>
                </a:p>
              </p:txBody>
            </p:sp>
            <p:sp>
              <p:nvSpPr>
                <p:cNvPr id="296" name="Freeform: Shape 295">
                  <a:extLst>
                    <a:ext uri="{FF2B5EF4-FFF2-40B4-BE49-F238E27FC236}">
                      <a16:creationId xmlns:a16="http://schemas.microsoft.com/office/drawing/2014/main" id="{4D226590-ABEE-2CD3-08D5-58EC8491C30C}"/>
                    </a:ext>
                  </a:extLst>
                </p:cNvPr>
                <p:cNvSpPr>
                  <a:spLocks noChangeAspect="1"/>
                </p:cNvSpPr>
                <p:nvPr/>
              </p:nvSpPr>
              <p:spPr bwMode="auto">
                <a:xfrm flipH="1">
                  <a:off x="2708039" y="2880022"/>
                  <a:ext cx="94931" cy="220202"/>
                </a:xfrm>
                <a:custGeom>
                  <a:avLst/>
                  <a:gdLst>
                    <a:gd name="connsiteX0" fmla="*/ 912934 w 1184808"/>
                    <a:gd name="connsiteY0" fmla="*/ 1162440 h 2748297"/>
                    <a:gd name="connsiteX1" fmla="*/ 271878 w 1184808"/>
                    <a:gd name="connsiteY1" fmla="*/ 1162440 h 2748297"/>
                    <a:gd name="connsiteX2" fmla="*/ 271878 w 1184808"/>
                    <a:gd name="connsiteY2" fmla="*/ 1264951 h 2748297"/>
                    <a:gd name="connsiteX3" fmla="*/ 271878 w 1184808"/>
                    <a:gd name="connsiteY3" fmla="*/ 2605227 h 2748297"/>
                    <a:gd name="connsiteX4" fmla="*/ 417835 w 1184808"/>
                    <a:gd name="connsiteY4" fmla="*/ 2748297 h 2748297"/>
                    <a:gd name="connsiteX5" fmla="*/ 563787 w 1184808"/>
                    <a:gd name="connsiteY5" fmla="*/ 2605227 h 2748297"/>
                    <a:gd name="connsiteX6" fmla="*/ 563787 w 1184808"/>
                    <a:gd name="connsiteY6" fmla="*/ 1497866 h 2748297"/>
                    <a:gd name="connsiteX7" fmla="*/ 621026 w 1184808"/>
                    <a:gd name="connsiteY7" fmla="*/ 1497866 h 2748297"/>
                    <a:gd name="connsiteX8" fmla="*/ 621026 w 1184808"/>
                    <a:gd name="connsiteY8" fmla="*/ 2605227 h 2748297"/>
                    <a:gd name="connsiteX9" fmla="*/ 766978 w 1184808"/>
                    <a:gd name="connsiteY9" fmla="*/ 2748297 h 2748297"/>
                    <a:gd name="connsiteX10" fmla="*/ 912934 w 1184808"/>
                    <a:gd name="connsiteY10" fmla="*/ 2605227 h 2748297"/>
                    <a:gd name="connsiteX11" fmla="*/ 912934 w 1184808"/>
                    <a:gd name="connsiteY11" fmla="*/ 1265040 h 2748297"/>
                    <a:gd name="connsiteX12" fmla="*/ 396721 w 1184808"/>
                    <a:gd name="connsiteY12" fmla="*/ 298936 h 2748297"/>
                    <a:gd name="connsiteX13" fmla="*/ 364207 w 1184808"/>
                    <a:gd name="connsiteY13" fmla="*/ 298936 h 2748297"/>
                    <a:gd name="connsiteX14" fmla="*/ 320530 w 1184808"/>
                    <a:gd name="connsiteY14" fmla="*/ 298936 h 2748297"/>
                    <a:gd name="connsiteX15" fmla="*/ 0 w 1184808"/>
                    <a:gd name="connsiteY15" fmla="*/ 616552 h 2748297"/>
                    <a:gd name="connsiteX16" fmla="*/ 0 w 1184808"/>
                    <a:gd name="connsiteY16" fmla="*/ 1010713 h 2748297"/>
                    <a:gd name="connsiteX17" fmla="*/ 0 w 1184808"/>
                    <a:gd name="connsiteY17" fmla="*/ 1022173 h 2748297"/>
                    <a:gd name="connsiteX18" fmla="*/ 214640 w 1184808"/>
                    <a:gd name="connsiteY18" fmla="*/ 1022173 h 2748297"/>
                    <a:gd name="connsiteX19" fmla="*/ 214640 w 1184808"/>
                    <a:gd name="connsiteY19" fmla="*/ 1011495 h 2748297"/>
                    <a:gd name="connsiteX20" fmla="*/ 214640 w 1184808"/>
                    <a:gd name="connsiteY20" fmla="*/ 690949 h 2748297"/>
                    <a:gd name="connsiteX21" fmla="*/ 271878 w 1184808"/>
                    <a:gd name="connsiteY21" fmla="*/ 690949 h 2748297"/>
                    <a:gd name="connsiteX22" fmla="*/ 271878 w 1184808"/>
                    <a:gd name="connsiteY22" fmla="*/ 973155 h 2748297"/>
                    <a:gd name="connsiteX23" fmla="*/ 271878 w 1184808"/>
                    <a:gd name="connsiteY23" fmla="*/ 1051677 h 2748297"/>
                    <a:gd name="connsiteX24" fmla="*/ 396721 w 1184808"/>
                    <a:gd name="connsiteY24" fmla="*/ 1051677 h 2748297"/>
                    <a:gd name="connsiteX25" fmla="*/ 867144 w 1184808"/>
                    <a:gd name="connsiteY25" fmla="*/ 298936 h 2748297"/>
                    <a:gd name="connsiteX26" fmla="*/ 821590 w 1184808"/>
                    <a:gd name="connsiteY26" fmla="*/ 298936 h 2748297"/>
                    <a:gd name="connsiteX27" fmla="*/ 801882 w 1184808"/>
                    <a:gd name="connsiteY27" fmla="*/ 298936 h 2748297"/>
                    <a:gd name="connsiteX28" fmla="*/ 801882 w 1184808"/>
                    <a:gd name="connsiteY28" fmla="*/ 1051677 h 2748297"/>
                    <a:gd name="connsiteX29" fmla="*/ 912934 w 1184808"/>
                    <a:gd name="connsiteY29" fmla="*/ 1051677 h 2748297"/>
                    <a:gd name="connsiteX30" fmla="*/ 912934 w 1184808"/>
                    <a:gd name="connsiteY30" fmla="*/ 973239 h 2748297"/>
                    <a:gd name="connsiteX31" fmla="*/ 912934 w 1184808"/>
                    <a:gd name="connsiteY31" fmla="*/ 690949 h 2748297"/>
                    <a:gd name="connsiteX32" fmla="*/ 970169 w 1184808"/>
                    <a:gd name="connsiteY32" fmla="*/ 690949 h 2748297"/>
                    <a:gd name="connsiteX33" fmla="*/ 970169 w 1184808"/>
                    <a:gd name="connsiteY33" fmla="*/ 1383407 h 2748297"/>
                    <a:gd name="connsiteX34" fmla="*/ 1078922 w 1184808"/>
                    <a:gd name="connsiteY34" fmla="*/ 1492142 h 2748297"/>
                    <a:gd name="connsiteX35" fmla="*/ 1184808 w 1184808"/>
                    <a:gd name="connsiteY35" fmla="*/ 1383407 h 2748297"/>
                    <a:gd name="connsiteX36" fmla="*/ 1184808 w 1184808"/>
                    <a:gd name="connsiteY36" fmla="*/ 616552 h 2748297"/>
                    <a:gd name="connsiteX37" fmla="*/ 867144 w 1184808"/>
                    <a:gd name="connsiteY37" fmla="*/ 298936 h 2748297"/>
                    <a:gd name="connsiteX38" fmla="*/ 730096 w 1184808"/>
                    <a:gd name="connsiteY38" fmla="*/ 298841 h 2748297"/>
                    <a:gd name="connsiteX39" fmla="*/ 468507 w 1184808"/>
                    <a:gd name="connsiteY39" fmla="*/ 298841 h 2748297"/>
                    <a:gd name="connsiteX40" fmla="*/ 468507 w 1184808"/>
                    <a:gd name="connsiteY40" fmla="*/ 1051677 h 2748297"/>
                    <a:gd name="connsiteX41" fmla="*/ 730096 w 1184808"/>
                    <a:gd name="connsiteY41" fmla="*/ 1051677 h 2748297"/>
                    <a:gd name="connsiteX42" fmla="*/ 730096 w 1184808"/>
                    <a:gd name="connsiteY42" fmla="*/ 298936 h 2748297"/>
                    <a:gd name="connsiteX43" fmla="*/ 347662 w 1184808"/>
                    <a:gd name="connsiteY43" fmla="*/ 0 h 2748297"/>
                    <a:gd name="connsiteX44" fmla="*/ 351499 w 1184808"/>
                    <a:gd name="connsiteY44" fmla="*/ 38148 h 2748297"/>
                    <a:gd name="connsiteX45" fmla="*/ 593619 w 1184808"/>
                    <a:gd name="connsiteY45" fmla="*/ 235944 h 2748297"/>
                    <a:gd name="connsiteX46" fmla="*/ 835735 w 1184808"/>
                    <a:gd name="connsiteY46" fmla="*/ 38148 h 2748297"/>
                    <a:gd name="connsiteX47" fmla="*/ 839417 w 1184808"/>
                    <a:gd name="connsiteY47" fmla="*/ 1535 h 2748297"/>
                    <a:gd name="connsiteX48" fmla="*/ 771791 w 1184808"/>
                    <a:gd name="connsiteY48" fmla="*/ 20340 h 2748297"/>
                    <a:gd name="connsiteX49" fmla="*/ 596300 w 1184808"/>
                    <a:gd name="connsiteY49" fmla="*/ 38492 h 2748297"/>
                    <a:gd name="connsiteX50" fmla="*/ 420809 w 1184808"/>
                    <a:gd name="connsiteY50" fmla="*/ 20340 h 274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84808" h="2748297">
                      <a:moveTo>
                        <a:pt x="912934" y="1162440"/>
                      </a:moveTo>
                      <a:lnTo>
                        <a:pt x="271878" y="1162440"/>
                      </a:lnTo>
                      <a:lnTo>
                        <a:pt x="271878" y="1264951"/>
                      </a:lnTo>
                      <a:cubicBezTo>
                        <a:pt x="271878" y="1801129"/>
                        <a:pt x="271878" y="2530116"/>
                        <a:pt x="271878" y="2605227"/>
                      </a:cubicBezTo>
                      <a:cubicBezTo>
                        <a:pt x="271878" y="2685348"/>
                        <a:pt x="337703" y="2748297"/>
                        <a:pt x="417835" y="2748297"/>
                      </a:cubicBezTo>
                      <a:cubicBezTo>
                        <a:pt x="497966" y="2748297"/>
                        <a:pt x="563787" y="2685348"/>
                        <a:pt x="563787" y="2605227"/>
                      </a:cubicBezTo>
                      <a:cubicBezTo>
                        <a:pt x="563787" y="2485061"/>
                        <a:pt x="563787" y="1498050"/>
                        <a:pt x="563787" y="1497866"/>
                      </a:cubicBezTo>
                      <a:cubicBezTo>
                        <a:pt x="563787" y="1497866"/>
                        <a:pt x="563787" y="1497866"/>
                        <a:pt x="621026" y="1497866"/>
                      </a:cubicBezTo>
                      <a:cubicBezTo>
                        <a:pt x="621026" y="1497866"/>
                        <a:pt x="621026" y="2485049"/>
                        <a:pt x="621026" y="2605227"/>
                      </a:cubicBezTo>
                      <a:cubicBezTo>
                        <a:pt x="621026" y="2685348"/>
                        <a:pt x="686846" y="2748297"/>
                        <a:pt x="766978" y="2748297"/>
                      </a:cubicBezTo>
                      <a:cubicBezTo>
                        <a:pt x="847109" y="2748297"/>
                        <a:pt x="912934" y="2685348"/>
                        <a:pt x="912934" y="2605227"/>
                      </a:cubicBezTo>
                      <a:cubicBezTo>
                        <a:pt x="912934" y="2530121"/>
                        <a:pt x="912934" y="1801210"/>
                        <a:pt x="912934" y="1265040"/>
                      </a:cubicBezTo>
                      <a:close/>
                      <a:moveTo>
                        <a:pt x="396721" y="298936"/>
                      </a:moveTo>
                      <a:lnTo>
                        <a:pt x="364207" y="298936"/>
                      </a:lnTo>
                      <a:cubicBezTo>
                        <a:pt x="345840" y="298936"/>
                        <a:pt x="330905" y="298936"/>
                        <a:pt x="320530" y="298936"/>
                      </a:cubicBezTo>
                      <a:cubicBezTo>
                        <a:pt x="143094" y="298936"/>
                        <a:pt x="0" y="442006"/>
                        <a:pt x="0" y="616552"/>
                      </a:cubicBezTo>
                      <a:cubicBezTo>
                        <a:pt x="0" y="660905"/>
                        <a:pt x="0" y="837595"/>
                        <a:pt x="0" y="1010713"/>
                      </a:cubicBezTo>
                      <a:lnTo>
                        <a:pt x="0" y="1022173"/>
                      </a:lnTo>
                      <a:lnTo>
                        <a:pt x="214640" y="1022173"/>
                      </a:lnTo>
                      <a:lnTo>
                        <a:pt x="214640" y="1011495"/>
                      </a:lnTo>
                      <a:cubicBezTo>
                        <a:pt x="214640" y="846985"/>
                        <a:pt x="214640" y="691034"/>
                        <a:pt x="214640" y="690949"/>
                      </a:cubicBezTo>
                      <a:cubicBezTo>
                        <a:pt x="214640" y="690949"/>
                        <a:pt x="214640" y="690949"/>
                        <a:pt x="271878" y="690949"/>
                      </a:cubicBezTo>
                      <a:cubicBezTo>
                        <a:pt x="271878" y="690949"/>
                        <a:pt x="271878" y="803081"/>
                        <a:pt x="271878" y="973155"/>
                      </a:cubicBezTo>
                      <a:lnTo>
                        <a:pt x="271878" y="1051677"/>
                      </a:lnTo>
                      <a:lnTo>
                        <a:pt x="396721" y="1051677"/>
                      </a:lnTo>
                      <a:close/>
                      <a:moveTo>
                        <a:pt x="867144" y="298936"/>
                      </a:moveTo>
                      <a:cubicBezTo>
                        <a:pt x="856055" y="298936"/>
                        <a:pt x="840494" y="298936"/>
                        <a:pt x="821590" y="298936"/>
                      </a:cubicBezTo>
                      <a:lnTo>
                        <a:pt x="801882" y="298936"/>
                      </a:lnTo>
                      <a:lnTo>
                        <a:pt x="801882" y="1051677"/>
                      </a:lnTo>
                      <a:lnTo>
                        <a:pt x="912934" y="1051677"/>
                      </a:lnTo>
                      <a:lnTo>
                        <a:pt x="912934" y="973239"/>
                      </a:lnTo>
                      <a:cubicBezTo>
                        <a:pt x="912934" y="803155"/>
                        <a:pt x="912934" y="690999"/>
                        <a:pt x="912934" y="690949"/>
                      </a:cubicBezTo>
                      <a:cubicBezTo>
                        <a:pt x="912934" y="690949"/>
                        <a:pt x="912934" y="690949"/>
                        <a:pt x="970169" y="690949"/>
                      </a:cubicBezTo>
                      <a:cubicBezTo>
                        <a:pt x="970169" y="690949"/>
                        <a:pt x="970169" y="1314734"/>
                        <a:pt x="970169" y="1383407"/>
                      </a:cubicBezTo>
                      <a:cubicBezTo>
                        <a:pt x="970169" y="1443498"/>
                        <a:pt x="1018821" y="1492142"/>
                        <a:pt x="1078922" y="1492142"/>
                      </a:cubicBezTo>
                      <a:cubicBezTo>
                        <a:pt x="1136160" y="1492142"/>
                        <a:pt x="1184808" y="1443498"/>
                        <a:pt x="1184808" y="1383407"/>
                      </a:cubicBezTo>
                      <a:cubicBezTo>
                        <a:pt x="1184808" y="1323319"/>
                        <a:pt x="1184808" y="705254"/>
                        <a:pt x="1184808" y="616552"/>
                      </a:cubicBezTo>
                      <a:cubicBezTo>
                        <a:pt x="1184808" y="442006"/>
                        <a:pt x="1041718" y="298936"/>
                        <a:pt x="867144" y="298936"/>
                      </a:cubicBezTo>
                      <a:close/>
                      <a:moveTo>
                        <a:pt x="730096" y="298841"/>
                      </a:moveTo>
                      <a:lnTo>
                        <a:pt x="468507" y="298841"/>
                      </a:lnTo>
                      <a:lnTo>
                        <a:pt x="468507" y="1051677"/>
                      </a:lnTo>
                      <a:lnTo>
                        <a:pt x="730096" y="1051677"/>
                      </a:lnTo>
                      <a:lnTo>
                        <a:pt x="730096" y="298936"/>
                      </a:lnTo>
                      <a:close/>
                      <a:moveTo>
                        <a:pt x="347662" y="0"/>
                      </a:moveTo>
                      <a:lnTo>
                        <a:pt x="351499" y="38148"/>
                      </a:lnTo>
                      <a:cubicBezTo>
                        <a:pt x="374544" y="151029"/>
                        <a:pt x="474188" y="235944"/>
                        <a:pt x="593619" y="235944"/>
                      </a:cubicBezTo>
                      <a:cubicBezTo>
                        <a:pt x="713047" y="235944"/>
                        <a:pt x="812690" y="151029"/>
                        <a:pt x="835735" y="38148"/>
                      </a:cubicBezTo>
                      <a:lnTo>
                        <a:pt x="839417" y="1535"/>
                      </a:lnTo>
                      <a:lnTo>
                        <a:pt x="771791" y="20340"/>
                      </a:lnTo>
                      <a:cubicBezTo>
                        <a:pt x="717852" y="32029"/>
                        <a:pt x="658550" y="38492"/>
                        <a:pt x="596300" y="38492"/>
                      </a:cubicBezTo>
                      <a:cubicBezTo>
                        <a:pt x="534051" y="38492"/>
                        <a:pt x="474748" y="32029"/>
                        <a:pt x="420809" y="20340"/>
                      </a:cubicBezTo>
                      <a:close/>
                    </a:path>
                  </a:pathLst>
                </a:custGeom>
                <a:solidFill>
                  <a:srgbClr val="00BCEB"/>
                </a:solidFill>
                <a:ln>
                  <a:noFill/>
                </a:ln>
                <a:effectLst/>
              </p:spPr>
              <p:txBody>
                <a:bodyPr vert="horz" wrap="square" lIns="119493" tIns="59745" rIns="119493" bIns="59745"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592986">
                    <a:defRPr/>
                  </a:pPr>
                  <a:endParaRPr lang="en-US" sz="1393">
                    <a:solidFill>
                      <a:srgbClr val="0051AF"/>
                    </a:solidFill>
                    <a:latin typeface="Segoe UI"/>
                  </a:endParaRPr>
                </a:p>
              </p:txBody>
            </p:sp>
            <p:sp>
              <p:nvSpPr>
                <p:cNvPr id="297" name="Freeform: Shape 296">
                  <a:extLst>
                    <a:ext uri="{FF2B5EF4-FFF2-40B4-BE49-F238E27FC236}">
                      <a16:creationId xmlns:a16="http://schemas.microsoft.com/office/drawing/2014/main" id="{1CB82C9A-7E50-C544-D309-AF04F1D446DF}"/>
                    </a:ext>
                  </a:extLst>
                </p:cNvPr>
                <p:cNvSpPr/>
                <p:nvPr/>
              </p:nvSpPr>
              <p:spPr bwMode="auto">
                <a:xfrm>
                  <a:off x="2731096" y="2847110"/>
                  <a:ext cx="48678" cy="35022"/>
                </a:xfrm>
                <a:custGeom>
                  <a:avLst/>
                  <a:gdLst>
                    <a:gd name="connsiteX0" fmla="*/ 1318657 w 2261830"/>
                    <a:gd name="connsiteY0" fmla="*/ 187325 h 1618329"/>
                    <a:gd name="connsiteX1" fmla="*/ 2112407 w 2261830"/>
                    <a:gd name="connsiteY1" fmla="*/ 1144058 h 1618329"/>
                    <a:gd name="connsiteX2" fmla="*/ 2220357 w 2261830"/>
                    <a:gd name="connsiteY2" fmla="*/ 1224491 h 1618329"/>
                    <a:gd name="connsiteX3" fmla="*/ 2220357 w 2261830"/>
                    <a:gd name="connsiteY3" fmla="*/ 1359958 h 1618329"/>
                    <a:gd name="connsiteX4" fmla="*/ 23257 w 2261830"/>
                    <a:gd name="connsiteY4" fmla="*/ 1335616 h 1618329"/>
                    <a:gd name="connsiteX5" fmla="*/ 27491 w 2261830"/>
                    <a:gd name="connsiteY5" fmla="*/ 1228725 h 1618329"/>
                    <a:gd name="connsiteX6" fmla="*/ 137557 w 2261830"/>
                    <a:gd name="connsiteY6" fmla="*/ 1135591 h 1618329"/>
                    <a:gd name="connsiteX7" fmla="*/ 950357 w 2261830"/>
                    <a:gd name="connsiteY7" fmla="*/ 191558 h 1618329"/>
                    <a:gd name="connsiteX8" fmla="*/ 979156 w 2261830"/>
                    <a:gd name="connsiteY8" fmla="*/ 191227 h 1618329"/>
                    <a:gd name="connsiteX9" fmla="*/ 979156 w 2261830"/>
                    <a:gd name="connsiteY9" fmla="*/ 744648 h 1618329"/>
                    <a:gd name="connsiteX10" fmla="*/ 1130915 w 2261830"/>
                    <a:gd name="connsiteY10" fmla="*/ 896407 h 1618329"/>
                    <a:gd name="connsiteX11" fmla="*/ 1282674 w 2261830"/>
                    <a:gd name="connsiteY11" fmla="*/ 744648 h 1618329"/>
                    <a:gd name="connsiteX12" fmla="*/ 1282674 w 2261830"/>
                    <a:gd name="connsiteY12" fmla="*/ 187739 h 1618329"/>
                    <a:gd name="connsiteX13" fmla="*/ 1130915 w 2261830"/>
                    <a:gd name="connsiteY13" fmla="*/ 0 h 1618329"/>
                    <a:gd name="connsiteX14" fmla="*/ 1257274 w 2261830"/>
                    <a:gd name="connsiteY14" fmla="*/ 126359 h 1618329"/>
                    <a:gd name="connsiteX15" fmla="*/ 1257274 w 2261830"/>
                    <a:gd name="connsiteY15" fmla="*/ 741473 h 1618329"/>
                    <a:gd name="connsiteX16" fmla="*/ 1130915 w 2261830"/>
                    <a:gd name="connsiteY16" fmla="*/ 867832 h 1618329"/>
                    <a:gd name="connsiteX17" fmla="*/ 1004556 w 2261830"/>
                    <a:gd name="connsiteY17" fmla="*/ 741473 h 1618329"/>
                    <a:gd name="connsiteX18" fmla="*/ 1004556 w 2261830"/>
                    <a:gd name="connsiteY18" fmla="*/ 126359 h 1618329"/>
                    <a:gd name="connsiteX19" fmla="*/ 1130915 w 2261830"/>
                    <a:gd name="connsiteY19" fmla="*/ 0 h 161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61830" h="1618329">
                      <a:moveTo>
                        <a:pt x="1318657" y="187325"/>
                      </a:moveTo>
                      <a:cubicBezTo>
                        <a:pt x="1856290" y="264936"/>
                        <a:pt x="2091241" y="780168"/>
                        <a:pt x="2112407" y="1144058"/>
                      </a:cubicBezTo>
                      <a:lnTo>
                        <a:pt x="2220357" y="1224491"/>
                      </a:lnTo>
                      <a:cubicBezTo>
                        <a:pt x="2275390" y="1256947"/>
                        <a:pt x="2275919" y="1298927"/>
                        <a:pt x="2220357" y="1359958"/>
                      </a:cubicBezTo>
                      <a:cubicBezTo>
                        <a:pt x="1962653" y="1665641"/>
                        <a:pt x="316416" y="1750130"/>
                        <a:pt x="23257" y="1335616"/>
                      </a:cubicBezTo>
                      <a:cubicBezTo>
                        <a:pt x="2443" y="1307924"/>
                        <a:pt x="-18370" y="1262768"/>
                        <a:pt x="27491" y="1228725"/>
                      </a:cubicBezTo>
                      <a:lnTo>
                        <a:pt x="137557" y="1135591"/>
                      </a:lnTo>
                      <a:cubicBezTo>
                        <a:pt x="192590" y="579613"/>
                        <a:pt x="535491" y="264936"/>
                        <a:pt x="950357" y="191558"/>
                      </a:cubicBezTo>
                      <a:lnTo>
                        <a:pt x="979156" y="191227"/>
                      </a:lnTo>
                      <a:lnTo>
                        <a:pt x="979156" y="744648"/>
                      </a:lnTo>
                      <a:cubicBezTo>
                        <a:pt x="979156" y="828462"/>
                        <a:pt x="1047101" y="896407"/>
                        <a:pt x="1130915" y="896407"/>
                      </a:cubicBezTo>
                      <a:cubicBezTo>
                        <a:pt x="1214729" y="896407"/>
                        <a:pt x="1282674" y="828462"/>
                        <a:pt x="1282674" y="744648"/>
                      </a:cubicBezTo>
                      <a:lnTo>
                        <a:pt x="1282674" y="187739"/>
                      </a:lnTo>
                      <a:close/>
                      <a:moveTo>
                        <a:pt x="1130915" y="0"/>
                      </a:moveTo>
                      <a:cubicBezTo>
                        <a:pt x="1200701" y="0"/>
                        <a:pt x="1257274" y="56573"/>
                        <a:pt x="1257274" y="126359"/>
                      </a:cubicBezTo>
                      <a:lnTo>
                        <a:pt x="1257274" y="741473"/>
                      </a:lnTo>
                      <a:cubicBezTo>
                        <a:pt x="1257274" y="811259"/>
                        <a:pt x="1200701" y="867832"/>
                        <a:pt x="1130915" y="867832"/>
                      </a:cubicBezTo>
                      <a:cubicBezTo>
                        <a:pt x="1061129" y="867832"/>
                        <a:pt x="1004556" y="811259"/>
                        <a:pt x="1004556" y="741473"/>
                      </a:cubicBezTo>
                      <a:lnTo>
                        <a:pt x="1004556" y="126359"/>
                      </a:lnTo>
                      <a:cubicBezTo>
                        <a:pt x="1004556" y="56573"/>
                        <a:pt x="1061129" y="0"/>
                        <a:pt x="1130915" y="0"/>
                      </a:cubicBezTo>
                      <a:close/>
                    </a:path>
                  </a:pathLst>
                </a:cu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1915" kern="0">
                    <a:solidFill>
                      <a:srgbClr val="0051AF"/>
                    </a:solidFill>
                    <a:latin typeface="Segoe UI"/>
                    <a:ea typeface="Segoe UI" pitchFamily="34" charset="0"/>
                    <a:cs typeface="Segoe UI" pitchFamily="34" charset="0"/>
                  </a:endParaRPr>
                </a:p>
              </p:txBody>
            </p:sp>
            <p:sp>
              <p:nvSpPr>
                <p:cNvPr id="298" name="Rectangle 297">
                  <a:extLst>
                    <a:ext uri="{FF2B5EF4-FFF2-40B4-BE49-F238E27FC236}">
                      <a16:creationId xmlns:a16="http://schemas.microsoft.com/office/drawing/2014/main" id="{87ECED9B-B6B2-CAEE-867E-F6FE9373FB52}"/>
                    </a:ext>
                  </a:extLst>
                </p:cNvPr>
                <p:cNvSpPr/>
                <p:nvPr/>
              </p:nvSpPr>
              <p:spPr bwMode="auto">
                <a:xfrm>
                  <a:off x="2729855" y="2903959"/>
                  <a:ext cx="51012" cy="81818"/>
                </a:xfrm>
                <a:prstGeom prst="rect">
                  <a:avLst/>
                </a:prstGeom>
                <a:solidFill>
                  <a:srgbClr val="00BCEB"/>
                </a:solidFill>
                <a:ln w="9525" cap="flat" cmpd="sng" algn="ctr">
                  <a:no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lnSpc>
                      <a:spcPct val="90000"/>
                    </a:lnSpc>
                    <a:defRPr/>
                  </a:pPr>
                  <a:endParaRPr lang="en-US" sz="4182" kern="0">
                    <a:solidFill>
                      <a:srgbClr val="0051AF"/>
                    </a:solidFill>
                    <a:latin typeface="Segoe UI"/>
                    <a:ea typeface="Segoe UI" pitchFamily="34" charset="0"/>
                    <a:cs typeface="Segoe UI" pitchFamily="34" charset="0"/>
                  </a:endParaRPr>
                </a:p>
              </p:txBody>
            </p:sp>
            <p:sp>
              <p:nvSpPr>
                <p:cNvPr id="299" name="Cube 298">
                  <a:extLst>
                    <a:ext uri="{FF2B5EF4-FFF2-40B4-BE49-F238E27FC236}">
                      <a16:creationId xmlns:a16="http://schemas.microsoft.com/office/drawing/2014/main" id="{92ADBB6B-85DA-6391-7462-F872395946A0}"/>
                    </a:ext>
                  </a:extLst>
                </p:cNvPr>
                <p:cNvSpPr/>
                <p:nvPr/>
              </p:nvSpPr>
              <p:spPr bwMode="auto">
                <a:xfrm flipH="1">
                  <a:off x="2715664" y="3017274"/>
                  <a:ext cx="126398" cy="128036"/>
                </a:xfrm>
                <a:prstGeom prst="cube">
                  <a:avLst/>
                </a:prstGeom>
                <a:solidFill>
                  <a:srgbClr val="FFFFFF">
                    <a:lumMod val="75000"/>
                  </a:srgbClr>
                </a:solidFill>
                <a:ln w="3175" cap="flat" cmpd="sng" algn="ctr">
                  <a:noFill/>
                  <a:prstDash val="solid"/>
                  <a:headEnd type="none" w="med" len="med"/>
                  <a:tailEnd type="none" w="med" len="med"/>
                </a:ln>
                <a:effectLst/>
              </p:spPr>
              <p:txBody>
                <a:bodyPr rot="0" spcFirstLastPara="0" vertOverflow="overflow" horzOverflow="overflow" vert="horz" wrap="square" lIns="318600" tIns="254881" rIns="318600" bIns="254881" numCol="1" spcCol="0" rtlCol="0" fromWordArt="0" anchor="t" anchorCtr="0" forceAA="0" compatLnSpc="1">
                  <a:prstTxWarp prst="textNoShape">
                    <a:avLst/>
                  </a:prstTxWarp>
                  <a:noAutofit/>
                </a:bodyPr>
                <a:lstStyle/>
                <a:p>
                  <a:pPr algn="ctr" defTabSz="1624226">
                    <a:lnSpc>
                      <a:spcPct val="90000"/>
                    </a:lnSpc>
                    <a:defRPr/>
                  </a:pPr>
                  <a:endParaRPr lang="en-US" sz="4182" kern="0">
                    <a:solidFill>
                      <a:srgbClr val="0051AF"/>
                    </a:solidFill>
                    <a:latin typeface="Segoe UI"/>
                    <a:ea typeface="Segoe UI" pitchFamily="34" charset="0"/>
                    <a:cs typeface="Segoe UI" pitchFamily="34" charset="0"/>
                  </a:endParaRPr>
                </a:p>
              </p:txBody>
            </p:sp>
            <p:sp>
              <p:nvSpPr>
                <p:cNvPr id="300" name="Freeform: Shape 299">
                  <a:extLst>
                    <a:ext uri="{FF2B5EF4-FFF2-40B4-BE49-F238E27FC236}">
                      <a16:creationId xmlns:a16="http://schemas.microsoft.com/office/drawing/2014/main" id="{295C9EB3-7CE1-455C-E4D2-2D52ED81087F}"/>
                    </a:ext>
                  </a:extLst>
                </p:cNvPr>
                <p:cNvSpPr>
                  <a:spLocks/>
                </p:cNvSpPr>
                <p:nvPr/>
              </p:nvSpPr>
              <p:spPr bwMode="auto">
                <a:xfrm>
                  <a:off x="2458310" y="2924372"/>
                  <a:ext cx="246930" cy="279132"/>
                </a:xfrm>
                <a:custGeom>
                  <a:avLst/>
                  <a:gdLst>
                    <a:gd name="connsiteX0" fmla="*/ 102732 w 16262648"/>
                    <a:gd name="connsiteY0" fmla="*/ 0 h 18383444"/>
                    <a:gd name="connsiteX1" fmla="*/ 16262648 w 16262648"/>
                    <a:gd name="connsiteY1" fmla="*/ 16757560 h 18383444"/>
                    <a:gd name="connsiteX2" fmla="*/ 16262648 w 16262648"/>
                    <a:gd name="connsiteY2" fmla="*/ 18383444 h 18383444"/>
                    <a:gd name="connsiteX3" fmla="*/ 0 w 16262648"/>
                    <a:gd name="connsiteY3" fmla="*/ 653006 h 18383444"/>
                    <a:gd name="connsiteX4" fmla="*/ 0 w 16262648"/>
                    <a:gd name="connsiteY4" fmla="*/ 371645 h 18383444"/>
                    <a:gd name="connsiteX5" fmla="*/ 78776 w 16262648"/>
                    <a:gd name="connsiteY5" fmla="*/ 80538 h 1838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62648" h="18383444">
                      <a:moveTo>
                        <a:pt x="102732" y="0"/>
                      </a:moveTo>
                      <a:lnTo>
                        <a:pt x="16262648" y="16757560"/>
                      </a:lnTo>
                      <a:lnTo>
                        <a:pt x="16262648" y="18383444"/>
                      </a:lnTo>
                      <a:lnTo>
                        <a:pt x="0" y="653006"/>
                      </a:lnTo>
                      <a:lnTo>
                        <a:pt x="0" y="371645"/>
                      </a:lnTo>
                      <a:lnTo>
                        <a:pt x="78776" y="80538"/>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9322" tIns="79660" rIns="159322" bIns="79660" numCol="1" anchor="t" anchorCtr="0" compatLnSpc="1">
                  <a:prstTxWarp prst="textNoShape">
                    <a:avLst/>
                  </a:prstTxWarp>
                  <a:noAutofit/>
                </a:bodyPr>
                <a:lstStyle/>
                <a:p>
                  <a:pPr defTabSz="1593049">
                    <a:defRPr/>
                  </a:pPr>
                  <a:endParaRPr lang="en-US" sz="3136" kern="0">
                    <a:solidFill>
                      <a:srgbClr val="0051AF"/>
                    </a:solidFill>
                    <a:latin typeface="Segoe UI"/>
                  </a:endParaRPr>
                </a:p>
              </p:txBody>
            </p:sp>
            <p:sp>
              <p:nvSpPr>
                <p:cNvPr id="301" name="Rectangle 300">
                  <a:extLst>
                    <a:ext uri="{FF2B5EF4-FFF2-40B4-BE49-F238E27FC236}">
                      <a16:creationId xmlns:a16="http://schemas.microsoft.com/office/drawing/2014/main" id="{21967794-6976-AACB-FECF-3F3A16E9120C}"/>
                    </a:ext>
                  </a:extLst>
                </p:cNvPr>
                <p:cNvSpPr/>
                <p:nvPr/>
              </p:nvSpPr>
              <p:spPr bwMode="auto">
                <a:xfrm rot="2366189">
                  <a:off x="2656973" y="2889948"/>
                  <a:ext cx="31771" cy="60269"/>
                </a:xfrm>
                <a:prstGeom prst="rect">
                  <a:avLst/>
                </a:prstGeom>
                <a:solidFill>
                  <a:srgbClr val="FBAB2C"/>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302" name="Oval 301">
                  <a:extLst>
                    <a:ext uri="{FF2B5EF4-FFF2-40B4-BE49-F238E27FC236}">
                      <a16:creationId xmlns:a16="http://schemas.microsoft.com/office/drawing/2014/main" id="{1721E710-8C2C-9514-CB85-9313658D5D93}"/>
                    </a:ext>
                  </a:extLst>
                </p:cNvPr>
                <p:cNvSpPr/>
                <p:nvPr/>
              </p:nvSpPr>
              <p:spPr bwMode="auto">
                <a:xfrm>
                  <a:off x="2653157" y="2855264"/>
                  <a:ext cx="61833" cy="62551"/>
                </a:xfrm>
                <a:prstGeom prst="ellipse">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sp>
              <p:nvSpPr>
                <p:cNvPr id="303" name="Oval 302">
                  <a:extLst>
                    <a:ext uri="{FF2B5EF4-FFF2-40B4-BE49-F238E27FC236}">
                      <a16:creationId xmlns:a16="http://schemas.microsoft.com/office/drawing/2014/main" id="{3A3F0DBA-B30E-D9CD-F9A1-296EF1249E59}"/>
                    </a:ext>
                  </a:extLst>
                </p:cNvPr>
                <p:cNvSpPr/>
                <p:nvPr/>
              </p:nvSpPr>
              <p:spPr bwMode="auto">
                <a:xfrm rot="11681175">
                  <a:off x="2516342" y="2853395"/>
                  <a:ext cx="19477" cy="19703"/>
                </a:xfrm>
                <a:prstGeom prst="ellipse">
                  <a:avLst/>
                </a:prstGeom>
                <a:solidFill>
                  <a:srgbClr val="000000"/>
                </a:solidFill>
                <a:ln w="9525" cap="flat" cmpd="sng" algn="ctr">
                  <a:noFill/>
                  <a:prstDash val="solid"/>
                  <a:headEnd type="none" w="med" len="med"/>
                  <a:tailEnd type="none" w="med" len="med"/>
                </a:ln>
                <a:effectLst/>
              </p:spPr>
              <p:txBody>
                <a:bodyPr rot="0" spcFirstLastPara="0" vertOverflow="overflow" horzOverflow="overflow" vert="horz" wrap="square" lIns="162471" tIns="81234" rIns="81234" bIns="162471" numCol="1" spcCol="0" rtlCol="0" fromWordArt="0" anchor="b" anchorCtr="0" forceAA="0" compatLnSpc="1">
                  <a:prstTxWarp prst="textNoShape">
                    <a:avLst/>
                  </a:prstTxWarp>
                  <a:noAutofit/>
                </a:bodyPr>
                <a:lstStyle/>
                <a:p>
                  <a:pPr algn="ctr" defTabSz="1623907">
                    <a:defRPr/>
                  </a:pPr>
                  <a:endParaRPr lang="en-US" sz="2843" kern="0" spc="-89">
                    <a:solidFill>
                      <a:srgbClr val="0051AF"/>
                    </a:solidFill>
                    <a:latin typeface="Segoe UI"/>
                    <a:ea typeface="Segoe UI" pitchFamily="34" charset="0"/>
                    <a:cs typeface="Segoe UI" pitchFamily="34" charset="0"/>
                  </a:endParaRPr>
                </a:p>
              </p:txBody>
            </p:sp>
            <p:grpSp>
              <p:nvGrpSpPr>
                <p:cNvPr id="304" name="Group 303">
                  <a:extLst>
                    <a:ext uri="{FF2B5EF4-FFF2-40B4-BE49-F238E27FC236}">
                      <a16:creationId xmlns:a16="http://schemas.microsoft.com/office/drawing/2014/main" id="{03427D19-4A05-61F9-579B-CC67BF59C75A}"/>
                    </a:ext>
                  </a:extLst>
                </p:cNvPr>
                <p:cNvGrpSpPr/>
                <p:nvPr/>
              </p:nvGrpSpPr>
              <p:grpSpPr>
                <a:xfrm>
                  <a:off x="2459671" y="3092737"/>
                  <a:ext cx="183996" cy="143467"/>
                  <a:chOff x="2457290" y="3095118"/>
                  <a:chExt cx="183996" cy="143467"/>
                </a:xfrm>
              </p:grpSpPr>
              <p:sp>
                <p:nvSpPr>
                  <p:cNvPr id="305" name="Parallelogram 304">
                    <a:extLst>
                      <a:ext uri="{FF2B5EF4-FFF2-40B4-BE49-F238E27FC236}">
                        <a16:creationId xmlns:a16="http://schemas.microsoft.com/office/drawing/2014/main" id="{D2905406-809C-1721-7E77-6C6FAFDB3680}"/>
                      </a:ext>
                    </a:extLst>
                  </p:cNvPr>
                  <p:cNvSpPr/>
                  <p:nvPr/>
                </p:nvSpPr>
                <p:spPr bwMode="auto">
                  <a:xfrm flipH="1">
                    <a:off x="2564705" y="3170885"/>
                    <a:ext cx="49534" cy="9568"/>
                  </a:xfrm>
                  <a:prstGeom prst="parallelogram">
                    <a:avLst>
                      <a:gd name="adj" fmla="val 87412"/>
                    </a:avLst>
                  </a:pr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06" name="Parallelogram 305">
                    <a:extLst>
                      <a:ext uri="{FF2B5EF4-FFF2-40B4-BE49-F238E27FC236}">
                        <a16:creationId xmlns:a16="http://schemas.microsoft.com/office/drawing/2014/main" id="{DC8578F0-9ACD-0C3F-C3EA-FC9C5C69A388}"/>
                      </a:ext>
                    </a:extLst>
                  </p:cNvPr>
                  <p:cNvSpPr/>
                  <p:nvPr/>
                </p:nvSpPr>
                <p:spPr bwMode="auto">
                  <a:xfrm rot="5400000">
                    <a:off x="2545850" y="3189128"/>
                    <a:ext cx="45880" cy="10330"/>
                  </a:xfrm>
                  <a:prstGeom prst="parallelogram">
                    <a:avLst>
                      <a:gd name="adj" fmla="val 111797"/>
                    </a:avLst>
                  </a:pr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07" name="Rectangle 306">
                    <a:extLst>
                      <a:ext uri="{FF2B5EF4-FFF2-40B4-BE49-F238E27FC236}">
                        <a16:creationId xmlns:a16="http://schemas.microsoft.com/office/drawing/2014/main" id="{F0A7B93B-49B4-5434-1CD0-37F40E9F163D}"/>
                      </a:ext>
                    </a:extLst>
                  </p:cNvPr>
                  <p:cNvSpPr/>
                  <p:nvPr/>
                </p:nvSpPr>
                <p:spPr bwMode="auto">
                  <a:xfrm flipH="1">
                    <a:off x="2575369" y="3181526"/>
                    <a:ext cx="38936" cy="37416"/>
                  </a:xfrm>
                  <a:prstGeom prst="rect">
                    <a:avLst/>
                  </a:pr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08" name="Parallelogram 307">
                    <a:extLst>
                      <a:ext uri="{FF2B5EF4-FFF2-40B4-BE49-F238E27FC236}">
                        <a16:creationId xmlns:a16="http://schemas.microsoft.com/office/drawing/2014/main" id="{41C4B930-83C8-E307-EDAD-B108264DFC65}"/>
                      </a:ext>
                    </a:extLst>
                  </p:cNvPr>
                  <p:cNvSpPr/>
                  <p:nvPr/>
                </p:nvSpPr>
                <p:spPr bwMode="auto">
                  <a:xfrm flipH="1">
                    <a:off x="2525449" y="3170885"/>
                    <a:ext cx="49535" cy="9568"/>
                  </a:xfrm>
                  <a:prstGeom prst="parallelogram">
                    <a:avLst>
                      <a:gd name="adj" fmla="val 87412"/>
                    </a:avLst>
                  </a:pr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09" name="Freeform: Shape 308">
                    <a:extLst>
                      <a:ext uri="{FF2B5EF4-FFF2-40B4-BE49-F238E27FC236}">
                        <a16:creationId xmlns:a16="http://schemas.microsoft.com/office/drawing/2014/main" id="{7E350029-BB57-5B04-3C88-C0A33C3ADD0B}"/>
                      </a:ext>
                    </a:extLst>
                  </p:cNvPr>
                  <p:cNvSpPr/>
                  <p:nvPr/>
                </p:nvSpPr>
                <p:spPr bwMode="auto">
                  <a:xfrm flipH="1">
                    <a:off x="2535732" y="3181526"/>
                    <a:ext cx="38936" cy="37416"/>
                  </a:xfrm>
                  <a:custGeom>
                    <a:avLst/>
                    <a:gdLst>
                      <a:gd name="connsiteX0" fmla="*/ 2564304 w 2564304"/>
                      <a:gd name="connsiteY0" fmla="*/ 0 h 2464156"/>
                      <a:gd name="connsiteX1" fmla="*/ 0 w 2564304"/>
                      <a:gd name="connsiteY1" fmla="*/ 0 h 2464156"/>
                      <a:gd name="connsiteX2" fmla="*/ 0 w 2564304"/>
                      <a:gd name="connsiteY2" fmla="*/ 2464156 h 2464156"/>
                      <a:gd name="connsiteX3" fmla="*/ 1875264 w 2564304"/>
                      <a:gd name="connsiteY3" fmla="*/ 2464156 h 2464156"/>
                      <a:gd name="connsiteX4" fmla="*/ 2129340 w 2564304"/>
                      <a:gd name="connsiteY4" fmla="*/ 2238705 h 2464156"/>
                      <a:gd name="connsiteX5" fmla="*/ 2460068 w 2564304"/>
                      <a:gd name="connsiteY5" fmla="*/ 1930830 h 2464156"/>
                      <a:gd name="connsiteX6" fmla="*/ 2564304 w 2564304"/>
                      <a:gd name="connsiteY6" fmla="*/ 1829051 h 246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4304" h="2464156">
                        <a:moveTo>
                          <a:pt x="2564304" y="0"/>
                        </a:moveTo>
                        <a:lnTo>
                          <a:pt x="0" y="0"/>
                        </a:lnTo>
                        <a:lnTo>
                          <a:pt x="0" y="2464156"/>
                        </a:lnTo>
                        <a:lnTo>
                          <a:pt x="1875264" y="2464156"/>
                        </a:lnTo>
                        <a:lnTo>
                          <a:pt x="2129340" y="2238705"/>
                        </a:lnTo>
                        <a:cubicBezTo>
                          <a:pt x="2240812" y="2137391"/>
                          <a:pt x="2351064" y="2034757"/>
                          <a:pt x="2460068" y="1930830"/>
                        </a:cubicBezTo>
                        <a:lnTo>
                          <a:pt x="2564304" y="1829051"/>
                        </a:lnTo>
                        <a:close/>
                      </a:path>
                    </a:pathLst>
                  </a:cu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0" name="Parallelogram 309">
                    <a:extLst>
                      <a:ext uri="{FF2B5EF4-FFF2-40B4-BE49-F238E27FC236}">
                        <a16:creationId xmlns:a16="http://schemas.microsoft.com/office/drawing/2014/main" id="{DEC92596-47BF-4D81-6242-0663883BBAFB}"/>
                      </a:ext>
                    </a:extLst>
                  </p:cNvPr>
                  <p:cNvSpPr/>
                  <p:nvPr/>
                </p:nvSpPr>
                <p:spPr bwMode="auto">
                  <a:xfrm flipH="1">
                    <a:off x="2544373" y="3132203"/>
                    <a:ext cx="49534" cy="9568"/>
                  </a:xfrm>
                  <a:prstGeom prst="parallelogram">
                    <a:avLst>
                      <a:gd name="adj" fmla="val 87412"/>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1" name="Parallelogram 310">
                    <a:extLst>
                      <a:ext uri="{FF2B5EF4-FFF2-40B4-BE49-F238E27FC236}">
                        <a16:creationId xmlns:a16="http://schemas.microsoft.com/office/drawing/2014/main" id="{28698881-06C8-C228-5D0E-316171259E42}"/>
                      </a:ext>
                    </a:extLst>
                  </p:cNvPr>
                  <p:cNvSpPr/>
                  <p:nvPr/>
                </p:nvSpPr>
                <p:spPr bwMode="auto">
                  <a:xfrm rot="5400000">
                    <a:off x="2525518" y="3150446"/>
                    <a:ext cx="45880" cy="10330"/>
                  </a:xfrm>
                  <a:prstGeom prst="parallelogram">
                    <a:avLst>
                      <a:gd name="adj" fmla="val 111797"/>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2" name="Rectangle 311">
                    <a:extLst>
                      <a:ext uri="{FF2B5EF4-FFF2-40B4-BE49-F238E27FC236}">
                        <a16:creationId xmlns:a16="http://schemas.microsoft.com/office/drawing/2014/main" id="{776268B5-D6C8-BAAD-5721-37B8B3638A25}"/>
                      </a:ext>
                    </a:extLst>
                  </p:cNvPr>
                  <p:cNvSpPr/>
                  <p:nvPr/>
                </p:nvSpPr>
                <p:spPr bwMode="auto">
                  <a:xfrm flipH="1">
                    <a:off x="2555037" y="3142845"/>
                    <a:ext cx="38936" cy="37416"/>
                  </a:xfrm>
                  <a:prstGeom prst="rect">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3" name="Parallelogram 312">
                    <a:extLst>
                      <a:ext uri="{FF2B5EF4-FFF2-40B4-BE49-F238E27FC236}">
                        <a16:creationId xmlns:a16="http://schemas.microsoft.com/office/drawing/2014/main" id="{FDE50DAE-BFDD-E722-CAEC-ABC01DB51C0B}"/>
                      </a:ext>
                    </a:extLst>
                  </p:cNvPr>
                  <p:cNvSpPr/>
                  <p:nvPr/>
                </p:nvSpPr>
                <p:spPr bwMode="auto">
                  <a:xfrm flipH="1">
                    <a:off x="2506509" y="3132203"/>
                    <a:ext cx="49535" cy="9568"/>
                  </a:xfrm>
                  <a:prstGeom prst="parallelogram">
                    <a:avLst>
                      <a:gd name="adj" fmla="val 87412"/>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4" name="Parallelogram 313">
                    <a:extLst>
                      <a:ext uri="{FF2B5EF4-FFF2-40B4-BE49-F238E27FC236}">
                        <a16:creationId xmlns:a16="http://schemas.microsoft.com/office/drawing/2014/main" id="{63DA4DB7-7DD3-E0FD-18F5-E01E78575FD8}"/>
                      </a:ext>
                    </a:extLst>
                  </p:cNvPr>
                  <p:cNvSpPr/>
                  <p:nvPr/>
                </p:nvSpPr>
                <p:spPr bwMode="auto">
                  <a:xfrm rot="5400000">
                    <a:off x="2487274" y="3150446"/>
                    <a:ext cx="45880" cy="10330"/>
                  </a:xfrm>
                  <a:prstGeom prst="parallelogram">
                    <a:avLst>
                      <a:gd name="adj" fmla="val 111797"/>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5" name="Rectangle 314">
                    <a:extLst>
                      <a:ext uri="{FF2B5EF4-FFF2-40B4-BE49-F238E27FC236}">
                        <a16:creationId xmlns:a16="http://schemas.microsoft.com/office/drawing/2014/main" id="{C0089268-7804-D066-4390-EA125AD42B12}"/>
                      </a:ext>
                    </a:extLst>
                  </p:cNvPr>
                  <p:cNvSpPr/>
                  <p:nvPr/>
                </p:nvSpPr>
                <p:spPr bwMode="auto">
                  <a:xfrm flipH="1">
                    <a:off x="2516792" y="3142845"/>
                    <a:ext cx="38936" cy="37416"/>
                  </a:xfrm>
                  <a:prstGeom prst="rect">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6" name="Parallelogram 315">
                    <a:extLst>
                      <a:ext uri="{FF2B5EF4-FFF2-40B4-BE49-F238E27FC236}">
                        <a16:creationId xmlns:a16="http://schemas.microsoft.com/office/drawing/2014/main" id="{2DD2FD75-4F68-DB49-7154-C529E9EEA733}"/>
                      </a:ext>
                    </a:extLst>
                  </p:cNvPr>
                  <p:cNvSpPr/>
                  <p:nvPr/>
                </p:nvSpPr>
                <p:spPr bwMode="auto">
                  <a:xfrm flipH="1">
                    <a:off x="2515490" y="3095353"/>
                    <a:ext cx="49534" cy="9568"/>
                  </a:xfrm>
                  <a:prstGeom prst="parallelogram">
                    <a:avLst>
                      <a:gd name="adj" fmla="val 87412"/>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7" name="Parallelogram 316">
                    <a:extLst>
                      <a:ext uri="{FF2B5EF4-FFF2-40B4-BE49-F238E27FC236}">
                        <a16:creationId xmlns:a16="http://schemas.microsoft.com/office/drawing/2014/main" id="{F64F530D-5B8C-FE7C-20C7-E7D1C7CB1D78}"/>
                      </a:ext>
                    </a:extLst>
                  </p:cNvPr>
                  <p:cNvSpPr/>
                  <p:nvPr/>
                </p:nvSpPr>
                <p:spPr bwMode="auto">
                  <a:xfrm rot="5400000">
                    <a:off x="2496635" y="3112893"/>
                    <a:ext cx="45880" cy="10330"/>
                  </a:xfrm>
                  <a:prstGeom prst="parallelogram">
                    <a:avLst>
                      <a:gd name="adj" fmla="val 111797"/>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8" name="Rectangle 317">
                    <a:extLst>
                      <a:ext uri="{FF2B5EF4-FFF2-40B4-BE49-F238E27FC236}">
                        <a16:creationId xmlns:a16="http://schemas.microsoft.com/office/drawing/2014/main" id="{0389CAAA-BE71-997E-5DB7-B3BAEA41CF69}"/>
                      </a:ext>
                    </a:extLst>
                  </p:cNvPr>
                  <p:cNvSpPr/>
                  <p:nvPr/>
                </p:nvSpPr>
                <p:spPr bwMode="auto">
                  <a:xfrm flipH="1">
                    <a:off x="2526154" y="3105291"/>
                    <a:ext cx="38936" cy="37416"/>
                  </a:xfrm>
                  <a:prstGeom prst="rect">
                    <a:avLst/>
                  </a:prstGeom>
                  <a:solidFill>
                    <a:srgbClr val="505050">
                      <a:lumMod val="20000"/>
                      <a:lumOff val="80000"/>
                    </a:srgbClr>
                  </a:solidFill>
                  <a:ln w="3175" cap="flat" cmpd="sng" algn="ctr">
                    <a:solidFill>
                      <a:srgbClr val="002050"/>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19" name="Parallelogram 318">
                    <a:extLst>
                      <a:ext uri="{FF2B5EF4-FFF2-40B4-BE49-F238E27FC236}">
                        <a16:creationId xmlns:a16="http://schemas.microsoft.com/office/drawing/2014/main" id="{B45C6FD7-439F-FEC1-04C8-561256DC4DD7}"/>
                      </a:ext>
                    </a:extLst>
                  </p:cNvPr>
                  <p:cNvSpPr/>
                  <p:nvPr/>
                </p:nvSpPr>
                <p:spPr bwMode="auto">
                  <a:xfrm flipH="1">
                    <a:off x="2591686" y="3190527"/>
                    <a:ext cx="49534" cy="9568"/>
                  </a:xfrm>
                  <a:prstGeom prst="parallelogram">
                    <a:avLst>
                      <a:gd name="adj" fmla="val 87412"/>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0" name="Parallelogram 319">
                    <a:extLst>
                      <a:ext uri="{FF2B5EF4-FFF2-40B4-BE49-F238E27FC236}">
                        <a16:creationId xmlns:a16="http://schemas.microsoft.com/office/drawing/2014/main" id="{B275D44E-17D6-0963-E513-C26203803E91}"/>
                      </a:ext>
                    </a:extLst>
                  </p:cNvPr>
                  <p:cNvSpPr/>
                  <p:nvPr/>
                </p:nvSpPr>
                <p:spPr bwMode="auto">
                  <a:xfrm rot="5400000">
                    <a:off x="2572831" y="3208770"/>
                    <a:ext cx="45880" cy="10330"/>
                  </a:xfrm>
                  <a:prstGeom prst="parallelogram">
                    <a:avLst>
                      <a:gd name="adj" fmla="val 111797"/>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1" name="Rectangle 320">
                    <a:extLst>
                      <a:ext uri="{FF2B5EF4-FFF2-40B4-BE49-F238E27FC236}">
                        <a16:creationId xmlns:a16="http://schemas.microsoft.com/office/drawing/2014/main" id="{1E82681D-69CA-6671-3225-564DE59AE206}"/>
                      </a:ext>
                    </a:extLst>
                  </p:cNvPr>
                  <p:cNvSpPr/>
                  <p:nvPr/>
                </p:nvSpPr>
                <p:spPr bwMode="auto">
                  <a:xfrm flipH="1">
                    <a:off x="2602350" y="3201169"/>
                    <a:ext cx="38936" cy="37416"/>
                  </a:xfrm>
                  <a:prstGeom prst="rect">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2" name="Parallelogram 321">
                    <a:extLst>
                      <a:ext uri="{FF2B5EF4-FFF2-40B4-BE49-F238E27FC236}">
                        <a16:creationId xmlns:a16="http://schemas.microsoft.com/office/drawing/2014/main" id="{DFE02060-1E48-A05A-0594-B70B876947E2}"/>
                      </a:ext>
                    </a:extLst>
                  </p:cNvPr>
                  <p:cNvSpPr/>
                  <p:nvPr/>
                </p:nvSpPr>
                <p:spPr bwMode="auto">
                  <a:xfrm flipH="1">
                    <a:off x="2552429" y="3190527"/>
                    <a:ext cx="49534" cy="9568"/>
                  </a:xfrm>
                  <a:prstGeom prst="parallelogram">
                    <a:avLst>
                      <a:gd name="adj" fmla="val 87412"/>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3" name="Freeform: Shape 322">
                    <a:extLst>
                      <a:ext uri="{FF2B5EF4-FFF2-40B4-BE49-F238E27FC236}">
                        <a16:creationId xmlns:a16="http://schemas.microsoft.com/office/drawing/2014/main" id="{B1B6129F-7D35-C46D-F8A9-A316B30B5A49}"/>
                      </a:ext>
                    </a:extLst>
                  </p:cNvPr>
                  <p:cNvSpPr/>
                  <p:nvPr/>
                </p:nvSpPr>
                <p:spPr bwMode="auto">
                  <a:xfrm rot="5400000">
                    <a:off x="2535983" y="3205981"/>
                    <a:ext cx="40302" cy="10330"/>
                  </a:xfrm>
                  <a:custGeom>
                    <a:avLst/>
                    <a:gdLst>
                      <a:gd name="connsiteX0" fmla="*/ 0 w 2654224"/>
                      <a:gd name="connsiteY0" fmla="*/ 680312 h 680312"/>
                      <a:gd name="connsiteX1" fmla="*/ 760566 w 2654224"/>
                      <a:gd name="connsiteY1" fmla="*/ 0 h 680312"/>
                      <a:gd name="connsiteX2" fmla="*/ 2654224 w 2654224"/>
                      <a:gd name="connsiteY2" fmla="*/ 0 h 680312"/>
                      <a:gd name="connsiteX3" fmla="*/ 2490679 w 2654224"/>
                      <a:gd name="connsiteY3" fmla="*/ 213312 h 680312"/>
                      <a:gd name="connsiteX4" fmla="*/ 2206987 w 2654224"/>
                      <a:gd name="connsiteY4" fmla="*/ 565560 h 680312"/>
                      <a:gd name="connsiteX5" fmla="*/ 2109960 w 2654224"/>
                      <a:gd name="connsiteY5" fmla="*/ 680312 h 68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224" h="680312">
                        <a:moveTo>
                          <a:pt x="0" y="680312"/>
                        </a:moveTo>
                        <a:lnTo>
                          <a:pt x="760566" y="0"/>
                        </a:lnTo>
                        <a:lnTo>
                          <a:pt x="2654224" y="0"/>
                        </a:lnTo>
                        <a:lnTo>
                          <a:pt x="2490679" y="213312"/>
                        </a:lnTo>
                        <a:cubicBezTo>
                          <a:pt x="2397500" y="331884"/>
                          <a:pt x="2302927" y="449308"/>
                          <a:pt x="2206987" y="565560"/>
                        </a:cubicBezTo>
                        <a:lnTo>
                          <a:pt x="2109960" y="680312"/>
                        </a:lnTo>
                        <a:close/>
                      </a:path>
                    </a:pathLst>
                  </a:cu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4" name="Freeform: Shape 323">
                    <a:extLst>
                      <a:ext uri="{FF2B5EF4-FFF2-40B4-BE49-F238E27FC236}">
                        <a16:creationId xmlns:a16="http://schemas.microsoft.com/office/drawing/2014/main" id="{2A583C88-64C8-AAE0-3EBA-A852153F3F66}"/>
                      </a:ext>
                    </a:extLst>
                  </p:cNvPr>
                  <p:cNvSpPr/>
                  <p:nvPr/>
                </p:nvSpPr>
                <p:spPr bwMode="auto">
                  <a:xfrm flipH="1">
                    <a:off x="2562712" y="3201169"/>
                    <a:ext cx="38935" cy="37416"/>
                  </a:xfrm>
                  <a:custGeom>
                    <a:avLst/>
                    <a:gdLst>
                      <a:gd name="connsiteX0" fmla="*/ 2564276 w 2564276"/>
                      <a:gd name="connsiteY0" fmla="*/ 0 h 2464156"/>
                      <a:gd name="connsiteX1" fmla="*/ 0 w 2564276"/>
                      <a:gd name="connsiteY1" fmla="*/ 0 h 2464156"/>
                      <a:gd name="connsiteX2" fmla="*/ 0 w 2564276"/>
                      <a:gd name="connsiteY2" fmla="*/ 2464156 h 2464156"/>
                      <a:gd name="connsiteX3" fmla="*/ 1999512 w 2564276"/>
                      <a:gd name="connsiteY3" fmla="*/ 2464156 h 2464156"/>
                      <a:gd name="connsiteX4" fmla="*/ 2145720 w 2564276"/>
                      <a:gd name="connsiteY4" fmla="*/ 2362801 h 2464156"/>
                      <a:gd name="connsiteX5" fmla="*/ 2511576 w 2564276"/>
                      <a:gd name="connsiteY5" fmla="*/ 2095970 h 2464156"/>
                      <a:gd name="connsiteX6" fmla="*/ 2564276 w 2564276"/>
                      <a:gd name="connsiteY6" fmla="*/ 2055566 h 246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4276" h="2464156">
                        <a:moveTo>
                          <a:pt x="2564276" y="0"/>
                        </a:moveTo>
                        <a:lnTo>
                          <a:pt x="0" y="0"/>
                        </a:lnTo>
                        <a:lnTo>
                          <a:pt x="0" y="2464156"/>
                        </a:lnTo>
                        <a:lnTo>
                          <a:pt x="1999512" y="2464156"/>
                        </a:lnTo>
                        <a:lnTo>
                          <a:pt x="2145720" y="2362801"/>
                        </a:lnTo>
                        <a:cubicBezTo>
                          <a:pt x="2268780" y="2275291"/>
                          <a:pt x="2390740" y="2186339"/>
                          <a:pt x="2511576" y="2095970"/>
                        </a:cubicBezTo>
                        <a:lnTo>
                          <a:pt x="2564276" y="2055566"/>
                        </a:lnTo>
                        <a:close/>
                      </a:path>
                    </a:pathLst>
                  </a:cu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5" name="Parallelogram 324">
                    <a:extLst>
                      <a:ext uri="{FF2B5EF4-FFF2-40B4-BE49-F238E27FC236}">
                        <a16:creationId xmlns:a16="http://schemas.microsoft.com/office/drawing/2014/main" id="{CCF7213A-306B-1F1B-359A-9086054259BC}"/>
                      </a:ext>
                    </a:extLst>
                  </p:cNvPr>
                  <p:cNvSpPr/>
                  <p:nvPr/>
                </p:nvSpPr>
                <p:spPr bwMode="auto">
                  <a:xfrm flipH="1">
                    <a:off x="2571353" y="3151845"/>
                    <a:ext cx="49534" cy="9568"/>
                  </a:xfrm>
                  <a:prstGeom prst="parallelogram">
                    <a:avLst>
                      <a:gd name="adj" fmla="val 87412"/>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6" name="Parallelogram 325">
                    <a:extLst>
                      <a:ext uri="{FF2B5EF4-FFF2-40B4-BE49-F238E27FC236}">
                        <a16:creationId xmlns:a16="http://schemas.microsoft.com/office/drawing/2014/main" id="{ADF6A173-9660-92C6-5B1A-5E3148B84180}"/>
                      </a:ext>
                    </a:extLst>
                  </p:cNvPr>
                  <p:cNvSpPr/>
                  <p:nvPr/>
                </p:nvSpPr>
                <p:spPr bwMode="auto">
                  <a:xfrm rot="5400000">
                    <a:off x="2552498" y="3170089"/>
                    <a:ext cx="45880" cy="10330"/>
                  </a:xfrm>
                  <a:prstGeom prst="parallelogram">
                    <a:avLst>
                      <a:gd name="adj" fmla="val 111797"/>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7" name="Rectangle 326">
                    <a:extLst>
                      <a:ext uri="{FF2B5EF4-FFF2-40B4-BE49-F238E27FC236}">
                        <a16:creationId xmlns:a16="http://schemas.microsoft.com/office/drawing/2014/main" id="{98CA5122-B27B-467E-C192-A6CF3EC75D70}"/>
                      </a:ext>
                    </a:extLst>
                  </p:cNvPr>
                  <p:cNvSpPr/>
                  <p:nvPr/>
                </p:nvSpPr>
                <p:spPr bwMode="auto">
                  <a:xfrm flipH="1">
                    <a:off x="2582018" y="3162487"/>
                    <a:ext cx="38936" cy="37416"/>
                  </a:xfrm>
                  <a:prstGeom prst="rect">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8" name="Parallelogram 327">
                    <a:extLst>
                      <a:ext uri="{FF2B5EF4-FFF2-40B4-BE49-F238E27FC236}">
                        <a16:creationId xmlns:a16="http://schemas.microsoft.com/office/drawing/2014/main" id="{813CDD7D-2FD3-231B-489D-DA2B608B6964}"/>
                      </a:ext>
                    </a:extLst>
                  </p:cNvPr>
                  <p:cNvSpPr/>
                  <p:nvPr/>
                </p:nvSpPr>
                <p:spPr bwMode="auto">
                  <a:xfrm flipH="1">
                    <a:off x="2533490" y="3151845"/>
                    <a:ext cx="49534" cy="9568"/>
                  </a:xfrm>
                  <a:prstGeom prst="parallelogram">
                    <a:avLst>
                      <a:gd name="adj" fmla="val 87412"/>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29" name="Rectangle 328">
                    <a:extLst>
                      <a:ext uri="{FF2B5EF4-FFF2-40B4-BE49-F238E27FC236}">
                        <a16:creationId xmlns:a16="http://schemas.microsoft.com/office/drawing/2014/main" id="{0D4331EB-C6C5-B732-24BC-810A25DC8443}"/>
                      </a:ext>
                    </a:extLst>
                  </p:cNvPr>
                  <p:cNvSpPr/>
                  <p:nvPr/>
                </p:nvSpPr>
                <p:spPr bwMode="auto">
                  <a:xfrm flipH="1">
                    <a:off x="2543773" y="3162487"/>
                    <a:ext cx="38935" cy="37416"/>
                  </a:xfrm>
                  <a:prstGeom prst="rect">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0" name="Parallelogram 329">
                    <a:extLst>
                      <a:ext uri="{FF2B5EF4-FFF2-40B4-BE49-F238E27FC236}">
                        <a16:creationId xmlns:a16="http://schemas.microsoft.com/office/drawing/2014/main" id="{732A4C00-EA9C-B289-94D9-784BFADA0B1C}"/>
                      </a:ext>
                    </a:extLst>
                  </p:cNvPr>
                  <p:cNvSpPr/>
                  <p:nvPr/>
                </p:nvSpPr>
                <p:spPr bwMode="auto">
                  <a:xfrm flipH="1">
                    <a:off x="2488505" y="3170885"/>
                    <a:ext cx="49534" cy="9568"/>
                  </a:xfrm>
                  <a:prstGeom prst="parallelogram">
                    <a:avLst>
                      <a:gd name="adj" fmla="val 87412"/>
                    </a:avLst>
                  </a:pr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1" name="Parallelogram 330">
                    <a:extLst>
                      <a:ext uri="{FF2B5EF4-FFF2-40B4-BE49-F238E27FC236}">
                        <a16:creationId xmlns:a16="http://schemas.microsoft.com/office/drawing/2014/main" id="{F5A76D15-A755-CDFB-67C4-A1CD16140B35}"/>
                      </a:ext>
                    </a:extLst>
                  </p:cNvPr>
                  <p:cNvSpPr/>
                  <p:nvPr/>
                </p:nvSpPr>
                <p:spPr bwMode="auto">
                  <a:xfrm rot="5400000">
                    <a:off x="2469650" y="3189128"/>
                    <a:ext cx="45880" cy="10330"/>
                  </a:xfrm>
                  <a:prstGeom prst="parallelogram">
                    <a:avLst>
                      <a:gd name="adj" fmla="val 111797"/>
                    </a:avLst>
                  </a:pr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2" name="Rectangle 331">
                    <a:extLst>
                      <a:ext uri="{FF2B5EF4-FFF2-40B4-BE49-F238E27FC236}">
                        <a16:creationId xmlns:a16="http://schemas.microsoft.com/office/drawing/2014/main" id="{81854EB6-3C9C-36EC-FD65-A43190EFD41F}"/>
                      </a:ext>
                    </a:extLst>
                  </p:cNvPr>
                  <p:cNvSpPr/>
                  <p:nvPr/>
                </p:nvSpPr>
                <p:spPr bwMode="auto">
                  <a:xfrm flipH="1">
                    <a:off x="2499169" y="3181526"/>
                    <a:ext cx="38936" cy="37416"/>
                  </a:xfrm>
                  <a:prstGeom prst="rect">
                    <a:avLst/>
                  </a:pr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3" name="Freeform: Shape 332">
                    <a:extLst>
                      <a:ext uri="{FF2B5EF4-FFF2-40B4-BE49-F238E27FC236}">
                        <a16:creationId xmlns:a16="http://schemas.microsoft.com/office/drawing/2014/main" id="{F15A0A37-717D-0E93-337A-ED9339AB8A92}"/>
                      </a:ext>
                    </a:extLst>
                  </p:cNvPr>
                  <p:cNvSpPr/>
                  <p:nvPr/>
                </p:nvSpPr>
                <p:spPr bwMode="auto">
                  <a:xfrm flipH="1">
                    <a:off x="2459532" y="3181526"/>
                    <a:ext cx="38936" cy="37416"/>
                  </a:xfrm>
                  <a:custGeom>
                    <a:avLst/>
                    <a:gdLst>
                      <a:gd name="connsiteX0" fmla="*/ 2564304 w 2564304"/>
                      <a:gd name="connsiteY0" fmla="*/ 0 h 2464156"/>
                      <a:gd name="connsiteX1" fmla="*/ 0 w 2564304"/>
                      <a:gd name="connsiteY1" fmla="*/ 0 h 2464156"/>
                      <a:gd name="connsiteX2" fmla="*/ 0 w 2564304"/>
                      <a:gd name="connsiteY2" fmla="*/ 2464156 h 2464156"/>
                      <a:gd name="connsiteX3" fmla="*/ 1875264 w 2564304"/>
                      <a:gd name="connsiteY3" fmla="*/ 2464156 h 2464156"/>
                      <a:gd name="connsiteX4" fmla="*/ 2129340 w 2564304"/>
                      <a:gd name="connsiteY4" fmla="*/ 2238705 h 2464156"/>
                      <a:gd name="connsiteX5" fmla="*/ 2460068 w 2564304"/>
                      <a:gd name="connsiteY5" fmla="*/ 1930830 h 2464156"/>
                      <a:gd name="connsiteX6" fmla="*/ 2564304 w 2564304"/>
                      <a:gd name="connsiteY6" fmla="*/ 1829051 h 246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4304" h="2464156">
                        <a:moveTo>
                          <a:pt x="2564304" y="0"/>
                        </a:moveTo>
                        <a:lnTo>
                          <a:pt x="0" y="0"/>
                        </a:lnTo>
                        <a:lnTo>
                          <a:pt x="0" y="2464156"/>
                        </a:lnTo>
                        <a:lnTo>
                          <a:pt x="1875264" y="2464156"/>
                        </a:lnTo>
                        <a:lnTo>
                          <a:pt x="2129340" y="2238705"/>
                        </a:lnTo>
                        <a:cubicBezTo>
                          <a:pt x="2240812" y="2137391"/>
                          <a:pt x="2351064" y="2034757"/>
                          <a:pt x="2460068" y="1930830"/>
                        </a:cubicBezTo>
                        <a:lnTo>
                          <a:pt x="2564304" y="1829051"/>
                        </a:lnTo>
                        <a:close/>
                      </a:path>
                    </a:pathLst>
                  </a:custGeom>
                  <a:solidFill>
                    <a:srgbClr val="505050">
                      <a:lumMod val="20000"/>
                      <a:lumOff val="80000"/>
                    </a:srgbClr>
                  </a:solidFill>
                  <a:ln w="3175" cap="flat" cmpd="sng" algn="ctr">
                    <a:solidFill>
                      <a:srgbClr val="CDF4FF"/>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4" name="Parallelogram 333">
                    <a:extLst>
                      <a:ext uri="{FF2B5EF4-FFF2-40B4-BE49-F238E27FC236}">
                        <a16:creationId xmlns:a16="http://schemas.microsoft.com/office/drawing/2014/main" id="{D81751A2-1DA1-93DA-1EB0-CAAB26934B4E}"/>
                      </a:ext>
                    </a:extLst>
                  </p:cNvPr>
                  <p:cNvSpPr/>
                  <p:nvPr/>
                </p:nvSpPr>
                <p:spPr bwMode="auto">
                  <a:xfrm flipH="1">
                    <a:off x="2515486" y="3190527"/>
                    <a:ext cx="49534" cy="9568"/>
                  </a:xfrm>
                  <a:prstGeom prst="parallelogram">
                    <a:avLst>
                      <a:gd name="adj" fmla="val 87412"/>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5" name="Parallelogram 334">
                    <a:extLst>
                      <a:ext uri="{FF2B5EF4-FFF2-40B4-BE49-F238E27FC236}">
                        <a16:creationId xmlns:a16="http://schemas.microsoft.com/office/drawing/2014/main" id="{A8422F38-B1CF-36A7-E6C0-3F99FF78E540}"/>
                      </a:ext>
                    </a:extLst>
                  </p:cNvPr>
                  <p:cNvSpPr/>
                  <p:nvPr/>
                </p:nvSpPr>
                <p:spPr bwMode="auto">
                  <a:xfrm rot="5400000">
                    <a:off x="2496631" y="3208770"/>
                    <a:ext cx="45880" cy="10330"/>
                  </a:xfrm>
                  <a:prstGeom prst="parallelogram">
                    <a:avLst>
                      <a:gd name="adj" fmla="val 111797"/>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6" name="Rectangle 335">
                    <a:extLst>
                      <a:ext uri="{FF2B5EF4-FFF2-40B4-BE49-F238E27FC236}">
                        <a16:creationId xmlns:a16="http://schemas.microsoft.com/office/drawing/2014/main" id="{B8F5221B-087D-0073-B9BC-AA41C2864616}"/>
                      </a:ext>
                    </a:extLst>
                  </p:cNvPr>
                  <p:cNvSpPr/>
                  <p:nvPr/>
                </p:nvSpPr>
                <p:spPr bwMode="auto">
                  <a:xfrm flipH="1">
                    <a:off x="2526150" y="3201169"/>
                    <a:ext cx="38936" cy="37416"/>
                  </a:xfrm>
                  <a:prstGeom prst="rect">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7" name="Parallelogram 336">
                    <a:extLst>
                      <a:ext uri="{FF2B5EF4-FFF2-40B4-BE49-F238E27FC236}">
                        <a16:creationId xmlns:a16="http://schemas.microsoft.com/office/drawing/2014/main" id="{0D3A4727-E1EE-421F-5AC8-B9754C1CB6C8}"/>
                      </a:ext>
                    </a:extLst>
                  </p:cNvPr>
                  <p:cNvSpPr/>
                  <p:nvPr/>
                </p:nvSpPr>
                <p:spPr bwMode="auto">
                  <a:xfrm flipH="1">
                    <a:off x="2476229" y="3190527"/>
                    <a:ext cx="49534" cy="9568"/>
                  </a:xfrm>
                  <a:prstGeom prst="parallelogram">
                    <a:avLst>
                      <a:gd name="adj" fmla="val 87412"/>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8" name="Freeform: Shape 337">
                    <a:extLst>
                      <a:ext uri="{FF2B5EF4-FFF2-40B4-BE49-F238E27FC236}">
                        <a16:creationId xmlns:a16="http://schemas.microsoft.com/office/drawing/2014/main" id="{16991D0C-6DA2-3A43-CA5C-961D49A71EFA}"/>
                      </a:ext>
                    </a:extLst>
                  </p:cNvPr>
                  <p:cNvSpPr/>
                  <p:nvPr/>
                </p:nvSpPr>
                <p:spPr bwMode="auto">
                  <a:xfrm rot="5400000">
                    <a:off x="2459783" y="3205981"/>
                    <a:ext cx="40302" cy="10330"/>
                  </a:xfrm>
                  <a:custGeom>
                    <a:avLst/>
                    <a:gdLst>
                      <a:gd name="connsiteX0" fmla="*/ 0 w 2654224"/>
                      <a:gd name="connsiteY0" fmla="*/ 680312 h 680312"/>
                      <a:gd name="connsiteX1" fmla="*/ 760566 w 2654224"/>
                      <a:gd name="connsiteY1" fmla="*/ 0 h 680312"/>
                      <a:gd name="connsiteX2" fmla="*/ 2654224 w 2654224"/>
                      <a:gd name="connsiteY2" fmla="*/ 0 h 680312"/>
                      <a:gd name="connsiteX3" fmla="*/ 2490679 w 2654224"/>
                      <a:gd name="connsiteY3" fmla="*/ 213312 h 680312"/>
                      <a:gd name="connsiteX4" fmla="*/ 2206987 w 2654224"/>
                      <a:gd name="connsiteY4" fmla="*/ 565560 h 680312"/>
                      <a:gd name="connsiteX5" fmla="*/ 2109960 w 2654224"/>
                      <a:gd name="connsiteY5" fmla="*/ 680312 h 68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224" h="680312">
                        <a:moveTo>
                          <a:pt x="0" y="680312"/>
                        </a:moveTo>
                        <a:lnTo>
                          <a:pt x="760566" y="0"/>
                        </a:lnTo>
                        <a:lnTo>
                          <a:pt x="2654224" y="0"/>
                        </a:lnTo>
                        <a:lnTo>
                          <a:pt x="2490679" y="213312"/>
                        </a:lnTo>
                        <a:cubicBezTo>
                          <a:pt x="2397500" y="331884"/>
                          <a:pt x="2302927" y="449308"/>
                          <a:pt x="2206987" y="565560"/>
                        </a:cubicBezTo>
                        <a:lnTo>
                          <a:pt x="2109960" y="680312"/>
                        </a:lnTo>
                        <a:close/>
                      </a:path>
                    </a:pathLst>
                  </a:cu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39" name="Freeform: Shape 338">
                    <a:extLst>
                      <a:ext uri="{FF2B5EF4-FFF2-40B4-BE49-F238E27FC236}">
                        <a16:creationId xmlns:a16="http://schemas.microsoft.com/office/drawing/2014/main" id="{662B9BEF-017E-55B6-15A4-3B81A8682D93}"/>
                      </a:ext>
                    </a:extLst>
                  </p:cNvPr>
                  <p:cNvSpPr/>
                  <p:nvPr/>
                </p:nvSpPr>
                <p:spPr bwMode="auto">
                  <a:xfrm flipH="1">
                    <a:off x="2486512" y="3201169"/>
                    <a:ext cx="38935" cy="37416"/>
                  </a:xfrm>
                  <a:custGeom>
                    <a:avLst/>
                    <a:gdLst>
                      <a:gd name="connsiteX0" fmla="*/ 2564276 w 2564276"/>
                      <a:gd name="connsiteY0" fmla="*/ 0 h 2464156"/>
                      <a:gd name="connsiteX1" fmla="*/ 0 w 2564276"/>
                      <a:gd name="connsiteY1" fmla="*/ 0 h 2464156"/>
                      <a:gd name="connsiteX2" fmla="*/ 0 w 2564276"/>
                      <a:gd name="connsiteY2" fmla="*/ 2464156 h 2464156"/>
                      <a:gd name="connsiteX3" fmla="*/ 1999512 w 2564276"/>
                      <a:gd name="connsiteY3" fmla="*/ 2464156 h 2464156"/>
                      <a:gd name="connsiteX4" fmla="*/ 2145720 w 2564276"/>
                      <a:gd name="connsiteY4" fmla="*/ 2362801 h 2464156"/>
                      <a:gd name="connsiteX5" fmla="*/ 2511576 w 2564276"/>
                      <a:gd name="connsiteY5" fmla="*/ 2095970 h 2464156"/>
                      <a:gd name="connsiteX6" fmla="*/ 2564276 w 2564276"/>
                      <a:gd name="connsiteY6" fmla="*/ 2055566 h 246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4276" h="2464156">
                        <a:moveTo>
                          <a:pt x="2564276" y="0"/>
                        </a:moveTo>
                        <a:lnTo>
                          <a:pt x="0" y="0"/>
                        </a:lnTo>
                        <a:lnTo>
                          <a:pt x="0" y="2464156"/>
                        </a:lnTo>
                        <a:lnTo>
                          <a:pt x="1999512" y="2464156"/>
                        </a:lnTo>
                        <a:lnTo>
                          <a:pt x="2145720" y="2362801"/>
                        </a:lnTo>
                        <a:cubicBezTo>
                          <a:pt x="2268780" y="2275291"/>
                          <a:pt x="2390740" y="2186339"/>
                          <a:pt x="2511576" y="2095970"/>
                        </a:cubicBezTo>
                        <a:lnTo>
                          <a:pt x="2564276" y="2055566"/>
                        </a:lnTo>
                        <a:close/>
                      </a:path>
                    </a:pathLst>
                  </a:cu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40" name="Parallelogram 339">
                    <a:extLst>
                      <a:ext uri="{FF2B5EF4-FFF2-40B4-BE49-F238E27FC236}">
                        <a16:creationId xmlns:a16="http://schemas.microsoft.com/office/drawing/2014/main" id="{804C1965-C169-2931-BB6E-FC32713AC914}"/>
                      </a:ext>
                    </a:extLst>
                  </p:cNvPr>
                  <p:cNvSpPr/>
                  <p:nvPr/>
                </p:nvSpPr>
                <p:spPr bwMode="auto">
                  <a:xfrm flipH="1">
                    <a:off x="2495153" y="3151845"/>
                    <a:ext cx="49534" cy="9568"/>
                  </a:xfrm>
                  <a:prstGeom prst="parallelogram">
                    <a:avLst>
                      <a:gd name="adj" fmla="val 87412"/>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41" name="Parallelogram 340">
                    <a:extLst>
                      <a:ext uri="{FF2B5EF4-FFF2-40B4-BE49-F238E27FC236}">
                        <a16:creationId xmlns:a16="http://schemas.microsoft.com/office/drawing/2014/main" id="{EED476D5-96DE-453F-B61F-84F05EFBE2D6}"/>
                      </a:ext>
                    </a:extLst>
                  </p:cNvPr>
                  <p:cNvSpPr/>
                  <p:nvPr/>
                </p:nvSpPr>
                <p:spPr bwMode="auto">
                  <a:xfrm rot="5400000">
                    <a:off x="2476298" y="3170089"/>
                    <a:ext cx="45880" cy="10330"/>
                  </a:xfrm>
                  <a:prstGeom prst="parallelogram">
                    <a:avLst>
                      <a:gd name="adj" fmla="val 111797"/>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42" name="Rectangle 341">
                    <a:extLst>
                      <a:ext uri="{FF2B5EF4-FFF2-40B4-BE49-F238E27FC236}">
                        <a16:creationId xmlns:a16="http://schemas.microsoft.com/office/drawing/2014/main" id="{5221B21A-FF4B-E209-ACE2-413F1791BC3C}"/>
                      </a:ext>
                    </a:extLst>
                  </p:cNvPr>
                  <p:cNvSpPr/>
                  <p:nvPr/>
                </p:nvSpPr>
                <p:spPr bwMode="auto">
                  <a:xfrm flipH="1">
                    <a:off x="2505818" y="3162487"/>
                    <a:ext cx="38936" cy="37416"/>
                  </a:xfrm>
                  <a:prstGeom prst="rect">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43" name="Parallelogram 342">
                    <a:extLst>
                      <a:ext uri="{FF2B5EF4-FFF2-40B4-BE49-F238E27FC236}">
                        <a16:creationId xmlns:a16="http://schemas.microsoft.com/office/drawing/2014/main" id="{94710568-96DA-90E8-DA21-F14558FC3AC1}"/>
                      </a:ext>
                    </a:extLst>
                  </p:cNvPr>
                  <p:cNvSpPr/>
                  <p:nvPr/>
                </p:nvSpPr>
                <p:spPr bwMode="auto">
                  <a:xfrm flipH="1">
                    <a:off x="2457290" y="3151845"/>
                    <a:ext cx="49534" cy="9568"/>
                  </a:xfrm>
                  <a:prstGeom prst="parallelogram">
                    <a:avLst>
                      <a:gd name="adj" fmla="val 87412"/>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44" name="Rectangle 343">
                    <a:extLst>
                      <a:ext uri="{FF2B5EF4-FFF2-40B4-BE49-F238E27FC236}">
                        <a16:creationId xmlns:a16="http://schemas.microsoft.com/office/drawing/2014/main" id="{751BC1E8-BF95-446C-D02C-74A46427E2CC}"/>
                      </a:ext>
                    </a:extLst>
                  </p:cNvPr>
                  <p:cNvSpPr/>
                  <p:nvPr/>
                </p:nvSpPr>
                <p:spPr bwMode="auto">
                  <a:xfrm flipH="1">
                    <a:off x="2467573" y="3162487"/>
                    <a:ext cx="38935" cy="37416"/>
                  </a:xfrm>
                  <a:prstGeom prst="rect">
                    <a:avLst/>
                  </a:pr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sp>
                <p:nvSpPr>
                  <p:cNvPr id="345" name="Freeform: Shape 344">
                    <a:extLst>
                      <a:ext uri="{FF2B5EF4-FFF2-40B4-BE49-F238E27FC236}">
                        <a16:creationId xmlns:a16="http://schemas.microsoft.com/office/drawing/2014/main" id="{4494BE27-7BEC-EC74-9D82-32B729078F52}"/>
                      </a:ext>
                    </a:extLst>
                  </p:cNvPr>
                  <p:cNvSpPr/>
                  <p:nvPr/>
                </p:nvSpPr>
                <p:spPr bwMode="auto">
                  <a:xfrm rot="5400000">
                    <a:off x="2443114" y="3167881"/>
                    <a:ext cx="40302" cy="10330"/>
                  </a:xfrm>
                  <a:custGeom>
                    <a:avLst/>
                    <a:gdLst>
                      <a:gd name="connsiteX0" fmla="*/ 0 w 2654224"/>
                      <a:gd name="connsiteY0" fmla="*/ 680312 h 680312"/>
                      <a:gd name="connsiteX1" fmla="*/ 760566 w 2654224"/>
                      <a:gd name="connsiteY1" fmla="*/ 0 h 680312"/>
                      <a:gd name="connsiteX2" fmla="*/ 2654224 w 2654224"/>
                      <a:gd name="connsiteY2" fmla="*/ 0 h 680312"/>
                      <a:gd name="connsiteX3" fmla="*/ 2490679 w 2654224"/>
                      <a:gd name="connsiteY3" fmla="*/ 213312 h 680312"/>
                      <a:gd name="connsiteX4" fmla="*/ 2206987 w 2654224"/>
                      <a:gd name="connsiteY4" fmla="*/ 565560 h 680312"/>
                      <a:gd name="connsiteX5" fmla="*/ 2109960 w 2654224"/>
                      <a:gd name="connsiteY5" fmla="*/ 680312 h 68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4224" h="680312">
                        <a:moveTo>
                          <a:pt x="0" y="680312"/>
                        </a:moveTo>
                        <a:lnTo>
                          <a:pt x="760566" y="0"/>
                        </a:lnTo>
                        <a:lnTo>
                          <a:pt x="2654224" y="0"/>
                        </a:lnTo>
                        <a:lnTo>
                          <a:pt x="2490679" y="213312"/>
                        </a:lnTo>
                        <a:cubicBezTo>
                          <a:pt x="2397500" y="331884"/>
                          <a:pt x="2302927" y="449308"/>
                          <a:pt x="2206987" y="565560"/>
                        </a:cubicBezTo>
                        <a:lnTo>
                          <a:pt x="2109960" y="680312"/>
                        </a:lnTo>
                        <a:close/>
                      </a:path>
                    </a:pathLst>
                  </a:custGeom>
                  <a:solidFill>
                    <a:srgbClr val="FFFFFF">
                      <a:lumMod val="95000"/>
                    </a:srgbClr>
                  </a:solidFill>
                  <a:ln w="3175" cap="flat" cmpd="sng" algn="ctr">
                    <a:solidFill>
                      <a:srgbClr val="FFFFFF">
                        <a:lumMod val="85000"/>
                      </a:srgbClr>
                    </a:solidFill>
                    <a:prstDash val="solid"/>
                    <a:headEnd type="none" w="med" len="med"/>
                    <a:tailEnd type="none" w="med" len="med"/>
                  </a:ln>
                  <a:effectLst/>
                </p:spPr>
                <p:txBody>
                  <a:bodyPr rot="0" spcFirstLastPara="0" vertOverflow="overflow" horzOverflow="overflow" vert="horz" wrap="square" lIns="318648" tIns="254917" rIns="318648" bIns="254917" numCol="1" spcCol="0" rtlCol="0" fromWordArt="0" anchor="t" anchorCtr="0" forceAA="0" compatLnSpc="1">
                    <a:prstTxWarp prst="textNoShape">
                      <a:avLst/>
                    </a:prstTxWarp>
                    <a:noAutofit/>
                  </a:bodyPr>
                  <a:lstStyle/>
                  <a:p>
                    <a:pPr algn="ctr" defTabSz="1624535">
                      <a:defRPr/>
                    </a:pPr>
                    <a:endParaRPr lang="en-US" sz="2787" kern="0">
                      <a:solidFill>
                        <a:srgbClr val="0051AF"/>
                      </a:solidFill>
                      <a:latin typeface="Segoe UI"/>
                      <a:ea typeface="Segoe UI" pitchFamily="34" charset="0"/>
                      <a:cs typeface="Segoe UI" pitchFamily="34" charset="0"/>
                    </a:endParaRPr>
                  </a:p>
                </p:txBody>
              </p:sp>
            </p:grpSp>
          </p:grpSp>
        </p:grpSp>
        <p:grpSp>
          <p:nvGrpSpPr>
            <p:cNvPr id="14" name="Group 13">
              <a:extLst>
                <a:ext uri="{FF2B5EF4-FFF2-40B4-BE49-F238E27FC236}">
                  <a16:creationId xmlns:a16="http://schemas.microsoft.com/office/drawing/2014/main" id="{9C7FFA00-E398-77C3-70FA-064F21964F37}"/>
                </a:ext>
              </a:extLst>
            </p:cNvPr>
            <p:cNvGrpSpPr/>
            <p:nvPr/>
          </p:nvGrpSpPr>
          <p:grpSpPr>
            <a:xfrm>
              <a:off x="7754652" y="2258051"/>
              <a:ext cx="1661537" cy="761815"/>
              <a:chOff x="8047286" y="2943224"/>
              <a:chExt cx="861884" cy="395172"/>
            </a:xfrm>
          </p:grpSpPr>
          <p:sp>
            <p:nvSpPr>
              <p:cNvPr id="89" name="Freeform 428">
                <a:extLst>
                  <a:ext uri="{FF2B5EF4-FFF2-40B4-BE49-F238E27FC236}">
                    <a16:creationId xmlns:a16="http://schemas.microsoft.com/office/drawing/2014/main" id="{EEEA9984-9DD1-814B-087F-4F9F566A7204}"/>
                  </a:ext>
                </a:extLst>
              </p:cNvPr>
              <p:cNvSpPr>
                <a:spLocks/>
              </p:cNvSpPr>
              <p:nvPr/>
            </p:nvSpPr>
            <p:spPr bwMode="auto">
              <a:xfrm>
                <a:off x="8778582" y="3138539"/>
                <a:ext cx="130588" cy="128317"/>
              </a:xfrm>
              <a:custGeom>
                <a:avLst/>
                <a:gdLst>
                  <a:gd name="T0" fmla="*/ 68 w 85"/>
                  <a:gd name="T1" fmla="*/ 51 h 83"/>
                  <a:gd name="T2" fmla="*/ 69 w 85"/>
                  <a:gd name="T3" fmla="*/ 49 h 83"/>
                  <a:gd name="T4" fmla="*/ 85 w 85"/>
                  <a:gd name="T5" fmla="*/ 49 h 83"/>
                  <a:gd name="T6" fmla="*/ 85 w 85"/>
                  <a:gd name="T7" fmla="*/ 48 h 83"/>
                  <a:gd name="T8" fmla="*/ 69 w 85"/>
                  <a:gd name="T9" fmla="*/ 33 h 83"/>
                  <a:gd name="T10" fmla="*/ 68 w 85"/>
                  <a:gd name="T11" fmla="*/ 33 h 83"/>
                  <a:gd name="T12" fmla="*/ 65 w 85"/>
                  <a:gd name="T13" fmla="*/ 27 h 83"/>
                  <a:gd name="T14" fmla="*/ 76 w 85"/>
                  <a:gd name="T15" fmla="*/ 16 h 83"/>
                  <a:gd name="T16" fmla="*/ 75 w 85"/>
                  <a:gd name="T17" fmla="*/ 15 h 83"/>
                  <a:gd name="T18" fmla="*/ 53 w 85"/>
                  <a:gd name="T19" fmla="*/ 16 h 83"/>
                  <a:gd name="T20" fmla="*/ 53 w 85"/>
                  <a:gd name="T21" fmla="*/ 17 h 83"/>
                  <a:gd name="T22" fmla="*/ 48 w 85"/>
                  <a:gd name="T23" fmla="*/ 15 h 83"/>
                  <a:gd name="T24" fmla="*/ 48 w 85"/>
                  <a:gd name="T25" fmla="*/ 0 h 83"/>
                  <a:gd name="T26" fmla="*/ 47 w 85"/>
                  <a:gd name="T27" fmla="*/ 0 h 83"/>
                  <a:gd name="T28" fmla="*/ 32 w 85"/>
                  <a:gd name="T29" fmla="*/ 16 h 83"/>
                  <a:gd name="T30" fmla="*/ 32 w 85"/>
                  <a:gd name="T31" fmla="*/ 17 h 83"/>
                  <a:gd name="T32" fmla="*/ 28 w 85"/>
                  <a:gd name="T33" fmla="*/ 19 h 83"/>
                  <a:gd name="T34" fmla="*/ 17 w 85"/>
                  <a:gd name="T35" fmla="*/ 8 h 83"/>
                  <a:gd name="T36" fmla="*/ 17 w 85"/>
                  <a:gd name="T37" fmla="*/ 9 h 83"/>
                  <a:gd name="T38" fmla="*/ 18 w 85"/>
                  <a:gd name="T39" fmla="*/ 31 h 83"/>
                  <a:gd name="T40" fmla="*/ 18 w 85"/>
                  <a:gd name="T41" fmla="*/ 31 h 83"/>
                  <a:gd name="T42" fmla="*/ 17 w 85"/>
                  <a:gd name="T43" fmla="*/ 34 h 83"/>
                  <a:gd name="T44" fmla="*/ 0 w 85"/>
                  <a:gd name="T45" fmla="*/ 34 h 83"/>
                  <a:gd name="T46" fmla="*/ 0 w 85"/>
                  <a:gd name="T47" fmla="*/ 35 h 83"/>
                  <a:gd name="T48" fmla="*/ 17 w 85"/>
                  <a:gd name="T49" fmla="*/ 50 h 83"/>
                  <a:gd name="T50" fmla="*/ 17 w 85"/>
                  <a:gd name="T51" fmla="*/ 50 h 83"/>
                  <a:gd name="T52" fmla="*/ 20 w 85"/>
                  <a:gd name="T53" fmla="*/ 56 h 83"/>
                  <a:gd name="T54" fmla="*/ 9 w 85"/>
                  <a:gd name="T55" fmla="*/ 67 h 83"/>
                  <a:gd name="T56" fmla="*/ 10 w 85"/>
                  <a:gd name="T57" fmla="*/ 67 h 83"/>
                  <a:gd name="T58" fmla="*/ 21 w 85"/>
                  <a:gd name="T59" fmla="*/ 71 h 83"/>
                  <a:gd name="T60" fmla="*/ 33 w 85"/>
                  <a:gd name="T61" fmla="*/ 66 h 83"/>
                  <a:gd name="T62" fmla="*/ 33 w 85"/>
                  <a:gd name="T63" fmla="*/ 66 h 83"/>
                  <a:gd name="T64" fmla="*/ 38 w 85"/>
                  <a:gd name="T65" fmla="*/ 68 h 83"/>
                  <a:gd name="T66" fmla="*/ 38 w 85"/>
                  <a:gd name="T67" fmla="*/ 83 h 83"/>
                  <a:gd name="T68" fmla="*/ 39 w 85"/>
                  <a:gd name="T69" fmla="*/ 83 h 83"/>
                  <a:gd name="T70" fmla="*/ 54 w 85"/>
                  <a:gd name="T71" fmla="*/ 66 h 83"/>
                  <a:gd name="T72" fmla="*/ 54 w 85"/>
                  <a:gd name="T73" fmla="*/ 66 h 83"/>
                  <a:gd name="T74" fmla="*/ 57 w 85"/>
                  <a:gd name="T75" fmla="*/ 64 h 83"/>
                  <a:gd name="T76" fmla="*/ 68 w 85"/>
                  <a:gd name="T77" fmla="*/ 75 h 83"/>
                  <a:gd name="T78" fmla="*/ 69 w 85"/>
                  <a:gd name="T79" fmla="*/ 74 h 83"/>
                  <a:gd name="T80" fmla="*/ 68 w 85"/>
                  <a:gd name="T81" fmla="*/ 52 h 83"/>
                  <a:gd name="T82" fmla="*/ 68 w 85"/>
                  <a:gd name="T83"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 h="83">
                    <a:moveTo>
                      <a:pt x="68" y="51"/>
                    </a:moveTo>
                    <a:cubicBezTo>
                      <a:pt x="68" y="51"/>
                      <a:pt x="68" y="50"/>
                      <a:pt x="69" y="49"/>
                    </a:cubicBezTo>
                    <a:cubicBezTo>
                      <a:pt x="85" y="49"/>
                      <a:pt x="85" y="49"/>
                      <a:pt x="85" y="49"/>
                    </a:cubicBezTo>
                    <a:cubicBezTo>
                      <a:pt x="85" y="48"/>
                      <a:pt x="85" y="48"/>
                      <a:pt x="85" y="48"/>
                    </a:cubicBezTo>
                    <a:cubicBezTo>
                      <a:pt x="84" y="39"/>
                      <a:pt x="77" y="33"/>
                      <a:pt x="69" y="33"/>
                    </a:cubicBezTo>
                    <a:cubicBezTo>
                      <a:pt x="69" y="33"/>
                      <a:pt x="68" y="33"/>
                      <a:pt x="68" y="33"/>
                    </a:cubicBezTo>
                    <a:cubicBezTo>
                      <a:pt x="67" y="31"/>
                      <a:pt x="67" y="29"/>
                      <a:pt x="65" y="27"/>
                    </a:cubicBezTo>
                    <a:cubicBezTo>
                      <a:pt x="76" y="16"/>
                      <a:pt x="76" y="16"/>
                      <a:pt x="76" y="16"/>
                    </a:cubicBezTo>
                    <a:cubicBezTo>
                      <a:pt x="75" y="15"/>
                      <a:pt x="75" y="15"/>
                      <a:pt x="75" y="15"/>
                    </a:cubicBezTo>
                    <a:cubicBezTo>
                      <a:pt x="69" y="10"/>
                      <a:pt x="59" y="10"/>
                      <a:pt x="53" y="16"/>
                    </a:cubicBezTo>
                    <a:cubicBezTo>
                      <a:pt x="53" y="16"/>
                      <a:pt x="53" y="16"/>
                      <a:pt x="53" y="17"/>
                    </a:cubicBezTo>
                    <a:cubicBezTo>
                      <a:pt x="51" y="16"/>
                      <a:pt x="49" y="15"/>
                      <a:pt x="48" y="15"/>
                    </a:cubicBezTo>
                    <a:cubicBezTo>
                      <a:pt x="48" y="0"/>
                      <a:pt x="48" y="0"/>
                      <a:pt x="48" y="0"/>
                    </a:cubicBezTo>
                    <a:cubicBezTo>
                      <a:pt x="47" y="0"/>
                      <a:pt x="47" y="0"/>
                      <a:pt x="47" y="0"/>
                    </a:cubicBezTo>
                    <a:cubicBezTo>
                      <a:pt x="38" y="1"/>
                      <a:pt x="32" y="8"/>
                      <a:pt x="32" y="16"/>
                    </a:cubicBezTo>
                    <a:cubicBezTo>
                      <a:pt x="32" y="17"/>
                      <a:pt x="32" y="17"/>
                      <a:pt x="32" y="17"/>
                    </a:cubicBezTo>
                    <a:cubicBezTo>
                      <a:pt x="30" y="18"/>
                      <a:pt x="29" y="18"/>
                      <a:pt x="28" y="19"/>
                    </a:cubicBezTo>
                    <a:cubicBezTo>
                      <a:pt x="17" y="8"/>
                      <a:pt x="17" y="8"/>
                      <a:pt x="17" y="8"/>
                    </a:cubicBezTo>
                    <a:cubicBezTo>
                      <a:pt x="17" y="9"/>
                      <a:pt x="17" y="9"/>
                      <a:pt x="17" y="9"/>
                    </a:cubicBezTo>
                    <a:cubicBezTo>
                      <a:pt x="11" y="15"/>
                      <a:pt x="12" y="25"/>
                      <a:pt x="18" y="31"/>
                    </a:cubicBezTo>
                    <a:cubicBezTo>
                      <a:pt x="18" y="31"/>
                      <a:pt x="18" y="31"/>
                      <a:pt x="18" y="31"/>
                    </a:cubicBezTo>
                    <a:cubicBezTo>
                      <a:pt x="18" y="32"/>
                      <a:pt x="17" y="33"/>
                      <a:pt x="17" y="34"/>
                    </a:cubicBezTo>
                    <a:cubicBezTo>
                      <a:pt x="0" y="34"/>
                      <a:pt x="0" y="34"/>
                      <a:pt x="0" y="34"/>
                    </a:cubicBezTo>
                    <a:cubicBezTo>
                      <a:pt x="0" y="35"/>
                      <a:pt x="0" y="35"/>
                      <a:pt x="0" y="35"/>
                    </a:cubicBezTo>
                    <a:cubicBezTo>
                      <a:pt x="1" y="44"/>
                      <a:pt x="8" y="50"/>
                      <a:pt x="17" y="50"/>
                    </a:cubicBezTo>
                    <a:cubicBezTo>
                      <a:pt x="17" y="50"/>
                      <a:pt x="17" y="50"/>
                      <a:pt x="17" y="50"/>
                    </a:cubicBezTo>
                    <a:cubicBezTo>
                      <a:pt x="18" y="52"/>
                      <a:pt x="19" y="54"/>
                      <a:pt x="20" y="56"/>
                    </a:cubicBezTo>
                    <a:cubicBezTo>
                      <a:pt x="9" y="67"/>
                      <a:pt x="9" y="67"/>
                      <a:pt x="9" y="67"/>
                    </a:cubicBezTo>
                    <a:cubicBezTo>
                      <a:pt x="10" y="67"/>
                      <a:pt x="10" y="67"/>
                      <a:pt x="10" y="67"/>
                    </a:cubicBezTo>
                    <a:cubicBezTo>
                      <a:pt x="13" y="70"/>
                      <a:pt x="17" y="71"/>
                      <a:pt x="21" y="71"/>
                    </a:cubicBezTo>
                    <a:cubicBezTo>
                      <a:pt x="25" y="71"/>
                      <a:pt x="29" y="70"/>
                      <a:pt x="33" y="66"/>
                    </a:cubicBezTo>
                    <a:cubicBezTo>
                      <a:pt x="33" y="66"/>
                      <a:pt x="33" y="66"/>
                      <a:pt x="33" y="66"/>
                    </a:cubicBezTo>
                    <a:cubicBezTo>
                      <a:pt x="34" y="67"/>
                      <a:pt x="36" y="67"/>
                      <a:pt x="38" y="68"/>
                    </a:cubicBezTo>
                    <a:cubicBezTo>
                      <a:pt x="38" y="83"/>
                      <a:pt x="38" y="83"/>
                      <a:pt x="38" y="83"/>
                    </a:cubicBezTo>
                    <a:cubicBezTo>
                      <a:pt x="39" y="83"/>
                      <a:pt x="39" y="83"/>
                      <a:pt x="39" y="83"/>
                    </a:cubicBezTo>
                    <a:cubicBezTo>
                      <a:pt x="48" y="82"/>
                      <a:pt x="54" y="75"/>
                      <a:pt x="54" y="66"/>
                    </a:cubicBezTo>
                    <a:cubicBezTo>
                      <a:pt x="54" y="66"/>
                      <a:pt x="54" y="66"/>
                      <a:pt x="54" y="66"/>
                    </a:cubicBezTo>
                    <a:cubicBezTo>
                      <a:pt x="55" y="65"/>
                      <a:pt x="56" y="65"/>
                      <a:pt x="57" y="64"/>
                    </a:cubicBezTo>
                    <a:cubicBezTo>
                      <a:pt x="68" y="75"/>
                      <a:pt x="68" y="75"/>
                      <a:pt x="68" y="75"/>
                    </a:cubicBezTo>
                    <a:cubicBezTo>
                      <a:pt x="69" y="74"/>
                      <a:pt x="69" y="74"/>
                      <a:pt x="69" y="74"/>
                    </a:cubicBezTo>
                    <a:cubicBezTo>
                      <a:pt x="74" y="67"/>
                      <a:pt x="74" y="58"/>
                      <a:pt x="68" y="52"/>
                    </a:cubicBezTo>
                    <a:cubicBezTo>
                      <a:pt x="68" y="52"/>
                      <a:pt x="68" y="52"/>
                      <a:pt x="68" y="51"/>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0" name="Oval 429">
                <a:extLst>
                  <a:ext uri="{FF2B5EF4-FFF2-40B4-BE49-F238E27FC236}">
                    <a16:creationId xmlns:a16="http://schemas.microsoft.com/office/drawing/2014/main" id="{D0211FBF-FA45-21E2-FD46-50CAB2FCEC48}"/>
                  </a:ext>
                </a:extLst>
              </p:cNvPr>
              <p:cNvSpPr>
                <a:spLocks noChangeArrowheads="1"/>
              </p:cNvSpPr>
              <p:nvPr/>
            </p:nvSpPr>
            <p:spPr bwMode="auto">
              <a:xfrm>
                <a:off x="8819461" y="3177148"/>
                <a:ext cx="49964" cy="51100"/>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1" name="Freeform 430">
                <a:extLst>
                  <a:ext uri="{FF2B5EF4-FFF2-40B4-BE49-F238E27FC236}">
                    <a16:creationId xmlns:a16="http://schemas.microsoft.com/office/drawing/2014/main" id="{7364DAF5-149A-96B6-7D6D-016847656D97}"/>
                  </a:ext>
                </a:extLst>
              </p:cNvPr>
              <p:cNvSpPr>
                <a:spLocks/>
              </p:cNvSpPr>
              <p:nvPr/>
            </p:nvSpPr>
            <p:spPr bwMode="auto">
              <a:xfrm>
                <a:off x="8672975" y="2986375"/>
                <a:ext cx="84031" cy="119233"/>
              </a:xfrm>
              <a:custGeom>
                <a:avLst/>
                <a:gdLst>
                  <a:gd name="T0" fmla="*/ 72 w 74"/>
                  <a:gd name="T1" fmla="*/ 105 h 105"/>
                  <a:gd name="T2" fmla="*/ 0 w 74"/>
                  <a:gd name="T3" fmla="*/ 2 h 105"/>
                  <a:gd name="T4" fmla="*/ 2 w 74"/>
                  <a:gd name="T5" fmla="*/ 0 h 105"/>
                  <a:gd name="T6" fmla="*/ 74 w 74"/>
                  <a:gd name="T7" fmla="*/ 104 h 105"/>
                  <a:gd name="T8" fmla="*/ 72 w 74"/>
                  <a:gd name="T9" fmla="*/ 105 h 105"/>
                </a:gdLst>
                <a:ahLst/>
                <a:cxnLst>
                  <a:cxn ang="0">
                    <a:pos x="T0" y="T1"/>
                  </a:cxn>
                  <a:cxn ang="0">
                    <a:pos x="T2" y="T3"/>
                  </a:cxn>
                  <a:cxn ang="0">
                    <a:pos x="T4" y="T5"/>
                  </a:cxn>
                  <a:cxn ang="0">
                    <a:pos x="T6" y="T7"/>
                  </a:cxn>
                  <a:cxn ang="0">
                    <a:pos x="T8" y="T9"/>
                  </a:cxn>
                </a:cxnLst>
                <a:rect l="0" t="0" r="r" b="b"/>
                <a:pathLst>
                  <a:path w="74" h="105">
                    <a:moveTo>
                      <a:pt x="72" y="105"/>
                    </a:moveTo>
                    <a:lnTo>
                      <a:pt x="0" y="2"/>
                    </a:lnTo>
                    <a:lnTo>
                      <a:pt x="2" y="0"/>
                    </a:lnTo>
                    <a:lnTo>
                      <a:pt x="74" y="104"/>
                    </a:lnTo>
                    <a:lnTo>
                      <a:pt x="72" y="105"/>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2" name="Rectangle 431">
                <a:extLst>
                  <a:ext uri="{FF2B5EF4-FFF2-40B4-BE49-F238E27FC236}">
                    <a16:creationId xmlns:a16="http://schemas.microsoft.com/office/drawing/2014/main" id="{51F3052D-12B6-22A6-7DBC-1B1FB769F31A}"/>
                  </a:ext>
                </a:extLst>
              </p:cNvPr>
              <p:cNvSpPr>
                <a:spLocks noChangeArrowheads="1"/>
              </p:cNvSpPr>
              <p:nvPr/>
            </p:nvSpPr>
            <p:spPr bwMode="auto">
              <a:xfrm>
                <a:off x="8340258" y="2986375"/>
                <a:ext cx="334988"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3" name="Rectangle 432">
                <a:extLst>
                  <a:ext uri="{FF2B5EF4-FFF2-40B4-BE49-F238E27FC236}">
                    <a16:creationId xmlns:a16="http://schemas.microsoft.com/office/drawing/2014/main" id="{CBEABFBA-2F5F-D381-66F5-289FD79C3B14}"/>
                  </a:ext>
                </a:extLst>
              </p:cNvPr>
              <p:cNvSpPr>
                <a:spLocks noChangeArrowheads="1"/>
              </p:cNvSpPr>
              <p:nvPr/>
            </p:nvSpPr>
            <p:spPr bwMode="auto">
              <a:xfrm>
                <a:off x="8426560" y="3082897"/>
                <a:ext cx="173739"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4" name="Freeform 433">
                <a:extLst>
                  <a:ext uri="{FF2B5EF4-FFF2-40B4-BE49-F238E27FC236}">
                    <a16:creationId xmlns:a16="http://schemas.microsoft.com/office/drawing/2014/main" id="{32D57309-7716-962F-906F-C5B2CC148C21}"/>
                  </a:ext>
                </a:extLst>
              </p:cNvPr>
              <p:cNvSpPr>
                <a:spLocks/>
              </p:cNvSpPr>
              <p:nvPr/>
            </p:nvSpPr>
            <p:spPr bwMode="auto">
              <a:xfrm>
                <a:off x="8211941" y="3082897"/>
                <a:ext cx="160113" cy="122640"/>
              </a:xfrm>
              <a:custGeom>
                <a:avLst/>
                <a:gdLst>
                  <a:gd name="T0" fmla="*/ 1 w 141"/>
                  <a:gd name="T1" fmla="*/ 108 h 108"/>
                  <a:gd name="T2" fmla="*/ 0 w 141"/>
                  <a:gd name="T3" fmla="*/ 105 h 108"/>
                  <a:gd name="T4" fmla="*/ 140 w 141"/>
                  <a:gd name="T5" fmla="*/ 0 h 108"/>
                  <a:gd name="T6" fmla="*/ 141 w 141"/>
                  <a:gd name="T7" fmla="*/ 3 h 108"/>
                  <a:gd name="T8" fmla="*/ 1 w 141"/>
                  <a:gd name="T9" fmla="*/ 108 h 108"/>
                </a:gdLst>
                <a:ahLst/>
                <a:cxnLst>
                  <a:cxn ang="0">
                    <a:pos x="T0" y="T1"/>
                  </a:cxn>
                  <a:cxn ang="0">
                    <a:pos x="T2" y="T3"/>
                  </a:cxn>
                  <a:cxn ang="0">
                    <a:pos x="T4" y="T5"/>
                  </a:cxn>
                  <a:cxn ang="0">
                    <a:pos x="T6" y="T7"/>
                  </a:cxn>
                  <a:cxn ang="0">
                    <a:pos x="T8" y="T9"/>
                  </a:cxn>
                </a:cxnLst>
                <a:rect l="0" t="0" r="r" b="b"/>
                <a:pathLst>
                  <a:path w="141" h="108">
                    <a:moveTo>
                      <a:pt x="1" y="108"/>
                    </a:moveTo>
                    <a:lnTo>
                      <a:pt x="0" y="105"/>
                    </a:lnTo>
                    <a:lnTo>
                      <a:pt x="140" y="0"/>
                    </a:lnTo>
                    <a:lnTo>
                      <a:pt x="141" y="3"/>
                    </a:lnTo>
                    <a:lnTo>
                      <a:pt x="1" y="108"/>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5" name="Freeform 434">
                <a:extLst>
                  <a:ext uri="{FF2B5EF4-FFF2-40B4-BE49-F238E27FC236}">
                    <a16:creationId xmlns:a16="http://schemas.microsoft.com/office/drawing/2014/main" id="{F6505088-332A-C92A-87B7-BA03880DAA78}"/>
                  </a:ext>
                </a:extLst>
              </p:cNvPr>
              <p:cNvSpPr>
                <a:spLocks/>
              </p:cNvSpPr>
              <p:nvPr/>
            </p:nvSpPr>
            <p:spPr bwMode="auto">
              <a:xfrm>
                <a:off x="8512862" y="2986375"/>
                <a:ext cx="166926" cy="207806"/>
              </a:xfrm>
              <a:custGeom>
                <a:avLst/>
                <a:gdLst>
                  <a:gd name="T0" fmla="*/ 107 w 108"/>
                  <a:gd name="T1" fmla="*/ 1 h 134"/>
                  <a:gd name="T2" fmla="*/ 102 w 108"/>
                  <a:gd name="T3" fmla="*/ 1 h 134"/>
                  <a:gd name="T4" fmla="*/ 1 w 108"/>
                  <a:gd name="T5" fmla="*/ 128 h 134"/>
                  <a:gd name="T6" fmla="*/ 1 w 108"/>
                  <a:gd name="T7" fmla="*/ 133 h 134"/>
                  <a:gd name="T8" fmla="*/ 4 w 108"/>
                  <a:gd name="T9" fmla="*/ 134 h 134"/>
                  <a:gd name="T10" fmla="*/ 4 w 108"/>
                  <a:gd name="T11" fmla="*/ 134 h 134"/>
                  <a:gd name="T12" fmla="*/ 7 w 108"/>
                  <a:gd name="T13" fmla="*/ 133 h 134"/>
                  <a:gd name="T14" fmla="*/ 107 w 108"/>
                  <a:gd name="T15" fmla="*/ 6 h 134"/>
                  <a:gd name="T16" fmla="*/ 107 w 108"/>
                  <a:gd name="T17" fmla="*/ 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34">
                    <a:moveTo>
                      <a:pt x="107" y="1"/>
                    </a:moveTo>
                    <a:cubicBezTo>
                      <a:pt x="105" y="0"/>
                      <a:pt x="103" y="0"/>
                      <a:pt x="102" y="1"/>
                    </a:cubicBezTo>
                    <a:cubicBezTo>
                      <a:pt x="1" y="128"/>
                      <a:pt x="1" y="128"/>
                      <a:pt x="1" y="128"/>
                    </a:cubicBezTo>
                    <a:cubicBezTo>
                      <a:pt x="0" y="129"/>
                      <a:pt x="0" y="131"/>
                      <a:pt x="1" y="133"/>
                    </a:cubicBezTo>
                    <a:cubicBezTo>
                      <a:pt x="2" y="133"/>
                      <a:pt x="3" y="134"/>
                      <a:pt x="4" y="134"/>
                    </a:cubicBezTo>
                    <a:cubicBezTo>
                      <a:pt x="4" y="134"/>
                      <a:pt x="4" y="134"/>
                      <a:pt x="4" y="134"/>
                    </a:cubicBezTo>
                    <a:cubicBezTo>
                      <a:pt x="5" y="134"/>
                      <a:pt x="6" y="133"/>
                      <a:pt x="7" y="133"/>
                    </a:cubicBezTo>
                    <a:cubicBezTo>
                      <a:pt x="107" y="6"/>
                      <a:pt x="107" y="6"/>
                      <a:pt x="107" y="6"/>
                    </a:cubicBezTo>
                    <a:cubicBezTo>
                      <a:pt x="108" y="5"/>
                      <a:pt x="108" y="2"/>
                      <a:pt x="107" y="1"/>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6" name="Rectangle 435">
                <a:extLst>
                  <a:ext uri="{FF2B5EF4-FFF2-40B4-BE49-F238E27FC236}">
                    <a16:creationId xmlns:a16="http://schemas.microsoft.com/office/drawing/2014/main" id="{A2F29378-F2C2-B5A3-FD12-75BE996191EA}"/>
                  </a:ext>
                </a:extLst>
              </p:cNvPr>
              <p:cNvSpPr>
                <a:spLocks noChangeArrowheads="1"/>
              </p:cNvSpPr>
              <p:nvPr/>
            </p:nvSpPr>
            <p:spPr bwMode="auto">
              <a:xfrm>
                <a:off x="8292565" y="2943224"/>
                <a:ext cx="35202" cy="40880"/>
              </a:xfrm>
              <a:prstGeom prst="rect">
                <a:avLst/>
              </a:prstGeom>
              <a:solidFill>
                <a:srgbClr val="008C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7" name="Rectangle 436">
                <a:extLst>
                  <a:ext uri="{FF2B5EF4-FFF2-40B4-BE49-F238E27FC236}">
                    <a16:creationId xmlns:a16="http://schemas.microsoft.com/office/drawing/2014/main" id="{C6E2FBB4-9438-645B-94A0-8E0650B1E742}"/>
                  </a:ext>
                </a:extLst>
              </p:cNvPr>
              <p:cNvSpPr>
                <a:spLocks noChangeArrowheads="1"/>
              </p:cNvSpPr>
              <p:nvPr/>
            </p:nvSpPr>
            <p:spPr bwMode="auto">
              <a:xfrm>
                <a:off x="8289159" y="2943224"/>
                <a:ext cx="42015" cy="6813"/>
              </a:xfrm>
              <a:prstGeom prst="rect">
                <a:avLst/>
              </a:prstGeom>
              <a:solidFill>
                <a:srgbClr val="008C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8" name="Rectangle 437">
                <a:extLst>
                  <a:ext uri="{FF2B5EF4-FFF2-40B4-BE49-F238E27FC236}">
                    <a16:creationId xmlns:a16="http://schemas.microsoft.com/office/drawing/2014/main" id="{4EC65697-78CA-D8EF-5CBC-2C79F8BF4E55}"/>
                  </a:ext>
                </a:extLst>
              </p:cNvPr>
              <p:cNvSpPr>
                <a:spLocks noChangeArrowheads="1"/>
              </p:cNvSpPr>
              <p:nvPr/>
            </p:nvSpPr>
            <p:spPr bwMode="auto">
              <a:xfrm>
                <a:off x="8315276" y="2953444"/>
                <a:ext cx="9084" cy="9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99" name="Freeform 438">
                <a:extLst>
                  <a:ext uri="{FF2B5EF4-FFF2-40B4-BE49-F238E27FC236}">
                    <a16:creationId xmlns:a16="http://schemas.microsoft.com/office/drawing/2014/main" id="{0EB70301-B580-1CEA-F947-C1E655AB7557}"/>
                  </a:ext>
                </a:extLst>
              </p:cNvPr>
              <p:cNvSpPr>
                <a:spLocks noEditPoints="1"/>
              </p:cNvSpPr>
              <p:nvPr/>
            </p:nvSpPr>
            <p:spPr bwMode="auto">
              <a:xfrm>
                <a:off x="8277803" y="2984104"/>
                <a:ext cx="243008" cy="222568"/>
              </a:xfrm>
              <a:custGeom>
                <a:avLst/>
                <a:gdLst>
                  <a:gd name="T0" fmla="*/ 157 w 157"/>
                  <a:gd name="T1" fmla="*/ 130 h 144"/>
                  <a:gd name="T2" fmla="*/ 28 w 157"/>
                  <a:gd name="T3" fmla="*/ 1 h 144"/>
                  <a:gd name="T4" fmla="*/ 8 w 157"/>
                  <a:gd name="T5" fmla="*/ 2 h 144"/>
                  <a:gd name="T6" fmla="*/ 8 w 157"/>
                  <a:gd name="T7" fmla="*/ 1 h 144"/>
                  <a:gd name="T8" fmla="*/ 4 w 157"/>
                  <a:gd name="T9" fmla="*/ 1 h 144"/>
                  <a:gd name="T10" fmla="*/ 2 w 157"/>
                  <a:gd name="T11" fmla="*/ 4 h 144"/>
                  <a:gd name="T12" fmla="*/ 141 w 157"/>
                  <a:gd name="T13" fmla="*/ 143 h 144"/>
                  <a:gd name="T14" fmla="*/ 143 w 157"/>
                  <a:gd name="T15" fmla="*/ 144 h 144"/>
                  <a:gd name="T16" fmla="*/ 145 w 157"/>
                  <a:gd name="T17" fmla="*/ 143 h 144"/>
                  <a:gd name="T18" fmla="*/ 145 w 157"/>
                  <a:gd name="T19" fmla="*/ 143 h 144"/>
                  <a:gd name="T20" fmla="*/ 146 w 157"/>
                  <a:gd name="T21" fmla="*/ 141 h 144"/>
                  <a:gd name="T22" fmla="*/ 146 w 157"/>
                  <a:gd name="T23" fmla="*/ 141 h 144"/>
                  <a:gd name="T24" fmla="*/ 157 w 157"/>
                  <a:gd name="T25" fmla="*/ 130 h 144"/>
                  <a:gd name="T26" fmla="*/ 152 w 157"/>
                  <a:gd name="T27" fmla="*/ 128 h 144"/>
                  <a:gd name="T28" fmla="*/ 143 w 157"/>
                  <a:gd name="T29" fmla="*/ 137 h 144"/>
                  <a:gd name="T30" fmla="*/ 136 w 157"/>
                  <a:gd name="T31" fmla="*/ 130 h 144"/>
                  <a:gd name="T32" fmla="*/ 137 w 157"/>
                  <a:gd name="T33" fmla="*/ 113 h 144"/>
                  <a:gd name="T34" fmla="*/ 152 w 157"/>
                  <a:gd name="T35" fmla="*/ 128 h 144"/>
                  <a:gd name="T36" fmla="*/ 133 w 157"/>
                  <a:gd name="T37" fmla="*/ 109 h 144"/>
                  <a:gd name="T38" fmla="*/ 132 w 157"/>
                  <a:gd name="T39" fmla="*/ 126 h 144"/>
                  <a:gd name="T40" fmla="*/ 117 w 157"/>
                  <a:gd name="T41" fmla="*/ 111 h 144"/>
                  <a:gd name="T42" fmla="*/ 126 w 157"/>
                  <a:gd name="T43" fmla="*/ 102 h 144"/>
                  <a:gd name="T44" fmla="*/ 133 w 157"/>
                  <a:gd name="T45" fmla="*/ 109 h 144"/>
                  <a:gd name="T46" fmla="*/ 123 w 157"/>
                  <a:gd name="T47" fmla="*/ 99 h 144"/>
                  <a:gd name="T48" fmla="*/ 114 w 157"/>
                  <a:gd name="T49" fmla="*/ 108 h 144"/>
                  <a:gd name="T50" fmla="*/ 107 w 157"/>
                  <a:gd name="T51" fmla="*/ 101 h 144"/>
                  <a:gd name="T52" fmla="*/ 108 w 157"/>
                  <a:gd name="T53" fmla="*/ 84 h 144"/>
                  <a:gd name="T54" fmla="*/ 123 w 157"/>
                  <a:gd name="T55" fmla="*/ 99 h 144"/>
                  <a:gd name="T56" fmla="*/ 104 w 157"/>
                  <a:gd name="T57" fmla="*/ 80 h 144"/>
                  <a:gd name="T58" fmla="*/ 103 w 157"/>
                  <a:gd name="T59" fmla="*/ 97 h 144"/>
                  <a:gd name="T60" fmla="*/ 88 w 157"/>
                  <a:gd name="T61" fmla="*/ 82 h 144"/>
                  <a:gd name="T62" fmla="*/ 97 w 157"/>
                  <a:gd name="T63" fmla="*/ 73 h 144"/>
                  <a:gd name="T64" fmla="*/ 104 w 157"/>
                  <a:gd name="T65" fmla="*/ 80 h 144"/>
                  <a:gd name="T66" fmla="*/ 94 w 157"/>
                  <a:gd name="T67" fmla="*/ 70 h 144"/>
                  <a:gd name="T68" fmla="*/ 85 w 157"/>
                  <a:gd name="T69" fmla="*/ 79 h 144"/>
                  <a:gd name="T70" fmla="*/ 78 w 157"/>
                  <a:gd name="T71" fmla="*/ 72 h 144"/>
                  <a:gd name="T72" fmla="*/ 79 w 157"/>
                  <a:gd name="T73" fmla="*/ 55 h 144"/>
                  <a:gd name="T74" fmla="*/ 94 w 157"/>
                  <a:gd name="T75" fmla="*/ 70 h 144"/>
                  <a:gd name="T76" fmla="*/ 75 w 157"/>
                  <a:gd name="T77" fmla="*/ 51 h 144"/>
                  <a:gd name="T78" fmla="*/ 74 w 157"/>
                  <a:gd name="T79" fmla="*/ 68 h 144"/>
                  <a:gd name="T80" fmla="*/ 59 w 157"/>
                  <a:gd name="T81" fmla="*/ 53 h 144"/>
                  <a:gd name="T82" fmla="*/ 68 w 157"/>
                  <a:gd name="T83" fmla="*/ 44 h 144"/>
                  <a:gd name="T84" fmla="*/ 75 w 157"/>
                  <a:gd name="T85" fmla="*/ 51 h 144"/>
                  <a:gd name="T86" fmla="*/ 65 w 157"/>
                  <a:gd name="T87" fmla="*/ 41 h 144"/>
                  <a:gd name="T88" fmla="*/ 56 w 157"/>
                  <a:gd name="T89" fmla="*/ 50 h 144"/>
                  <a:gd name="T90" fmla="*/ 49 w 157"/>
                  <a:gd name="T91" fmla="*/ 43 h 144"/>
                  <a:gd name="T92" fmla="*/ 50 w 157"/>
                  <a:gd name="T93" fmla="*/ 26 h 144"/>
                  <a:gd name="T94" fmla="*/ 65 w 157"/>
                  <a:gd name="T95" fmla="*/ 41 h 144"/>
                  <a:gd name="T96" fmla="*/ 46 w 157"/>
                  <a:gd name="T97" fmla="*/ 22 h 144"/>
                  <a:gd name="T98" fmla="*/ 45 w 157"/>
                  <a:gd name="T99" fmla="*/ 38 h 144"/>
                  <a:gd name="T100" fmla="*/ 30 w 157"/>
                  <a:gd name="T101" fmla="*/ 24 h 144"/>
                  <a:gd name="T102" fmla="*/ 39 w 157"/>
                  <a:gd name="T103" fmla="*/ 15 h 144"/>
                  <a:gd name="T104" fmla="*/ 46 w 157"/>
                  <a:gd name="T105" fmla="*/ 22 h 144"/>
                  <a:gd name="T106" fmla="*/ 29 w 157"/>
                  <a:gd name="T107" fmla="*/ 5 h 144"/>
                  <a:gd name="T108" fmla="*/ 36 w 157"/>
                  <a:gd name="T109" fmla="*/ 12 h 144"/>
                  <a:gd name="T110" fmla="*/ 27 w 157"/>
                  <a:gd name="T111" fmla="*/ 21 h 144"/>
                  <a:gd name="T112" fmla="*/ 11 w 157"/>
                  <a:gd name="T113" fmla="*/ 5 h 144"/>
                  <a:gd name="T114" fmla="*/ 29 w 157"/>
                  <a:gd name="T115"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7" h="144">
                    <a:moveTo>
                      <a:pt x="157" y="130"/>
                    </a:moveTo>
                    <a:cubicBezTo>
                      <a:pt x="28" y="1"/>
                      <a:pt x="28" y="1"/>
                      <a:pt x="28" y="1"/>
                    </a:cubicBezTo>
                    <a:cubicBezTo>
                      <a:pt x="28" y="1"/>
                      <a:pt x="15" y="1"/>
                      <a:pt x="8" y="2"/>
                    </a:cubicBezTo>
                    <a:cubicBezTo>
                      <a:pt x="8" y="1"/>
                      <a:pt x="8" y="1"/>
                      <a:pt x="8" y="1"/>
                    </a:cubicBezTo>
                    <a:cubicBezTo>
                      <a:pt x="7" y="0"/>
                      <a:pt x="5" y="0"/>
                      <a:pt x="4" y="1"/>
                    </a:cubicBezTo>
                    <a:cubicBezTo>
                      <a:pt x="3" y="3"/>
                      <a:pt x="0" y="2"/>
                      <a:pt x="2" y="4"/>
                    </a:cubicBezTo>
                    <a:cubicBezTo>
                      <a:pt x="141" y="143"/>
                      <a:pt x="141" y="143"/>
                      <a:pt x="141" y="143"/>
                    </a:cubicBezTo>
                    <a:cubicBezTo>
                      <a:pt x="142" y="144"/>
                      <a:pt x="143" y="144"/>
                      <a:pt x="143" y="144"/>
                    </a:cubicBezTo>
                    <a:cubicBezTo>
                      <a:pt x="144" y="144"/>
                      <a:pt x="145" y="144"/>
                      <a:pt x="145" y="143"/>
                    </a:cubicBezTo>
                    <a:cubicBezTo>
                      <a:pt x="145" y="143"/>
                      <a:pt x="145" y="143"/>
                      <a:pt x="145" y="143"/>
                    </a:cubicBezTo>
                    <a:cubicBezTo>
                      <a:pt x="146" y="143"/>
                      <a:pt x="146" y="142"/>
                      <a:pt x="146" y="141"/>
                    </a:cubicBezTo>
                    <a:cubicBezTo>
                      <a:pt x="146" y="141"/>
                      <a:pt x="146" y="141"/>
                      <a:pt x="146" y="141"/>
                    </a:cubicBezTo>
                    <a:lnTo>
                      <a:pt x="157" y="130"/>
                    </a:lnTo>
                    <a:close/>
                    <a:moveTo>
                      <a:pt x="152" y="128"/>
                    </a:moveTo>
                    <a:cubicBezTo>
                      <a:pt x="143" y="137"/>
                      <a:pt x="143" y="137"/>
                      <a:pt x="143" y="137"/>
                    </a:cubicBezTo>
                    <a:cubicBezTo>
                      <a:pt x="136" y="130"/>
                      <a:pt x="136" y="130"/>
                      <a:pt x="136" y="130"/>
                    </a:cubicBezTo>
                    <a:cubicBezTo>
                      <a:pt x="136" y="127"/>
                      <a:pt x="137" y="114"/>
                      <a:pt x="137" y="113"/>
                    </a:cubicBezTo>
                    <a:lnTo>
                      <a:pt x="152" y="128"/>
                    </a:lnTo>
                    <a:close/>
                    <a:moveTo>
                      <a:pt x="133" y="109"/>
                    </a:moveTo>
                    <a:cubicBezTo>
                      <a:pt x="133" y="109"/>
                      <a:pt x="132" y="123"/>
                      <a:pt x="132" y="126"/>
                    </a:cubicBezTo>
                    <a:cubicBezTo>
                      <a:pt x="117" y="111"/>
                      <a:pt x="117" y="111"/>
                      <a:pt x="117" y="111"/>
                    </a:cubicBezTo>
                    <a:cubicBezTo>
                      <a:pt x="126" y="102"/>
                      <a:pt x="126" y="102"/>
                      <a:pt x="126" y="102"/>
                    </a:cubicBezTo>
                    <a:lnTo>
                      <a:pt x="133" y="109"/>
                    </a:lnTo>
                    <a:close/>
                    <a:moveTo>
                      <a:pt x="123" y="99"/>
                    </a:moveTo>
                    <a:cubicBezTo>
                      <a:pt x="114" y="108"/>
                      <a:pt x="114" y="108"/>
                      <a:pt x="114" y="108"/>
                    </a:cubicBezTo>
                    <a:cubicBezTo>
                      <a:pt x="107" y="101"/>
                      <a:pt x="107" y="101"/>
                      <a:pt x="107" y="101"/>
                    </a:cubicBezTo>
                    <a:cubicBezTo>
                      <a:pt x="107" y="98"/>
                      <a:pt x="108" y="85"/>
                      <a:pt x="108" y="84"/>
                    </a:cubicBezTo>
                    <a:lnTo>
                      <a:pt x="123" y="99"/>
                    </a:lnTo>
                    <a:close/>
                    <a:moveTo>
                      <a:pt x="104" y="80"/>
                    </a:moveTo>
                    <a:cubicBezTo>
                      <a:pt x="104" y="80"/>
                      <a:pt x="103" y="94"/>
                      <a:pt x="103" y="97"/>
                    </a:cubicBezTo>
                    <a:cubicBezTo>
                      <a:pt x="88" y="82"/>
                      <a:pt x="88" y="82"/>
                      <a:pt x="88" y="82"/>
                    </a:cubicBezTo>
                    <a:cubicBezTo>
                      <a:pt x="97" y="73"/>
                      <a:pt x="97" y="73"/>
                      <a:pt x="97" y="73"/>
                    </a:cubicBezTo>
                    <a:lnTo>
                      <a:pt x="104" y="80"/>
                    </a:lnTo>
                    <a:close/>
                    <a:moveTo>
                      <a:pt x="94" y="70"/>
                    </a:moveTo>
                    <a:cubicBezTo>
                      <a:pt x="85" y="79"/>
                      <a:pt x="85" y="79"/>
                      <a:pt x="85" y="79"/>
                    </a:cubicBezTo>
                    <a:cubicBezTo>
                      <a:pt x="78" y="72"/>
                      <a:pt x="78" y="72"/>
                      <a:pt x="78" y="72"/>
                    </a:cubicBezTo>
                    <a:cubicBezTo>
                      <a:pt x="78" y="69"/>
                      <a:pt x="79" y="56"/>
                      <a:pt x="79" y="55"/>
                    </a:cubicBezTo>
                    <a:lnTo>
                      <a:pt x="94" y="70"/>
                    </a:lnTo>
                    <a:close/>
                    <a:moveTo>
                      <a:pt x="75" y="51"/>
                    </a:moveTo>
                    <a:cubicBezTo>
                      <a:pt x="75" y="51"/>
                      <a:pt x="74" y="65"/>
                      <a:pt x="74" y="68"/>
                    </a:cubicBezTo>
                    <a:cubicBezTo>
                      <a:pt x="59" y="53"/>
                      <a:pt x="59" y="53"/>
                      <a:pt x="59" y="53"/>
                    </a:cubicBezTo>
                    <a:cubicBezTo>
                      <a:pt x="68" y="44"/>
                      <a:pt x="68" y="44"/>
                      <a:pt x="68" y="44"/>
                    </a:cubicBezTo>
                    <a:lnTo>
                      <a:pt x="75" y="51"/>
                    </a:lnTo>
                    <a:close/>
                    <a:moveTo>
                      <a:pt x="65" y="41"/>
                    </a:moveTo>
                    <a:cubicBezTo>
                      <a:pt x="56" y="50"/>
                      <a:pt x="56" y="50"/>
                      <a:pt x="56" y="50"/>
                    </a:cubicBezTo>
                    <a:cubicBezTo>
                      <a:pt x="49" y="43"/>
                      <a:pt x="49" y="43"/>
                      <a:pt x="49" y="43"/>
                    </a:cubicBezTo>
                    <a:cubicBezTo>
                      <a:pt x="49" y="40"/>
                      <a:pt x="50" y="27"/>
                      <a:pt x="50" y="26"/>
                    </a:cubicBezTo>
                    <a:lnTo>
                      <a:pt x="65" y="41"/>
                    </a:lnTo>
                    <a:close/>
                    <a:moveTo>
                      <a:pt x="46" y="22"/>
                    </a:moveTo>
                    <a:cubicBezTo>
                      <a:pt x="46" y="22"/>
                      <a:pt x="45" y="36"/>
                      <a:pt x="45" y="38"/>
                    </a:cubicBezTo>
                    <a:cubicBezTo>
                      <a:pt x="30" y="24"/>
                      <a:pt x="30" y="24"/>
                      <a:pt x="30" y="24"/>
                    </a:cubicBezTo>
                    <a:cubicBezTo>
                      <a:pt x="39" y="15"/>
                      <a:pt x="39" y="15"/>
                      <a:pt x="39" y="15"/>
                    </a:cubicBezTo>
                    <a:lnTo>
                      <a:pt x="46" y="22"/>
                    </a:lnTo>
                    <a:close/>
                    <a:moveTo>
                      <a:pt x="29" y="5"/>
                    </a:moveTo>
                    <a:cubicBezTo>
                      <a:pt x="36" y="12"/>
                      <a:pt x="36" y="12"/>
                      <a:pt x="36" y="12"/>
                    </a:cubicBezTo>
                    <a:cubicBezTo>
                      <a:pt x="27" y="21"/>
                      <a:pt x="27" y="21"/>
                      <a:pt x="27" y="21"/>
                    </a:cubicBezTo>
                    <a:cubicBezTo>
                      <a:pt x="11" y="5"/>
                      <a:pt x="11" y="5"/>
                      <a:pt x="11" y="5"/>
                    </a:cubicBezTo>
                    <a:lnTo>
                      <a:pt x="29" y="5"/>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0" name="Rectangle 439">
                <a:extLst>
                  <a:ext uri="{FF2B5EF4-FFF2-40B4-BE49-F238E27FC236}">
                    <a16:creationId xmlns:a16="http://schemas.microsoft.com/office/drawing/2014/main" id="{A7D85246-9F39-6587-15EE-346CFB02EC31}"/>
                  </a:ext>
                </a:extLst>
              </p:cNvPr>
              <p:cNvSpPr>
                <a:spLocks noChangeArrowheads="1"/>
              </p:cNvSpPr>
              <p:nvPr/>
            </p:nvSpPr>
            <p:spPr bwMode="auto">
              <a:xfrm>
                <a:off x="8462898" y="3158979"/>
                <a:ext cx="76082" cy="51100"/>
              </a:xfrm>
              <a:prstGeom prst="rect">
                <a:avLst/>
              </a:prstGeom>
              <a:solidFill>
                <a:srgbClr val="008C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1" name="Rectangle 440">
                <a:extLst>
                  <a:ext uri="{FF2B5EF4-FFF2-40B4-BE49-F238E27FC236}">
                    <a16:creationId xmlns:a16="http://schemas.microsoft.com/office/drawing/2014/main" id="{5F586D3E-37D1-4543-E8A7-CFD2F1A4043E}"/>
                  </a:ext>
                </a:extLst>
              </p:cNvPr>
              <p:cNvSpPr>
                <a:spLocks noChangeArrowheads="1"/>
              </p:cNvSpPr>
              <p:nvPr/>
            </p:nvSpPr>
            <p:spPr bwMode="auto">
              <a:xfrm>
                <a:off x="8460627" y="3158979"/>
                <a:ext cx="81760" cy="7949"/>
              </a:xfrm>
              <a:prstGeom prst="rect">
                <a:avLst/>
              </a:prstGeom>
              <a:solidFill>
                <a:srgbClr val="008C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2" name="Rectangle 441">
                <a:extLst>
                  <a:ext uri="{FF2B5EF4-FFF2-40B4-BE49-F238E27FC236}">
                    <a16:creationId xmlns:a16="http://schemas.microsoft.com/office/drawing/2014/main" id="{DC9328F8-0025-8431-76CC-1D196736474B}"/>
                  </a:ext>
                </a:extLst>
              </p:cNvPr>
              <p:cNvSpPr>
                <a:spLocks noChangeArrowheads="1"/>
              </p:cNvSpPr>
              <p:nvPr/>
            </p:nvSpPr>
            <p:spPr bwMode="auto">
              <a:xfrm>
                <a:off x="8469711" y="3171470"/>
                <a:ext cx="10220" cy="10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3" name="Rectangle 442">
                <a:extLst>
                  <a:ext uri="{FF2B5EF4-FFF2-40B4-BE49-F238E27FC236}">
                    <a16:creationId xmlns:a16="http://schemas.microsoft.com/office/drawing/2014/main" id="{4D57A3F3-93A3-A982-3BD5-8CB22BEE93C0}"/>
                  </a:ext>
                </a:extLst>
              </p:cNvPr>
              <p:cNvSpPr>
                <a:spLocks noChangeArrowheads="1"/>
              </p:cNvSpPr>
              <p:nvPr/>
            </p:nvSpPr>
            <p:spPr bwMode="auto">
              <a:xfrm>
                <a:off x="8486745" y="3171470"/>
                <a:ext cx="12491" cy="10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4" name="Rectangle 443">
                <a:extLst>
                  <a:ext uri="{FF2B5EF4-FFF2-40B4-BE49-F238E27FC236}">
                    <a16:creationId xmlns:a16="http://schemas.microsoft.com/office/drawing/2014/main" id="{A70301FC-E646-1849-0B99-3F267A7202B5}"/>
                  </a:ext>
                </a:extLst>
              </p:cNvPr>
              <p:cNvSpPr>
                <a:spLocks noChangeArrowheads="1"/>
              </p:cNvSpPr>
              <p:nvPr/>
            </p:nvSpPr>
            <p:spPr bwMode="auto">
              <a:xfrm>
                <a:off x="8504913" y="3171470"/>
                <a:ext cx="11356" cy="10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5" name="Rectangle 444">
                <a:extLst>
                  <a:ext uri="{FF2B5EF4-FFF2-40B4-BE49-F238E27FC236}">
                    <a16:creationId xmlns:a16="http://schemas.microsoft.com/office/drawing/2014/main" id="{DEFBF081-85FA-DF03-B68C-E6718AB84E53}"/>
                  </a:ext>
                </a:extLst>
              </p:cNvPr>
              <p:cNvSpPr>
                <a:spLocks noChangeArrowheads="1"/>
              </p:cNvSpPr>
              <p:nvPr/>
            </p:nvSpPr>
            <p:spPr bwMode="auto">
              <a:xfrm>
                <a:off x="8523082" y="3171470"/>
                <a:ext cx="11356" cy="10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6" name="Rectangle 445">
                <a:extLst>
                  <a:ext uri="{FF2B5EF4-FFF2-40B4-BE49-F238E27FC236}">
                    <a16:creationId xmlns:a16="http://schemas.microsoft.com/office/drawing/2014/main" id="{681AE043-8833-D30D-70F9-031F56D2D1F7}"/>
                  </a:ext>
                </a:extLst>
              </p:cNvPr>
              <p:cNvSpPr>
                <a:spLocks noChangeArrowheads="1"/>
              </p:cNvSpPr>
              <p:nvPr/>
            </p:nvSpPr>
            <p:spPr bwMode="auto">
              <a:xfrm>
                <a:off x="8350478" y="3205536"/>
                <a:ext cx="300921" cy="82895"/>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7" name="Rectangle 446">
                <a:extLst>
                  <a:ext uri="{FF2B5EF4-FFF2-40B4-BE49-F238E27FC236}">
                    <a16:creationId xmlns:a16="http://schemas.microsoft.com/office/drawing/2014/main" id="{B1A6631F-F954-023D-E989-B2853CC7226E}"/>
                  </a:ext>
                </a:extLst>
              </p:cNvPr>
              <p:cNvSpPr>
                <a:spLocks noChangeArrowheads="1"/>
              </p:cNvSpPr>
              <p:nvPr/>
            </p:nvSpPr>
            <p:spPr bwMode="auto">
              <a:xfrm>
                <a:off x="8550336" y="3220299"/>
                <a:ext cx="93115" cy="59049"/>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8" name="Rectangle 447">
                <a:extLst>
                  <a:ext uri="{FF2B5EF4-FFF2-40B4-BE49-F238E27FC236}">
                    <a16:creationId xmlns:a16="http://schemas.microsoft.com/office/drawing/2014/main" id="{4E585F71-81DE-E15C-E44F-2CC0F25EE852}"/>
                  </a:ext>
                </a:extLst>
              </p:cNvPr>
              <p:cNvSpPr>
                <a:spLocks noChangeArrowheads="1"/>
              </p:cNvSpPr>
              <p:nvPr/>
            </p:nvSpPr>
            <p:spPr bwMode="auto">
              <a:xfrm>
                <a:off x="8573047" y="3224841"/>
                <a:ext cx="12491"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09" name="Rectangle 448">
                <a:extLst>
                  <a:ext uri="{FF2B5EF4-FFF2-40B4-BE49-F238E27FC236}">
                    <a16:creationId xmlns:a16="http://schemas.microsoft.com/office/drawing/2014/main" id="{D0AE9F4A-7296-B19C-0196-C816792F23F6}"/>
                  </a:ext>
                </a:extLst>
              </p:cNvPr>
              <p:cNvSpPr>
                <a:spLocks noChangeArrowheads="1"/>
              </p:cNvSpPr>
              <p:nvPr/>
            </p:nvSpPr>
            <p:spPr bwMode="auto">
              <a:xfrm>
                <a:off x="8591215" y="3224841"/>
                <a:ext cx="11356"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0" name="Rectangle 449">
                <a:extLst>
                  <a:ext uri="{FF2B5EF4-FFF2-40B4-BE49-F238E27FC236}">
                    <a16:creationId xmlns:a16="http://schemas.microsoft.com/office/drawing/2014/main" id="{3024D995-B471-9822-E20E-DC2F42BE9FEA}"/>
                  </a:ext>
                </a:extLst>
              </p:cNvPr>
              <p:cNvSpPr>
                <a:spLocks noChangeArrowheads="1"/>
              </p:cNvSpPr>
              <p:nvPr/>
            </p:nvSpPr>
            <p:spPr bwMode="auto">
              <a:xfrm>
                <a:off x="8609384" y="3224841"/>
                <a:ext cx="11356"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1" name="Rectangle 450">
                <a:extLst>
                  <a:ext uri="{FF2B5EF4-FFF2-40B4-BE49-F238E27FC236}">
                    <a16:creationId xmlns:a16="http://schemas.microsoft.com/office/drawing/2014/main" id="{D18ED394-F19E-3242-7A95-8BFC57DEB60B}"/>
                  </a:ext>
                </a:extLst>
              </p:cNvPr>
              <p:cNvSpPr>
                <a:spLocks noChangeArrowheads="1"/>
              </p:cNvSpPr>
              <p:nvPr/>
            </p:nvSpPr>
            <p:spPr bwMode="auto">
              <a:xfrm>
                <a:off x="8626418" y="3224841"/>
                <a:ext cx="11356"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2" name="Rectangle 451">
                <a:extLst>
                  <a:ext uri="{FF2B5EF4-FFF2-40B4-BE49-F238E27FC236}">
                    <a16:creationId xmlns:a16="http://schemas.microsoft.com/office/drawing/2014/main" id="{345809D7-B143-5A4F-34A5-CCF7DDFF0BD8}"/>
                  </a:ext>
                </a:extLst>
              </p:cNvPr>
              <p:cNvSpPr>
                <a:spLocks noChangeArrowheads="1"/>
              </p:cNvSpPr>
              <p:nvPr/>
            </p:nvSpPr>
            <p:spPr bwMode="auto">
              <a:xfrm>
                <a:off x="8331174" y="3267992"/>
                <a:ext cx="340666" cy="31795"/>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3" name="Rectangle 452">
                <a:extLst>
                  <a:ext uri="{FF2B5EF4-FFF2-40B4-BE49-F238E27FC236}">
                    <a16:creationId xmlns:a16="http://schemas.microsoft.com/office/drawing/2014/main" id="{F6D07661-F3F7-6366-EA97-21FF0DD1B450}"/>
                  </a:ext>
                </a:extLst>
              </p:cNvPr>
              <p:cNvSpPr>
                <a:spLocks noChangeArrowheads="1"/>
              </p:cNvSpPr>
              <p:nvPr/>
            </p:nvSpPr>
            <p:spPr bwMode="auto">
              <a:xfrm>
                <a:off x="8310734" y="3262314"/>
                <a:ext cx="382681" cy="12491"/>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4" name="Freeform 453">
                <a:extLst>
                  <a:ext uri="{FF2B5EF4-FFF2-40B4-BE49-F238E27FC236}">
                    <a16:creationId xmlns:a16="http://schemas.microsoft.com/office/drawing/2014/main" id="{79A19F79-3F26-DAA0-2B8F-E6D80973561A}"/>
                  </a:ext>
                </a:extLst>
              </p:cNvPr>
              <p:cNvSpPr>
                <a:spLocks/>
              </p:cNvSpPr>
              <p:nvPr/>
            </p:nvSpPr>
            <p:spPr bwMode="auto">
              <a:xfrm>
                <a:off x="8310734" y="3252094"/>
                <a:ext cx="78353" cy="10220"/>
              </a:xfrm>
              <a:custGeom>
                <a:avLst/>
                <a:gdLst>
                  <a:gd name="T0" fmla="*/ 69 w 69"/>
                  <a:gd name="T1" fmla="*/ 9 h 9"/>
                  <a:gd name="T2" fmla="*/ 67 w 69"/>
                  <a:gd name="T3" fmla="*/ 9 h 9"/>
                  <a:gd name="T4" fmla="*/ 67 w 69"/>
                  <a:gd name="T5" fmla="*/ 2 h 9"/>
                  <a:gd name="T6" fmla="*/ 3 w 69"/>
                  <a:gd name="T7" fmla="*/ 2 h 9"/>
                  <a:gd name="T8" fmla="*/ 3 w 69"/>
                  <a:gd name="T9" fmla="*/ 9 h 9"/>
                  <a:gd name="T10" fmla="*/ 0 w 69"/>
                  <a:gd name="T11" fmla="*/ 9 h 9"/>
                  <a:gd name="T12" fmla="*/ 0 w 69"/>
                  <a:gd name="T13" fmla="*/ 0 h 9"/>
                  <a:gd name="T14" fmla="*/ 69 w 69"/>
                  <a:gd name="T15" fmla="*/ 0 h 9"/>
                  <a:gd name="T16" fmla="*/ 69 w 6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9">
                    <a:moveTo>
                      <a:pt x="69" y="9"/>
                    </a:moveTo>
                    <a:lnTo>
                      <a:pt x="67" y="9"/>
                    </a:lnTo>
                    <a:lnTo>
                      <a:pt x="67" y="2"/>
                    </a:lnTo>
                    <a:lnTo>
                      <a:pt x="3" y="2"/>
                    </a:lnTo>
                    <a:lnTo>
                      <a:pt x="3" y="9"/>
                    </a:lnTo>
                    <a:lnTo>
                      <a:pt x="0" y="9"/>
                    </a:lnTo>
                    <a:lnTo>
                      <a:pt x="0" y="0"/>
                    </a:lnTo>
                    <a:lnTo>
                      <a:pt x="69" y="0"/>
                    </a:lnTo>
                    <a:lnTo>
                      <a:pt x="69" y="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5" name="Rectangle 454">
                <a:extLst>
                  <a:ext uri="{FF2B5EF4-FFF2-40B4-BE49-F238E27FC236}">
                    <a16:creationId xmlns:a16="http://schemas.microsoft.com/office/drawing/2014/main" id="{75282CAB-881B-3B2C-8D0A-822AE1071245}"/>
                  </a:ext>
                </a:extLst>
              </p:cNvPr>
              <p:cNvSpPr>
                <a:spLocks noChangeArrowheads="1"/>
              </p:cNvSpPr>
              <p:nvPr/>
            </p:nvSpPr>
            <p:spPr bwMode="auto">
              <a:xfrm>
                <a:off x="8376596"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6" name="Rectangle 455">
                <a:extLst>
                  <a:ext uri="{FF2B5EF4-FFF2-40B4-BE49-F238E27FC236}">
                    <a16:creationId xmlns:a16="http://schemas.microsoft.com/office/drawing/2014/main" id="{4661F5F1-264A-FD44-F7AB-D49A4357C719}"/>
                  </a:ext>
                </a:extLst>
              </p:cNvPr>
              <p:cNvSpPr>
                <a:spLocks noChangeArrowheads="1"/>
              </p:cNvSpPr>
              <p:nvPr/>
            </p:nvSpPr>
            <p:spPr bwMode="auto">
              <a:xfrm>
                <a:off x="8365241"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7" name="Rectangle 456">
                <a:extLst>
                  <a:ext uri="{FF2B5EF4-FFF2-40B4-BE49-F238E27FC236}">
                    <a16:creationId xmlns:a16="http://schemas.microsoft.com/office/drawing/2014/main" id="{991B3FC6-0DDB-A5CC-EBEC-62F8C0B5DD66}"/>
                  </a:ext>
                </a:extLst>
              </p:cNvPr>
              <p:cNvSpPr>
                <a:spLocks noChangeArrowheads="1"/>
              </p:cNvSpPr>
              <p:nvPr/>
            </p:nvSpPr>
            <p:spPr bwMode="auto">
              <a:xfrm>
                <a:off x="8353885"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8" name="Rectangle 457">
                <a:extLst>
                  <a:ext uri="{FF2B5EF4-FFF2-40B4-BE49-F238E27FC236}">
                    <a16:creationId xmlns:a16="http://schemas.microsoft.com/office/drawing/2014/main" id="{F00C3BAF-E211-1301-0D88-736F97EA3ECA}"/>
                  </a:ext>
                </a:extLst>
              </p:cNvPr>
              <p:cNvSpPr>
                <a:spLocks noChangeArrowheads="1"/>
              </p:cNvSpPr>
              <p:nvPr/>
            </p:nvSpPr>
            <p:spPr bwMode="auto">
              <a:xfrm>
                <a:off x="8343665"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19" name="Rectangle 458">
                <a:extLst>
                  <a:ext uri="{FF2B5EF4-FFF2-40B4-BE49-F238E27FC236}">
                    <a16:creationId xmlns:a16="http://schemas.microsoft.com/office/drawing/2014/main" id="{2A17FE96-B9B7-163A-8CDE-4E47FD3A7093}"/>
                  </a:ext>
                </a:extLst>
              </p:cNvPr>
              <p:cNvSpPr>
                <a:spLocks noChangeArrowheads="1"/>
              </p:cNvSpPr>
              <p:nvPr/>
            </p:nvSpPr>
            <p:spPr bwMode="auto">
              <a:xfrm>
                <a:off x="8331174"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0" name="Rectangle 459">
                <a:extLst>
                  <a:ext uri="{FF2B5EF4-FFF2-40B4-BE49-F238E27FC236}">
                    <a16:creationId xmlns:a16="http://schemas.microsoft.com/office/drawing/2014/main" id="{764DA87E-9F84-FCEE-36A0-FB4B5E954BEB}"/>
                  </a:ext>
                </a:extLst>
              </p:cNvPr>
              <p:cNvSpPr>
                <a:spLocks noChangeArrowheads="1"/>
              </p:cNvSpPr>
              <p:nvPr/>
            </p:nvSpPr>
            <p:spPr bwMode="auto">
              <a:xfrm>
                <a:off x="8319819"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1" name="Freeform 460">
                <a:extLst>
                  <a:ext uri="{FF2B5EF4-FFF2-40B4-BE49-F238E27FC236}">
                    <a16:creationId xmlns:a16="http://schemas.microsoft.com/office/drawing/2014/main" id="{BD47CEA6-6190-3FA8-09B3-BADE1F47DBBA}"/>
                  </a:ext>
                </a:extLst>
              </p:cNvPr>
              <p:cNvSpPr>
                <a:spLocks/>
              </p:cNvSpPr>
              <p:nvPr/>
            </p:nvSpPr>
            <p:spPr bwMode="auto">
              <a:xfrm>
                <a:off x="8386816" y="3252094"/>
                <a:ext cx="78353" cy="10220"/>
              </a:xfrm>
              <a:custGeom>
                <a:avLst/>
                <a:gdLst>
                  <a:gd name="T0" fmla="*/ 69 w 69"/>
                  <a:gd name="T1" fmla="*/ 9 h 9"/>
                  <a:gd name="T2" fmla="*/ 66 w 69"/>
                  <a:gd name="T3" fmla="*/ 9 h 9"/>
                  <a:gd name="T4" fmla="*/ 66 w 69"/>
                  <a:gd name="T5" fmla="*/ 2 h 9"/>
                  <a:gd name="T6" fmla="*/ 2 w 69"/>
                  <a:gd name="T7" fmla="*/ 2 h 9"/>
                  <a:gd name="T8" fmla="*/ 2 w 69"/>
                  <a:gd name="T9" fmla="*/ 9 h 9"/>
                  <a:gd name="T10" fmla="*/ 0 w 69"/>
                  <a:gd name="T11" fmla="*/ 9 h 9"/>
                  <a:gd name="T12" fmla="*/ 0 w 69"/>
                  <a:gd name="T13" fmla="*/ 0 h 9"/>
                  <a:gd name="T14" fmla="*/ 69 w 69"/>
                  <a:gd name="T15" fmla="*/ 0 h 9"/>
                  <a:gd name="T16" fmla="*/ 69 w 6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9">
                    <a:moveTo>
                      <a:pt x="69" y="9"/>
                    </a:moveTo>
                    <a:lnTo>
                      <a:pt x="66" y="9"/>
                    </a:lnTo>
                    <a:lnTo>
                      <a:pt x="66" y="2"/>
                    </a:lnTo>
                    <a:lnTo>
                      <a:pt x="2" y="2"/>
                    </a:lnTo>
                    <a:lnTo>
                      <a:pt x="2" y="9"/>
                    </a:lnTo>
                    <a:lnTo>
                      <a:pt x="0" y="9"/>
                    </a:lnTo>
                    <a:lnTo>
                      <a:pt x="0" y="0"/>
                    </a:lnTo>
                    <a:lnTo>
                      <a:pt x="69" y="0"/>
                    </a:lnTo>
                    <a:lnTo>
                      <a:pt x="69" y="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2" name="Rectangle 461">
                <a:extLst>
                  <a:ext uri="{FF2B5EF4-FFF2-40B4-BE49-F238E27FC236}">
                    <a16:creationId xmlns:a16="http://schemas.microsoft.com/office/drawing/2014/main" id="{9FF6AF57-CE99-CF95-E336-822DBA031220}"/>
                  </a:ext>
                </a:extLst>
              </p:cNvPr>
              <p:cNvSpPr>
                <a:spLocks noChangeArrowheads="1"/>
              </p:cNvSpPr>
              <p:nvPr/>
            </p:nvSpPr>
            <p:spPr bwMode="auto">
              <a:xfrm>
                <a:off x="8452678"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3" name="Rectangle 462">
                <a:extLst>
                  <a:ext uri="{FF2B5EF4-FFF2-40B4-BE49-F238E27FC236}">
                    <a16:creationId xmlns:a16="http://schemas.microsoft.com/office/drawing/2014/main" id="{713F92D7-C1F3-AE0B-B60B-ABE557131A1A}"/>
                  </a:ext>
                </a:extLst>
              </p:cNvPr>
              <p:cNvSpPr>
                <a:spLocks noChangeArrowheads="1"/>
              </p:cNvSpPr>
              <p:nvPr/>
            </p:nvSpPr>
            <p:spPr bwMode="auto">
              <a:xfrm>
                <a:off x="8440187"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4" name="Rectangle 463">
                <a:extLst>
                  <a:ext uri="{FF2B5EF4-FFF2-40B4-BE49-F238E27FC236}">
                    <a16:creationId xmlns:a16="http://schemas.microsoft.com/office/drawing/2014/main" id="{07605199-39E3-B2DA-9F83-D6127FD0AF28}"/>
                  </a:ext>
                </a:extLst>
              </p:cNvPr>
              <p:cNvSpPr>
                <a:spLocks noChangeArrowheads="1"/>
              </p:cNvSpPr>
              <p:nvPr/>
            </p:nvSpPr>
            <p:spPr bwMode="auto">
              <a:xfrm>
                <a:off x="8429967"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5" name="Rectangle 464">
                <a:extLst>
                  <a:ext uri="{FF2B5EF4-FFF2-40B4-BE49-F238E27FC236}">
                    <a16:creationId xmlns:a16="http://schemas.microsoft.com/office/drawing/2014/main" id="{75C780BB-8CBD-F435-A57C-EEF7448457E9}"/>
                  </a:ext>
                </a:extLst>
              </p:cNvPr>
              <p:cNvSpPr>
                <a:spLocks noChangeArrowheads="1"/>
              </p:cNvSpPr>
              <p:nvPr/>
            </p:nvSpPr>
            <p:spPr bwMode="auto">
              <a:xfrm>
                <a:off x="8418612"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6" name="Rectangle 465">
                <a:extLst>
                  <a:ext uri="{FF2B5EF4-FFF2-40B4-BE49-F238E27FC236}">
                    <a16:creationId xmlns:a16="http://schemas.microsoft.com/office/drawing/2014/main" id="{D237663F-1FC0-863D-E99C-92253ECD53F0}"/>
                  </a:ext>
                </a:extLst>
              </p:cNvPr>
              <p:cNvSpPr>
                <a:spLocks noChangeArrowheads="1"/>
              </p:cNvSpPr>
              <p:nvPr/>
            </p:nvSpPr>
            <p:spPr bwMode="auto">
              <a:xfrm>
                <a:off x="8408392" y="3253230"/>
                <a:ext cx="1136"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7" name="Rectangle 466">
                <a:extLst>
                  <a:ext uri="{FF2B5EF4-FFF2-40B4-BE49-F238E27FC236}">
                    <a16:creationId xmlns:a16="http://schemas.microsoft.com/office/drawing/2014/main" id="{49D22E1E-7176-ED86-7E07-184655BA5FD4}"/>
                  </a:ext>
                </a:extLst>
              </p:cNvPr>
              <p:cNvSpPr>
                <a:spLocks noChangeArrowheads="1"/>
              </p:cNvSpPr>
              <p:nvPr/>
            </p:nvSpPr>
            <p:spPr bwMode="auto">
              <a:xfrm>
                <a:off x="8395901"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8" name="Freeform 467">
                <a:extLst>
                  <a:ext uri="{FF2B5EF4-FFF2-40B4-BE49-F238E27FC236}">
                    <a16:creationId xmlns:a16="http://schemas.microsoft.com/office/drawing/2014/main" id="{70AB71CE-B195-61BF-EEC1-2BE303BB9743}"/>
                  </a:ext>
                </a:extLst>
              </p:cNvPr>
              <p:cNvSpPr>
                <a:spLocks/>
              </p:cNvSpPr>
              <p:nvPr/>
            </p:nvSpPr>
            <p:spPr bwMode="auto">
              <a:xfrm>
                <a:off x="8461763" y="3252094"/>
                <a:ext cx="78353" cy="10220"/>
              </a:xfrm>
              <a:custGeom>
                <a:avLst/>
                <a:gdLst>
                  <a:gd name="T0" fmla="*/ 69 w 69"/>
                  <a:gd name="T1" fmla="*/ 9 h 9"/>
                  <a:gd name="T2" fmla="*/ 67 w 69"/>
                  <a:gd name="T3" fmla="*/ 9 h 9"/>
                  <a:gd name="T4" fmla="*/ 67 w 69"/>
                  <a:gd name="T5" fmla="*/ 2 h 9"/>
                  <a:gd name="T6" fmla="*/ 3 w 69"/>
                  <a:gd name="T7" fmla="*/ 2 h 9"/>
                  <a:gd name="T8" fmla="*/ 3 w 69"/>
                  <a:gd name="T9" fmla="*/ 9 h 9"/>
                  <a:gd name="T10" fmla="*/ 0 w 69"/>
                  <a:gd name="T11" fmla="*/ 9 h 9"/>
                  <a:gd name="T12" fmla="*/ 0 w 69"/>
                  <a:gd name="T13" fmla="*/ 0 h 9"/>
                  <a:gd name="T14" fmla="*/ 69 w 69"/>
                  <a:gd name="T15" fmla="*/ 0 h 9"/>
                  <a:gd name="T16" fmla="*/ 69 w 6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9">
                    <a:moveTo>
                      <a:pt x="69" y="9"/>
                    </a:moveTo>
                    <a:lnTo>
                      <a:pt x="67" y="9"/>
                    </a:lnTo>
                    <a:lnTo>
                      <a:pt x="67" y="2"/>
                    </a:lnTo>
                    <a:lnTo>
                      <a:pt x="3" y="2"/>
                    </a:lnTo>
                    <a:lnTo>
                      <a:pt x="3" y="9"/>
                    </a:lnTo>
                    <a:lnTo>
                      <a:pt x="0" y="9"/>
                    </a:lnTo>
                    <a:lnTo>
                      <a:pt x="0" y="0"/>
                    </a:lnTo>
                    <a:lnTo>
                      <a:pt x="69" y="0"/>
                    </a:lnTo>
                    <a:lnTo>
                      <a:pt x="69" y="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29" name="Rectangle 468">
                <a:extLst>
                  <a:ext uri="{FF2B5EF4-FFF2-40B4-BE49-F238E27FC236}">
                    <a16:creationId xmlns:a16="http://schemas.microsoft.com/office/drawing/2014/main" id="{6CECE360-8BAA-6334-744D-F49647953B86}"/>
                  </a:ext>
                </a:extLst>
              </p:cNvPr>
              <p:cNvSpPr>
                <a:spLocks noChangeArrowheads="1"/>
              </p:cNvSpPr>
              <p:nvPr/>
            </p:nvSpPr>
            <p:spPr bwMode="auto">
              <a:xfrm>
                <a:off x="8528760"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0" name="Rectangle 469">
                <a:extLst>
                  <a:ext uri="{FF2B5EF4-FFF2-40B4-BE49-F238E27FC236}">
                    <a16:creationId xmlns:a16="http://schemas.microsoft.com/office/drawing/2014/main" id="{310DB1F8-2D6A-A961-19FB-4DE524C8C08D}"/>
                  </a:ext>
                </a:extLst>
              </p:cNvPr>
              <p:cNvSpPr>
                <a:spLocks noChangeArrowheads="1"/>
              </p:cNvSpPr>
              <p:nvPr/>
            </p:nvSpPr>
            <p:spPr bwMode="auto">
              <a:xfrm>
                <a:off x="8517405"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1" name="Rectangle 470">
                <a:extLst>
                  <a:ext uri="{FF2B5EF4-FFF2-40B4-BE49-F238E27FC236}">
                    <a16:creationId xmlns:a16="http://schemas.microsoft.com/office/drawing/2014/main" id="{8DF36032-2213-CF2B-6455-75E8B6994757}"/>
                  </a:ext>
                </a:extLst>
              </p:cNvPr>
              <p:cNvSpPr>
                <a:spLocks noChangeArrowheads="1"/>
              </p:cNvSpPr>
              <p:nvPr/>
            </p:nvSpPr>
            <p:spPr bwMode="auto">
              <a:xfrm>
                <a:off x="8504913"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2" name="Rectangle 471">
                <a:extLst>
                  <a:ext uri="{FF2B5EF4-FFF2-40B4-BE49-F238E27FC236}">
                    <a16:creationId xmlns:a16="http://schemas.microsoft.com/office/drawing/2014/main" id="{2372F9AB-52E2-1E2C-A6B7-0B6440285180}"/>
                  </a:ext>
                </a:extLst>
              </p:cNvPr>
              <p:cNvSpPr>
                <a:spLocks noChangeArrowheads="1"/>
              </p:cNvSpPr>
              <p:nvPr/>
            </p:nvSpPr>
            <p:spPr bwMode="auto">
              <a:xfrm>
                <a:off x="8494694"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3" name="Rectangle 472">
                <a:extLst>
                  <a:ext uri="{FF2B5EF4-FFF2-40B4-BE49-F238E27FC236}">
                    <a16:creationId xmlns:a16="http://schemas.microsoft.com/office/drawing/2014/main" id="{1E75C86D-CBB3-5CE9-0F06-481AC2506ED0}"/>
                  </a:ext>
                </a:extLst>
              </p:cNvPr>
              <p:cNvSpPr>
                <a:spLocks noChangeArrowheads="1"/>
              </p:cNvSpPr>
              <p:nvPr/>
            </p:nvSpPr>
            <p:spPr bwMode="auto">
              <a:xfrm>
                <a:off x="8483338"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4" name="Rectangle 473">
                <a:extLst>
                  <a:ext uri="{FF2B5EF4-FFF2-40B4-BE49-F238E27FC236}">
                    <a16:creationId xmlns:a16="http://schemas.microsoft.com/office/drawing/2014/main" id="{DF9C532E-39B5-74CA-CBED-1927248F28BE}"/>
                  </a:ext>
                </a:extLst>
              </p:cNvPr>
              <p:cNvSpPr>
                <a:spLocks noChangeArrowheads="1"/>
              </p:cNvSpPr>
              <p:nvPr/>
            </p:nvSpPr>
            <p:spPr bwMode="auto">
              <a:xfrm>
                <a:off x="8470847"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5" name="Freeform 474">
                <a:extLst>
                  <a:ext uri="{FF2B5EF4-FFF2-40B4-BE49-F238E27FC236}">
                    <a16:creationId xmlns:a16="http://schemas.microsoft.com/office/drawing/2014/main" id="{E1404CA4-C0BF-7B3A-A758-4D4996D56B34}"/>
                  </a:ext>
                </a:extLst>
              </p:cNvPr>
              <p:cNvSpPr>
                <a:spLocks/>
              </p:cNvSpPr>
              <p:nvPr/>
            </p:nvSpPr>
            <p:spPr bwMode="auto">
              <a:xfrm>
                <a:off x="8537845" y="3252094"/>
                <a:ext cx="78353" cy="10220"/>
              </a:xfrm>
              <a:custGeom>
                <a:avLst/>
                <a:gdLst>
                  <a:gd name="T0" fmla="*/ 69 w 69"/>
                  <a:gd name="T1" fmla="*/ 9 h 9"/>
                  <a:gd name="T2" fmla="*/ 66 w 69"/>
                  <a:gd name="T3" fmla="*/ 9 h 9"/>
                  <a:gd name="T4" fmla="*/ 66 w 69"/>
                  <a:gd name="T5" fmla="*/ 2 h 9"/>
                  <a:gd name="T6" fmla="*/ 2 w 69"/>
                  <a:gd name="T7" fmla="*/ 2 h 9"/>
                  <a:gd name="T8" fmla="*/ 2 w 69"/>
                  <a:gd name="T9" fmla="*/ 9 h 9"/>
                  <a:gd name="T10" fmla="*/ 0 w 69"/>
                  <a:gd name="T11" fmla="*/ 9 h 9"/>
                  <a:gd name="T12" fmla="*/ 0 w 69"/>
                  <a:gd name="T13" fmla="*/ 0 h 9"/>
                  <a:gd name="T14" fmla="*/ 69 w 69"/>
                  <a:gd name="T15" fmla="*/ 0 h 9"/>
                  <a:gd name="T16" fmla="*/ 69 w 6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9">
                    <a:moveTo>
                      <a:pt x="69" y="9"/>
                    </a:moveTo>
                    <a:lnTo>
                      <a:pt x="66" y="9"/>
                    </a:lnTo>
                    <a:lnTo>
                      <a:pt x="66" y="2"/>
                    </a:lnTo>
                    <a:lnTo>
                      <a:pt x="2" y="2"/>
                    </a:lnTo>
                    <a:lnTo>
                      <a:pt x="2" y="9"/>
                    </a:lnTo>
                    <a:lnTo>
                      <a:pt x="0" y="9"/>
                    </a:lnTo>
                    <a:lnTo>
                      <a:pt x="0" y="0"/>
                    </a:lnTo>
                    <a:lnTo>
                      <a:pt x="69" y="0"/>
                    </a:lnTo>
                    <a:lnTo>
                      <a:pt x="69" y="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6" name="Rectangle 475">
                <a:extLst>
                  <a:ext uri="{FF2B5EF4-FFF2-40B4-BE49-F238E27FC236}">
                    <a16:creationId xmlns:a16="http://schemas.microsoft.com/office/drawing/2014/main" id="{7F96D99F-17B4-5061-24C2-624DAB1582AC}"/>
                  </a:ext>
                </a:extLst>
              </p:cNvPr>
              <p:cNvSpPr>
                <a:spLocks noChangeArrowheads="1"/>
              </p:cNvSpPr>
              <p:nvPr/>
            </p:nvSpPr>
            <p:spPr bwMode="auto">
              <a:xfrm>
                <a:off x="8603707"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7" name="Rectangle 476">
                <a:extLst>
                  <a:ext uri="{FF2B5EF4-FFF2-40B4-BE49-F238E27FC236}">
                    <a16:creationId xmlns:a16="http://schemas.microsoft.com/office/drawing/2014/main" id="{0569EC34-5946-A8E7-8785-298D9358D6A0}"/>
                  </a:ext>
                </a:extLst>
              </p:cNvPr>
              <p:cNvSpPr>
                <a:spLocks noChangeArrowheads="1"/>
              </p:cNvSpPr>
              <p:nvPr/>
            </p:nvSpPr>
            <p:spPr bwMode="auto">
              <a:xfrm>
                <a:off x="8593487"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8" name="Rectangle 477">
                <a:extLst>
                  <a:ext uri="{FF2B5EF4-FFF2-40B4-BE49-F238E27FC236}">
                    <a16:creationId xmlns:a16="http://schemas.microsoft.com/office/drawing/2014/main" id="{46B093CA-4D14-E5FE-82AD-19243DF8302A}"/>
                  </a:ext>
                </a:extLst>
              </p:cNvPr>
              <p:cNvSpPr>
                <a:spLocks noChangeArrowheads="1"/>
              </p:cNvSpPr>
              <p:nvPr/>
            </p:nvSpPr>
            <p:spPr bwMode="auto">
              <a:xfrm>
                <a:off x="8580995"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39" name="Rectangle 478">
                <a:extLst>
                  <a:ext uri="{FF2B5EF4-FFF2-40B4-BE49-F238E27FC236}">
                    <a16:creationId xmlns:a16="http://schemas.microsoft.com/office/drawing/2014/main" id="{16D73B4B-5E4D-B79F-C354-4D67995D99D7}"/>
                  </a:ext>
                </a:extLst>
              </p:cNvPr>
              <p:cNvSpPr>
                <a:spLocks noChangeArrowheads="1"/>
              </p:cNvSpPr>
              <p:nvPr/>
            </p:nvSpPr>
            <p:spPr bwMode="auto">
              <a:xfrm>
                <a:off x="8569640"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0" name="Rectangle 479">
                <a:extLst>
                  <a:ext uri="{FF2B5EF4-FFF2-40B4-BE49-F238E27FC236}">
                    <a16:creationId xmlns:a16="http://schemas.microsoft.com/office/drawing/2014/main" id="{064347FE-24AC-BB82-90C4-13841BB7E47F}"/>
                  </a:ext>
                </a:extLst>
              </p:cNvPr>
              <p:cNvSpPr>
                <a:spLocks noChangeArrowheads="1"/>
              </p:cNvSpPr>
              <p:nvPr/>
            </p:nvSpPr>
            <p:spPr bwMode="auto">
              <a:xfrm>
                <a:off x="8559420"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1" name="Rectangle 480">
                <a:extLst>
                  <a:ext uri="{FF2B5EF4-FFF2-40B4-BE49-F238E27FC236}">
                    <a16:creationId xmlns:a16="http://schemas.microsoft.com/office/drawing/2014/main" id="{AA24FA30-806E-3324-6412-062796DFC599}"/>
                  </a:ext>
                </a:extLst>
              </p:cNvPr>
              <p:cNvSpPr>
                <a:spLocks noChangeArrowheads="1"/>
              </p:cNvSpPr>
              <p:nvPr/>
            </p:nvSpPr>
            <p:spPr bwMode="auto">
              <a:xfrm>
                <a:off x="8548064"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2" name="Freeform 481">
                <a:extLst>
                  <a:ext uri="{FF2B5EF4-FFF2-40B4-BE49-F238E27FC236}">
                    <a16:creationId xmlns:a16="http://schemas.microsoft.com/office/drawing/2014/main" id="{97E57E71-766D-E49F-1BBF-C0B9F8F2146C}"/>
                  </a:ext>
                </a:extLst>
              </p:cNvPr>
              <p:cNvSpPr>
                <a:spLocks/>
              </p:cNvSpPr>
              <p:nvPr/>
            </p:nvSpPr>
            <p:spPr bwMode="auto">
              <a:xfrm>
                <a:off x="8612791" y="3252094"/>
                <a:ext cx="80624" cy="10220"/>
              </a:xfrm>
              <a:custGeom>
                <a:avLst/>
                <a:gdLst>
                  <a:gd name="T0" fmla="*/ 71 w 71"/>
                  <a:gd name="T1" fmla="*/ 9 h 9"/>
                  <a:gd name="T2" fmla="*/ 68 w 71"/>
                  <a:gd name="T3" fmla="*/ 9 h 9"/>
                  <a:gd name="T4" fmla="*/ 68 w 71"/>
                  <a:gd name="T5" fmla="*/ 2 h 9"/>
                  <a:gd name="T6" fmla="*/ 3 w 71"/>
                  <a:gd name="T7" fmla="*/ 2 h 9"/>
                  <a:gd name="T8" fmla="*/ 3 w 71"/>
                  <a:gd name="T9" fmla="*/ 9 h 9"/>
                  <a:gd name="T10" fmla="*/ 0 w 71"/>
                  <a:gd name="T11" fmla="*/ 9 h 9"/>
                  <a:gd name="T12" fmla="*/ 0 w 71"/>
                  <a:gd name="T13" fmla="*/ 0 h 9"/>
                  <a:gd name="T14" fmla="*/ 71 w 71"/>
                  <a:gd name="T15" fmla="*/ 0 h 9"/>
                  <a:gd name="T16" fmla="*/ 71 w 71"/>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9">
                    <a:moveTo>
                      <a:pt x="71" y="9"/>
                    </a:moveTo>
                    <a:lnTo>
                      <a:pt x="68" y="9"/>
                    </a:lnTo>
                    <a:lnTo>
                      <a:pt x="68" y="2"/>
                    </a:lnTo>
                    <a:lnTo>
                      <a:pt x="3" y="2"/>
                    </a:lnTo>
                    <a:lnTo>
                      <a:pt x="3" y="9"/>
                    </a:lnTo>
                    <a:lnTo>
                      <a:pt x="0" y="9"/>
                    </a:lnTo>
                    <a:lnTo>
                      <a:pt x="0" y="0"/>
                    </a:lnTo>
                    <a:lnTo>
                      <a:pt x="71" y="0"/>
                    </a:lnTo>
                    <a:lnTo>
                      <a:pt x="71" y="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3" name="Rectangle 482">
                <a:extLst>
                  <a:ext uri="{FF2B5EF4-FFF2-40B4-BE49-F238E27FC236}">
                    <a16:creationId xmlns:a16="http://schemas.microsoft.com/office/drawing/2014/main" id="{59D937E5-380A-F08F-9143-B2F82F8FF382}"/>
                  </a:ext>
                </a:extLst>
              </p:cNvPr>
              <p:cNvSpPr>
                <a:spLocks noChangeArrowheads="1"/>
              </p:cNvSpPr>
              <p:nvPr/>
            </p:nvSpPr>
            <p:spPr bwMode="auto">
              <a:xfrm>
                <a:off x="8679788"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4" name="Rectangle 483">
                <a:extLst>
                  <a:ext uri="{FF2B5EF4-FFF2-40B4-BE49-F238E27FC236}">
                    <a16:creationId xmlns:a16="http://schemas.microsoft.com/office/drawing/2014/main" id="{D799CBC2-7D04-8EFE-5C96-A3A1F5FE044B}"/>
                  </a:ext>
                </a:extLst>
              </p:cNvPr>
              <p:cNvSpPr>
                <a:spLocks noChangeArrowheads="1"/>
              </p:cNvSpPr>
              <p:nvPr/>
            </p:nvSpPr>
            <p:spPr bwMode="auto">
              <a:xfrm>
                <a:off x="8668433"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5" name="Rectangle 484">
                <a:extLst>
                  <a:ext uri="{FF2B5EF4-FFF2-40B4-BE49-F238E27FC236}">
                    <a16:creationId xmlns:a16="http://schemas.microsoft.com/office/drawing/2014/main" id="{A28F6A36-6390-1DF6-9E10-07E7BC2DC7DB}"/>
                  </a:ext>
                </a:extLst>
              </p:cNvPr>
              <p:cNvSpPr>
                <a:spLocks noChangeArrowheads="1"/>
              </p:cNvSpPr>
              <p:nvPr/>
            </p:nvSpPr>
            <p:spPr bwMode="auto">
              <a:xfrm>
                <a:off x="8658213"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6" name="Rectangle 485">
                <a:extLst>
                  <a:ext uri="{FF2B5EF4-FFF2-40B4-BE49-F238E27FC236}">
                    <a16:creationId xmlns:a16="http://schemas.microsoft.com/office/drawing/2014/main" id="{46DFC8E2-EC2F-4F4C-D982-B25CEE5939EC}"/>
                  </a:ext>
                </a:extLst>
              </p:cNvPr>
              <p:cNvSpPr>
                <a:spLocks noChangeArrowheads="1"/>
              </p:cNvSpPr>
              <p:nvPr/>
            </p:nvSpPr>
            <p:spPr bwMode="auto">
              <a:xfrm>
                <a:off x="8645722"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7" name="Rectangle 486">
                <a:extLst>
                  <a:ext uri="{FF2B5EF4-FFF2-40B4-BE49-F238E27FC236}">
                    <a16:creationId xmlns:a16="http://schemas.microsoft.com/office/drawing/2014/main" id="{5807A98C-6899-E3FD-0ADD-737179EC51C4}"/>
                  </a:ext>
                </a:extLst>
              </p:cNvPr>
              <p:cNvSpPr>
                <a:spLocks noChangeArrowheads="1"/>
              </p:cNvSpPr>
              <p:nvPr/>
            </p:nvSpPr>
            <p:spPr bwMode="auto">
              <a:xfrm>
                <a:off x="8634366" y="3253230"/>
                <a:ext cx="3407"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8" name="Rectangle 487">
                <a:extLst>
                  <a:ext uri="{FF2B5EF4-FFF2-40B4-BE49-F238E27FC236}">
                    <a16:creationId xmlns:a16="http://schemas.microsoft.com/office/drawing/2014/main" id="{046A2C0A-BBC5-CE19-2F3C-FC391262D5F9}"/>
                  </a:ext>
                </a:extLst>
              </p:cNvPr>
              <p:cNvSpPr>
                <a:spLocks noChangeArrowheads="1"/>
              </p:cNvSpPr>
              <p:nvPr/>
            </p:nvSpPr>
            <p:spPr bwMode="auto">
              <a:xfrm>
                <a:off x="8624146" y="3253230"/>
                <a:ext cx="2271" cy="9084"/>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49" name="Freeform 488">
                <a:extLst>
                  <a:ext uri="{FF2B5EF4-FFF2-40B4-BE49-F238E27FC236}">
                    <a16:creationId xmlns:a16="http://schemas.microsoft.com/office/drawing/2014/main" id="{B1B012C5-209C-5B7A-9DF6-5E7269D6A67D}"/>
                  </a:ext>
                </a:extLst>
              </p:cNvPr>
              <p:cNvSpPr>
                <a:spLocks/>
              </p:cNvSpPr>
              <p:nvPr/>
            </p:nvSpPr>
            <p:spPr bwMode="auto">
              <a:xfrm>
                <a:off x="8503778" y="3296381"/>
                <a:ext cx="221433" cy="39744"/>
              </a:xfrm>
              <a:custGeom>
                <a:avLst/>
                <a:gdLst>
                  <a:gd name="T0" fmla="*/ 144 w 144"/>
                  <a:gd name="T1" fmla="*/ 8 h 26"/>
                  <a:gd name="T2" fmla="*/ 142 w 144"/>
                  <a:gd name="T3" fmla="*/ 7 h 26"/>
                  <a:gd name="T4" fmla="*/ 136 w 144"/>
                  <a:gd name="T5" fmla="*/ 1 h 26"/>
                  <a:gd name="T6" fmla="*/ 132 w 144"/>
                  <a:gd name="T7" fmla="*/ 2 h 26"/>
                  <a:gd name="T8" fmla="*/ 132 w 144"/>
                  <a:gd name="T9" fmla="*/ 0 h 26"/>
                  <a:gd name="T10" fmla="*/ 124 w 144"/>
                  <a:gd name="T11" fmla="*/ 2 h 26"/>
                  <a:gd name="T12" fmla="*/ 121 w 144"/>
                  <a:gd name="T13" fmla="*/ 0 h 26"/>
                  <a:gd name="T14" fmla="*/ 113 w 144"/>
                  <a:gd name="T15" fmla="*/ 2 h 26"/>
                  <a:gd name="T16" fmla="*/ 110 w 144"/>
                  <a:gd name="T17" fmla="*/ 0 h 26"/>
                  <a:gd name="T18" fmla="*/ 102 w 144"/>
                  <a:gd name="T19" fmla="*/ 2 h 26"/>
                  <a:gd name="T20" fmla="*/ 99 w 144"/>
                  <a:gd name="T21" fmla="*/ 0 h 26"/>
                  <a:gd name="T22" fmla="*/ 90 w 144"/>
                  <a:gd name="T23" fmla="*/ 2 h 26"/>
                  <a:gd name="T24" fmla="*/ 88 w 144"/>
                  <a:gd name="T25" fmla="*/ 0 h 26"/>
                  <a:gd name="T26" fmla="*/ 79 w 144"/>
                  <a:gd name="T27" fmla="*/ 2 h 26"/>
                  <a:gd name="T28" fmla="*/ 76 w 144"/>
                  <a:gd name="T29" fmla="*/ 0 h 26"/>
                  <a:gd name="T30" fmla="*/ 68 w 144"/>
                  <a:gd name="T31" fmla="*/ 2 h 26"/>
                  <a:gd name="T32" fmla="*/ 65 w 144"/>
                  <a:gd name="T33" fmla="*/ 0 h 26"/>
                  <a:gd name="T34" fmla="*/ 57 w 144"/>
                  <a:gd name="T35" fmla="*/ 2 h 26"/>
                  <a:gd name="T36" fmla="*/ 54 w 144"/>
                  <a:gd name="T37" fmla="*/ 0 h 26"/>
                  <a:gd name="T38" fmla="*/ 46 w 144"/>
                  <a:gd name="T39" fmla="*/ 2 h 26"/>
                  <a:gd name="T40" fmla="*/ 43 w 144"/>
                  <a:gd name="T41" fmla="*/ 0 h 26"/>
                  <a:gd name="T42" fmla="*/ 35 w 144"/>
                  <a:gd name="T43" fmla="*/ 2 h 26"/>
                  <a:gd name="T44" fmla="*/ 32 w 144"/>
                  <a:gd name="T45" fmla="*/ 0 h 26"/>
                  <a:gd name="T46" fmla="*/ 24 w 144"/>
                  <a:gd name="T47" fmla="*/ 2 h 26"/>
                  <a:gd name="T48" fmla="*/ 21 w 144"/>
                  <a:gd name="T49" fmla="*/ 0 h 26"/>
                  <a:gd name="T50" fmla="*/ 13 w 144"/>
                  <a:gd name="T51" fmla="*/ 2 h 26"/>
                  <a:gd name="T52" fmla="*/ 10 w 144"/>
                  <a:gd name="T53" fmla="*/ 2 h 26"/>
                  <a:gd name="T54" fmla="*/ 2 w 144"/>
                  <a:gd name="T55" fmla="*/ 6 h 26"/>
                  <a:gd name="T56" fmla="*/ 2 w 144"/>
                  <a:gd name="T57" fmla="*/ 9 h 26"/>
                  <a:gd name="T58" fmla="*/ 0 w 144"/>
                  <a:gd name="T59" fmla="*/ 8 h 26"/>
                  <a:gd name="T60" fmla="*/ 2 w 144"/>
                  <a:gd name="T61" fmla="*/ 16 h 26"/>
                  <a:gd name="T62" fmla="*/ 3 w 144"/>
                  <a:gd name="T63" fmla="*/ 20 h 26"/>
                  <a:gd name="T64" fmla="*/ 8 w 144"/>
                  <a:gd name="T65" fmla="*/ 26 h 26"/>
                  <a:gd name="T66" fmla="*/ 9 w 144"/>
                  <a:gd name="T67" fmla="*/ 24 h 26"/>
                  <a:gd name="T68" fmla="*/ 13 w 144"/>
                  <a:gd name="T69" fmla="*/ 25 h 26"/>
                  <a:gd name="T70" fmla="*/ 21 w 144"/>
                  <a:gd name="T71" fmla="*/ 26 h 26"/>
                  <a:gd name="T72" fmla="*/ 24 w 144"/>
                  <a:gd name="T73" fmla="*/ 25 h 26"/>
                  <a:gd name="T74" fmla="*/ 32 w 144"/>
                  <a:gd name="T75" fmla="*/ 26 h 26"/>
                  <a:gd name="T76" fmla="*/ 35 w 144"/>
                  <a:gd name="T77" fmla="*/ 25 h 26"/>
                  <a:gd name="T78" fmla="*/ 43 w 144"/>
                  <a:gd name="T79" fmla="*/ 26 h 26"/>
                  <a:gd name="T80" fmla="*/ 46 w 144"/>
                  <a:gd name="T81" fmla="*/ 25 h 26"/>
                  <a:gd name="T82" fmla="*/ 54 w 144"/>
                  <a:gd name="T83" fmla="*/ 26 h 26"/>
                  <a:gd name="T84" fmla="*/ 57 w 144"/>
                  <a:gd name="T85" fmla="*/ 25 h 26"/>
                  <a:gd name="T86" fmla="*/ 65 w 144"/>
                  <a:gd name="T87" fmla="*/ 26 h 26"/>
                  <a:gd name="T88" fmla="*/ 68 w 144"/>
                  <a:gd name="T89" fmla="*/ 25 h 26"/>
                  <a:gd name="T90" fmla="*/ 76 w 144"/>
                  <a:gd name="T91" fmla="*/ 26 h 26"/>
                  <a:gd name="T92" fmla="*/ 79 w 144"/>
                  <a:gd name="T93" fmla="*/ 25 h 26"/>
                  <a:gd name="T94" fmla="*/ 88 w 144"/>
                  <a:gd name="T95" fmla="*/ 26 h 26"/>
                  <a:gd name="T96" fmla="*/ 90 w 144"/>
                  <a:gd name="T97" fmla="*/ 25 h 26"/>
                  <a:gd name="T98" fmla="*/ 99 w 144"/>
                  <a:gd name="T99" fmla="*/ 26 h 26"/>
                  <a:gd name="T100" fmla="*/ 102 w 144"/>
                  <a:gd name="T101" fmla="*/ 25 h 26"/>
                  <a:gd name="T102" fmla="*/ 110 w 144"/>
                  <a:gd name="T103" fmla="*/ 26 h 26"/>
                  <a:gd name="T104" fmla="*/ 113 w 144"/>
                  <a:gd name="T105" fmla="*/ 25 h 26"/>
                  <a:gd name="T106" fmla="*/ 121 w 144"/>
                  <a:gd name="T107" fmla="*/ 26 h 26"/>
                  <a:gd name="T108" fmla="*/ 124 w 144"/>
                  <a:gd name="T109" fmla="*/ 25 h 26"/>
                  <a:gd name="T110" fmla="*/ 132 w 144"/>
                  <a:gd name="T111" fmla="*/ 26 h 26"/>
                  <a:gd name="T112" fmla="*/ 132 w 144"/>
                  <a:gd name="T113" fmla="*/ 25 h 26"/>
                  <a:gd name="T114" fmla="*/ 135 w 144"/>
                  <a:gd name="T115" fmla="*/ 24 h 26"/>
                  <a:gd name="T116" fmla="*/ 143 w 144"/>
                  <a:gd name="T117" fmla="*/ 21 h 26"/>
                  <a:gd name="T118" fmla="*/ 143 w 144"/>
                  <a:gd name="T1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26">
                    <a:moveTo>
                      <a:pt x="144" y="16"/>
                    </a:moveTo>
                    <a:cubicBezTo>
                      <a:pt x="144" y="8"/>
                      <a:pt x="144" y="8"/>
                      <a:pt x="144" y="8"/>
                    </a:cubicBezTo>
                    <a:cubicBezTo>
                      <a:pt x="143" y="8"/>
                      <a:pt x="143" y="8"/>
                      <a:pt x="143" y="8"/>
                    </a:cubicBezTo>
                    <a:cubicBezTo>
                      <a:pt x="142" y="8"/>
                      <a:pt x="142" y="7"/>
                      <a:pt x="142" y="7"/>
                    </a:cubicBezTo>
                    <a:cubicBezTo>
                      <a:pt x="142" y="6"/>
                      <a:pt x="142" y="6"/>
                      <a:pt x="142" y="6"/>
                    </a:cubicBezTo>
                    <a:cubicBezTo>
                      <a:pt x="136" y="1"/>
                      <a:pt x="136" y="1"/>
                      <a:pt x="136" y="1"/>
                    </a:cubicBezTo>
                    <a:cubicBezTo>
                      <a:pt x="134" y="2"/>
                      <a:pt x="134" y="2"/>
                      <a:pt x="134" y="2"/>
                    </a:cubicBezTo>
                    <a:cubicBezTo>
                      <a:pt x="134" y="2"/>
                      <a:pt x="133" y="2"/>
                      <a:pt x="132" y="2"/>
                    </a:cubicBezTo>
                    <a:cubicBezTo>
                      <a:pt x="132" y="2"/>
                      <a:pt x="132" y="2"/>
                      <a:pt x="132" y="2"/>
                    </a:cubicBezTo>
                    <a:cubicBezTo>
                      <a:pt x="132" y="0"/>
                      <a:pt x="132" y="0"/>
                      <a:pt x="132" y="0"/>
                    </a:cubicBezTo>
                    <a:cubicBezTo>
                      <a:pt x="124" y="0"/>
                      <a:pt x="124" y="0"/>
                      <a:pt x="124" y="0"/>
                    </a:cubicBezTo>
                    <a:cubicBezTo>
                      <a:pt x="124" y="2"/>
                      <a:pt x="124" y="2"/>
                      <a:pt x="124" y="2"/>
                    </a:cubicBezTo>
                    <a:cubicBezTo>
                      <a:pt x="121" y="2"/>
                      <a:pt x="121" y="2"/>
                      <a:pt x="121" y="2"/>
                    </a:cubicBezTo>
                    <a:cubicBezTo>
                      <a:pt x="121" y="0"/>
                      <a:pt x="121" y="0"/>
                      <a:pt x="121" y="0"/>
                    </a:cubicBezTo>
                    <a:cubicBezTo>
                      <a:pt x="113" y="0"/>
                      <a:pt x="113" y="0"/>
                      <a:pt x="113" y="0"/>
                    </a:cubicBezTo>
                    <a:cubicBezTo>
                      <a:pt x="113" y="2"/>
                      <a:pt x="113" y="2"/>
                      <a:pt x="113" y="2"/>
                    </a:cubicBezTo>
                    <a:cubicBezTo>
                      <a:pt x="110" y="2"/>
                      <a:pt x="110" y="2"/>
                      <a:pt x="110" y="2"/>
                    </a:cubicBezTo>
                    <a:cubicBezTo>
                      <a:pt x="110" y="0"/>
                      <a:pt x="110" y="0"/>
                      <a:pt x="110" y="0"/>
                    </a:cubicBezTo>
                    <a:cubicBezTo>
                      <a:pt x="102" y="0"/>
                      <a:pt x="102" y="0"/>
                      <a:pt x="102" y="0"/>
                    </a:cubicBezTo>
                    <a:cubicBezTo>
                      <a:pt x="102" y="2"/>
                      <a:pt x="102" y="2"/>
                      <a:pt x="102" y="2"/>
                    </a:cubicBezTo>
                    <a:cubicBezTo>
                      <a:pt x="99" y="2"/>
                      <a:pt x="99" y="2"/>
                      <a:pt x="99" y="2"/>
                    </a:cubicBezTo>
                    <a:cubicBezTo>
                      <a:pt x="99" y="0"/>
                      <a:pt x="99" y="0"/>
                      <a:pt x="99" y="0"/>
                    </a:cubicBezTo>
                    <a:cubicBezTo>
                      <a:pt x="90" y="0"/>
                      <a:pt x="90" y="0"/>
                      <a:pt x="90" y="0"/>
                    </a:cubicBezTo>
                    <a:cubicBezTo>
                      <a:pt x="90" y="2"/>
                      <a:pt x="90" y="2"/>
                      <a:pt x="90" y="2"/>
                    </a:cubicBezTo>
                    <a:cubicBezTo>
                      <a:pt x="88" y="2"/>
                      <a:pt x="88" y="2"/>
                      <a:pt x="88" y="2"/>
                    </a:cubicBezTo>
                    <a:cubicBezTo>
                      <a:pt x="88" y="0"/>
                      <a:pt x="88" y="0"/>
                      <a:pt x="88" y="0"/>
                    </a:cubicBezTo>
                    <a:cubicBezTo>
                      <a:pt x="79" y="0"/>
                      <a:pt x="79" y="0"/>
                      <a:pt x="79" y="0"/>
                    </a:cubicBezTo>
                    <a:cubicBezTo>
                      <a:pt x="79" y="2"/>
                      <a:pt x="79" y="2"/>
                      <a:pt x="79" y="2"/>
                    </a:cubicBezTo>
                    <a:cubicBezTo>
                      <a:pt x="76" y="2"/>
                      <a:pt x="76" y="2"/>
                      <a:pt x="76" y="2"/>
                    </a:cubicBezTo>
                    <a:cubicBezTo>
                      <a:pt x="76" y="0"/>
                      <a:pt x="76" y="0"/>
                      <a:pt x="76" y="0"/>
                    </a:cubicBezTo>
                    <a:cubicBezTo>
                      <a:pt x="68" y="0"/>
                      <a:pt x="68" y="0"/>
                      <a:pt x="68" y="0"/>
                    </a:cubicBezTo>
                    <a:cubicBezTo>
                      <a:pt x="68" y="2"/>
                      <a:pt x="68" y="2"/>
                      <a:pt x="68" y="2"/>
                    </a:cubicBezTo>
                    <a:cubicBezTo>
                      <a:pt x="65" y="2"/>
                      <a:pt x="65" y="2"/>
                      <a:pt x="65" y="2"/>
                    </a:cubicBezTo>
                    <a:cubicBezTo>
                      <a:pt x="65" y="0"/>
                      <a:pt x="65" y="0"/>
                      <a:pt x="65" y="0"/>
                    </a:cubicBezTo>
                    <a:cubicBezTo>
                      <a:pt x="57" y="0"/>
                      <a:pt x="57" y="0"/>
                      <a:pt x="57" y="0"/>
                    </a:cubicBezTo>
                    <a:cubicBezTo>
                      <a:pt x="57" y="2"/>
                      <a:pt x="57" y="2"/>
                      <a:pt x="57" y="2"/>
                    </a:cubicBezTo>
                    <a:cubicBezTo>
                      <a:pt x="54" y="2"/>
                      <a:pt x="54" y="2"/>
                      <a:pt x="54" y="2"/>
                    </a:cubicBezTo>
                    <a:cubicBezTo>
                      <a:pt x="54" y="0"/>
                      <a:pt x="54" y="0"/>
                      <a:pt x="54" y="0"/>
                    </a:cubicBezTo>
                    <a:cubicBezTo>
                      <a:pt x="46" y="0"/>
                      <a:pt x="46" y="0"/>
                      <a:pt x="46" y="0"/>
                    </a:cubicBezTo>
                    <a:cubicBezTo>
                      <a:pt x="46" y="2"/>
                      <a:pt x="46" y="2"/>
                      <a:pt x="46" y="2"/>
                    </a:cubicBezTo>
                    <a:cubicBezTo>
                      <a:pt x="43" y="2"/>
                      <a:pt x="43" y="2"/>
                      <a:pt x="43" y="2"/>
                    </a:cubicBezTo>
                    <a:cubicBezTo>
                      <a:pt x="43" y="0"/>
                      <a:pt x="43" y="0"/>
                      <a:pt x="43" y="0"/>
                    </a:cubicBezTo>
                    <a:cubicBezTo>
                      <a:pt x="35" y="0"/>
                      <a:pt x="35" y="0"/>
                      <a:pt x="35" y="0"/>
                    </a:cubicBezTo>
                    <a:cubicBezTo>
                      <a:pt x="35" y="2"/>
                      <a:pt x="35" y="2"/>
                      <a:pt x="35" y="2"/>
                    </a:cubicBezTo>
                    <a:cubicBezTo>
                      <a:pt x="32" y="2"/>
                      <a:pt x="32" y="2"/>
                      <a:pt x="32" y="2"/>
                    </a:cubicBezTo>
                    <a:cubicBezTo>
                      <a:pt x="32" y="0"/>
                      <a:pt x="32" y="0"/>
                      <a:pt x="32" y="0"/>
                    </a:cubicBezTo>
                    <a:cubicBezTo>
                      <a:pt x="24" y="0"/>
                      <a:pt x="24" y="0"/>
                      <a:pt x="24" y="0"/>
                    </a:cubicBezTo>
                    <a:cubicBezTo>
                      <a:pt x="24" y="2"/>
                      <a:pt x="24" y="2"/>
                      <a:pt x="24" y="2"/>
                    </a:cubicBezTo>
                    <a:cubicBezTo>
                      <a:pt x="21" y="2"/>
                      <a:pt x="21" y="2"/>
                      <a:pt x="21" y="2"/>
                    </a:cubicBezTo>
                    <a:cubicBezTo>
                      <a:pt x="21" y="0"/>
                      <a:pt x="21" y="0"/>
                      <a:pt x="21" y="0"/>
                    </a:cubicBezTo>
                    <a:cubicBezTo>
                      <a:pt x="13" y="0"/>
                      <a:pt x="13" y="0"/>
                      <a:pt x="13" y="0"/>
                    </a:cubicBezTo>
                    <a:cubicBezTo>
                      <a:pt x="13" y="2"/>
                      <a:pt x="13" y="2"/>
                      <a:pt x="13" y="2"/>
                    </a:cubicBezTo>
                    <a:cubicBezTo>
                      <a:pt x="13" y="2"/>
                      <a:pt x="13" y="2"/>
                      <a:pt x="13" y="2"/>
                    </a:cubicBezTo>
                    <a:cubicBezTo>
                      <a:pt x="12" y="2"/>
                      <a:pt x="11" y="2"/>
                      <a:pt x="10" y="2"/>
                    </a:cubicBezTo>
                    <a:cubicBezTo>
                      <a:pt x="9" y="1"/>
                      <a:pt x="9" y="1"/>
                      <a:pt x="9" y="1"/>
                    </a:cubicBezTo>
                    <a:cubicBezTo>
                      <a:pt x="2" y="6"/>
                      <a:pt x="2" y="6"/>
                      <a:pt x="2" y="6"/>
                    </a:cubicBezTo>
                    <a:cubicBezTo>
                      <a:pt x="3" y="7"/>
                      <a:pt x="3" y="7"/>
                      <a:pt x="3" y="7"/>
                    </a:cubicBezTo>
                    <a:cubicBezTo>
                      <a:pt x="3" y="7"/>
                      <a:pt x="2" y="8"/>
                      <a:pt x="2" y="9"/>
                    </a:cubicBezTo>
                    <a:cubicBezTo>
                      <a:pt x="2" y="8"/>
                      <a:pt x="2" y="8"/>
                      <a:pt x="2" y="8"/>
                    </a:cubicBezTo>
                    <a:cubicBezTo>
                      <a:pt x="0" y="8"/>
                      <a:pt x="0" y="8"/>
                      <a:pt x="0" y="8"/>
                    </a:cubicBezTo>
                    <a:cubicBezTo>
                      <a:pt x="0" y="16"/>
                      <a:pt x="0" y="16"/>
                      <a:pt x="0" y="16"/>
                    </a:cubicBezTo>
                    <a:cubicBezTo>
                      <a:pt x="2" y="16"/>
                      <a:pt x="2" y="16"/>
                      <a:pt x="2" y="16"/>
                    </a:cubicBezTo>
                    <a:cubicBezTo>
                      <a:pt x="2" y="18"/>
                      <a:pt x="3" y="19"/>
                      <a:pt x="4" y="20"/>
                    </a:cubicBezTo>
                    <a:cubicBezTo>
                      <a:pt x="3" y="20"/>
                      <a:pt x="3" y="20"/>
                      <a:pt x="3" y="20"/>
                    </a:cubicBezTo>
                    <a:cubicBezTo>
                      <a:pt x="1" y="21"/>
                      <a:pt x="1" y="21"/>
                      <a:pt x="1" y="21"/>
                    </a:cubicBezTo>
                    <a:cubicBezTo>
                      <a:pt x="8" y="26"/>
                      <a:pt x="8" y="26"/>
                      <a:pt x="8" y="26"/>
                    </a:cubicBezTo>
                    <a:cubicBezTo>
                      <a:pt x="9" y="24"/>
                      <a:pt x="9" y="24"/>
                      <a:pt x="9" y="24"/>
                    </a:cubicBezTo>
                    <a:cubicBezTo>
                      <a:pt x="9" y="24"/>
                      <a:pt x="9" y="24"/>
                      <a:pt x="9" y="24"/>
                    </a:cubicBezTo>
                    <a:cubicBezTo>
                      <a:pt x="10" y="24"/>
                      <a:pt x="11" y="25"/>
                      <a:pt x="13" y="25"/>
                    </a:cubicBezTo>
                    <a:cubicBezTo>
                      <a:pt x="13" y="25"/>
                      <a:pt x="13" y="25"/>
                      <a:pt x="13" y="25"/>
                    </a:cubicBezTo>
                    <a:cubicBezTo>
                      <a:pt x="13" y="26"/>
                      <a:pt x="13" y="26"/>
                      <a:pt x="13" y="26"/>
                    </a:cubicBezTo>
                    <a:cubicBezTo>
                      <a:pt x="21" y="26"/>
                      <a:pt x="21" y="26"/>
                      <a:pt x="21" y="26"/>
                    </a:cubicBezTo>
                    <a:cubicBezTo>
                      <a:pt x="21" y="25"/>
                      <a:pt x="21" y="25"/>
                      <a:pt x="21" y="25"/>
                    </a:cubicBezTo>
                    <a:cubicBezTo>
                      <a:pt x="24" y="25"/>
                      <a:pt x="24" y="25"/>
                      <a:pt x="24" y="25"/>
                    </a:cubicBezTo>
                    <a:cubicBezTo>
                      <a:pt x="24" y="26"/>
                      <a:pt x="24" y="26"/>
                      <a:pt x="24" y="26"/>
                    </a:cubicBezTo>
                    <a:cubicBezTo>
                      <a:pt x="32" y="26"/>
                      <a:pt x="32" y="26"/>
                      <a:pt x="32" y="26"/>
                    </a:cubicBezTo>
                    <a:cubicBezTo>
                      <a:pt x="32" y="25"/>
                      <a:pt x="32" y="25"/>
                      <a:pt x="32" y="25"/>
                    </a:cubicBezTo>
                    <a:cubicBezTo>
                      <a:pt x="35" y="25"/>
                      <a:pt x="35" y="25"/>
                      <a:pt x="35" y="25"/>
                    </a:cubicBezTo>
                    <a:cubicBezTo>
                      <a:pt x="35" y="26"/>
                      <a:pt x="35" y="26"/>
                      <a:pt x="35" y="26"/>
                    </a:cubicBezTo>
                    <a:cubicBezTo>
                      <a:pt x="43" y="26"/>
                      <a:pt x="43" y="26"/>
                      <a:pt x="43" y="26"/>
                    </a:cubicBezTo>
                    <a:cubicBezTo>
                      <a:pt x="43" y="25"/>
                      <a:pt x="43" y="25"/>
                      <a:pt x="43" y="25"/>
                    </a:cubicBezTo>
                    <a:cubicBezTo>
                      <a:pt x="46" y="25"/>
                      <a:pt x="46" y="25"/>
                      <a:pt x="46" y="25"/>
                    </a:cubicBezTo>
                    <a:cubicBezTo>
                      <a:pt x="46" y="26"/>
                      <a:pt x="46" y="26"/>
                      <a:pt x="46" y="26"/>
                    </a:cubicBezTo>
                    <a:cubicBezTo>
                      <a:pt x="54" y="26"/>
                      <a:pt x="54" y="26"/>
                      <a:pt x="54" y="26"/>
                    </a:cubicBezTo>
                    <a:cubicBezTo>
                      <a:pt x="54" y="25"/>
                      <a:pt x="54" y="25"/>
                      <a:pt x="54" y="25"/>
                    </a:cubicBezTo>
                    <a:cubicBezTo>
                      <a:pt x="57" y="25"/>
                      <a:pt x="57" y="25"/>
                      <a:pt x="57" y="25"/>
                    </a:cubicBezTo>
                    <a:cubicBezTo>
                      <a:pt x="57" y="26"/>
                      <a:pt x="57" y="26"/>
                      <a:pt x="57" y="26"/>
                    </a:cubicBezTo>
                    <a:cubicBezTo>
                      <a:pt x="65" y="26"/>
                      <a:pt x="65" y="26"/>
                      <a:pt x="65" y="26"/>
                    </a:cubicBezTo>
                    <a:cubicBezTo>
                      <a:pt x="65" y="25"/>
                      <a:pt x="65" y="25"/>
                      <a:pt x="65" y="25"/>
                    </a:cubicBezTo>
                    <a:cubicBezTo>
                      <a:pt x="68" y="25"/>
                      <a:pt x="68" y="25"/>
                      <a:pt x="68" y="25"/>
                    </a:cubicBezTo>
                    <a:cubicBezTo>
                      <a:pt x="68" y="26"/>
                      <a:pt x="68" y="26"/>
                      <a:pt x="68" y="26"/>
                    </a:cubicBezTo>
                    <a:cubicBezTo>
                      <a:pt x="76" y="26"/>
                      <a:pt x="76" y="26"/>
                      <a:pt x="76" y="26"/>
                    </a:cubicBezTo>
                    <a:cubicBezTo>
                      <a:pt x="76" y="25"/>
                      <a:pt x="76" y="25"/>
                      <a:pt x="76" y="25"/>
                    </a:cubicBezTo>
                    <a:cubicBezTo>
                      <a:pt x="79" y="25"/>
                      <a:pt x="79" y="25"/>
                      <a:pt x="79" y="25"/>
                    </a:cubicBezTo>
                    <a:cubicBezTo>
                      <a:pt x="79" y="26"/>
                      <a:pt x="79" y="26"/>
                      <a:pt x="79" y="26"/>
                    </a:cubicBezTo>
                    <a:cubicBezTo>
                      <a:pt x="88" y="26"/>
                      <a:pt x="88" y="26"/>
                      <a:pt x="88" y="26"/>
                    </a:cubicBezTo>
                    <a:cubicBezTo>
                      <a:pt x="88" y="25"/>
                      <a:pt x="88" y="25"/>
                      <a:pt x="88" y="25"/>
                    </a:cubicBezTo>
                    <a:cubicBezTo>
                      <a:pt x="90" y="25"/>
                      <a:pt x="90" y="25"/>
                      <a:pt x="90" y="25"/>
                    </a:cubicBezTo>
                    <a:cubicBezTo>
                      <a:pt x="90" y="26"/>
                      <a:pt x="90" y="26"/>
                      <a:pt x="90" y="26"/>
                    </a:cubicBezTo>
                    <a:cubicBezTo>
                      <a:pt x="99" y="26"/>
                      <a:pt x="99" y="26"/>
                      <a:pt x="99" y="26"/>
                    </a:cubicBezTo>
                    <a:cubicBezTo>
                      <a:pt x="99" y="25"/>
                      <a:pt x="99" y="25"/>
                      <a:pt x="99" y="25"/>
                    </a:cubicBezTo>
                    <a:cubicBezTo>
                      <a:pt x="102" y="25"/>
                      <a:pt x="102" y="25"/>
                      <a:pt x="102" y="25"/>
                    </a:cubicBezTo>
                    <a:cubicBezTo>
                      <a:pt x="102" y="26"/>
                      <a:pt x="102" y="26"/>
                      <a:pt x="102" y="26"/>
                    </a:cubicBezTo>
                    <a:cubicBezTo>
                      <a:pt x="110" y="26"/>
                      <a:pt x="110" y="26"/>
                      <a:pt x="110" y="26"/>
                    </a:cubicBezTo>
                    <a:cubicBezTo>
                      <a:pt x="110" y="25"/>
                      <a:pt x="110" y="25"/>
                      <a:pt x="110" y="25"/>
                    </a:cubicBezTo>
                    <a:cubicBezTo>
                      <a:pt x="113" y="25"/>
                      <a:pt x="113" y="25"/>
                      <a:pt x="113" y="25"/>
                    </a:cubicBezTo>
                    <a:cubicBezTo>
                      <a:pt x="113" y="26"/>
                      <a:pt x="113" y="26"/>
                      <a:pt x="113" y="26"/>
                    </a:cubicBezTo>
                    <a:cubicBezTo>
                      <a:pt x="121" y="26"/>
                      <a:pt x="121" y="26"/>
                      <a:pt x="121" y="26"/>
                    </a:cubicBezTo>
                    <a:cubicBezTo>
                      <a:pt x="121" y="25"/>
                      <a:pt x="121" y="25"/>
                      <a:pt x="121" y="25"/>
                    </a:cubicBezTo>
                    <a:cubicBezTo>
                      <a:pt x="124" y="25"/>
                      <a:pt x="124" y="25"/>
                      <a:pt x="124" y="25"/>
                    </a:cubicBezTo>
                    <a:cubicBezTo>
                      <a:pt x="124" y="26"/>
                      <a:pt x="124" y="26"/>
                      <a:pt x="124" y="26"/>
                    </a:cubicBezTo>
                    <a:cubicBezTo>
                      <a:pt x="132" y="26"/>
                      <a:pt x="132" y="26"/>
                      <a:pt x="132" y="26"/>
                    </a:cubicBezTo>
                    <a:cubicBezTo>
                      <a:pt x="132" y="25"/>
                      <a:pt x="132" y="25"/>
                      <a:pt x="132" y="25"/>
                    </a:cubicBezTo>
                    <a:cubicBezTo>
                      <a:pt x="132" y="25"/>
                      <a:pt x="132" y="25"/>
                      <a:pt x="132" y="25"/>
                    </a:cubicBezTo>
                    <a:cubicBezTo>
                      <a:pt x="133" y="25"/>
                      <a:pt x="134" y="24"/>
                      <a:pt x="135" y="24"/>
                    </a:cubicBezTo>
                    <a:cubicBezTo>
                      <a:pt x="135" y="24"/>
                      <a:pt x="135" y="24"/>
                      <a:pt x="135" y="24"/>
                    </a:cubicBezTo>
                    <a:cubicBezTo>
                      <a:pt x="136" y="26"/>
                      <a:pt x="136" y="26"/>
                      <a:pt x="136" y="26"/>
                    </a:cubicBezTo>
                    <a:cubicBezTo>
                      <a:pt x="143" y="21"/>
                      <a:pt x="143" y="21"/>
                      <a:pt x="143" y="21"/>
                    </a:cubicBezTo>
                    <a:cubicBezTo>
                      <a:pt x="142" y="20"/>
                      <a:pt x="142" y="20"/>
                      <a:pt x="142" y="20"/>
                    </a:cubicBezTo>
                    <a:cubicBezTo>
                      <a:pt x="142" y="19"/>
                      <a:pt x="143" y="18"/>
                      <a:pt x="143" y="16"/>
                    </a:cubicBezTo>
                    <a:lnTo>
                      <a:pt x="144" y="1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0" name="Freeform 489">
                <a:extLst>
                  <a:ext uri="{FF2B5EF4-FFF2-40B4-BE49-F238E27FC236}">
                    <a16:creationId xmlns:a16="http://schemas.microsoft.com/office/drawing/2014/main" id="{09ED7842-4966-F128-3A19-1BB2E76CAFC7}"/>
                  </a:ext>
                </a:extLst>
              </p:cNvPr>
              <p:cNvSpPr>
                <a:spLocks/>
              </p:cNvSpPr>
              <p:nvPr/>
            </p:nvSpPr>
            <p:spPr bwMode="auto">
              <a:xfrm>
                <a:off x="8511727" y="3302058"/>
                <a:ext cx="207806" cy="28389"/>
              </a:xfrm>
              <a:custGeom>
                <a:avLst/>
                <a:gdLst>
                  <a:gd name="T0" fmla="*/ 135 w 135"/>
                  <a:gd name="T1" fmla="*/ 9 h 18"/>
                  <a:gd name="T2" fmla="*/ 126 w 135"/>
                  <a:gd name="T3" fmla="*/ 18 h 18"/>
                  <a:gd name="T4" fmla="*/ 9 w 135"/>
                  <a:gd name="T5" fmla="*/ 18 h 18"/>
                  <a:gd name="T6" fmla="*/ 0 w 135"/>
                  <a:gd name="T7" fmla="*/ 9 h 18"/>
                  <a:gd name="T8" fmla="*/ 0 w 135"/>
                  <a:gd name="T9" fmla="*/ 9 h 18"/>
                  <a:gd name="T10" fmla="*/ 9 w 135"/>
                  <a:gd name="T11" fmla="*/ 0 h 18"/>
                  <a:gd name="T12" fmla="*/ 126 w 135"/>
                  <a:gd name="T13" fmla="*/ 0 h 18"/>
                  <a:gd name="T14" fmla="*/ 135 w 135"/>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8">
                    <a:moveTo>
                      <a:pt x="135" y="9"/>
                    </a:moveTo>
                    <a:cubicBezTo>
                      <a:pt x="135" y="14"/>
                      <a:pt x="131" y="18"/>
                      <a:pt x="126" y="18"/>
                    </a:cubicBezTo>
                    <a:cubicBezTo>
                      <a:pt x="9" y="18"/>
                      <a:pt x="9" y="18"/>
                      <a:pt x="9" y="18"/>
                    </a:cubicBezTo>
                    <a:cubicBezTo>
                      <a:pt x="4" y="18"/>
                      <a:pt x="0" y="14"/>
                      <a:pt x="0" y="9"/>
                    </a:cubicBezTo>
                    <a:cubicBezTo>
                      <a:pt x="0" y="9"/>
                      <a:pt x="0" y="9"/>
                      <a:pt x="0" y="9"/>
                    </a:cubicBezTo>
                    <a:cubicBezTo>
                      <a:pt x="0" y="4"/>
                      <a:pt x="4" y="0"/>
                      <a:pt x="9" y="0"/>
                    </a:cubicBezTo>
                    <a:cubicBezTo>
                      <a:pt x="126" y="0"/>
                      <a:pt x="126" y="0"/>
                      <a:pt x="126" y="0"/>
                    </a:cubicBezTo>
                    <a:cubicBezTo>
                      <a:pt x="131" y="0"/>
                      <a:pt x="135" y="4"/>
                      <a:pt x="13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1" name="Oval 490">
                <a:extLst>
                  <a:ext uri="{FF2B5EF4-FFF2-40B4-BE49-F238E27FC236}">
                    <a16:creationId xmlns:a16="http://schemas.microsoft.com/office/drawing/2014/main" id="{F05E7A4E-B3A1-3B80-6020-037E6E020DBB}"/>
                  </a:ext>
                </a:extLst>
              </p:cNvPr>
              <p:cNvSpPr>
                <a:spLocks noChangeArrowheads="1"/>
              </p:cNvSpPr>
              <p:nvPr/>
            </p:nvSpPr>
            <p:spPr bwMode="auto">
              <a:xfrm>
                <a:off x="8693415"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2" name="Oval 491">
                <a:extLst>
                  <a:ext uri="{FF2B5EF4-FFF2-40B4-BE49-F238E27FC236}">
                    <a16:creationId xmlns:a16="http://schemas.microsoft.com/office/drawing/2014/main" id="{BFB00B40-8650-C9B3-A192-BEB4950D4E70}"/>
                  </a:ext>
                </a:extLst>
              </p:cNvPr>
              <p:cNvSpPr>
                <a:spLocks noChangeArrowheads="1"/>
              </p:cNvSpPr>
              <p:nvPr/>
            </p:nvSpPr>
            <p:spPr bwMode="auto">
              <a:xfrm>
                <a:off x="8699093"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3" name="Oval 492">
                <a:extLst>
                  <a:ext uri="{FF2B5EF4-FFF2-40B4-BE49-F238E27FC236}">
                    <a16:creationId xmlns:a16="http://schemas.microsoft.com/office/drawing/2014/main" id="{6A3F3782-A251-A23F-79A8-8D13E4060CF7}"/>
                  </a:ext>
                </a:extLst>
              </p:cNvPr>
              <p:cNvSpPr>
                <a:spLocks noChangeArrowheads="1"/>
              </p:cNvSpPr>
              <p:nvPr/>
            </p:nvSpPr>
            <p:spPr bwMode="auto">
              <a:xfrm>
                <a:off x="8662755" y="3305465"/>
                <a:ext cx="22711"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4" name="Oval 493">
                <a:extLst>
                  <a:ext uri="{FF2B5EF4-FFF2-40B4-BE49-F238E27FC236}">
                    <a16:creationId xmlns:a16="http://schemas.microsoft.com/office/drawing/2014/main" id="{F2158C70-1EFA-3FFF-E270-5B9EDEB88D13}"/>
                  </a:ext>
                </a:extLst>
              </p:cNvPr>
              <p:cNvSpPr>
                <a:spLocks noChangeArrowheads="1"/>
              </p:cNvSpPr>
              <p:nvPr/>
            </p:nvSpPr>
            <p:spPr bwMode="auto">
              <a:xfrm>
                <a:off x="8669569" y="3312278"/>
                <a:ext cx="10220"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5" name="Oval 494">
                <a:extLst>
                  <a:ext uri="{FF2B5EF4-FFF2-40B4-BE49-F238E27FC236}">
                    <a16:creationId xmlns:a16="http://schemas.microsoft.com/office/drawing/2014/main" id="{3E0A64D9-1771-30A5-6D1F-BBE5F991091A}"/>
                  </a:ext>
                </a:extLst>
              </p:cNvPr>
              <p:cNvSpPr>
                <a:spLocks noChangeArrowheads="1"/>
              </p:cNvSpPr>
              <p:nvPr/>
            </p:nvSpPr>
            <p:spPr bwMode="auto">
              <a:xfrm>
                <a:off x="8633231"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6" name="Oval 495">
                <a:extLst>
                  <a:ext uri="{FF2B5EF4-FFF2-40B4-BE49-F238E27FC236}">
                    <a16:creationId xmlns:a16="http://schemas.microsoft.com/office/drawing/2014/main" id="{5C818843-AE42-FA98-5200-1C1B42CF26D6}"/>
                  </a:ext>
                </a:extLst>
              </p:cNvPr>
              <p:cNvSpPr>
                <a:spLocks noChangeArrowheads="1"/>
              </p:cNvSpPr>
              <p:nvPr/>
            </p:nvSpPr>
            <p:spPr bwMode="auto">
              <a:xfrm>
                <a:off x="8638909"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7" name="Oval 496">
                <a:extLst>
                  <a:ext uri="{FF2B5EF4-FFF2-40B4-BE49-F238E27FC236}">
                    <a16:creationId xmlns:a16="http://schemas.microsoft.com/office/drawing/2014/main" id="{91608292-710F-6280-0B91-A61BC1938CF3}"/>
                  </a:ext>
                </a:extLst>
              </p:cNvPr>
              <p:cNvSpPr>
                <a:spLocks noChangeArrowheads="1"/>
              </p:cNvSpPr>
              <p:nvPr/>
            </p:nvSpPr>
            <p:spPr bwMode="auto">
              <a:xfrm>
                <a:off x="8603707"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8" name="Oval 497">
                <a:extLst>
                  <a:ext uri="{FF2B5EF4-FFF2-40B4-BE49-F238E27FC236}">
                    <a16:creationId xmlns:a16="http://schemas.microsoft.com/office/drawing/2014/main" id="{11542A92-38EE-B44A-76B9-A19505A01727}"/>
                  </a:ext>
                </a:extLst>
              </p:cNvPr>
              <p:cNvSpPr>
                <a:spLocks noChangeArrowheads="1"/>
              </p:cNvSpPr>
              <p:nvPr/>
            </p:nvSpPr>
            <p:spPr bwMode="auto">
              <a:xfrm>
                <a:off x="8609384" y="3312278"/>
                <a:ext cx="10220"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59" name="Oval 498">
                <a:extLst>
                  <a:ext uri="{FF2B5EF4-FFF2-40B4-BE49-F238E27FC236}">
                    <a16:creationId xmlns:a16="http://schemas.microsoft.com/office/drawing/2014/main" id="{BF8F1DFE-B024-2128-8DEF-7AA7095C33C4}"/>
                  </a:ext>
                </a:extLst>
              </p:cNvPr>
              <p:cNvSpPr>
                <a:spLocks noChangeArrowheads="1"/>
              </p:cNvSpPr>
              <p:nvPr/>
            </p:nvSpPr>
            <p:spPr bwMode="auto">
              <a:xfrm>
                <a:off x="8574182"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0" name="Oval 499">
                <a:extLst>
                  <a:ext uri="{FF2B5EF4-FFF2-40B4-BE49-F238E27FC236}">
                    <a16:creationId xmlns:a16="http://schemas.microsoft.com/office/drawing/2014/main" id="{78DED27B-D501-D040-B57E-3B51447CC17D}"/>
                  </a:ext>
                </a:extLst>
              </p:cNvPr>
              <p:cNvSpPr>
                <a:spLocks noChangeArrowheads="1"/>
              </p:cNvSpPr>
              <p:nvPr/>
            </p:nvSpPr>
            <p:spPr bwMode="auto">
              <a:xfrm>
                <a:off x="8580995"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1" name="Oval 500">
                <a:extLst>
                  <a:ext uri="{FF2B5EF4-FFF2-40B4-BE49-F238E27FC236}">
                    <a16:creationId xmlns:a16="http://schemas.microsoft.com/office/drawing/2014/main" id="{D9C16ABD-51B2-ECBD-E23E-DC20A89AAF54}"/>
                  </a:ext>
                </a:extLst>
              </p:cNvPr>
              <p:cNvSpPr>
                <a:spLocks noChangeArrowheads="1"/>
              </p:cNvSpPr>
              <p:nvPr/>
            </p:nvSpPr>
            <p:spPr bwMode="auto">
              <a:xfrm>
                <a:off x="8543522" y="3305465"/>
                <a:ext cx="22711"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2" name="Oval 501">
                <a:extLst>
                  <a:ext uri="{FF2B5EF4-FFF2-40B4-BE49-F238E27FC236}">
                    <a16:creationId xmlns:a16="http://schemas.microsoft.com/office/drawing/2014/main" id="{1E39EE83-C787-E7F4-8FD5-2DC7ECE410C5}"/>
                  </a:ext>
                </a:extLst>
              </p:cNvPr>
              <p:cNvSpPr>
                <a:spLocks noChangeArrowheads="1"/>
              </p:cNvSpPr>
              <p:nvPr/>
            </p:nvSpPr>
            <p:spPr bwMode="auto">
              <a:xfrm>
                <a:off x="8550336" y="3312278"/>
                <a:ext cx="10220"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3" name="Oval 502">
                <a:extLst>
                  <a:ext uri="{FF2B5EF4-FFF2-40B4-BE49-F238E27FC236}">
                    <a16:creationId xmlns:a16="http://schemas.microsoft.com/office/drawing/2014/main" id="{062767EC-4EEF-C0E1-915C-6F055C142BEF}"/>
                  </a:ext>
                </a:extLst>
              </p:cNvPr>
              <p:cNvSpPr>
                <a:spLocks noChangeArrowheads="1"/>
              </p:cNvSpPr>
              <p:nvPr/>
            </p:nvSpPr>
            <p:spPr bwMode="auto">
              <a:xfrm>
                <a:off x="8513998"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4" name="Oval 503">
                <a:extLst>
                  <a:ext uri="{FF2B5EF4-FFF2-40B4-BE49-F238E27FC236}">
                    <a16:creationId xmlns:a16="http://schemas.microsoft.com/office/drawing/2014/main" id="{53031EB8-DFE9-976C-A10D-92D0F4028100}"/>
                  </a:ext>
                </a:extLst>
              </p:cNvPr>
              <p:cNvSpPr>
                <a:spLocks noChangeArrowheads="1"/>
              </p:cNvSpPr>
              <p:nvPr/>
            </p:nvSpPr>
            <p:spPr bwMode="auto">
              <a:xfrm>
                <a:off x="8520811"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5" name="Freeform 504">
                <a:extLst>
                  <a:ext uri="{FF2B5EF4-FFF2-40B4-BE49-F238E27FC236}">
                    <a16:creationId xmlns:a16="http://schemas.microsoft.com/office/drawing/2014/main" id="{F2B30CAC-A801-AE9E-DDFF-CE3217D2FBCC}"/>
                  </a:ext>
                </a:extLst>
              </p:cNvPr>
              <p:cNvSpPr>
                <a:spLocks/>
              </p:cNvSpPr>
              <p:nvPr/>
            </p:nvSpPr>
            <p:spPr bwMode="auto">
              <a:xfrm>
                <a:off x="8276668" y="3296381"/>
                <a:ext cx="222568" cy="39744"/>
              </a:xfrm>
              <a:custGeom>
                <a:avLst/>
                <a:gdLst>
                  <a:gd name="T0" fmla="*/ 144 w 144"/>
                  <a:gd name="T1" fmla="*/ 8 h 26"/>
                  <a:gd name="T2" fmla="*/ 141 w 144"/>
                  <a:gd name="T3" fmla="*/ 7 h 26"/>
                  <a:gd name="T4" fmla="*/ 136 w 144"/>
                  <a:gd name="T5" fmla="*/ 1 h 26"/>
                  <a:gd name="T6" fmla="*/ 132 w 144"/>
                  <a:gd name="T7" fmla="*/ 2 h 26"/>
                  <a:gd name="T8" fmla="*/ 132 w 144"/>
                  <a:gd name="T9" fmla="*/ 0 h 26"/>
                  <a:gd name="T10" fmla="*/ 124 w 144"/>
                  <a:gd name="T11" fmla="*/ 2 h 26"/>
                  <a:gd name="T12" fmla="*/ 121 w 144"/>
                  <a:gd name="T13" fmla="*/ 0 h 26"/>
                  <a:gd name="T14" fmla="*/ 112 w 144"/>
                  <a:gd name="T15" fmla="*/ 2 h 26"/>
                  <a:gd name="T16" fmla="*/ 110 w 144"/>
                  <a:gd name="T17" fmla="*/ 0 h 26"/>
                  <a:gd name="T18" fmla="*/ 101 w 144"/>
                  <a:gd name="T19" fmla="*/ 2 h 26"/>
                  <a:gd name="T20" fmla="*/ 98 w 144"/>
                  <a:gd name="T21" fmla="*/ 0 h 26"/>
                  <a:gd name="T22" fmla="*/ 90 w 144"/>
                  <a:gd name="T23" fmla="*/ 2 h 26"/>
                  <a:gd name="T24" fmla="*/ 87 w 144"/>
                  <a:gd name="T25" fmla="*/ 0 h 26"/>
                  <a:gd name="T26" fmla="*/ 79 w 144"/>
                  <a:gd name="T27" fmla="*/ 2 h 26"/>
                  <a:gd name="T28" fmla="*/ 76 w 144"/>
                  <a:gd name="T29" fmla="*/ 0 h 26"/>
                  <a:gd name="T30" fmla="*/ 68 w 144"/>
                  <a:gd name="T31" fmla="*/ 2 h 26"/>
                  <a:gd name="T32" fmla="*/ 65 w 144"/>
                  <a:gd name="T33" fmla="*/ 0 h 26"/>
                  <a:gd name="T34" fmla="*/ 57 w 144"/>
                  <a:gd name="T35" fmla="*/ 2 h 26"/>
                  <a:gd name="T36" fmla="*/ 54 w 144"/>
                  <a:gd name="T37" fmla="*/ 0 h 26"/>
                  <a:gd name="T38" fmla="*/ 46 w 144"/>
                  <a:gd name="T39" fmla="*/ 2 h 26"/>
                  <a:gd name="T40" fmla="*/ 43 w 144"/>
                  <a:gd name="T41" fmla="*/ 0 h 26"/>
                  <a:gd name="T42" fmla="*/ 35 w 144"/>
                  <a:gd name="T43" fmla="*/ 2 h 26"/>
                  <a:gd name="T44" fmla="*/ 32 w 144"/>
                  <a:gd name="T45" fmla="*/ 0 h 26"/>
                  <a:gd name="T46" fmla="*/ 24 w 144"/>
                  <a:gd name="T47" fmla="*/ 2 h 26"/>
                  <a:gd name="T48" fmla="*/ 21 w 144"/>
                  <a:gd name="T49" fmla="*/ 0 h 26"/>
                  <a:gd name="T50" fmla="*/ 13 w 144"/>
                  <a:gd name="T51" fmla="*/ 2 h 26"/>
                  <a:gd name="T52" fmla="*/ 10 w 144"/>
                  <a:gd name="T53" fmla="*/ 2 h 26"/>
                  <a:gd name="T54" fmla="*/ 2 w 144"/>
                  <a:gd name="T55" fmla="*/ 6 h 26"/>
                  <a:gd name="T56" fmla="*/ 2 w 144"/>
                  <a:gd name="T57" fmla="*/ 9 h 26"/>
                  <a:gd name="T58" fmla="*/ 0 w 144"/>
                  <a:gd name="T59" fmla="*/ 8 h 26"/>
                  <a:gd name="T60" fmla="*/ 2 w 144"/>
                  <a:gd name="T61" fmla="*/ 16 h 26"/>
                  <a:gd name="T62" fmla="*/ 3 w 144"/>
                  <a:gd name="T63" fmla="*/ 20 h 26"/>
                  <a:gd name="T64" fmla="*/ 8 w 144"/>
                  <a:gd name="T65" fmla="*/ 26 h 26"/>
                  <a:gd name="T66" fmla="*/ 9 w 144"/>
                  <a:gd name="T67" fmla="*/ 24 h 26"/>
                  <a:gd name="T68" fmla="*/ 13 w 144"/>
                  <a:gd name="T69" fmla="*/ 25 h 26"/>
                  <a:gd name="T70" fmla="*/ 21 w 144"/>
                  <a:gd name="T71" fmla="*/ 26 h 26"/>
                  <a:gd name="T72" fmla="*/ 24 w 144"/>
                  <a:gd name="T73" fmla="*/ 25 h 26"/>
                  <a:gd name="T74" fmla="*/ 32 w 144"/>
                  <a:gd name="T75" fmla="*/ 26 h 26"/>
                  <a:gd name="T76" fmla="*/ 35 w 144"/>
                  <a:gd name="T77" fmla="*/ 25 h 26"/>
                  <a:gd name="T78" fmla="*/ 43 w 144"/>
                  <a:gd name="T79" fmla="*/ 26 h 26"/>
                  <a:gd name="T80" fmla="*/ 46 w 144"/>
                  <a:gd name="T81" fmla="*/ 25 h 26"/>
                  <a:gd name="T82" fmla="*/ 54 w 144"/>
                  <a:gd name="T83" fmla="*/ 26 h 26"/>
                  <a:gd name="T84" fmla="*/ 57 w 144"/>
                  <a:gd name="T85" fmla="*/ 25 h 26"/>
                  <a:gd name="T86" fmla="*/ 65 w 144"/>
                  <a:gd name="T87" fmla="*/ 26 h 26"/>
                  <a:gd name="T88" fmla="*/ 68 w 144"/>
                  <a:gd name="T89" fmla="*/ 25 h 26"/>
                  <a:gd name="T90" fmla="*/ 76 w 144"/>
                  <a:gd name="T91" fmla="*/ 26 h 26"/>
                  <a:gd name="T92" fmla="*/ 79 w 144"/>
                  <a:gd name="T93" fmla="*/ 25 h 26"/>
                  <a:gd name="T94" fmla="*/ 87 w 144"/>
                  <a:gd name="T95" fmla="*/ 26 h 26"/>
                  <a:gd name="T96" fmla="*/ 90 w 144"/>
                  <a:gd name="T97" fmla="*/ 25 h 26"/>
                  <a:gd name="T98" fmla="*/ 98 w 144"/>
                  <a:gd name="T99" fmla="*/ 26 h 26"/>
                  <a:gd name="T100" fmla="*/ 101 w 144"/>
                  <a:gd name="T101" fmla="*/ 25 h 26"/>
                  <a:gd name="T102" fmla="*/ 110 w 144"/>
                  <a:gd name="T103" fmla="*/ 26 h 26"/>
                  <a:gd name="T104" fmla="*/ 112 w 144"/>
                  <a:gd name="T105" fmla="*/ 25 h 26"/>
                  <a:gd name="T106" fmla="*/ 121 w 144"/>
                  <a:gd name="T107" fmla="*/ 26 h 26"/>
                  <a:gd name="T108" fmla="*/ 124 w 144"/>
                  <a:gd name="T109" fmla="*/ 25 h 26"/>
                  <a:gd name="T110" fmla="*/ 132 w 144"/>
                  <a:gd name="T111" fmla="*/ 26 h 26"/>
                  <a:gd name="T112" fmla="*/ 132 w 144"/>
                  <a:gd name="T113" fmla="*/ 25 h 26"/>
                  <a:gd name="T114" fmla="*/ 135 w 144"/>
                  <a:gd name="T115" fmla="*/ 24 h 26"/>
                  <a:gd name="T116" fmla="*/ 143 w 144"/>
                  <a:gd name="T117" fmla="*/ 21 h 26"/>
                  <a:gd name="T118" fmla="*/ 143 w 144"/>
                  <a:gd name="T1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26">
                    <a:moveTo>
                      <a:pt x="144" y="16"/>
                    </a:moveTo>
                    <a:cubicBezTo>
                      <a:pt x="144" y="8"/>
                      <a:pt x="144" y="8"/>
                      <a:pt x="144" y="8"/>
                    </a:cubicBezTo>
                    <a:cubicBezTo>
                      <a:pt x="143" y="8"/>
                      <a:pt x="143" y="8"/>
                      <a:pt x="143" y="8"/>
                    </a:cubicBezTo>
                    <a:cubicBezTo>
                      <a:pt x="142" y="8"/>
                      <a:pt x="142" y="7"/>
                      <a:pt x="141" y="7"/>
                    </a:cubicBezTo>
                    <a:cubicBezTo>
                      <a:pt x="142" y="6"/>
                      <a:pt x="142" y="6"/>
                      <a:pt x="142" y="6"/>
                    </a:cubicBezTo>
                    <a:cubicBezTo>
                      <a:pt x="136" y="1"/>
                      <a:pt x="136" y="1"/>
                      <a:pt x="136" y="1"/>
                    </a:cubicBezTo>
                    <a:cubicBezTo>
                      <a:pt x="134" y="2"/>
                      <a:pt x="134" y="2"/>
                      <a:pt x="134" y="2"/>
                    </a:cubicBezTo>
                    <a:cubicBezTo>
                      <a:pt x="134" y="2"/>
                      <a:pt x="133" y="2"/>
                      <a:pt x="132" y="2"/>
                    </a:cubicBezTo>
                    <a:cubicBezTo>
                      <a:pt x="132" y="2"/>
                      <a:pt x="132" y="2"/>
                      <a:pt x="132" y="2"/>
                    </a:cubicBezTo>
                    <a:cubicBezTo>
                      <a:pt x="132" y="0"/>
                      <a:pt x="132" y="0"/>
                      <a:pt x="132" y="0"/>
                    </a:cubicBezTo>
                    <a:cubicBezTo>
                      <a:pt x="124" y="0"/>
                      <a:pt x="124" y="0"/>
                      <a:pt x="124" y="0"/>
                    </a:cubicBezTo>
                    <a:cubicBezTo>
                      <a:pt x="124" y="2"/>
                      <a:pt x="124" y="2"/>
                      <a:pt x="124" y="2"/>
                    </a:cubicBezTo>
                    <a:cubicBezTo>
                      <a:pt x="121" y="2"/>
                      <a:pt x="121" y="2"/>
                      <a:pt x="121" y="2"/>
                    </a:cubicBezTo>
                    <a:cubicBezTo>
                      <a:pt x="121" y="0"/>
                      <a:pt x="121" y="0"/>
                      <a:pt x="121" y="0"/>
                    </a:cubicBezTo>
                    <a:cubicBezTo>
                      <a:pt x="112" y="0"/>
                      <a:pt x="112" y="0"/>
                      <a:pt x="112" y="0"/>
                    </a:cubicBezTo>
                    <a:cubicBezTo>
                      <a:pt x="112" y="2"/>
                      <a:pt x="112" y="2"/>
                      <a:pt x="112" y="2"/>
                    </a:cubicBezTo>
                    <a:cubicBezTo>
                      <a:pt x="110" y="2"/>
                      <a:pt x="110" y="2"/>
                      <a:pt x="110" y="2"/>
                    </a:cubicBezTo>
                    <a:cubicBezTo>
                      <a:pt x="110" y="0"/>
                      <a:pt x="110" y="0"/>
                      <a:pt x="110" y="0"/>
                    </a:cubicBezTo>
                    <a:cubicBezTo>
                      <a:pt x="101" y="0"/>
                      <a:pt x="101" y="0"/>
                      <a:pt x="101" y="0"/>
                    </a:cubicBezTo>
                    <a:cubicBezTo>
                      <a:pt x="101" y="2"/>
                      <a:pt x="101" y="2"/>
                      <a:pt x="101" y="2"/>
                    </a:cubicBezTo>
                    <a:cubicBezTo>
                      <a:pt x="98" y="2"/>
                      <a:pt x="98" y="2"/>
                      <a:pt x="98" y="2"/>
                    </a:cubicBezTo>
                    <a:cubicBezTo>
                      <a:pt x="98" y="0"/>
                      <a:pt x="98" y="0"/>
                      <a:pt x="98" y="0"/>
                    </a:cubicBezTo>
                    <a:cubicBezTo>
                      <a:pt x="90" y="0"/>
                      <a:pt x="90" y="0"/>
                      <a:pt x="90" y="0"/>
                    </a:cubicBezTo>
                    <a:cubicBezTo>
                      <a:pt x="90" y="2"/>
                      <a:pt x="90" y="2"/>
                      <a:pt x="90" y="2"/>
                    </a:cubicBezTo>
                    <a:cubicBezTo>
                      <a:pt x="87" y="2"/>
                      <a:pt x="87" y="2"/>
                      <a:pt x="87" y="2"/>
                    </a:cubicBezTo>
                    <a:cubicBezTo>
                      <a:pt x="87" y="0"/>
                      <a:pt x="87" y="0"/>
                      <a:pt x="87" y="0"/>
                    </a:cubicBezTo>
                    <a:cubicBezTo>
                      <a:pt x="79" y="0"/>
                      <a:pt x="79" y="0"/>
                      <a:pt x="79" y="0"/>
                    </a:cubicBezTo>
                    <a:cubicBezTo>
                      <a:pt x="79" y="2"/>
                      <a:pt x="79" y="2"/>
                      <a:pt x="79" y="2"/>
                    </a:cubicBezTo>
                    <a:cubicBezTo>
                      <a:pt x="76" y="2"/>
                      <a:pt x="76" y="2"/>
                      <a:pt x="76" y="2"/>
                    </a:cubicBezTo>
                    <a:cubicBezTo>
                      <a:pt x="76" y="0"/>
                      <a:pt x="76" y="0"/>
                      <a:pt x="76" y="0"/>
                    </a:cubicBezTo>
                    <a:cubicBezTo>
                      <a:pt x="68" y="0"/>
                      <a:pt x="68" y="0"/>
                      <a:pt x="68" y="0"/>
                    </a:cubicBezTo>
                    <a:cubicBezTo>
                      <a:pt x="68" y="2"/>
                      <a:pt x="68" y="2"/>
                      <a:pt x="68" y="2"/>
                    </a:cubicBezTo>
                    <a:cubicBezTo>
                      <a:pt x="65" y="2"/>
                      <a:pt x="65" y="2"/>
                      <a:pt x="65" y="2"/>
                    </a:cubicBezTo>
                    <a:cubicBezTo>
                      <a:pt x="65" y="0"/>
                      <a:pt x="65" y="0"/>
                      <a:pt x="65" y="0"/>
                    </a:cubicBezTo>
                    <a:cubicBezTo>
                      <a:pt x="57" y="0"/>
                      <a:pt x="57" y="0"/>
                      <a:pt x="57" y="0"/>
                    </a:cubicBezTo>
                    <a:cubicBezTo>
                      <a:pt x="57" y="2"/>
                      <a:pt x="57" y="2"/>
                      <a:pt x="57" y="2"/>
                    </a:cubicBezTo>
                    <a:cubicBezTo>
                      <a:pt x="54" y="2"/>
                      <a:pt x="54" y="2"/>
                      <a:pt x="54" y="2"/>
                    </a:cubicBezTo>
                    <a:cubicBezTo>
                      <a:pt x="54" y="0"/>
                      <a:pt x="54" y="0"/>
                      <a:pt x="54" y="0"/>
                    </a:cubicBezTo>
                    <a:cubicBezTo>
                      <a:pt x="46" y="0"/>
                      <a:pt x="46" y="0"/>
                      <a:pt x="46" y="0"/>
                    </a:cubicBezTo>
                    <a:cubicBezTo>
                      <a:pt x="46" y="2"/>
                      <a:pt x="46" y="2"/>
                      <a:pt x="46" y="2"/>
                    </a:cubicBezTo>
                    <a:cubicBezTo>
                      <a:pt x="43" y="2"/>
                      <a:pt x="43" y="2"/>
                      <a:pt x="43" y="2"/>
                    </a:cubicBezTo>
                    <a:cubicBezTo>
                      <a:pt x="43" y="0"/>
                      <a:pt x="43" y="0"/>
                      <a:pt x="43" y="0"/>
                    </a:cubicBezTo>
                    <a:cubicBezTo>
                      <a:pt x="35" y="0"/>
                      <a:pt x="35" y="0"/>
                      <a:pt x="35" y="0"/>
                    </a:cubicBezTo>
                    <a:cubicBezTo>
                      <a:pt x="35" y="2"/>
                      <a:pt x="35" y="2"/>
                      <a:pt x="35" y="2"/>
                    </a:cubicBezTo>
                    <a:cubicBezTo>
                      <a:pt x="32" y="2"/>
                      <a:pt x="32" y="2"/>
                      <a:pt x="32" y="2"/>
                    </a:cubicBezTo>
                    <a:cubicBezTo>
                      <a:pt x="32" y="0"/>
                      <a:pt x="32" y="0"/>
                      <a:pt x="32" y="0"/>
                    </a:cubicBezTo>
                    <a:cubicBezTo>
                      <a:pt x="24" y="0"/>
                      <a:pt x="24" y="0"/>
                      <a:pt x="24" y="0"/>
                    </a:cubicBezTo>
                    <a:cubicBezTo>
                      <a:pt x="24" y="2"/>
                      <a:pt x="24" y="2"/>
                      <a:pt x="24" y="2"/>
                    </a:cubicBezTo>
                    <a:cubicBezTo>
                      <a:pt x="21" y="2"/>
                      <a:pt x="21" y="2"/>
                      <a:pt x="21" y="2"/>
                    </a:cubicBezTo>
                    <a:cubicBezTo>
                      <a:pt x="21" y="0"/>
                      <a:pt x="21" y="0"/>
                      <a:pt x="21" y="0"/>
                    </a:cubicBezTo>
                    <a:cubicBezTo>
                      <a:pt x="13" y="0"/>
                      <a:pt x="13" y="0"/>
                      <a:pt x="13" y="0"/>
                    </a:cubicBezTo>
                    <a:cubicBezTo>
                      <a:pt x="13" y="2"/>
                      <a:pt x="13" y="2"/>
                      <a:pt x="13" y="2"/>
                    </a:cubicBezTo>
                    <a:cubicBezTo>
                      <a:pt x="13" y="2"/>
                      <a:pt x="13" y="2"/>
                      <a:pt x="13" y="2"/>
                    </a:cubicBezTo>
                    <a:cubicBezTo>
                      <a:pt x="12" y="2"/>
                      <a:pt x="11" y="2"/>
                      <a:pt x="10" y="2"/>
                    </a:cubicBezTo>
                    <a:cubicBezTo>
                      <a:pt x="9" y="1"/>
                      <a:pt x="9" y="1"/>
                      <a:pt x="9" y="1"/>
                    </a:cubicBezTo>
                    <a:cubicBezTo>
                      <a:pt x="2" y="6"/>
                      <a:pt x="2" y="6"/>
                      <a:pt x="2" y="6"/>
                    </a:cubicBezTo>
                    <a:cubicBezTo>
                      <a:pt x="3" y="7"/>
                      <a:pt x="3" y="7"/>
                      <a:pt x="3" y="7"/>
                    </a:cubicBezTo>
                    <a:cubicBezTo>
                      <a:pt x="3" y="7"/>
                      <a:pt x="2" y="8"/>
                      <a:pt x="2" y="9"/>
                    </a:cubicBezTo>
                    <a:cubicBezTo>
                      <a:pt x="2" y="8"/>
                      <a:pt x="2" y="8"/>
                      <a:pt x="2" y="8"/>
                    </a:cubicBezTo>
                    <a:cubicBezTo>
                      <a:pt x="0" y="8"/>
                      <a:pt x="0" y="8"/>
                      <a:pt x="0" y="8"/>
                    </a:cubicBezTo>
                    <a:cubicBezTo>
                      <a:pt x="0" y="16"/>
                      <a:pt x="0" y="16"/>
                      <a:pt x="0" y="16"/>
                    </a:cubicBezTo>
                    <a:cubicBezTo>
                      <a:pt x="2" y="16"/>
                      <a:pt x="2" y="16"/>
                      <a:pt x="2" y="16"/>
                    </a:cubicBezTo>
                    <a:cubicBezTo>
                      <a:pt x="2" y="18"/>
                      <a:pt x="3" y="19"/>
                      <a:pt x="4" y="20"/>
                    </a:cubicBezTo>
                    <a:cubicBezTo>
                      <a:pt x="3" y="20"/>
                      <a:pt x="3" y="20"/>
                      <a:pt x="3" y="20"/>
                    </a:cubicBezTo>
                    <a:cubicBezTo>
                      <a:pt x="1" y="21"/>
                      <a:pt x="1" y="21"/>
                      <a:pt x="1" y="21"/>
                    </a:cubicBezTo>
                    <a:cubicBezTo>
                      <a:pt x="8" y="26"/>
                      <a:pt x="8" y="26"/>
                      <a:pt x="8" y="26"/>
                    </a:cubicBezTo>
                    <a:cubicBezTo>
                      <a:pt x="9" y="24"/>
                      <a:pt x="9" y="24"/>
                      <a:pt x="9" y="24"/>
                    </a:cubicBezTo>
                    <a:cubicBezTo>
                      <a:pt x="9" y="24"/>
                      <a:pt x="9" y="24"/>
                      <a:pt x="9" y="24"/>
                    </a:cubicBezTo>
                    <a:cubicBezTo>
                      <a:pt x="10" y="24"/>
                      <a:pt x="11" y="25"/>
                      <a:pt x="13" y="25"/>
                    </a:cubicBezTo>
                    <a:cubicBezTo>
                      <a:pt x="13" y="25"/>
                      <a:pt x="13" y="25"/>
                      <a:pt x="13" y="25"/>
                    </a:cubicBezTo>
                    <a:cubicBezTo>
                      <a:pt x="13" y="26"/>
                      <a:pt x="13" y="26"/>
                      <a:pt x="13" y="26"/>
                    </a:cubicBezTo>
                    <a:cubicBezTo>
                      <a:pt x="21" y="26"/>
                      <a:pt x="21" y="26"/>
                      <a:pt x="21" y="26"/>
                    </a:cubicBezTo>
                    <a:cubicBezTo>
                      <a:pt x="21" y="25"/>
                      <a:pt x="21" y="25"/>
                      <a:pt x="21" y="25"/>
                    </a:cubicBezTo>
                    <a:cubicBezTo>
                      <a:pt x="24" y="25"/>
                      <a:pt x="24" y="25"/>
                      <a:pt x="24" y="25"/>
                    </a:cubicBezTo>
                    <a:cubicBezTo>
                      <a:pt x="24" y="26"/>
                      <a:pt x="24" y="26"/>
                      <a:pt x="24" y="26"/>
                    </a:cubicBezTo>
                    <a:cubicBezTo>
                      <a:pt x="32" y="26"/>
                      <a:pt x="32" y="26"/>
                      <a:pt x="32" y="26"/>
                    </a:cubicBezTo>
                    <a:cubicBezTo>
                      <a:pt x="32" y="25"/>
                      <a:pt x="32" y="25"/>
                      <a:pt x="32" y="25"/>
                    </a:cubicBezTo>
                    <a:cubicBezTo>
                      <a:pt x="35" y="25"/>
                      <a:pt x="35" y="25"/>
                      <a:pt x="35" y="25"/>
                    </a:cubicBezTo>
                    <a:cubicBezTo>
                      <a:pt x="35" y="26"/>
                      <a:pt x="35" y="26"/>
                      <a:pt x="35" y="26"/>
                    </a:cubicBezTo>
                    <a:cubicBezTo>
                      <a:pt x="43" y="26"/>
                      <a:pt x="43" y="26"/>
                      <a:pt x="43" y="26"/>
                    </a:cubicBezTo>
                    <a:cubicBezTo>
                      <a:pt x="43" y="25"/>
                      <a:pt x="43" y="25"/>
                      <a:pt x="43" y="25"/>
                    </a:cubicBezTo>
                    <a:cubicBezTo>
                      <a:pt x="46" y="25"/>
                      <a:pt x="46" y="25"/>
                      <a:pt x="46" y="25"/>
                    </a:cubicBezTo>
                    <a:cubicBezTo>
                      <a:pt x="46" y="26"/>
                      <a:pt x="46" y="26"/>
                      <a:pt x="46" y="26"/>
                    </a:cubicBezTo>
                    <a:cubicBezTo>
                      <a:pt x="54" y="26"/>
                      <a:pt x="54" y="26"/>
                      <a:pt x="54" y="26"/>
                    </a:cubicBezTo>
                    <a:cubicBezTo>
                      <a:pt x="54" y="25"/>
                      <a:pt x="54" y="25"/>
                      <a:pt x="54" y="25"/>
                    </a:cubicBezTo>
                    <a:cubicBezTo>
                      <a:pt x="57" y="25"/>
                      <a:pt x="57" y="25"/>
                      <a:pt x="57" y="25"/>
                    </a:cubicBezTo>
                    <a:cubicBezTo>
                      <a:pt x="57" y="26"/>
                      <a:pt x="57" y="26"/>
                      <a:pt x="57" y="26"/>
                    </a:cubicBezTo>
                    <a:cubicBezTo>
                      <a:pt x="65" y="26"/>
                      <a:pt x="65" y="26"/>
                      <a:pt x="65" y="26"/>
                    </a:cubicBezTo>
                    <a:cubicBezTo>
                      <a:pt x="65" y="25"/>
                      <a:pt x="65" y="25"/>
                      <a:pt x="65" y="25"/>
                    </a:cubicBezTo>
                    <a:cubicBezTo>
                      <a:pt x="68" y="25"/>
                      <a:pt x="68" y="25"/>
                      <a:pt x="68" y="25"/>
                    </a:cubicBezTo>
                    <a:cubicBezTo>
                      <a:pt x="68" y="26"/>
                      <a:pt x="68" y="26"/>
                      <a:pt x="68" y="26"/>
                    </a:cubicBezTo>
                    <a:cubicBezTo>
                      <a:pt x="76" y="26"/>
                      <a:pt x="76" y="26"/>
                      <a:pt x="76" y="26"/>
                    </a:cubicBezTo>
                    <a:cubicBezTo>
                      <a:pt x="76" y="25"/>
                      <a:pt x="76" y="25"/>
                      <a:pt x="76" y="25"/>
                    </a:cubicBezTo>
                    <a:cubicBezTo>
                      <a:pt x="79" y="25"/>
                      <a:pt x="79" y="25"/>
                      <a:pt x="79" y="25"/>
                    </a:cubicBezTo>
                    <a:cubicBezTo>
                      <a:pt x="79" y="26"/>
                      <a:pt x="79" y="26"/>
                      <a:pt x="79" y="26"/>
                    </a:cubicBezTo>
                    <a:cubicBezTo>
                      <a:pt x="87" y="26"/>
                      <a:pt x="87" y="26"/>
                      <a:pt x="87" y="26"/>
                    </a:cubicBezTo>
                    <a:cubicBezTo>
                      <a:pt x="87" y="25"/>
                      <a:pt x="87" y="25"/>
                      <a:pt x="87" y="25"/>
                    </a:cubicBezTo>
                    <a:cubicBezTo>
                      <a:pt x="90" y="25"/>
                      <a:pt x="90" y="25"/>
                      <a:pt x="90" y="25"/>
                    </a:cubicBezTo>
                    <a:cubicBezTo>
                      <a:pt x="90" y="26"/>
                      <a:pt x="90" y="26"/>
                      <a:pt x="90" y="26"/>
                    </a:cubicBezTo>
                    <a:cubicBezTo>
                      <a:pt x="98" y="26"/>
                      <a:pt x="98" y="26"/>
                      <a:pt x="98" y="26"/>
                    </a:cubicBezTo>
                    <a:cubicBezTo>
                      <a:pt x="98" y="25"/>
                      <a:pt x="98" y="25"/>
                      <a:pt x="98" y="25"/>
                    </a:cubicBezTo>
                    <a:cubicBezTo>
                      <a:pt x="101" y="25"/>
                      <a:pt x="101" y="25"/>
                      <a:pt x="101" y="25"/>
                    </a:cubicBezTo>
                    <a:cubicBezTo>
                      <a:pt x="101" y="26"/>
                      <a:pt x="101" y="26"/>
                      <a:pt x="101" y="26"/>
                    </a:cubicBezTo>
                    <a:cubicBezTo>
                      <a:pt x="110" y="26"/>
                      <a:pt x="110" y="26"/>
                      <a:pt x="110" y="26"/>
                    </a:cubicBezTo>
                    <a:cubicBezTo>
                      <a:pt x="110" y="25"/>
                      <a:pt x="110" y="25"/>
                      <a:pt x="110" y="25"/>
                    </a:cubicBezTo>
                    <a:cubicBezTo>
                      <a:pt x="112" y="25"/>
                      <a:pt x="112" y="25"/>
                      <a:pt x="112" y="25"/>
                    </a:cubicBezTo>
                    <a:cubicBezTo>
                      <a:pt x="112" y="26"/>
                      <a:pt x="112" y="26"/>
                      <a:pt x="112" y="26"/>
                    </a:cubicBezTo>
                    <a:cubicBezTo>
                      <a:pt x="121" y="26"/>
                      <a:pt x="121" y="26"/>
                      <a:pt x="121" y="26"/>
                    </a:cubicBezTo>
                    <a:cubicBezTo>
                      <a:pt x="121" y="25"/>
                      <a:pt x="121" y="25"/>
                      <a:pt x="121" y="25"/>
                    </a:cubicBezTo>
                    <a:cubicBezTo>
                      <a:pt x="124" y="25"/>
                      <a:pt x="124" y="25"/>
                      <a:pt x="124" y="25"/>
                    </a:cubicBezTo>
                    <a:cubicBezTo>
                      <a:pt x="124" y="26"/>
                      <a:pt x="124" y="26"/>
                      <a:pt x="124" y="26"/>
                    </a:cubicBezTo>
                    <a:cubicBezTo>
                      <a:pt x="132" y="26"/>
                      <a:pt x="132" y="26"/>
                      <a:pt x="132" y="26"/>
                    </a:cubicBezTo>
                    <a:cubicBezTo>
                      <a:pt x="132" y="25"/>
                      <a:pt x="132" y="25"/>
                      <a:pt x="132" y="25"/>
                    </a:cubicBezTo>
                    <a:cubicBezTo>
                      <a:pt x="132" y="25"/>
                      <a:pt x="132" y="25"/>
                      <a:pt x="132" y="25"/>
                    </a:cubicBezTo>
                    <a:cubicBezTo>
                      <a:pt x="133" y="25"/>
                      <a:pt x="134" y="24"/>
                      <a:pt x="135" y="24"/>
                    </a:cubicBezTo>
                    <a:cubicBezTo>
                      <a:pt x="135" y="24"/>
                      <a:pt x="135" y="24"/>
                      <a:pt x="135" y="24"/>
                    </a:cubicBezTo>
                    <a:cubicBezTo>
                      <a:pt x="136" y="26"/>
                      <a:pt x="136" y="26"/>
                      <a:pt x="136" y="26"/>
                    </a:cubicBezTo>
                    <a:cubicBezTo>
                      <a:pt x="143" y="21"/>
                      <a:pt x="143" y="21"/>
                      <a:pt x="143" y="21"/>
                    </a:cubicBezTo>
                    <a:cubicBezTo>
                      <a:pt x="142" y="20"/>
                      <a:pt x="142" y="20"/>
                      <a:pt x="142" y="20"/>
                    </a:cubicBezTo>
                    <a:cubicBezTo>
                      <a:pt x="142" y="19"/>
                      <a:pt x="143" y="18"/>
                      <a:pt x="143" y="16"/>
                    </a:cubicBezTo>
                    <a:lnTo>
                      <a:pt x="144" y="1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6" name="Freeform 505">
                <a:extLst>
                  <a:ext uri="{FF2B5EF4-FFF2-40B4-BE49-F238E27FC236}">
                    <a16:creationId xmlns:a16="http://schemas.microsoft.com/office/drawing/2014/main" id="{2D6AA58C-1116-2C8F-14B1-7301EB8BC13B}"/>
                  </a:ext>
                </a:extLst>
              </p:cNvPr>
              <p:cNvSpPr>
                <a:spLocks/>
              </p:cNvSpPr>
              <p:nvPr/>
            </p:nvSpPr>
            <p:spPr bwMode="auto">
              <a:xfrm>
                <a:off x="8283481" y="3302058"/>
                <a:ext cx="208942" cy="28389"/>
              </a:xfrm>
              <a:custGeom>
                <a:avLst/>
                <a:gdLst>
                  <a:gd name="T0" fmla="*/ 136 w 136"/>
                  <a:gd name="T1" fmla="*/ 9 h 18"/>
                  <a:gd name="T2" fmla="*/ 127 w 136"/>
                  <a:gd name="T3" fmla="*/ 18 h 18"/>
                  <a:gd name="T4" fmla="*/ 10 w 136"/>
                  <a:gd name="T5" fmla="*/ 18 h 18"/>
                  <a:gd name="T6" fmla="*/ 0 w 136"/>
                  <a:gd name="T7" fmla="*/ 9 h 18"/>
                  <a:gd name="T8" fmla="*/ 0 w 136"/>
                  <a:gd name="T9" fmla="*/ 9 h 18"/>
                  <a:gd name="T10" fmla="*/ 10 w 136"/>
                  <a:gd name="T11" fmla="*/ 0 h 18"/>
                  <a:gd name="T12" fmla="*/ 127 w 136"/>
                  <a:gd name="T13" fmla="*/ 0 h 18"/>
                  <a:gd name="T14" fmla="*/ 136 w 136"/>
                  <a:gd name="T15" fmla="*/ 9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18">
                    <a:moveTo>
                      <a:pt x="136" y="9"/>
                    </a:moveTo>
                    <a:cubicBezTo>
                      <a:pt x="136" y="14"/>
                      <a:pt x="132" y="18"/>
                      <a:pt x="127" y="18"/>
                    </a:cubicBezTo>
                    <a:cubicBezTo>
                      <a:pt x="10" y="18"/>
                      <a:pt x="10" y="18"/>
                      <a:pt x="10" y="18"/>
                    </a:cubicBezTo>
                    <a:cubicBezTo>
                      <a:pt x="5" y="18"/>
                      <a:pt x="0" y="14"/>
                      <a:pt x="0" y="9"/>
                    </a:cubicBezTo>
                    <a:cubicBezTo>
                      <a:pt x="0" y="9"/>
                      <a:pt x="0" y="9"/>
                      <a:pt x="0" y="9"/>
                    </a:cubicBezTo>
                    <a:cubicBezTo>
                      <a:pt x="0" y="4"/>
                      <a:pt x="5" y="0"/>
                      <a:pt x="10" y="0"/>
                    </a:cubicBezTo>
                    <a:cubicBezTo>
                      <a:pt x="127" y="0"/>
                      <a:pt x="127" y="0"/>
                      <a:pt x="127" y="0"/>
                    </a:cubicBezTo>
                    <a:cubicBezTo>
                      <a:pt x="132" y="0"/>
                      <a:pt x="136" y="4"/>
                      <a:pt x="136"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7" name="Oval 506">
                <a:extLst>
                  <a:ext uri="{FF2B5EF4-FFF2-40B4-BE49-F238E27FC236}">
                    <a16:creationId xmlns:a16="http://schemas.microsoft.com/office/drawing/2014/main" id="{3023796E-CC65-0561-DA5B-4D017038F3CB}"/>
                  </a:ext>
                </a:extLst>
              </p:cNvPr>
              <p:cNvSpPr>
                <a:spLocks noChangeArrowheads="1"/>
              </p:cNvSpPr>
              <p:nvPr/>
            </p:nvSpPr>
            <p:spPr bwMode="auto">
              <a:xfrm>
                <a:off x="8466305"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8" name="Oval 507">
                <a:extLst>
                  <a:ext uri="{FF2B5EF4-FFF2-40B4-BE49-F238E27FC236}">
                    <a16:creationId xmlns:a16="http://schemas.microsoft.com/office/drawing/2014/main" id="{BF08D81C-A388-041E-A336-DE6EF4F00275}"/>
                  </a:ext>
                </a:extLst>
              </p:cNvPr>
              <p:cNvSpPr>
                <a:spLocks noChangeArrowheads="1"/>
              </p:cNvSpPr>
              <p:nvPr/>
            </p:nvSpPr>
            <p:spPr bwMode="auto">
              <a:xfrm>
                <a:off x="8473118"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69" name="Oval 508">
                <a:extLst>
                  <a:ext uri="{FF2B5EF4-FFF2-40B4-BE49-F238E27FC236}">
                    <a16:creationId xmlns:a16="http://schemas.microsoft.com/office/drawing/2014/main" id="{2674C411-5523-79F1-38A7-4231FB8B83FF}"/>
                  </a:ext>
                </a:extLst>
              </p:cNvPr>
              <p:cNvSpPr>
                <a:spLocks noChangeArrowheads="1"/>
              </p:cNvSpPr>
              <p:nvPr/>
            </p:nvSpPr>
            <p:spPr bwMode="auto">
              <a:xfrm>
                <a:off x="8435645" y="3305465"/>
                <a:ext cx="22711"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0" name="Oval 509">
                <a:extLst>
                  <a:ext uri="{FF2B5EF4-FFF2-40B4-BE49-F238E27FC236}">
                    <a16:creationId xmlns:a16="http://schemas.microsoft.com/office/drawing/2014/main" id="{DB4D4522-C262-5018-C593-14E90576B79E}"/>
                  </a:ext>
                </a:extLst>
              </p:cNvPr>
              <p:cNvSpPr>
                <a:spLocks noChangeArrowheads="1"/>
              </p:cNvSpPr>
              <p:nvPr/>
            </p:nvSpPr>
            <p:spPr bwMode="auto">
              <a:xfrm>
                <a:off x="8441323" y="3312278"/>
                <a:ext cx="11356"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1" name="Oval 510">
                <a:extLst>
                  <a:ext uri="{FF2B5EF4-FFF2-40B4-BE49-F238E27FC236}">
                    <a16:creationId xmlns:a16="http://schemas.microsoft.com/office/drawing/2014/main" id="{BCC1A8AF-9BA2-CAE0-C4BD-9D6A86AF0F45}"/>
                  </a:ext>
                </a:extLst>
              </p:cNvPr>
              <p:cNvSpPr>
                <a:spLocks noChangeArrowheads="1"/>
              </p:cNvSpPr>
              <p:nvPr/>
            </p:nvSpPr>
            <p:spPr bwMode="auto">
              <a:xfrm>
                <a:off x="8406120"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2" name="Oval 511">
                <a:extLst>
                  <a:ext uri="{FF2B5EF4-FFF2-40B4-BE49-F238E27FC236}">
                    <a16:creationId xmlns:a16="http://schemas.microsoft.com/office/drawing/2014/main" id="{704A9046-36AA-6619-BAA0-86706CB934FC}"/>
                  </a:ext>
                </a:extLst>
              </p:cNvPr>
              <p:cNvSpPr>
                <a:spLocks noChangeArrowheads="1"/>
              </p:cNvSpPr>
              <p:nvPr/>
            </p:nvSpPr>
            <p:spPr bwMode="auto">
              <a:xfrm>
                <a:off x="8412934"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3" name="Oval 512">
                <a:extLst>
                  <a:ext uri="{FF2B5EF4-FFF2-40B4-BE49-F238E27FC236}">
                    <a16:creationId xmlns:a16="http://schemas.microsoft.com/office/drawing/2014/main" id="{CA94FACB-8333-CC5F-64CD-BEBB16ED7660}"/>
                  </a:ext>
                </a:extLst>
              </p:cNvPr>
              <p:cNvSpPr>
                <a:spLocks noChangeArrowheads="1"/>
              </p:cNvSpPr>
              <p:nvPr/>
            </p:nvSpPr>
            <p:spPr bwMode="auto">
              <a:xfrm>
                <a:off x="8376596"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4" name="Oval 513">
                <a:extLst>
                  <a:ext uri="{FF2B5EF4-FFF2-40B4-BE49-F238E27FC236}">
                    <a16:creationId xmlns:a16="http://schemas.microsoft.com/office/drawing/2014/main" id="{BE2FA873-CF92-C270-545F-FF79BFB162FD}"/>
                  </a:ext>
                </a:extLst>
              </p:cNvPr>
              <p:cNvSpPr>
                <a:spLocks noChangeArrowheads="1"/>
              </p:cNvSpPr>
              <p:nvPr/>
            </p:nvSpPr>
            <p:spPr bwMode="auto">
              <a:xfrm>
                <a:off x="8383409"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5" name="Oval 514">
                <a:extLst>
                  <a:ext uri="{FF2B5EF4-FFF2-40B4-BE49-F238E27FC236}">
                    <a16:creationId xmlns:a16="http://schemas.microsoft.com/office/drawing/2014/main" id="{BC8DF304-455F-E015-13FC-92E284F62992}"/>
                  </a:ext>
                </a:extLst>
              </p:cNvPr>
              <p:cNvSpPr>
                <a:spLocks noChangeArrowheads="1"/>
              </p:cNvSpPr>
              <p:nvPr/>
            </p:nvSpPr>
            <p:spPr bwMode="auto">
              <a:xfrm>
                <a:off x="8345936" y="3305465"/>
                <a:ext cx="23847"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6" name="Oval 515">
                <a:extLst>
                  <a:ext uri="{FF2B5EF4-FFF2-40B4-BE49-F238E27FC236}">
                    <a16:creationId xmlns:a16="http://schemas.microsoft.com/office/drawing/2014/main" id="{7240AAD5-006D-290B-0376-25EE5B3F579B}"/>
                  </a:ext>
                </a:extLst>
              </p:cNvPr>
              <p:cNvSpPr>
                <a:spLocks noChangeArrowheads="1"/>
              </p:cNvSpPr>
              <p:nvPr/>
            </p:nvSpPr>
            <p:spPr bwMode="auto">
              <a:xfrm>
                <a:off x="8353885"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7" name="Oval 516">
                <a:extLst>
                  <a:ext uri="{FF2B5EF4-FFF2-40B4-BE49-F238E27FC236}">
                    <a16:creationId xmlns:a16="http://schemas.microsoft.com/office/drawing/2014/main" id="{915BE833-71F0-CDC1-B915-5D29E03F005B}"/>
                  </a:ext>
                </a:extLst>
              </p:cNvPr>
              <p:cNvSpPr>
                <a:spLocks noChangeArrowheads="1"/>
              </p:cNvSpPr>
              <p:nvPr/>
            </p:nvSpPr>
            <p:spPr bwMode="auto">
              <a:xfrm>
                <a:off x="8316412" y="3305465"/>
                <a:ext cx="23847"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8" name="Oval 517">
                <a:extLst>
                  <a:ext uri="{FF2B5EF4-FFF2-40B4-BE49-F238E27FC236}">
                    <a16:creationId xmlns:a16="http://schemas.microsoft.com/office/drawing/2014/main" id="{F6704D14-801A-F286-9896-5326604AEE04}"/>
                  </a:ext>
                </a:extLst>
              </p:cNvPr>
              <p:cNvSpPr>
                <a:spLocks noChangeArrowheads="1"/>
              </p:cNvSpPr>
              <p:nvPr/>
            </p:nvSpPr>
            <p:spPr bwMode="auto">
              <a:xfrm>
                <a:off x="8323225"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79" name="Oval 518">
                <a:extLst>
                  <a:ext uri="{FF2B5EF4-FFF2-40B4-BE49-F238E27FC236}">
                    <a16:creationId xmlns:a16="http://schemas.microsoft.com/office/drawing/2014/main" id="{A156FF43-4BE3-F274-9514-76CCC9B280CB}"/>
                  </a:ext>
                </a:extLst>
              </p:cNvPr>
              <p:cNvSpPr>
                <a:spLocks noChangeArrowheads="1"/>
              </p:cNvSpPr>
              <p:nvPr/>
            </p:nvSpPr>
            <p:spPr bwMode="auto">
              <a:xfrm>
                <a:off x="8288023" y="3305465"/>
                <a:ext cx="21575" cy="21575"/>
              </a:xfrm>
              <a:prstGeom prst="ellipse">
                <a:avLst/>
              </a:pr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0" name="Oval 519">
                <a:extLst>
                  <a:ext uri="{FF2B5EF4-FFF2-40B4-BE49-F238E27FC236}">
                    <a16:creationId xmlns:a16="http://schemas.microsoft.com/office/drawing/2014/main" id="{40349549-0607-F06E-D865-8A3A5E0FCF14}"/>
                  </a:ext>
                </a:extLst>
              </p:cNvPr>
              <p:cNvSpPr>
                <a:spLocks noChangeArrowheads="1"/>
              </p:cNvSpPr>
              <p:nvPr/>
            </p:nvSpPr>
            <p:spPr bwMode="auto">
              <a:xfrm>
                <a:off x="8293701" y="3312278"/>
                <a:ext cx="9084" cy="9084"/>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1" name="Rectangle 520">
                <a:extLst>
                  <a:ext uri="{FF2B5EF4-FFF2-40B4-BE49-F238E27FC236}">
                    <a16:creationId xmlns:a16="http://schemas.microsoft.com/office/drawing/2014/main" id="{D82D33FD-D534-A4CB-96D6-B3F53C886101}"/>
                  </a:ext>
                </a:extLst>
              </p:cNvPr>
              <p:cNvSpPr>
                <a:spLocks noChangeArrowheads="1"/>
              </p:cNvSpPr>
              <p:nvPr/>
            </p:nvSpPr>
            <p:spPr bwMode="auto">
              <a:xfrm>
                <a:off x="8369783" y="3054508"/>
                <a:ext cx="56778" cy="40880"/>
              </a:xfrm>
              <a:prstGeom prst="rect">
                <a:avLst/>
              </a:prstGeom>
              <a:solidFill>
                <a:srgbClr val="008C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2" name="Rectangle 521">
                <a:extLst>
                  <a:ext uri="{FF2B5EF4-FFF2-40B4-BE49-F238E27FC236}">
                    <a16:creationId xmlns:a16="http://schemas.microsoft.com/office/drawing/2014/main" id="{B801B451-A1FC-C67E-DE37-78E4719D95CF}"/>
                  </a:ext>
                </a:extLst>
              </p:cNvPr>
              <p:cNvSpPr>
                <a:spLocks noChangeArrowheads="1"/>
              </p:cNvSpPr>
              <p:nvPr/>
            </p:nvSpPr>
            <p:spPr bwMode="auto">
              <a:xfrm>
                <a:off x="8366376" y="3054508"/>
                <a:ext cx="63591" cy="7949"/>
              </a:xfrm>
              <a:prstGeom prst="rect">
                <a:avLst/>
              </a:prstGeom>
              <a:solidFill>
                <a:srgbClr val="008C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3" name="Rectangle 522">
                <a:extLst>
                  <a:ext uri="{FF2B5EF4-FFF2-40B4-BE49-F238E27FC236}">
                    <a16:creationId xmlns:a16="http://schemas.microsoft.com/office/drawing/2014/main" id="{F672330B-5FAB-1FD1-F1A1-0BEE77213559}"/>
                  </a:ext>
                </a:extLst>
              </p:cNvPr>
              <p:cNvSpPr>
                <a:spLocks noChangeArrowheads="1"/>
              </p:cNvSpPr>
              <p:nvPr/>
            </p:nvSpPr>
            <p:spPr bwMode="auto">
              <a:xfrm>
                <a:off x="8374325" y="3064728"/>
                <a:ext cx="6813" cy="9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4" name="Rectangle 523">
                <a:extLst>
                  <a:ext uri="{FF2B5EF4-FFF2-40B4-BE49-F238E27FC236}">
                    <a16:creationId xmlns:a16="http://schemas.microsoft.com/office/drawing/2014/main" id="{E11C3836-F7DE-2F90-9B42-D2500AC619F3}"/>
                  </a:ext>
                </a:extLst>
              </p:cNvPr>
              <p:cNvSpPr>
                <a:spLocks noChangeArrowheads="1"/>
              </p:cNvSpPr>
              <p:nvPr/>
            </p:nvSpPr>
            <p:spPr bwMode="auto">
              <a:xfrm>
                <a:off x="8387952" y="3064728"/>
                <a:ext cx="7949" cy="9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5" name="Rectangle 524">
                <a:extLst>
                  <a:ext uri="{FF2B5EF4-FFF2-40B4-BE49-F238E27FC236}">
                    <a16:creationId xmlns:a16="http://schemas.microsoft.com/office/drawing/2014/main" id="{CA621316-D9B6-D1E2-F2B6-48698E7A59F9}"/>
                  </a:ext>
                </a:extLst>
              </p:cNvPr>
              <p:cNvSpPr>
                <a:spLocks noChangeArrowheads="1"/>
              </p:cNvSpPr>
              <p:nvPr/>
            </p:nvSpPr>
            <p:spPr bwMode="auto">
              <a:xfrm>
                <a:off x="8401578" y="3064728"/>
                <a:ext cx="7949" cy="9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6" name="Rectangle 525">
                <a:extLst>
                  <a:ext uri="{FF2B5EF4-FFF2-40B4-BE49-F238E27FC236}">
                    <a16:creationId xmlns:a16="http://schemas.microsoft.com/office/drawing/2014/main" id="{C6486FE9-214C-1C0C-F06A-D5E1A2D26CF7}"/>
                  </a:ext>
                </a:extLst>
              </p:cNvPr>
              <p:cNvSpPr>
                <a:spLocks noChangeArrowheads="1"/>
              </p:cNvSpPr>
              <p:nvPr/>
            </p:nvSpPr>
            <p:spPr bwMode="auto">
              <a:xfrm>
                <a:off x="8414069" y="3064728"/>
                <a:ext cx="9084" cy="9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7" name="Freeform 526">
                <a:extLst>
                  <a:ext uri="{FF2B5EF4-FFF2-40B4-BE49-F238E27FC236}">
                    <a16:creationId xmlns:a16="http://schemas.microsoft.com/office/drawing/2014/main" id="{14DC62D8-3B7E-01EB-4C31-5389A2E3D362}"/>
                  </a:ext>
                </a:extLst>
              </p:cNvPr>
              <p:cNvSpPr>
                <a:spLocks/>
              </p:cNvSpPr>
              <p:nvPr/>
            </p:nvSpPr>
            <p:spPr bwMode="auto">
              <a:xfrm>
                <a:off x="8341394" y="3082897"/>
                <a:ext cx="112420" cy="12491"/>
              </a:xfrm>
              <a:custGeom>
                <a:avLst/>
                <a:gdLst>
                  <a:gd name="T0" fmla="*/ 99 w 99"/>
                  <a:gd name="T1" fmla="*/ 11 h 11"/>
                  <a:gd name="T2" fmla="*/ 97 w 99"/>
                  <a:gd name="T3" fmla="*/ 11 h 11"/>
                  <a:gd name="T4" fmla="*/ 97 w 99"/>
                  <a:gd name="T5" fmla="*/ 3 h 11"/>
                  <a:gd name="T6" fmla="*/ 3 w 99"/>
                  <a:gd name="T7" fmla="*/ 3 h 11"/>
                  <a:gd name="T8" fmla="*/ 3 w 99"/>
                  <a:gd name="T9" fmla="*/ 11 h 11"/>
                  <a:gd name="T10" fmla="*/ 0 w 99"/>
                  <a:gd name="T11" fmla="*/ 11 h 11"/>
                  <a:gd name="T12" fmla="*/ 0 w 99"/>
                  <a:gd name="T13" fmla="*/ 0 h 11"/>
                  <a:gd name="T14" fmla="*/ 99 w 99"/>
                  <a:gd name="T15" fmla="*/ 0 h 11"/>
                  <a:gd name="T16" fmla="*/ 99 w 99"/>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1">
                    <a:moveTo>
                      <a:pt x="99" y="11"/>
                    </a:moveTo>
                    <a:lnTo>
                      <a:pt x="97" y="11"/>
                    </a:lnTo>
                    <a:lnTo>
                      <a:pt x="97" y="3"/>
                    </a:lnTo>
                    <a:lnTo>
                      <a:pt x="3" y="3"/>
                    </a:lnTo>
                    <a:lnTo>
                      <a:pt x="3" y="11"/>
                    </a:lnTo>
                    <a:lnTo>
                      <a:pt x="0" y="11"/>
                    </a:lnTo>
                    <a:lnTo>
                      <a:pt x="0" y="0"/>
                    </a:lnTo>
                    <a:lnTo>
                      <a:pt x="99" y="0"/>
                    </a:lnTo>
                    <a:lnTo>
                      <a:pt x="99" y="11"/>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8" name="Rectangle 527">
                <a:extLst>
                  <a:ext uri="{FF2B5EF4-FFF2-40B4-BE49-F238E27FC236}">
                    <a16:creationId xmlns:a16="http://schemas.microsoft.com/office/drawing/2014/main" id="{EEFC2A46-5369-A1CD-941F-6BDB36EB76F0}"/>
                  </a:ext>
                </a:extLst>
              </p:cNvPr>
              <p:cNvSpPr>
                <a:spLocks noChangeArrowheads="1"/>
              </p:cNvSpPr>
              <p:nvPr/>
            </p:nvSpPr>
            <p:spPr bwMode="auto">
              <a:xfrm>
                <a:off x="8408392" y="3084032"/>
                <a:ext cx="2271"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89" name="Rectangle 528">
                <a:extLst>
                  <a:ext uri="{FF2B5EF4-FFF2-40B4-BE49-F238E27FC236}">
                    <a16:creationId xmlns:a16="http://schemas.microsoft.com/office/drawing/2014/main" id="{3DB4D187-ECEE-7A6F-95CF-B96F60D2ED19}"/>
                  </a:ext>
                </a:extLst>
              </p:cNvPr>
              <p:cNvSpPr>
                <a:spLocks noChangeArrowheads="1"/>
              </p:cNvSpPr>
              <p:nvPr/>
            </p:nvSpPr>
            <p:spPr bwMode="auto">
              <a:xfrm>
                <a:off x="8397036" y="3084032"/>
                <a:ext cx="3407"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0" name="Rectangle 529">
                <a:extLst>
                  <a:ext uri="{FF2B5EF4-FFF2-40B4-BE49-F238E27FC236}">
                    <a16:creationId xmlns:a16="http://schemas.microsoft.com/office/drawing/2014/main" id="{08FBBAF6-3D27-019B-0346-CE173EBD6EDD}"/>
                  </a:ext>
                </a:extLst>
              </p:cNvPr>
              <p:cNvSpPr>
                <a:spLocks noChangeArrowheads="1"/>
              </p:cNvSpPr>
              <p:nvPr/>
            </p:nvSpPr>
            <p:spPr bwMode="auto">
              <a:xfrm>
                <a:off x="8384545" y="3084032"/>
                <a:ext cx="3407"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1" name="Rectangle 530">
                <a:extLst>
                  <a:ext uri="{FF2B5EF4-FFF2-40B4-BE49-F238E27FC236}">
                    <a16:creationId xmlns:a16="http://schemas.microsoft.com/office/drawing/2014/main" id="{9A35C78A-02BA-61AE-C0C1-99327204A3D5}"/>
                  </a:ext>
                </a:extLst>
              </p:cNvPr>
              <p:cNvSpPr>
                <a:spLocks noChangeArrowheads="1"/>
              </p:cNvSpPr>
              <p:nvPr/>
            </p:nvSpPr>
            <p:spPr bwMode="auto">
              <a:xfrm>
                <a:off x="8374325" y="3084032"/>
                <a:ext cx="2271"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2" name="Rectangle 531">
                <a:extLst>
                  <a:ext uri="{FF2B5EF4-FFF2-40B4-BE49-F238E27FC236}">
                    <a16:creationId xmlns:a16="http://schemas.microsoft.com/office/drawing/2014/main" id="{24DEC7C1-2615-A255-8E10-BFD63B891B9E}"/>
                  </a:ext>
                </a:extLst>
              </p:cNvPr>
              <p:cNvSpPr>
                <a:spLocks noChangeArrowheads="1"/>
              </p:cNvSpPr>
              <p:nvPr/>
            </p:nvSpPr>
            <p:spPr bwMode="auto">
              <a:xfrm>
                <a:off x="8362969" y="3084032"/>
                <a:ext cx="3407"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3" name="Rectangle 532">
                <a:extLst>
                  <a:ext uri="{FF2B5EF4-FFF2-40B4-BE49-F238E27FC236}">
                    <a16:creationId xmlns:a16="http://schemas.microsoft.com/office/drawing/2014/main" id="{495B84C0-3386-CCEB-14A1-81F2F8282BBF}"/>
                  </a:ext>
                </a:extLst>
              </p:cNvPr>
              <p:cNvSpPr>
                <a:spLocks noChangeArrowheads="1"/>
              </p:cNvSpPr>
              <p:nvPr/>
            </p:nvSpPr>
            <p:spPr bwMode="auto">
              <a:xfrm>
                <a:off x="8352750" y="3084032"/>
                <a:ext cx="1136"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4" name="Line 533">
                <a:extLst>
                  <a:ext uri="{FF2B5EF4-FFF2-40B4-BE49-F238E27FC236}">
                    <a16:creationId xmlns:a16="http://schemas.microsoft.com/office/drawing/2014/main" id="{670007B8-A318-CE22-DA49-8C7D26029E0C}"/>
                  </a:ext>
                </a:extLst>
              </p:cNvPr>
              <p:cNvSpPr>
                <a:spLocks noChangeShapeType="1"/>
              </p:cNvSpPr>
              <p:nvPr/>
            </p:nvSpPr>
            <p:spPr bwMode="auto">
              <a:xfrm>
                <a:off x="8452678" y="308403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5" name="Line 534">
                <a:extLst>
                  <a:ext uri="{FF2B5EF4-FFF2-40B4-BE49-F238E27FC236}">
                    <a16:creationId xmlns:a16="http://schemas.microsoft.com/office/drawing/2014/main" id="{97093949-3831-73DB-730F-8629D6FEF72E}"/>
                  </a:ext>
                </a:extLst>
              </p:cNvPr>
              <p:cNvSpPr>
                <a:spLocks noChangeShapeType="1"/>
              </p:cNvSpPr>
              <p:nvPr/>
            </p:nvSpPr>
            <p:spPr bwMode="auto">
              <a:xfrm>
                <a:off x="8452678" y="308403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6" name="Rectangle 535">
                <a:extLst>
                  <a:ext uri="{FF2B5EF4-FFF2-40B4-BE49-F238E27FC236}">
                    <a16:creationId xmlns:a16="http://schemas.microsoft.com/office/drawing/2014/main" id="{F3EE6EA0-B5D2-89A3-D9F1-816571790382}"/>
                  </a:ext>
                </a:extLst>
              </p:cNvPr>
              <p:cNvSpPr>
                <a:spLocks noChangeArrowheads="1"/>
              </p:cNvSpPr>
              <p:nvPr/>
            </p:nvSpPr>
            <p:spPr bwMode="auto">
              <a:xfrm>
                <a:off x="8440187" y="3084032"/>
                <a:ext cx="3407"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7" name="Rectangle 536">
                <a:extLst>
                  <a:ext uri="{FF2B5EF4-FFF2-40B4-BE49-F238E27FC236}">
                    <a16:creationId xmlns:a16="http://schemas.microsoft.com/office/drawing/2014/main" id="{D4C5BEE8-5BB1-8406-3B01-021E401081E3}"/>
                  </a:ext>
                </a:extLst>
              </p:cNvPr>
              <p:cNvSpPr>
                <a:spLocks noChangeArrowheads="1"/>
              </p:cNvSpPr>
              <p:nvPr/>
            </p:nvSpPr>
            <p:spPr bwMode="auto">
              <a:xfrm>
                <a:off x="8429967" y="3084032"/>
                <a:ext cx="2271"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8" name="Rectangle 537">
                <a:extLst>
                  <a:ext uri="{FF2B5EF4-FFF2-40B4-BE49-F238E27FC236}">
                    <a16:creationId xmlns:a16="http://schemas.microsoft.com/office/drawing/2014/main" id="{F57148D1-51A4-0AB9-E163-F6EDB995CDAF}"/>
                  </a:ext>
                </a:extLst>
              </p:cNvPr>
              <p:cNvSpPr>
                <a:spLocks noChangeArrowheads="1"/>
              </p:cNvSpPr>
              <p:nvPr/>
            </p:nvSpPr>
            <p:spPr bwMode="auto">
              <a:xfrm>
                <a:off x="8417476" y="3084032"/>
                <a:ext cx="2271" cy="1135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199" name="Rectangle 538">
                <a:extLst>
                  <a:ext uri="{FF2B5EF4-FFF2-40B4-BE49-F238E27FC236}">
                    <a16:creationId xmlns:a16="http://schemas.microsoft.com/office/drawing/2014/main" id="{882052B2-169F-4F53-D2FA-0618BD2262C2}"/>
                  </a:ext>
                </a:extLst>
              </p:cNvPr>
              <p:cNvSpPr>
                <a:spLocks noChangeArrowheads="1"/>
              </p:cNvSpPr>
              <p:nvPr/>
            </p:nvSpPr>
            <p:spPr bwMode="auto">
              <a:xfrm>
                <a:off x="8340258" y="3095388"/>
                <a:ext cx="116962" cy="4542"/>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0" name="Rectangle 539">
                <a:extLst>
                  <a:ext uri="{FF2B5EF4-FFF2-40B4-BE49-F238E27FC236}">
                    <a16:creationId xmlns:a16="http://schemas.microsoft.com/office/drawing/2014/main" id="{216D2439-B4AF-A2E8-D2BD-A9248483D200}"/>
                  </a:ext>
                </a:extLst>
              </p:cNvPr>
              <p:cNvSpPr>
                <a:spLocks noChangeArrowheads="1"/>
              </p:cNvSpPr>
              <p:nvPr/>
            </p:nvSpPr>
            <p:spPr bwMode="auto">
              <a:xfrm>
                <a:off x="8492422" y="3218027"/>
                <a:ext cx="3407" cy="1703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1" name="Rectangle 540">
                <a:extLst>
                  <a:ext uri="{FF2B5EF4-FFF2-40B4-BE49-F238E27FC236}">
                    <a16:creationId xmlns:a16="http://schemas.microsoft.com/office/drawing/2014/main" id="{5E9EEE27-A60A-C648-2317-23B7D8227FF2}"/>
                  </a:ext>
                </a:extLst>
              </p:cNvPr>
              <p:cNvSpPr>
                <a:spLocks noChangeArrowheads="1"/>
              </p:cNvSpPr>
              <p:nvPr/>
            </p:nvSpPr>
            <p:spPr bwMode="auto">
              <a:xfrm>
                <a:off x="8484474" y="3218027"/>
                <a:ext cx="3407" cy="1703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2" name="Rectangle 541">
                <a:extLst>
                  <a:ext uri="{FF2B5EF4-FFF2-40B4-BE49-F238E27FC236}">
                    <a16:creationId xmlns:a16="http://schemas.microsoft.com/office/drawing/2014/main" id="{C616F867-792A-F5C4-127A-5187ED3569A9}"/>
                  </a:ext>
                </a:extLst>
              </p:cNvPr>
              <p:cNvSpPr>
                <a:spLocks noChangeArrowheads="1"/>
              </p:cNvSpPr>
              <p:nvPr/>
            </p:nvSpPr>
            <p:spPr bwMode="auto">
              <a:xfrm>
                <a:off x="8477660" y="3218027"/>
                <a:ext cx="2271" cy="1703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3" name="Rectangle 542">
                <a:extLst>
                  <a:ext uri="{FF2B5EF4-FFF2-40B4-BE49-F238E27FC236}">
                    <a16:creationId xmlns:a16="http://schemas.microsoft.com/office/drawing/2014/main" id="{C3195A37-EC78-0F24-1108-E076F6393CDB}"/>
                  </a:ext>
                </a:extLst>
              </p:cNvPr>
              <p:cNvSpPr>
                <a:spLocks noChangeArrowheads="1"/>
              </p:cNvSpPr>
              <p:nvPr/>
            </p:nvSpPr>
            <p:spPr bwMode="auto">
              <a:xfrm>
                <a:off x="8468576" y="3218027"/>
                <a:ext cx="2271" cy="1703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4" name="Rectangle 543">
                <a:extLst>
                  <a:ext uri="{FF2B5EF4-FFF2-40B4-BE49-F238E27FC236}">
                    <a16:creationId xmlns:a16="http://schemas.microsoft.com/office/drawing/2014/main" id="{B2D89910-F566-EA97-B556-2C5BDD882A7F}"/>
                  </a:ext>
                </a:extLst>
              </p:cNvPr>
              <p:cNvSpPr>
                <a:spLocks noChangeArrowheads="1"/>
              </p:cNvSpPr>
              <p:nvPr/>
            </p:nvSpPr>
            <p:spPr bwMode="auto">
              <a:xfrm>
                <a:off x="8460627" y="3218027"/>
                <a:ext cx="2271" cy="1703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5" name="Rectangle 544">
                <a:extLst>
                  <a:ext uri="{FF2B5EF4-FFF2-40B4-BE49-F238E27FC236}">
                    <a16:creationId xmlns:a16="http://schemas.microsoft.com/office/drawing/2014/main" id="{48E0DBD6-1449-C512-D99E-B94E038301D0}"/>
                  </a:ext>
                </a:extLst>
              </p:cNvPr>
              <p:cNvSpPr>
                <a:spLocks noChangeArrowheads="1"/>
              </p:cNvSpPr>
              <p:nvPr/>
            </p:nvSpPr>
            <p:spPr bwMode="auto">
              <a:xfrm>
                <a:off x="8452678" y="3218027"/>
                <a:ext cx="3407" cy="1703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6" name="Rectangle 545">
                <a:extLst>
                  <a:ext uri="{FF2B5EF4-FFF2-40B4-BE49-F238E27FC236}">
                    <a16:creationId xmlns:a16="http://schemas.microsoft.com/office/drawing/2014/main" id="{1614BD66-8E76-2907-C020-C3BB3F6447DC}"/>
                  </a:ext>
                </a:extLst>
              </p:cNvPr>
              <p:cNvSpPr>
                <a:spLocks noChangeArrowheads="1"/>
              </p:cNvSpPr>
              <p:nvPr/>
            </p:nvSpPr>
            <p:spPr bwMode="auto">
              <a:xfrm>
                <a:off x="8443594" y="3218027"/>
                <a:ext cx="3407" cy="1703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7" name="Freeform 546">
                <a:extLst>
                  <a:ext uri="{FF2B5EF4-FFF2-40B4-BE49-F238E27FC236}">
                    <a16:creationId xmlns:a16="http://schemas.microsoft.com/office/drawing/2014/main" id="{31323BEB-FA90-B4CF-2D18-366574336A2D}"/>
                  </a:ext>
                </a:extLst>
              </p:cNvPr>
              <p:cNvSpPr>
                <a:spLocks noEditPoints="1"/>
              </p:cNvSpPr>
              <p:nvPr/>
            </p:nvSpPr>
            <p:spPr bwMode="auto">
              <a:xfrm>
                <a:off x="8253957" y="2971613"/>
                <a:ext cx="113555" cy="18169"/>
              </a:xfrm>
              <a:custGeom>
                <a:avLst/>
                <a:gdLst>
                  <a:gd name="T0" fmla="*/ 1 w 100"/>
                  <a:gd name="T1" fmla="*/ 0 h 16"/>
                  <a:gd name="T2" fmla="*/ 1 w 100"/>
                  <a:gd name="T3" fmla="*/ 9 h 16"/>
                  <a:gd name="T4" fmla="*/ 0 w 100"/>
                  <a:gd name="T5" fmla="*/ 9 h 16"/>
                  <a:gd name="T6" fmla="*/ 0 w 100"/>
                  <a:gd name="T7" fmla="*/ 16 h 16"/>
                  <a:gd name="T8" fmla="*/ 100 w 100"/>
                  <a:gd name="T9" fmla="*/ 16 h 16"/>
                  <a:gd name="T10" fmla="*/ 100 w 100"/>
                  <a:gd name="T11" fmla="*/ 11 h 16"/>
                  <a:gd name="T12" fmla="*/ 100 w 100"/>
                  <a:gd name="T13" fmla="*/ 9 h 16"/>
                  <a:gd name="T14" fmla="*/ 100 w 100"/>
                  <a:gd name="T15" fmla="*/ 0 h 16"/>
                  <a:gd name="T16" fmla="*/ 1 w 100"/>
                  <a:gd name="T17" fmla="*/ 0 h 16"/>
                  <a:gd name="T18" fmla="*/ 70 w 100"/>
                  <a:gd name="T19" fmla="*/ 9 h 16"/>
                  <a:gd name="T20" fmla="*/ 70 w 100"/>
                  <a:gd name="T21" fmla="*/ 3 h 16"/>
                  <a:gd name="T22" fmla="*/ 77 w 100"/>
                  <a:gd name="T23" fmla="*/ 3 h 16"/>
                  <a:gd name="T24" fmla="*/ 77 w 100"/>
                  <a:gd name="T25" fmla="*/ 9 h 16"/>
                  <a:gd name="T26" fmla="*/ 70 w 100"/>
                  <a:gd name="T27" fmla="*/ 9 h 16"/>
                  <a:gd name="T28" fmla="*/ 68 w 100"/>
                  <a:gd name="T29" fmla="*/ 9 h 16"/>
                  <a:gd name="T30" fmla="*/ 61 w 100"/>
                  <a:gd name="T31" fmla="*/ 9 h 16"/>
                  <a:gd name="T32" fmla="*/ 61 w 100"/>
                  <a:gd name="T33" fmla="*/ 3 h 16"/>
                  <a:gd name="T34" fmla="*/ 68 w 100"/>
                  <a:gd name="T35" fmla="*/ 3 h 16"/>
                  <a:gd name="T36" fmla="*/ 68 w 100"/>
                  <a:gd name="T37" fmla="*/ 9 h 16"/>
                  <a:gd name="T38" fmla="*/ 58 w 100"/>
                  <a:gd name="T39" fmla="*/ 9 h 16"/>
                  <a:gd name="T40" fmla="*/ 51 w 100"/>
                  <a:gd name="T41" fmla="*/ 9 h 16"/>
                  <a:gd name="T42" fmla="*/ 51 w 100"/>
                  <a:gd name="T43" fmla="*/ 3 h 16"/>
                  <a:gd name="T44" fmla="*/ 58 w 100"/>
                  <a:gd name="T45" fmla="*/ 3 h 16"/>
                  <a:gd name="T46" fmla="*/ 58 w 100"/>
                  <a:gd name="T47" fmla="*/ 9 h 16"/>
                  <a:gd name="T48" fmla="*/ 49 w 100"/>
                  <a:gd name="T49" fmla="*/ 9 h 16"/>
                  <a:gd name="T50" fmla="*/ 42 w 100"/>
                  <a:gd name="T51" fmla="*/ 9 h 16"/>
                  <a:gd name="T52" fmla="*/ 42 w 100"/>
                  <a:gd name="T53" fmla="*/ 3 h 16"/>
                  <a:gd name="T54" fmla="*/ 49 w 100"/>
                  <a:gd name="T55" fmla="*/ 3 h 16"/>
                  <a:gd name="T56" fmla="*/ 49 w 100"/>
                  <a:gd name="T57" fmla="*/ 9 h 16"/>
                  <a:gd name="T58" fmla="*/ 39 w 100"/>
                  <a:gd name="T59" fmla="*/ 9 h 16"/>
                  <a:gd name="T60" fmla="*/ 31 w 100"/>
                  <a:gd name="T61" fmla="*/ 9 h 16"/>
                  <a:gd name="T62" fmla="*/ 31 w 100"/>
                  <a:gd name="T63" fmla="*/ 3 h 16"/>
                  <a:gd name="T64" fmla="*/ 39 w 100"/>
                  <a:gd name="T65" fmla="*/ 3 h 16"/>
                  <a:gd name="T66" fmla="*/ 39 w 100"/>
                  <a:gd name="T67" fmla="*/ 9 h 16"/>
                  <a:gd name="T68" fmla="*/ 28 w 100"/>
                  <a:gd name="T69" fmla="*/ 9 h 16"/>
                  <a:gd name="T70" fmla="*/ 21 w 100"/>
                  <a:gd name="T71" fmla="*/ 9 h 16"/>
                  <a:gd name="T72" fmla="*/ 21 w 100"/>
                  <a:gd name="T73" fmla="*/ 3 h 16"/>
                  <a:gd name="T74" fmla="*/ 28 w 100"/>
                  <a:gd name="T75" fmla="*/ 3 h 16"/>
                  <a:gd name="T76" fmla="*/ 28 w 100"/>
                  <a:gd name="T77" fmla="*/ 9 h 16"/>
                  <a:gd name="T78" fmla="*/ 19 w 100"/>
                  <a:gd name="T79" fmla="*/ 9 h 16"/>
                  <a:gd name="T80" fmla="*/ 12 w 100"/>
                  <a:gd name="T81" fmla="*/ 9 h 16"/>
                  <a:gd name="T82" fmla="*/ 12 w 100"/>
                  <a:gd name="T83" fmla="*/ 3 h 16"/>
                  <a:gd name="T84" fmla="*/ 19 w 100"/>
                  <a:gd name="T85" fmla="*/ 3 h 16"/>
                  <a:gd name="T86" fmla="*/ 19 w 100"/>
                  <a:gd name="T87" fmla="*/ 9 h 16"/>
                  <a:gd name="T88" fmla="*/ 80 w 100"/>
                  <a:gd name="T89" fmla="*/ 9 h 16"/>
                  <a:gd name="T90" fmla="*/ 80 w 100"/>
                  <a:gd name="T91" fmla="*/ 3 h 16"/>
                  <a:gd name="T92" fmla="*/ 87 w 100"/>
                  <a:gd name="T93" fmla="*/ 3 h 16"/>
                  <a:gd name="T94" fmla="*/ 87 w 100"/>
                  <a:gd name="T95" fmla="*/ 9 h 16"/>
                  <a:gd name="T96" fmla="*/ 80 w 100"/>
                  <a:gd name="T97" fmla="*/ 9 h 16"/>
                  <a:gd name="T98" fmla="*/ 2 w 100"/>
                  <a:gd name="T99" fmla="*/ 3 h 16"/>
                  <a:gd name="T100" fmla="*/ 9 w 100"/>
                  <a:gd name="T101" fmla="*/ 3 h 16"/>
                  <a:gd name="T102" fmla="*/ 9 w 100"/>
                  <a:gd name="T103" fmla="*/ 9 h 16"/>
                  <a:gd name="T104" fmla="*/ 2 w 100"/>
                  <a:gd name="T105" fmla="*/ 9 h 16"/>
                  <a:gd name="T106" fmla="*/ 2 w 100"/>
                  <a:gd name="T107" fmla="*/ 3 h 16"/>
                  <a:gd name="T108" fmla="*/ 89 w 100"/>
                  <a:gd name="T109" fmla="*/ 9 h 16"/>
                  <a:gd name="T110" fmla="*/ 89 w 100"/>
                  <a:gd name="T111" fmla="*/ 3 h 16"/>
                  <a:gd name="T112" fmla="*/ 98 w 100"/>
                  <a:gd name="T113" fmla="*/ 3 h 16"/>
                  <a:gd name="T114" fmla="*/ 98 w 100"/>
                  <a:gd name="T115" fmla="*/ 9 h 16"/>
                  <a:gd name="T116" fmla="*/ 89 w 100"/>
                  <a:gd name="T117"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 h="16">
                    <a:moveTo>
                      <a:pt x="1" y="0"/>
                    </a:moveTo>
                    <a:lnTo>
                      <a:pt x="1" y="9"/>
                    </a:lnTo>
                    <a:lnTo>
                      <a:pt x="0" y="9"/>
                    </a:lnTo>
                    <a:lnTo>
                      <a:pt x="0" y="16"/>
                    </a:lnTo>
                    <a:lnTo>
                      <a:pt x="100" y="16"/>
                    </a:lnTo>
                    <a:lnTo>
                      <a:pt x="100" y="11"/>
                    </a:lnTo>
                    <a:lnTo>
                      <a:pt x="100" y="9"/>
                    </a:lnTo>
                    <a:lnTo>
                      <a:pt x="100" y="0"/>
                    </a:lnTo>
                    <a:lnTo>
                      <a:pt x="1" y="0"/>
                    </a:lnTo>
                    <a:close/>
                    <a:moveTo>
                      <a:pt x="70" y="9"/>
                    </a:moveTo>
                    <a:lnTo>
                      <a:pt x="70" y="3"/>
                    </a:lnTo>
                    <a:lnTo>
                      <a:pt x="77" y="3"/>
                    </a:lnTo>
                    <a:lnTo>
                      <a:pt x="77" y="9"/>
                    </a:lnTo>
                    <a:lnTo>
                      <a:pt x="70" y="9"/>
                    </a:lnTo>
                    <a:close/>
                    <a:moveTo>
                      <a:pt x="68" y="9"/>
                    </a:moveTo>
                    <a:lnTo>
                      <a:pt x="61" y="9"/>
                    </a:lnTo>
                    <a:lnTo>
                      <a:pt x="61" y="3"/>
                    </a:lnTo>
                    <a:lnTo>
                      <a:pt x="68" y="3"/>
                    </a:lnTo>
                    <a:lnTo>
                      <a:pt x="68" y="9"/>
                    </a:lnTo>
                    <a:close/>
                    <a:moveTo>
                      <a:pt x="58" y="9"/>
                    </a:moveTo>
                    <a:lnTo>
                      <a:pt x="51" y="9"/>
                    </a:lnTo>
                    <a:lnTo>
                      <a:pt x="51" y="3"/>
                    </a:lnTo>
                    <a:lnTo>
                      <a:pt x="58" y="3"/>
                    </a:lnTo>
                    <a:lnTo>
                      <a:pt x="58" y="9"/>
                    </a:lnTo>
                    <a:close/>
                    <a:moveTo>
                      <a:pt x="49" y="9"/>
                    </a:moveTo>
                    <a:lnTo>
                      <a:pt x="42" y="9"/>
                    </a:lnTo>
                    <a:lnTo>
                      <a:pt x="42" y="3"/>
                    </a:lnTo>
                    <a:lnTo>
                      <a:pt x="49" y="3"/>
                    </a:lnTo>
                    <a:lnTo>
                      <a:pt x="49" y="9"/>
                    </a:lnTo>
                    <a:close/>
                    <a:moveTo>
                      <a:pt x="39" y="9"/>
                    </a:moveTo>
                    <a:lnTo>
                      <a:pt x="31" y="9"/>
                    </a:lnTo>
                    <a:lnTo>
                      <a:pt x="31" y="3"/>
                    </a:lnTo>
                    <a:lnTo>
                      <a:pt x="39" y="3"/>
                    </a:lnTo>
                    <a:lnTo>
                      <a:pt x="39" y="9"/>
                    </a:lnTo>
                    <a:close/>
                    <a:moveTo>
                      <a:pt x="28" y="9"/>
                    </a:moveTo>
                    <a:lnTo>
                      <a:pt x="21" y="9"/>
                    </a:lnTo>
                    <a:lnTo>
                      <a:pt x="21" y="3"/>
                    </a:lnTo>
                    <a:lnTo>
                      <a:pt x="28" y="3"/>
                    </a:lnTo>
                    <a:lnTo>
                      <a:pt x="28" y="9"/>
                    </a:lnTo>
                    <a:close/>
                    <a:moveTo>
                      <a:pt x="19" y="9"/>
                    </a:moveTo>
                    <a:lnTo>
                      <a:pt x="12" y="9"/>
                    </a:lnTo>
                    <a:lnTo>
                      <a:pt x="12" y="3"/>
                    </a:lnTo>
                    <a:lnTo>
                      <a:pt x="19" y="3"/>
                    </a:lnTo>
                    <a:lnTo>
                      <a:pt x="19" y="9"/>
                    </a:lnTo>
                    <a:close/>
                    <a:moveTo>
                      <a:pt x="80" y="9"/>
                    </a:moveTo>
                    <a:lnTo>
                      <a:pt x="80" y="3"/>
                    </a:lnTo>
                    <a:lnTo>
                      <a:pt x="87" y="3"/>
                    </a:lnTo>
                    <a:lnTo>
                      <a:pt x="87" y="9"/>
                    </a:lnTo>
                    <a:lnTo>
                      <a:pt x="80" y="9"/>
                    </a:lnTo>
                    <a:close/>
                    <a:moveTo>
                      <a:pt x="2" y="3"/>
                    </a:moveTo>
                    <a:lnTo>
                      <a:pt x="9" y="3"/>
                    </a:lnTo>
                    <a:lnTo>
                      <a:pt x="9" y="9"/>
                    </a:lnTo>
                    <a:lnTo>
                      <a:pt x="2" y="9"/>
                    </a:lnTo>
                    <a:lnTo>
                      <a:pt x="2" y="3"/>
                    </a:lnTo>
                    <a:close/>
                    <a:moveTo>
                      <a:pt x="89" y="9"/>
                    </a:moveTo>
                    <a:lnTo>
                      <a:pt x="89" y="3"/>
                    </a:lnTo>
                    <a:lnTo>
                      <a:pt x="98" y="3"/>
                    </a:lnTo>
                    <a:lnTo>
                      <a:pt x="98" y="9"/>
                    </a:lnTo>
                    <a:lnTo>
                      <a:pt x="89" y="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8" name="Freeform 547">
                <a:extLst>
                  <a:ext uri="{FF2B5EF4-FFF2-40B4-BE49-F238E27FC236}">
                    <a16:creationId xmlns:a16="http://schemas.microsoft.com/office/drawing/2014/main" id="{F9888F03-81CB-BB30-1E08-E7324D41714A}"/>
                  </a:ext>
                </a:extLst>
              </p:cNvPr>
              <p:cNvSpPr>
                <a:spLocks noEditPoints="1"/>
              </p:cNvSpPr>
              <p:nvPr/>
            </p:nvSpPr>
            <p:spPr bwMode="auto">
              <a:xfrm>
                <a:off x="8533302" y="3173741"/>
                <a:ext cx="315683" cy="42015"/>
              </a:xfrm>
              <a:custGeom>
                <a:avLst/>
                <a:gdLst>
                  <a:gd name="T0" fmla="*/ 200 w 205"/>
                  <a:gd name="T1" fmla="*/ 16 h 27"/>
                  <a:gd name="T2" fmla="*/ 186 w 205"/>
                  <a:gd name="T3" fmla="*/ 0 h 27"/>
                  <a:gd name="T4" fmla="*/ 3 w 205"/>
                  <a:gd name="T5" fmla="*/ 0 h 27"/>
                  <a:gd name="T6" fmla="*/ 3 w 205"/>
                  <a:gd name="T7" fmla="*/ 16 h 27"/>
                  <a:gd name="T8" fmla="*/ 1 w 205"/>
                  <a:gd name="T9" fmla="*/ 16 h 27"/>
                  <a:gd name="T10" fmla="*/ 0 w 205"/>
                  <a:gd name="T11" fmla="*/ 18 h 27"/>
                  <a:gd name="T12" fmla="*/ 1 w 205"/>
                  <a:gd name="T13" fmla="*/ 20 h 27"/>
                  <a:gd name="T14" fmla="*/ 168 w 205"/>
                  <a:gd name="T15" fmla="*/ 20 h 27"/>
                  <a:gd name="T16" fmla="*/ 168 w 205"/>
                  <a:gd name="T17" fmla="*/ 27 h 27"/>
                  <a:gd name="T18" fmla="*/ 205 w 205"/>
                  <a:gd name="T19" fmla="*/ 27 h 27"/>
                  <a:gd name="T20" fmla="*/ 205 w 205"/>
                  <a:gd name="T21" fmla="*/ 16 h 27"/>
                  <a:gd name="T22" fmla="*/ 200 w 205"/>
                  <a:gd name="T23" fmla="*/ 16 h 27"/>
                  <a:gd name="T24" fmla="*/ 172 w 205"/>
                  <a:gd name="T25" fmla="*/ 3 h 27"/>
                  <a:gd name="T26" fmla="*/ 182 w 205"/>
                  <a:gd name="T27" fmla="*/ 3 h 27"/>
                  <a:gd name="T28" fmla="*/ 194 w 205"/>
                  <a:gd name="T29" fmla="*/ 16 h 27"/>
                  <a:gd name="T30" fmla="*/ 172 w 205"/>
                  <a:gd name="T31" fmla="*/ 16 h 27"/>
                  <a:gd name="T32" fmla="*/ 172 w 205"/>
                  <a:gd name="T33" fmla="*/ 3 h 27"/>
                  <a:gd name="T34" fmla="*/ 168 w 205"/>
                  <a:gd name="T35" fmla="*/ 3 h 27"/>
                  <a:gd name="T36" fmla="*/ 168 w 205"/>
                  <a:gd name="T37" fmla="*/ 16 h 27"/>
                  <a:gd name="T38" fmla="*/ 147 w 205"/>
                  <a:gd name="T39" fmla="*/ 16 h 27"/>
                  <a:gd name="T40" fmla="*/ 159 w 205"/>
                  <a:gd name="T41" fmla="*/ 3 h 27"/>
                  <a:gd name="T42" fmla="*/ 168 w 205"/>
                  <a:gd name="T43" fmla="*/ 3 h 27"/>
                  <a:gd name="T44" fmla="*/ 131 w 205"/>
                  <a:gd name="T45" fmla="*/ 3 h 27"/>
                  <a:gd name="T46" fmla="*/ 153 w 205"/>
                  <a:gd name="T47" fmla="*/ 3 h 27"/>
                  <a:gd name="T48" fmla="*/ 141 w 205"/>
                  <a:gd name="T49" fmla="*/ 16 h 27"/>
                  <a:gd name="T50" fmla="*/ 131 w 205"/>
                  <a:gd name="T51" fmla="*/ 16 h 27"/>
                  <a:gd name="T52" fmla="*/ 131 w 205"/>
                  <a:gd name="T53" fmla="*/ 3 h 27"/>
                  <a:gd name="T54" fmla="*/ 127 w 205"/>
                  <a:gd name="T55" fmla="*/ 3 h 27"/>
                  <a:gd name="T56" fmla="*/ 127 w 205"/>
                  <a:gd name="T57" fmla="*/ 16 h 27"/>
                  <a:gd name="T58" fmla="*/ 106 w 205"/>
                  <a:gd name="T59" fmla="*/ 16 h 27"/>
                  <a:gd name="T60" fmla="*/ 118 w 205"/>
                  <a:gd name="T61" fmla="*/ 3 h 27"/>
                  <a:gd name="T62" fmla="*/ 127 w 205"/>
                  <a:gd name="T63" fmla="*/ 3 h 27"/>
                  <a:gd name="T64" fmla="*/ 90 w 205"/>
                  <a:gd name="T65" fmla="*/ 3 h 27"/>
                  <a:gd name="T66" fmla="*/ 112 w 205"/>
                  <a:gd name="T67" fmla="*/ 3 h 27"/>
                  <a:gd name="T68" fmla="*/ 100 w 205"/>
                  <a:gd name="T69" fmla="*/ 16 h 27"/>
                  <a:gd name="T70" fmla="*/ 90 w 205"/>
                  <a:gd name="T71" fmla="*/ 16 h 27"/>
                  <a:gd name="T72" fmla="*/ 90 w 205"/>
                  <a:gd name="T73" fmla="*/ 3 h 27"/>
                  <a:gd name="T74" fmla="*/ 86 w 205"/>
                  <a:gd name="T75" fmla="*/ 3 h 27"/>
                  <a:gd name="T76" fmla="*/ 86 w 205"/>
                  <a:gd name="T77" fmla="*/ 16 h 27"/>
                  <a:gd name="T78" fmla="*/ 65 w 205"/>
                  <a:gd name="T79" fmla="*/ 16 h 27"/>
                  <a:gd name="T80" fmla="*/ 77 w 205"/>
                  <a:gd name="T81" fmla="*/ 3 h 27"/>
                  <a:gd name="T82" fmla="*/ 86 w 205"/>
                  <a:gd name="T83" fmla="*/ 3 h 27"/>
                  <a:gd name="T84" fmla="*/ 49 w 205"/>
                  <a:gd name="T85" fmla="*/ 3 h 27"/>
                  <a:gd name="T86" fmla="*/ 71 w 205"/>
                  <a:gd name="T87" fmla="*/ 3 h 27"/>
                  <a:gd name="T88" fmla="*/ 59 w 205"/>
                  <a:gd name="T89" fmla="*/ 16 h 27"/>
                  <a:gd name="T90" fmla="*/ 49 w 205"/>
                  <a:gd name="T91" fmla="*/ 16 h 27"/>
                  <a:gd name="T92" fmla="*/ 49 w 205"/>
                  <a:gd name="T93" fmla="*/ 3 h 27"/>
                  <a:gd name="T94" fmla="*/ 45 w 205"/>
                  <a:gd name="T95" fmla="*/ 3 h 27"/>
                  <a:gd name="T96" fmla="*/ 45 w 205"/>
                  <a:gd name="T97" fmla="*/ 16 h 27"/>
                  <a:gd name="T98" fmla="*/ 24 w 205"/>
                  <a:gd name="T99" fmla="*/ 16 h 27"/>
                  <a:gd name="T100" fmla="*/ 35 w 205"/>
                  <a:gd name="T101" fmla="*/ 3 h 27"/>
                  <a:gd name="T102" fmla="*/ 45 w 205"/>
                  <a:gd name="T103" fmla="*/ 3 h 27"/>
                  <a:gd name="T104" fmla="*/ 8 w 205"/>
                  <a:gd name="T105" fmla="*/ 3 h 27"/>
                  <a:gd name="T106" fmla="*/ 30 w 205"/>
                  <a:gd name="T107" fmla="*/ 3 h 27"/>
                  <a:gd name="T108" fmla="*/ 18 w 205"/>
                  <a:gd name="T109" fmla="*/ 16 h 27"/>
                  <a:gd name="T110" fmla="*/ 8 w 205"/>
                  <a:gd name="T111" fmla="*/ 16 h 27"/>
                  <a:gd name="T112" fmla="*/ 8 w 205"/>
                  <a:gd name="T113"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5" h="27">
                    <a:moveTo>
                      <a:pt x="200" y="16"/>
                    </a:moveTo>
                    <a:cubicBezTo>
                      <a:pt x="196" y="11"/>
                      <a:pt x="186" y="0"/>
                      <a:pt x="186" y="0"/>
                    </a:cubicBezTo>
                    <a:cubicBezTo>
                      <a:pt x="3" y="0"/>
                      <a:pt x="3" y="0"/>
                      <a:pt x="3" y="0"/>
                    </a:cubicBezTo>
                    <a:cubicBezTo>
                      <a:pt x="3" y="16"/>
                      <a:pt x="3" y="16"/>
                      <a:pt x="3" y="16"/>
                    </a:cubicBezTo>
                    <a:cubicBezTo>
                      <a:pt x="1" y="16"/>
                      <a:pt x="1" y="16"/>
                      <a:pt x="1" y="16"/>
                    </a:cubicBezTo>
                    <a:cubicBezTo>
                      <a:pt x="0" y="16"/>
                      <a:pt x="0" y="17"/>
                      <a:pt x="0" y="18"/>
                    </a:cubicBezTo>
                    <a:cubicBezTo>
                      <a:pt x="0" y="19"/>
                      <a:pt x="0" y="20"/>
                      <a:pt x="1" y="20"/>
                    </a:cubicBezTo>
                    <a:cubicBezTo>
                      <a:pt x="168" y="20"/>
                      <a:pt x="168" y="20"/>
                      <a:pt x="168" y="20"/>
                    </a:cubicBezTo>
                    <a:cubicBezTo>
                      <a:pt x="168" y="27"/>
                      <a:pt x="168" y="27"/>
                      <a:pt x="168" y="27"/>
                    </a:cubicBezTo>
                    <a:cubicBezTo>
                      <a:pt x="205" y="27"/>
                      <a:pt x="205" y="27"/>
                      <a:pt x="205" y="27"/>
                    </a:cubicBezTo>
                    <a:cubicBezTo>
                      <a:pt x="205" y="16"/>
                      <a:pt x="205" y="16"/>
                      <a:pt x="205" y="16"/>
                    </a:cubicBezTo>
                    <a:lnTo>
                      <a:pt x="200" y="16"/>
                    </a:lnTo>
                    <a:close/>
                    <a:moveTo>
                      <a:pt x="172" y="3"/>
                    </a:moveTo>
                    <a:cubicBezTo>
                      <a:pt x="182" y="3"/>
                      <a:pt x="182" y="3"/>
                      <a:pt x="182" y="3"/>
                    </a:cubicBezTo>
                    <a:cubicBezTo>
                      <a:pt x="182" y="3"/>
                      <a:pt x="193" y="15"/>
                      <a:pt x="194" y="16"/>
                    </a:cubicBezTo>
                    <a:cubicBezTo>
                      <a:pt x="172" y="16"/>
                      <a:pt x="172" y="16"/>
                      <a:pt x="172" y="16"/>
                    </a:cubicBezTo>
                    <a:lnTo>
                      <a:pt x="172" y="3"/>
                    </a:lnTo>
                    <a:close/>
                    <a:moveTo>
                      <a:pt x="168" y="3"/>
                    </a:moveTo>
                    <a:cubicBezTo>
                      <a:pt x="168" y="16"/>
                      <a:pt x="168" y="16"/>
                      <a:pt x="168" y="16"/>
                    </a:cubicBezTo>
                    <a:cubicBezTo>
                      <a:pt x="147" y="16"/>
                      <a:pt x="147" y="16"/>
                      <a:pt x="147" y="16"/>
                    </a:cubicBezTo>
                    <a:cubicBezTo>
                      <a:pt x="148" y="15"/>
                      <a:pt x="159" y="3"/>
                      <a:pt x="159" y="3"/>
                    </a:cubicBezTo>
                    <a:lnTo>
                      <a:pt x="168" y="3"/>
                    </a:lnTo>
                    <a:close/>
                    <a:moveTo>
                      <a:pt x="131" y="3"/>
                    </a:moveTo>
                    <a:cubicBezTo>
                      <a:pt x="153" y="3"/>
                      <a:pt x="153" y="3"/>
                      <a:pt x="153" y="3"/>
                    </a:cubicBezTo>
                    <a:cubicBezTo>
                      <a:pt x="152" y="4"/>
                      <a:pt x="141" y="16"/>
                      <a:pt x="141" y="16"/>
                    </a:cubicBezTo>
                    <a:cubicBezTo>
                      <a:pt x="131" y="16"/>
                      <a:pt x="131" y="16"/>
                      <a:pt x="131" y="16"/>
                    </a:cubicBezTo>
                    <a:lnTo>
                      <a:pt x="131" y="3"/>
                    </a:lnTo>
                    <a:close/>
                    <a:moveTo>
                      <a:pt x="127" y="3"/>
                    </a:moveTo>
                    <a:cubicBezTo>
                      <a:pt x="127" y="16"/>
                      <a:pt x="127" y="16"/>
                      <a:pt x="127" y="16"/>
                    </a:cubicBezTo>
                    <a:cubicBezTo>
                      <a:pt x="106" y="16"/>
                      <a:pt x="106" y="16"/>
                      <a:pt x="106" y="16"/>
                    </a:cubicBezTo>
                    <a:cubicBezTo>
                      <a:pt x="107" y="15"/>
                      <a:pt x="118" y="3"/>
                      <a:pt x="118" y="3"/>
                    </a:cubicBezTo>
                    <a:lnTo>
                      <a:pt x="127" y="3"/>
                    </a:lnTo>
                    <a:close/>
                    <a:moveTo>
                      <a:pt x="90" y="3"/>
                    </a:moveTo>
                    <a:cubicBezTo>
                      <a:pt x="112" y="3"/>
                      <a:pt x="112" y="3"/>
                      <a:pt x="112" y="3"/>
                    </a:cubicBezTo>
                    <a:cubicBezTo>
                      <a:pt x="111" y="4"/>
                      <a:pt x="100" y="16"/>
                      <a:pt x="100" y="16"/>
                    </a:cubicBezTo>
                    <a:cubicBezTo>
                      <a:pt x="90" y="16"/>
                      <a:pt x="90" y="16"/>
                      <a:pt x="90" y="16"/>
                    </a:cubicBezTo>
                    <a:lnTo>
                      <a:pt x="90" y="3"/>
                    </a:lnTo>
                    <a:close/>
                    <a:moveTo>
                      <a:pt x="86" y="3"/>
                    </a:moveTo>
                    <a:cubicBezTo>
                      <a:pt x="86" y="16"/>
                      <a:pt x="86" y="16"/>
                      <a:pt x="86" y="16"/>
                    </a:cubicBezTo>
                    <a:cubicBezTo>
                      <a:pt x="65" y="16"/>
                      <a:pt x="65" y="16"/>
                      <a:pt x="65" y="16"/>
                    </a:cubicBezTo>
                    <a:cubicBezTo>
                      <a:pt x="65" y="15"/>
                      <a:pt x="77" y="3"/>
                      <a:pt x="77" y="3"/>
                    </a:cubicBezTo>
                    <a:lnTo>
                      <a:pt x="86" y="3"/>
                    </a:lnTo>
                    <a:close/>
                    <a:moveTo>
                      <a:pt x="49" y="3"/>
                    </a:moveTo>
                    <a:cubicBezTo>
                      <a:pt x="71" y="3"/>
                      <a:pt x="71" y="3"/>
                      <a:pt x="71" y="3"/>
                    </a:cubicBezTo>
                    <a:cubicBezTo>
                      <a:pt x="70" y="4"/>
                      <a:pt x="59" y="16"/>
                      <a:pt x="59" y="16"/>
                    </a:cubicBezTo>
                    <a:cubicBezTo>
                      <a:pt x="49" y="16"/>
                      <a:pt x="49" y="16"/>
                      <a:pt x="49" y="16"/>
                    </a:cubicBezTo>
                    <a:lnTo>
                      <a:pt x="49" y="3"/>
                    </a:lnTo>
                    <a:close/>
                    <a:moveTo>
                      <a:pt x="45" y="3"/>
                    </a:moveTo>
                    <a:cubicBezTo>
                      <a:pt x="45" y="16"/>
                      <a:pt x="45" y="16"/>
                      <a:pt x="45" y="16"/>
                    </a:cubicBezTo>
                    <a:cubicBezTo>
                      <a:pt x="24" y="16"/>
                      <a:pt x="24" y="16"/>
                      <a:pt x="24" y="16"/>
                    </a:cubicBezTo>
                    <a:cubicBezTo>
                      <a:pt x="24" y="15"/>
                      <a:pt x="35" y="3"/>
                      <a:pt x="35" y="3"/>
                    </a:cubicBezTo>
                    <a:lnTo>
                      <a:pt x="45" y="3"/>
                    </a:lnTo>
                    <a:close/>
                    <a:moveTo>
                      <a:pt x="8" y="3"/>
                    </a:moveTo>
                    <a:cubicBezTo>
                      <a:pt x="30" y="3"/>
                      <a:pt x="30" y="3"/>
                      <a:pt x="30" y="3"/>
                    </a:cubicBezTo>
                    <a:cubicBezTo>
                      <a:pt x="29" y="4"/>
                      <a:pt x="18" y="16"/>
                      <a:pt x="18" y="16"/>
                    </a:cubicBezTo>
                    <a:cubicBezTo>
                      <a:pt x="8" y="16"/>
                      <a:pt x="8" y="16"/>
                      <a:pt x="8" y="16"/>
                    </a:cubicBezTo>
                    <a:lnTo>
                      <a:pt x="8" y="3"/>
                    </a:lnTo>
                    <a:close/>
                  </a:path>
                </a:pathLst>
              </a:cu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09" name="Rectangle 548">
                <a:extLst>
                  <a:ext uri="{FF2B5EF4-FFF2-40B4-BE49-F238E27FC236}">
                    <a16:creationId xmlns:a16="http://schemas.microsoft.com/office/drawing/2014/main" id="{57FC6DB4-126C-9F97-8811-41FDFCE97411}"/>
                  </a:ext>
                </a:extLst>
              </p:cNvPr>
              <p:cNvSpPr>
                <a:spLocks noChangeArrowheads="1"/>
              </p:cNvSpPr>
              <p:nvPr/>
            </p:nvSpPr>
            <p:spPr bwMode="auto">
              <a:xfrm>
                <a:off x="8119961" y="3322498"/>
                <a:ext cx="27253"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0" name="Freeform 549">
                <a:extLst>
                  <a:ext uri="{FF2B5EF4-FFF2-40B4-BE49-F238E27FC236}">
                    <a16:creationId xmlns:a16="http://schemas.microsoft.com/office/drawing/2014/main" id="{B863A6EE-CEC3-6ECF-AFAB-0499F7ABE79B}"/>
                  </a:ext>
                </a:extLst>
              </p:cNvPr>
              <p:cNvSpPr>
                <a:spLocks/>
              </p:cNvSpPr>
              <p:nvPr/>
            </p:nvSpPr>
            <p:spPr bwMode="auto">
              <a:xfrm>
                <a:off x="8049557" y="3245281"/>
                <a:ext cx="81760" cy="30660"/>
              </a:xfrm>
              <a:custGeom>
                <a:avLst/>
                <a:gdLst>
                  <a:gd name="T0" fmla="*/ 0 w 72"/>
                  <a:gd name="T1" fmla="*/ 27 h 27"/>
                  <a:gd name="T2" fmla="*/ 6 w 72"/>
                  <a:gd name="T3" fmla="*/ 19 h 27"/>
                  <a:gd name="T4" fmla="*/ 13 w 72"/>
                  <a:gd name="T5" fmla="*/ 19 h 27"/>
                  <a:gd name="T6" fmla="*/ 15 w 72"/>
                  <a:gd name="T7" fmla="*/ 14 h 27"/>
                  <a:gd name="T8" fmla="*/ 22 w 72"/>
                  <a:gd name="T9" fmla="*/ 8 h 27"/>
                  <a:gd name="T10" fmla="*/ 32 w 72"/>
                  <a:gd name="T11" fmla="*/ 6 h 27"/>
                  <a:gd name="T12" fmla="*/ 44 w 72"/>
                  <a:gd name="T13" fmla="*/ 0 h 27"/>
                  <a:gd name="T14" fmla="*/ 56 w 72"/>
                  <a:gd name="T15" fmla="*/ 7 h 27"/>
                  <a:gd name="T16" fmla="*/ 62 w 72"/>
                  <a:gd name="T17" fmla="*/ 14 h 27"/>
                  <a:gd name="T18" fmla="*/ 70 w 72"/>
                  <a:gd name="T19" fmla="*/ 20 h 27"/>
                  <a:gd name="T20" fmla="*/ 72 w 72"/>
                  <a:gd name="T21" fmla="*/ 27 h 27"/>
                  <a:gd name="T22" fmla="*/ 0 w 72"/>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27">
                    <a:moveTo>
                      <a:pt x="0" y="27"/>
                    </a:moveTo>
                    <a:lnTo>
                      <a:pt x="6" y="19"/>
                    </a:lnTo>
                    <a:lnTo>
                      <a:pt x="13" y="19"/>
                    </a:lnTo>
                    <a:lnTo>
                      <a:pt x="15" y="14"/>
                    </a:lnTo>
                    <a:lnTo>
                      <a:pt x="22" y="8"/>
                    </a:lnTo>
                    <a:lnTo>
                      <a:pt x="32" y="6"/>
                    </a:lnTo>
                    <a:lnTo>
                      <a:pt x="44" y="0"/>
                    </a:lnTo>
                    <a:lnTo>
                      <a:pt x="56" y="7"/>
                    </a:lnTo>
                    <a:lnTo>
                      <a:pt x="62" y="14"/>
                    </a:lnTo>
                    <a:lnTo>
                      <a:pt x="70" y="20"/>
                    </a:lnTo>
                    <a:lnTo>
                      <a:pt x="72" y="27"/>
                    </a:lnTo>
                    <a:lnTo>
                      <a:pt x="0" y="27"/>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1" name="Freeform 550">
                <a:extLst>
                  <a:ext uri="{FF2B5EF4-FFF2-40B4-BE49-F238E27FC236}">
                    <a16:creationId xmlns:a16="http://schemas.microsoft.com/office/drawing/2014/main" id="{FE70972E-FE62-1A1D-063A-87BAF6D45129}"/>
                  </a:ext>
                </a:extLst>
              </p:cNvPr>
              <p:cNvSpPr>
                <a:spLocks noEditPoints="1"/>
              </p:cNvSpPr>
              <p:nvPr/>
            </p:nvSpPr>
            <p:spPr bwMode="auto">
              <a:xfrm>
                <a:off x="8048422" y="3244145"/>
                <a:ext cx="82895" cy="34067"/>
              </a:xfrm>
              <a:custGeom>
                <a:avLst/>
                <a:gdLst>
                  <a:gd name="T0" fmla="*/ 73 w 73"/>
                  <a:gd name="T1" fmla="*/ 30 h 30"/>
                  <a:gd name="T2" fmla="*/ 0 w 73"/>
                  <a:gd name="T3" fmla="*/ 30 h 30"/>
                  <a:gd name="T4" fmla="*/ 7 w 73"/>
                  <a:gd name="T5" fmla="*/ 19 h 30"/>
                  <a:gd name="T6" fmla="*/ 12 w 73"/>
                  <a:gd name="T7" fmla="*/ 19 h 30"/>
                  <a:gd name="T8" fmla="*/ 15 w 73"/>
                  <a:gd name="T9" fmla="*/ 15 h 30"/>
                  <a:gd name="T10" fmla="*/ 23 w 73"/>
                  <a:gd name="T11" fmla="*/ 8 h 30"/>
                  <a:gd name="T12" fmla="*/ 33 w 73"/>
                  <a:gd name="T13" fmla="*/ 7 h 30"/>
                  <a:gd name="T14" fmla="*/ 45 w 73"/>
                  <a:gd name="T15" fmla="*/ 0 h 30"/>
                  <a:gd name="T16" fmla="*/ 57 w 73"/>
                  <a:gd name="T17" fmla="*/ 7 h 30"/>
                  <a:gd name="T18" fmla="*/ 64 w 73"/>
                  <a:gd name="T19" fmla="*/ 15 h 30"/>
                  <a:gd name="T20" fmla="*/ 71 w 73"/>
                  <a:gd name="T21" fmla="*/ 20 h 30"/>
                  <a:gd name="T22" fmla="*/ 73 w 73"/>
                  <a:gd name="T23" fmla="*/ 30 h 30"/>
                  <a:gd name="T24" fmla="*/ 3 w 73"/>
                  <a:gd name="T25" fmla="*/ 28 h 30"/>
                  <a:gd name="T26" fmla="*/ 71 w 73"/>
                  <a:gd name="T27" fmla="*/ 28 h 30"/>
                  <a:gd name="T28" fmla="*/ 69 w 73"/>
                  <a:gd name="T29" fmla="*/ 23 h 30"/>
                  <a:gd name="T30" fmla="*/ 61 w 73"/>
                  <a:gd name="T31" fmla="*/ 16 h 30"/>
                  <a:gd name="T32" fmla="*/ 56 w 73"/>
                  <a:gd name="T33" fmla="*/ 9 h 30"/>
                  <a:gd name="T34" fmla="*/ 45 w 73"/>
                  <a:gd name="T35" fmla="*/ 2 h 30"/>
                  <a:gd name="T36" fmla="*/ 33 w 73"/>
                  <a:gd name="T37" fmla="*/ 8 h 30"/>
                  <a:gd name="T38" fmla="*/ 25 w 73"/>
                  <a:gd name="T39" fmla="*/ 9 h 30"/>
                  <a:gd name="T40" fmla="*/ 16 w 73"/>
                  <a:gd name="T41" fmla="*/ 16 h 30"/>
                  <a:gd name="T42" fmla="*/ 14 w 73"/>
                  <a:gd name="T43" fmla="*/ 21 h 30"/>
                  <a:gd name="T44" fmla="*/ 8 w 73"/>
                  <a:gd name="T45" fmla="*/ 21 h 30"/>
                  <a:gd name="T46" fmla="*/ 3 w 73"/>
                  <a:gd name="T47"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30">
                    <a:moveTo>
                      <a:pt x="73" y="30"/>
                    </a:moveTo>
                    <a:lnTo>
                      <a:pt x="0" y="30"/>
                    </a:lnTo>
                    <a:lnTo>
                      <a:pt x="7" y="19"/>
                    </a:lnTo>
                    <a:lnTo>
                      <a:pt x="12" y="19"/>
                    </a:lnTo>
                    <a:lnTo>
                      <a:pt x="15" y="15"/>
                    </a:lnTo>
                    <a:lnTo>
                      <a:pt x="23" y="8"/>
                    </a:lnTo>
                    <a:lnTo>
                      <a:pt x="33" y="7"/>
                    </a:lnTo>
                    <a:lnTo>
                      <a:pt x="45" y="0"/>
                    </a:lnTo>
                    <a:lnTo>
                      <a:pt x="57" y="7"/>
                    </a:lnTo>
                    <a:lnTo>
                      <a:pt x="64" y="15"/>
                    </a:lnTo>
                    <a:lnTo>
                      <a:pt x="71" y="20"/>
                    </a:lnTo>
                    <a:lnTo>
                      <a:pt x="73" y="30"/>
                    </a:lnTo>
                    <a:close/>
                    <a:moveTo>
                      <a:pt x="3" y="28"/>
                    </a:moveTo>
                    <a:lnTo>
                      <a:pt x="71" y="28"/>
                    </a:lnTo>
                    <a:lnTo>
                      <a:pt x="69" y="23"/>
                    </a:lnTo>
                    <a:lnTo>
                      <a:pt x="61" y="16"/>
                    </a:lnTo>
                    <a:lnTo>
                      <a:pt x="56" y="9"/>
                    </a:lnTo>
                    <a:lnTo>
                      <a:pt x="45" y="2"/>
                    </a:lnTo>
                    <a:lnTo>
                      <a:pt x="33" y="8"/>
                    </a:lnTo>
                    <a:lnTo>
                      <a:pt x="25" y="9"/>
                    </a:lnTo>
                    <a:lnTo>
                      <a:pt x="16" y="16"/>
                    </a:lnTo>
                    <a:lnTo>
                      <a:pt x="14" y="21"/>
                    </a:lnTo>
                    <a:lnTo>
                      <a:pt x="8" y="21"/>
                    </a:lnTo>
                    <a:lnTo>
                      <a:pt x="3" y="28"/>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2" name="Freeform 551">
                <a:extLst>
                  <a:ext uri="{FF2B5EF4-FFF2-40B4-BE49-F238E27FC236}">
                    <a16:creationId xmlns:a16="http://schemas.microsoft.com/office/drawing/2014/main" id="{6895A59C-170E-E35C-828F-32E1240AF077}"/>
                  </a:ext>
                </a:extLst>
              </p:cNvPr>
              <p:cNvSpPr>
                <a:spLocks/>
              </p:cNvSpPr>
              <p:nvPr/>
            </p:nvSpPr>
            <p:spPr bwMode="auto">
              <a:xfrm>
                <a:off x="8052964" y="3252094"/>
                <a:ext cx="46558" cy="23847"/>
              </a:xfrm>
              <a:custGeom>
                <a:avLst/>
                <a:gdLst>
                  <a:gd name="T0" fmla="*/ 0 w 41"/>
                  <a:gd name="T1" fmla="*/ 21 h 21"/>
                  <a:gd name="T2" fmla="*/ 6 w 41"/>
                  <a:gd name="T3" fmla="*/ 14 h 21"/>
                  <a:gd name="T4" fmla="*/ 10 w 41"/>
                  <a:gd name="T5" fmla="*/ 14 h 21"/>
                  <a:gd name="T6" fmla="*/ 12 w 41"/>
                  <a:gd name="T7" fmla="*/ 10 h 21"/>
                  <a:gd name="T8" fmla="*/ 21 w 41"/>
                  <a:gd name="T9" fmla="*/ 4 h 21"/>
                  <a:gd name="T10" fmla="*/ 29 w 41"/>
                  <a:gd name="T11" fmla="*/ 2 h 21"/>
                  <a:gd name="T12" fmla="*/ 36 w 41"/>
                  <a:gd name="T13" fmla="*/ 0 h 21"/>
                  <a:gd name="T14" fmla="*/ 41 w 41"/>
                  <a:gd name="T15" fmla="*/ 5 h 21"/>
                  <a:gd name="T16" fmla="*/ 29 w 41"/>
                  <a:gd name="T17" fmla="*/ 9 h 21"/>
                  <a:gd name="T18" fmla="*/ 21 w 41"/>
                  <a:gd name="T19" fmla="*/ 9 h 21"/>
                  <a:gd name="T20" fmla="*/ 14 w 41"/>
                  <a:gd name="T21" fmla="*/ 16 h 21"/>
                  <a:gd name="T22" fmla="*/ 0 w 4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1">
                    <a:moveTo>
                      <a:pt x="0" y="21"/>
                    </a:moveTo>
                    <a:lnTo>
                      <a:pt x="6" y="14"/>
                    </a:lnTo>
                    <a:lnTo>
                      <a:pt x="10" y="14"/>
                    </a:lnTo>
                    <a:lnTo>
                      <a:pt x="12" y="10"/>
                    </a:lnTo>
                    <a:lnTo>
                      <a:pt x="21" y="4"/>
                    </a:lnTo>
                    <a:lnTo>
                      <a:pt x="29" y="2"/>
                    </a:lnTo>
                    <a:lnTo>
                      <a:pt x="36" y="0"/>
                    </a:lnTo>
                    <a:lnTo>
                      <a:pt x="41" y="5"/>
                    </a:lnTo>
                    <a:lnTo>
                      <a:pt x="29" y="9"/>
                    </a:lnTo>
                    <a:lnTo>
                      <a:pt x="21" y="9"/>
                    </a:lnTo>
                    <a:lnTo>
                      <a:pt x="14" y="16"/>
                    </a:lnTo>
                    <a:lnTo>
                      <a:pt x="0" y="21"/>
                    </a:lnTo>
                    <a:close/>
                  </a:path>
                </a:pathLst>
              </a:custGeom>
              <a:solidFill>
                <a:srgbClr val="133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3" name="Freeform 552">
                <a:extLst>
                  <a:ext uri="{FF2B5EF4-FFF2-40B4-BE49-F238E27FC236}">
                    <a16:creationId xmlns:a16="http://schemas.microsoft.com/office/drawing/2014/main" id="{DA6E37FB-0634-B70F-B274-4FF55335A69B}"/>
                  </a:ext>
                </a:extLst>
              </p:cNvPr>
              <p:cNvSpPr>
                <a:spLocks/>
              </p:cNvSpPr>
              <p:nvPr/>
            </p:nvSpPr>
            <p:spPr bwMode="auto">
              <a:xfrm>
                <a:off x="8087030" y="3246416"/>
                <a:ext cx="44287" cy="29524"/>
              </a:xfrm>
              <a:custGeom>
                <a:avLst/>
                <a:gdLst>
                  <a:gd name="T0" fmla="*/ 12 w 39"/>
                  <a:gd name="T1" fmla="*/ 26 h 26"/>
                  <a:gd name="T2" fmla="*/ 39 w 39"/>
                  <a:gd name="T3" fmla="*/ 26 h 26"/>
                  <a:gd name="T4" fmla="*/ 37 w 39"/>
                  <a:gd name="T5" fmla="*/ 19 h 26"/>
                  <a:gd name="T6" fmla="*/ 29 w 39"/>
                  <a:gd name="T7" fmla="*/ 13 h 26"/>
                  <a:gd name="T8" fmla="*/ 23 w 39"/>
                  <a:gd name="T9" fmla="*/ 6 h 26"/>
                  <a:gd name="T10" fmla="*/ 12 w 39"/>
                  <a:gd name="T11" fmla="*/ 0 h 26"/>
                  <a:gd name="T12" fmla="*/ 22 w 39"/>
                  <a:gd name="T13" fmla="*/ 13 h 26"/>
                  <a:gd name="T14" fmla="*/ 10 w 39"/>
                  <a:gd name="T15" fmla="*/ 14 h 26"/>
                  <a:gd name="T16" fmla="*/ 0 w 39"/>
                  <a:gd name="T17" fmla="*/ 24 h 26"/>
                  <a:gd name="T18" fmla="*/ 12 w 39"/>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12" y="26"/>
                    </a:moveTo>
                    <a:lnTo>
                      <a:pt x="39" y="26"/>
                    </a:lnTo>
                    <a:lnTo>
                      <a:pt x="37" y="19"/>
                    </a:lnTo>
                    <a:lnTo>
                      <a:pt x="29" y="13"/>
                    </a:lnTo>
                    <a:lnTo>
                      <a:pt x="23" y="6"/>
                    </a:lnTo>
                    <a:lnTo>
                      <a:pt x="12" y="0"/>
                    </a:lnTo>
                    <a:lnTo>
                      <a:pt x="22" y="13"/>
                    </a:lnTo>
                    <a:lnTo>
                      <a:pt x="10" y="14"/>
                    </a:lnTo>
                    <a:lnTo>
                      <a:pt x="0" y="24"/>
                    </a:lnTo>
                    <a:lnTo>
                      <a:pt x="12" y="26"/>
                    </a:lnTo>
                    <a:close/>
                  </a:path>
                </a:pathLst>
              </a:custGeom>
              <a:solidFill>
                <a:srgbClr val="133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4" name="Rectangle 553">
                <a:extLst>
                  <a:ext uri="{FF2B5EF4-FFF2-40B4-BE49-F238E27FC236}">
                    <a16:creationId xmlns:a16="http://schemas.microsoft.com/office/drawing/2014/main" id="{AA04D071-A69E-4260-BDCF-2A40DA9924C5}"/>
                  </a:ext>
                </a:extLst>
              </p:cNvPr>
              <p:cNvSpPr>
                <a:spLocks noChangeArrowheads="1"/>
              </p:cNvSpPr>
              <p:nvPr/>
            </p:nvSpPr>
            <p:spPr bwMode="auto">
              <a:xfrm>
                <a:off x="8065455" y="3322498"/>
                <a:ext cx="49964" cy="681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5" name="Freeform 554">
                <a:extLst>
                  <a:ext uri="{FF2B5EF4-FFF2-40B4-BE49-F238E27FC236}">
                    <a16:creationId xmlns:a16="http://schemas.microsoft.com/office/drawing/2014/main" id="{511CAD2A-4BCA-E847-49B1-A27244D17942}"/>
                  </a:ext>
                </a:extLst>
              </p:cNvPr>
              <p:cNvSpPr>
                <a:spLocks/>
              </p:cNvSpPr>
              <p:nvPr/>
            </p:nvSpPr>
            <p:spPr bwMode="auto">
              <a:xfrm>
                <a:off x="8051828" y="3278212"/>
                <a:ext cx="77218" cy="43151"/>
              </a:xfrm>
              <a:custGeom>
                <a:avLst/>
                <a:gdLst>
                  <a:gd name="T0" fmla="*/ 0 w 68"/>
                  <a:gd name="T1" fmla="*/ 0 h 38"/>
                  <a:gd name="T2" fmla="*/ 5 w 68"/>
                  <a:gd name="T3" fmla="*/ 38 h 38"/>
                  <a:gd name="T4" fmla="*/ 62 w 68"/>
                  <a:gd name="T5" fmla="*/ 38 h 38"/>
                  <a:gd name="T6" fmla="*/ 68 w 68"/>
                  <a:gd name="T7" fmla="*/ 0 h 38"/>
                  <a:gd name="T8" fmla="*/ 0 w 68"/>
                  <a:gd name="T9" fmla="*/ 0 h 38"/>
                </a:gdLst>
                <a:ahLst/>
                <a:cxnLst>
                  <a:cxn ang="0">
                    <a:pos x="T0" y="T1"/>
                  </a:cxn>
                  <a:cxn ang="0">
                    <a:pos x="T2" y="T3"/>
                  </a:cxn>
                  <a:cxn ang="0">
                    <a:pos x="T4" y="T5"/>
                  </a:cxn>
                  <a:cxn ang="0">
                    <a:pos x="T6" y="T7"/>
                  </a:cxn>
                  <a:cxn ang="0">
                    <a:pos x="T8" y="T9"/>
                  </a:cxn>
                </a:cxnLst>
                <a:rect l="0" t="0" r="r" b="b"/>
                <a:pathLst>
                  <a:path w="68" h="38">
                    <a:moveTo>
                      <a:pt x="0" y="0"/>
                    </a:moveTo>
                    <a:lnTo>
                      <a:pt x="5" y="38"/>
                    </a:lnTo>
                    <a:lnTo>
                      <a:pt x="62" y="38"/>
                    </a:lnTo>
                    <a:lnTo>
                      <a:pt x="68" y="0"/>
                    </a:lnTo>
                    <a:lnTo>
                      <a:pt x="0" y="0"/>
                    </a:lnTo>
                    <a:close/>
                  </a:path>
                </a:pathLst>
              </a:cu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6" name="Freeform 555">
                <a:extLst>
                  <a:ext uri="{FF2B5EF4-FFF2-40B4-BE49-F238E27FC236}">
                    <a16:creationId xmlns:a16="http://schemas.microsoft.com/office/drawing/2014/main" id="{B95635B0-B05F-990C-AFEE-EAAC54DD7D25}"/>
                  </a:ext>
                </a:extLst>
              </p:cNvPr>
              <p:cNvSpPr>
                <a:spLocks noEditPoints="1"/>
              </p:cNvSpPr>
              <p:nvPr/>
            </p:nvSpPr>
            <p:spPr bwMode="auto">
              <a:xfrm>
                <a:off x="8062048" y="3283889"/>
                <a:ext cx="54506" cy="37473"/>
              </a:xfrm>
              <a:custGeom>
                <a:avLst/>
                <a:gdLst>
                  <a:gd name="T0" fmla="*/ 44 w 48"/>
                  <a:gd name="T1" fmla="*/ 33 h 33"/>
                  <a:gd name="T2" fmla="*/ 4 w 48"/>
                  <a:gd name="T3" fmla="*/ 33 h 33"/>
                  <a:gd name="T4" fmla="*/ 0 w 48"/>
                  <a:gd name="T5" fmla="*/ 0 h 33"/>
                  <a:gd name="T6" fmla="*/ 48 w 48"/>
                  <a:gd name="T7" fmla="*/ 0 h 33"/>
                  <a:gd name="T8" fmla="*/ 44 w 48"/>
                  <a:gd name="T9" fmla="*/ 33 h 33"/>
                  <a:gd name="T10" fmla="*/ 7 w 48"/>
                  <a:gd name="T11" fmla="*/ 30 h 33"/>
                  <a:gd name="T12" fmla="*/ 42 w 48"/>
                  <a:gd name="T13" fmla="*/ 30 h 33"/>
                  <a:gd name="T14" fmla="*/ 45 w 48"/>
                  <a:gd name="T15" fmla="*/ 3 h 33"/>
                  <a:gd name="T16" fmla="*/ 4 w 48"/>
                  <a:gd name="T17" fmla="*/ 3 h 33"/>
                  <a:gd name="T18" fmla="*/ 7 w 48"/>
                  <a:gd name="T19"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33">
                    <a:moveTo>
                      <a:pt x="44" y="33"/>
                    </a:moveTo>
                    <a:lnTo>
                      <a:pt x="4" y="33"/>
                    </a:lnTo>
                    <a:lnTo>
                      <a:pt x="0" y="0"/>
                    </a:lnTo>
                    <a:lnTo>
                      <a:pt x="48" y="0"/>
                    </a:lnTo>
                    <a:lnTo>
                      <a:pt x="44" y="33"/>
                    </a:lnTo>
                    <a:close/>
                    <a:moveTo>
                      <a:pt x="7" y="30"/>
                    </a:moveTo>
                    <a:lnTo>
                      <a:pt x="42" y="30"/>
                    </a:lnTo>
                    <a:lnTo>
                      <a:pt x="45" y="3"/>
                    </a:lnTo>
                    <a:lnTo>
                      <a:pt x="4" y="3"/>
                    </a:lnTo>
                    <a:lnTo>
                      <a:pt x="7" y="3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7" name="Freeform 556">
                <a:extLst>
                  <a:ext uri="{FF2B5EF4-FFF2-40B4-BE49-F238E27FC236}">
                    <a16:creationId xmlns:a16="http://schemas.microsoft.com/office/drawing/2014/main" id="{4A904A3E-C9A5-F457-ED56-DD0B502D79BC}"/>
                  </a:ext>
                </a:extLst>
              </p:cNvPr>
              <p:cNvSpPr>
                <a:spLocks noEditPoints="1"/>
              </p:cNvSpPr>
              <p:nvPr/>
            </p:nvSpPr>
            <p:spPr bwMode="auto">
              <a:xfrm>
                <a:off x="8077946" y="3283889"/>
                <a:ext cx="24982" cy="37473"/>
              </a:xfrm>
              <a:custGeom>
                <a:avLst/>
                <a:gdLst>
                  <a:gd name="T0" fmla="*/ 20 w 22"/>
                  <a:gd name="T1" fmla="*/ 33 h 33"/>
                  <a:gd name="T2" fmla="*/ 1 w 22"/>
                  <a:gd name="T3" fmla="*/ 33 h 33"/>
                  <a:gd name="T4" fmla="*/ 0 w 22"/>
                  <a:gd name="T5" fmla="*/ 0 h 33"/>
                  <a:gd name="T6" fmla="*/ 22 w 22"/>
                  <a:gd name="T7" fmla="*/ 0 h 33"/>
                  <a:gd name="T8" fmla="*/ 20 w 22"/>
                  <a:gd name="T9" fmla="*/ 33 h 33"/>
                  <a:gd name="T10" fmla="*/ 4 w 22"/>
                  <a:gd name="T11" fmla="*/ 30 h 33"/>
                  <a:gd name="T12" fmla="*/ 18 w 22"/>
                  <a:gd name="T13" fmla="*/ 30 h 33"/>
                  <a:gd name="T14" fmla="*/ 19 w 22"/>
                  <a:gd name="T15" fmla="*/ 3 h 33"/>
                  <a:gd name="T16" fmla="*/ 3 w 22"/>
                  <a:gd name="T17" fmla="*/ 3 h 33"/>
                  <a:gd name="T18" fmla="*/ 4 w 22"/>
                  <a:gd name="T19"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3">
                    <a:moveTo>
                      <a:pt x="20" y="33"/>
                    </a:moveTo>
                    <a:lnTo>
                      <a:pt x="1" y="33"/>
                    </a:lnTo>
                    <a:lnTo>
                      <a:pt x="0" y="0"/>
                    </a:lnTo>
                    <a:lnTo>
                      <a:pt x="22" y="0"/>
                    </a:lnTo>
                    <a:lnTo>
                      <a:pt x="20" y="33"/>
                    </a:lnTo>
                    <a:close/>
                    <a:moveTo>
                      <a:pt x="4" y="30"/>
                    </a:moveTo>
                    <a:lnTo>
                      <a:pt x="18" y="30"/>
                    </a:lnTo>
                    <a:lnTo>
                      <a:pt x="19" y="3"/>
                    </a:lnTo>
                    <a:lnTo>
                      <a:pt x="3" y="3"/>
                    </a:lnTo>
                    <a:lnTo>
                      <a:pt x="4" y="3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8" name="Freeform 557">
                <a:extLst>
                  <a:ext uri="{FF2B5EF4-FFF2-40B4-BE49-F238E27FC236}">
                    <a16:creationId xmlns:a16="http://schemas.microsoft.com/office/drawing/2014/main" id="{86795965-82B9-9B8C-58DC-3A09412824C4}"/>
                  </a:ext>
                </a:extLst>
              </p:cNvPr>
              <p:cNvSpPr>
                <a:spLocks/>
              </p:cNvSpPr>
              <p:nvPr/>
            </p:nvSpPr>
            <p:spPr bwMode="auto">
              <a:xfrm>
                <a:off x="8047286" y="3273669"/>
                <a:ext cx="86302" cy="10220"/>
              </a:xfrm>
              <a:custGeom>
                <a:avLst/>
                <a:gdLst>
                  <a:gd name="T0" fmla="*/ 76 w 76"/>
                  <a:gd name="T1" fmla="*/ 0 h 9"/>
                  <a:gd name="T2" fmla="*/ 0 w 76"/>
                  <a:gd name="T3" fmla="*/ 0 h 9"/>
                  <a:gd name="T4" fmla="*/ 0 w 76"/>
                  <a:gd name="T5" fmla="*/ 6 h 9"/>
                  <a:gd name="T6" fmla="*/ 5 w 76"/>
                  <a:gd name="T7" fmla="*/ 6 h 9"/>
                  <a:gd name="T8" fmla="*/ 7 w 76"/>
                  <a:gd name="T9" fmla="*/ 9 h 9"/>
                  <a:gd name="T10" fmla="*/ 69 w 76"/>
                  <a:gd name="T11" fmla="*/ 9 h 9"/>
                  <a:gd name="T12" fmla="*/ 70 w 76"/>
                  <a:gd name="T13" fmla="*/ 6 h 9"/>
                  <a:gd name="T14" fmla="*/ 76 w 76"/>
                  <a:gd name="T15" fmla="*/ 6 h 9"/>
                  <a:gd name="T16" fmla="*/ 76 w 76"/>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
                    <a:moveTo>
                      <a:pt x="76" y="0"/>
                    </a:moveTo>
                    <a:lnTo>
                      <a:pt x="0" y="0"/>
                    </a:lnTo>
                    <a:lnTo>
                      <a:pt x="0" y="6"/>
                    </a:lnTo>
                    <a:lnTo>
                      <a:pt x="5" y="6"/>
                    </a:lnTo>
                    <a:lnTo>
                      <a:pt x="7" y="9"/>
                    </a:lnTo>
                    <a:lnTo>
                      <a:pt x="69" y="9"/>
                    </a:lnTo>
                    <a:lnTo>
                      <a:pt x="70" y="6"/>
                    </a:lnTo>
                    <a:lnTo>
                      <a:pt x="76" y="6"/>
                    </a:lnTo>
                    <a:lnTo>
                      <a:pt x="76"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19" name="Rectangle 558">
                <a:extLst>
                  <a:ext uri="{FF2B5EF4-FFF2-40B4-BE49-F238E27FC236}">
                    <a16:creationId xmlns:a16="http://schemas.microsoft.com/office/drawing/2014/main" id="{5FB8A793-A690-5C43-29F8-589626C104A4}"/>
                  </a:ext>
                </a:extLst>
              </p:cNvPr>
              <p:cNvSpPr>
                <a:spLocks noChangeArrowheads="1"/>
              </p:cNvSpPr>
              <p:nvPr/>
            </p:nvSpPr>
            <p:spPr bwMode="auto">
              <a:xfrm>
                <a:off x="8055235" y="3319092"/>
                <a:ext cx="70404" cy="7949"/>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0" name="Oval 559">
                <a:extLst>
                  <a:ext uri="{FF2B5EF4-FFF2-40B4-BE49-F238E27FC236}">
                    <a16:creationId xmlns:a16="http://schemas.microsoft.com/office/drawing/2014/main" id="{CF61FF05-92E5-6BC1-256D-5514AF6C06F8}"/>
                  </a:ext>
                </a:extLst>
              </p:cNvPr>
              <p:cNvSpPr>
                <a:spLocks noChangeArrowheads="1"/>
              </p:cNvSpPr>
              <p:nvPr/>
            </p:nvSpPr>
            <p:spPr bwMode="auto">
              <a:xfrm>
                <a:off x="8056370" y="3321363"/>
                <a:ext cx="17033" cy="1703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1" name="Oval 560">
                <a:extLst>
                  <a:ext uri="{FF2B5EF4-FFF2-40B4-BE49-F238E27FC236}">
                    <a16:creationId xmlns:a16="http://schemas.microsoft.com/office/drawing/2014/main" id="{05925BAA-5B59-FC11-F300-8C9993BC6257}"/>
                  </a:ext>
                </a:extLst>
              </p:cNvPr>
              <p:cNvSpPr>
                <a:spLocks noChangeArrowheads="1"/>
              </p:cNvSpPr>
              <p:nvPr/>
            </p:nvSpPr>
            <p:spPr bwMode="auto">
              <a:xfrm>
                <a:off x="8105199" y="3321363"/>
                <a:ext cx="17033" cy="1703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2" name="Oval 561">
                <a:extLst>
                  <a:ext uri="{FF2B5EF4-FFF2-40B4-BE49-F238E27FC236}">
                    <a16:creationId xmlns:a16="http://schemas.microsoft.com/office/drawing/2014/main" id="{2FA652B0-D604-FBD1-6025-7EB236BDC39A}"/>
                  </a:ext>
                </a:extLst>
              </p:cNvPr>
              <p:cNvSpPr>
                <a:spLocks noChangeArrowheads="1"/>
              </p:cNvSpPr>
              <p:nvPr/>
            </p:nvSpPr>
            <p:spPr bwMode="auto">
              <a:xfrm>
                <a:off x="8109741" y="3325905"/>
                <a:ext cx="7949" cy="7949"/>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3" name="Oval 562">
                <a:extLst>
                  <a:ext uri="{FF2B5EF4-FFF2-40B4-BE49-F238E27FC236}">
                    <a16:creationId xmlns:a16="http://schemas.microsoft.com/office/drawing/2014/main" id="{54600597-D6DE-FBB8-1C91-822DFE6A6758}"/>
                  </a:ext>
                </a:extLst>
              </p:cNvPr>
              <p:cNvSpPr>
                <a:spLocks noChangeArrowheads="1"/>
              </p:cNvSpPr>
              <p:nvPr/>
            </p:nvSpPr>
            <p:spPr bwMode="auto">
              <a:xfrm>
                <a:off x="8062048" y="3325905"/>
                <a:ext cx="6813" cy="7949"/>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4" name="Freeform 563">
                <a:extLst>
                  <a:ext uri="{FF2B5EF4-FFF2-40B4-BE49-F238E27FC236}">
                    <a16:creationId xmlns:a16="http://schemas.microsoft.com/office/drawing/2014/main" id="{B38F0D24-0C84-30BE-3F22-52D28B2605D9}"/>
                  </a:ext>
                </a:extLst>
              </p:cNvPr>
              <p:cNvSpPr>
                <a:spLocks/>
              </p:cNvSpPr>
              <p:nvPr/>
            </p:nvSpPr>
            <p:spPr bwMode="auto">
              <a:xfrm>
                <a:off x="8141537" y="3245281"/>
                <a:ext cx="81760" cy="30660"/>
              </a:xfrm>
              <a:custGeom>
                <a:avLst/>
                <a:gdLst>
                  <a:gd name="T0" fmla="*/ 0 w 72"/>
                  <a:gd name="T1" fmla="*/ 27 h 27"/>
                  <a:gd name="T2" fmla="*/ 6 w 72"/>
                  <a:gd name="T3" fmla="*/ 19 h 27"/>
                  <a:gd name="T4" fmla="*/ 13 w 72"/>
                  <a:gd name="T5" fmla="*/ 19 h 27"/>
                  <a:gd name="T6" fmla="*/ 15 w 72"/>
                  <a:gd name="T7" fmla="*/ 14 h 27"/>
                  <a:gd name="T8" fmla="*/ 23 w 72"/>
                  <a:gd name="T9" fmla="*/ 8 h 27"/>
                  <a:gd name="T10" fmla="*/ 32 w 72"/>
                  <a:gd name="T11" fmla="*/ 6 h 27"/>
                  <a:gd name="T12" fmla="*/ 43 w 72"/>
                  <a:gd name="T13" fmla="*/ 0 h 27"/>
                  <a:gd name="T14" fmla="*/ 57 w 72"/>
                  <a:gd name="T15" fmla="*/ 7 h 27"/>
                  <a:gd name="T16" fmla="*/ 62 w 72"/>
                  <a:gd name="T17" fmla="*/ 14 h 27"/>
                  <a:gd name="T18" fmla="*/ 69 w 72"/>
                  <a:gd name="T19" fmla="*/ 20 h 27"/>
                  <a:gd name="T20" fmla="*/ 72 w 72"/>
                  <a:gd name="T21" fmla="*/ 27 h 27"/>
                  <a:gd name="T22" fmla="*/ 0 w 72"/>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27">
                    <a:moveTo>
                      <a:pt x="0" y="27"/>
                    </a:moveTo>
                    <a:lnTo>
                      <a:pt x="6" y="19"/>
                    </a:lnTo>
                    <a:lnTo>
                      <a:pt x="13" y="19"/>
                    </a:lnTo>
                    <a:lnTo>
                      <a:pt x="15" y="14"/>
                    </a:lnTo>
                    <a:lnTo>
                      <a:pt x="23" y="8"/>
                    </a:lnTo>
                    <a:lnTo>
                      <a:pt x="32" y="6"/>
                    </a:lnTo>
                    <a:lnTo>
                      <a:pt x="43" y="0"/>
                    </a:lnTo>
                    <a:lnTo>
                      <a:pt x="57" y="7"/>
                    </a:lnTo>
                    <a:lnTo>
                      <a:pt x="62" y="14"/>
                    </a:lnTo>
                    <a:lnTo>
                      <a:pt x="69" y="20"/>
                    </a:lnTo>
                    <a:lnTo>
                      <a:pt x="72" y="27"/>
                    </a:lnTo>
                    <a:lnTo>
                      <a:pt x="0" y="27"/>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5" name="Freeform 564">
                <a:extLst>
                  <a:ext uri="{FF2B5EF4-FFF2-40B4-BE49-F238E27FC236}">
                    <a16:creationId xmlns:a16="http://schemas.microsoft.com/office/drawing/2014/main" id="{DC1B20AE-231F-DBF2-F4F6-DE99DBDEE4E0}"/>
                  </a:ext>
                </a:extLst>
              </p:cNvPr>
              <p:cNvSpPr>
                <a:spLocks noEditPoints="1"/>
              </p:cNvSpPr>
              <p:nvPr/>
            </p:nvSpPr>
            <p:spPr bwMode="auto">
              <a:xfrm>
                <a:off x="8139266" y="3244145"/>
                <a:ext cx="85166" cy="34067"/>
              </a:xfrm>
              <a:custGeom>
                <a:avLst/>
                <a:gdLst>
                  <a:gd name="T0" fmla="*/ 75 w 75"/>
                  <a:gd name="T1" fmla="*/ 30 h 30"/>
                  <a:gd name="T2" fmla="*/ 0 w 75"/>
                  <a:gd name="T3" fmla="*/ 30 h 30"/>
                  <a:gd name="T4" fmla="*/ 8 w 75"/>
                  <a:gd name="T5" fmla="*/ 19 h 30"/>
                  <a:gd name="T6" fmla="*/ 14 w 75"/>
                  <a:gd name="T7" fmla="*/ 19 h 30"/>
                  <a:gd name="T8" fmla="*/ 17 w 75"/>
                  <a:gd name="T9" fmla="*/ 15 h 30"/>
                  <a:gd name="T10" fmla="*/ 25 w 75"/>
                  <a:gd name="T11" fmla="*/ 8 h 30"/>
                  <a:gd name="T12" fmla="*/ 34 w 75"/>
                  <a:gd name="T13" fmla="*/ 7 h 30"/>
                  <a:gd name="T14" fmla="*/ 45 w 75"/>
                  <a:gd name="T15" fmla="*/ 0 h 30"/>
                  <a:gd name="T16" fmla="*/ 59 w 75"/>
                  <a:gd name="T17" fmla="*/ 7 h 30"/>
                  <a:gd name="T18" fmla="*/ 64 w 75"/>
                  <a:gd name="T19" fmla="*/ 15 h 30"/>
                  <a:gd name="T20" fmla="*/ 72 w 75"/>
                  <a:gd name="T21" fmla="*/ 20 h 30"/>
                  <a:gd name="T22" fmla="*/ 75 w 75"/>
                  <a:gd name="T23" fmla="*/ 30 h 30"/>
                  <a:gd name="T24" fmla="*/ 4 w 75"/>
                  <a:gd name="T25" fmla="*/ 28 h 30"/>
                  <a:gd name="T26" fmla="*/ 72 w 75"/>
                  <a:gd name="T27" fmla="*/ 28 h 30"/>
                  <a:gd name="T28" fmla="*/ 71 w 75"/>
                  <a:gd name="T29" fmla="*/ 23 h 30"/>
                  <a:gd name="T30" fmla="*/ 63 w 75"/>
                  <a:gd name="T31" fmla="*/ 16 h 30"/>
                  <a:gd name="T32" fmla="*/ 57 w 75"/>
                  <a:gd name="T33" fmla="*/ 9 h 30"/>
                  <a:gd name="T34" fmla="*/ 45 w 75"/>
                  <a:gd name="T35" fmla="*/ 2 h 30"/>
                  <a:gd name="T36" fmla="*/ 34 w 75"/>
                  <a:gd name="T37" fmla="*/ 8 h 30"/>
                  <a:gd name="T38" fmla="*/ 25 w 75"/>
                  <a:gd name="T39" fmla="*/ 9 h 30"/>
                  <a:gd name="T40" fmla="*/ 18 w 75"/>
                  <a:gd name="T41" fmla="*/ 16 h 30"/>
                  <a:gd name="T42" fmla="*/ 15 w 75"/>
                  <a:gd name="T43" fmla="*/ 21 h 30"/>
                  <a:gd name="T44" fmla="*/ 10 w 75"/>
                  <a:gd name="T45" fmla="*/ 21 h 30"/>
                  <a:gd name="T46" fmla="*/ 4 w 75"/>
                  <a:gd name="T47"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30">
                    <a:moveTo>
                      <a:pt x="75" y="30"/>
                    </a:moveTo>
                    <a:lnTo>
                      <a:pt x="0" y="30"/>
                    </a:lnTo>
                    <a:lnTo>
                      <a:pt x="8" y="19"/>
                    </a:lnTo>
                    <a:lnTo>
                      <a:pt x="14" y="19"/>
                    </a:lnTo>
                    <a:lnTo>
                      <a:pt x="17" y="15"/>
                    </a:lnTo>
                    <a:lnTo>
                      <a:pt x="25" y="8"/>
                    </a:lnTo>
                    <a:lnTo>
                      <a:pt x="34" y="7"/>
                    </a:lnTo>
                    <a:lnTo>
                      <a:pt x="45" y="0"/>
                    </a:lnTo>
                    <a:lnTo>
                      <a:pt x="59" y="7"/>
                    </a:lnTo>
                    <a:lnTo>
                      <a:pt x="64" y="15"/>
                    </a:lnTo>
                    <a:lnTo>
                      <a:pt x="72" y="20"/>
                    </a:lnTo>
                    <a:lnTo>
                      <a:pt x="75" y="30"/>
                    </a:lnTo>
                    <a:close/>
                    <a:moveTo>
                      <a:pt x="4" y="28"/>
                    </a:moveTo>
                    <a:lnTo>
                      <a:pt x="72" y="28"/>
                    </a:lnTo>
                    <a:lnTo>
                      <a:pt x="71" y="23"/>
                    </a:lnTo>
                    <a:lnTo>
                      <a:pt x="63" y="16"/>
                    </a:lnTo>
                    <a:lnTo>
                      <a:pt x="57" y="9"/>
                    </a:lnTo>
                    <a:lnTo>
                      <a:pt x="45" y="2"/>
                    </a:lnTo>
                    <a:lnTo>
                      <a:pt x="34" y="8"/>
                    </a:lnTo>
                    <a:lnTo>
                      <a:pt x="25" y="9"/>
                    </a:lnTo>
                    <a:lnTo>
                      <a:pt x="18" y="16"/>
                    </a:lnTo>
                    <a:lnTo>
                      <a:pt x="15" y="21"/>
                    </a:lnTo>
                    <a:lnTo>
                      <a:pt x="10" y="21"/>
                    </a:lnTo>
                    <a:lnTo>
                      <a:pt x="4" y="28"/>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6" name="Freeform 565">
                <a:extLst>
                  <a:ext uri="{FF2B5EF4-FFF2-40B4-BE49-F238E27FC236}">
                    <a16:creationId xmlns:a16="http://schemas.microsoft.com/office/drawing/2014/main" id="{EDC3378C-694F-EAFD-C966-653BCB8CAAA1}"/>
                  </a:ext>
                </a:extLst>
              </p:cNvPr>
              <p:cNvSpPr>
                <a:spLocks/>
              </p:cNvSpPr>
              <p:nvPr/>
            </p:nvSpPr>
            <p:spPr bwMode="auto">
              <a:xfrm>
                <a:off x="8146079" y="3252094"/>
                <a:ext cx="44287" cy="23847"/>
              </a:xfrm>
              <a:custGeom>
                <a:avLst/>
                <a:gdLst>
                  <a:gd name="T0" fmla="*/ 0 w 39"/>
                  <a:gd name="T1" fmla="*/ 21 h 21"/>
                  <a:gd name="T2" fmla="*/ 4 w 39"/>
                  <a:gd name="T3" fmla="*/ 14 h 21"/>
                  <a:gd name="T4" fmla="*/ 9 w 39"/>
                  <a:gd name="T5" fmla="*/ 14 h 21"/>
                  <a:gd name="T6" fmla="*/ 12 w 39"/>
                  <a:gd name="T7" fmla="*/ 10 h 21"/>
                  <a:gd name="T8" fmla="*/ 20 w 39"/>
                  <a:gd name="T9" fmla="*/ 4 h 21"/>
                  <a:gd name="T10" fmla="*/ 28 w 39"/>
                  <a:gd name="T11" fmla="*/ 2 h 21"/>
                  <a:gd name="T12" fmla="*/ 35 w 39"/>
                  <a:gd name="T13" fmla="*/ 0 h 21"/>
                  <a:gd name="T14" fmla="*/ 39 w 39"/>
                  <a:gd name="T15" fmla="*/ 5 h 21"/>
                  <a:gd name="T16" fmla="*/ 27 w 39"/>
                  <a:gd name="T17" fmla="*/ 9 h 21"/>
                  <a:gd name="T18" fmla="*/ 20 w 39"/>
                  <a:gd name="T19" fmla="*/ 9 h 21"/>
                  <a:gd name="T20" fmla="*/ 13 w 39"/>
                  <a:gd name="T21" fmla="*/ 16 h 21"/>
                  <a:gd name="T22" fmla="*/ 0 w 39"/>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21">
                    <a:moveTo>
                      <a:pt x="0" y="21"/>
                    </a:moveTo>
                    <a:lnTo>
                      <a:pt x="4" y="14"/>
                    </a:lnTo>
                    <a:lnTo>
                      <a:pt x="9" y="14"/>
                    </a:lnTo>
                    <a:lnTo>
                      <a:pt x="12" y="10"/>
                    </a:lnTo>
                    <a:lnTo>
                      <a:pt x="20" y="4"/>
                    </a:lnTo>
                    <a:lnTo>
                      <a:pt x="28" y="2"/>
                    </a:lnTo>
                    <a:lnTo>
                      <a:pt x="35" y="0"/>
                    </a:lnTo>
                    <a:lnTo>
                      <a:pt x="39" y="5"/>
                    </a:lnTo>
                    <a:lnTo>
                      <a:pt x="27" y="9"/>
                    </a:lnTo>
                    <a:lnTo>
                      <a:pt x="20" y="9"/>
                    </a:lnTo>
                    <a:lnTo>
                      <a:pt x="13" y="16"/>
                    </a:lnTo>
                    <a:lnTo>
                      <a:pt x="0" y="21"/>
                    </a:lnTo>
                    <a:close/>
                  </a:path>
                </a:pathLst>
              </a:custGeom>
              <a:solidFill>
                <a:srgbClr val="133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7" name="Freeform 566">
                <a:extLst>
                  <a:ext uri="{FF2B5EF4-FFF2-40B4-BE49-F238E27FC236}">
                    <a16:creationId xmlns:a16="http://schemas.microsoft.com/office/drawing/2014/main" id="{74A6A7CA-C09F-00F6-9C8F-48950824926C}"/>
                  </a:ext>
                </a:extLst>
              </p:cNvPr>
              <p:cNvSpPr>
                <a:spLocks/>
              </p:cNvSpPr>
              <p:nvPr/>
            </p:nvSpPr>
            <p:spPr bwMode="auto">
              <a:xfrm>
                <a:off x="8180146" y="3246416"/>
                <a:ext cx="43151" cy="29524"/>
              </a:xfrm>
              <a:custGeom>
                <a:avLst/>
                <a:gdLst>
                  <a:gd name="T0" fmla="*/ 10 w 38"/>
                  <a:gd name="T1" fmla="*/ 26 h 26"/>
                  <a:gd name="T2" fmla="*/ 38 w 38"/>
                  <a:gd name="T3" fmla="*/ 26 h 26"/>
                  <a:gd name="T4" fmla="*/ 35 w 38"/>
                  <a:gd name="T5" fmla="*/ 19 h 26"/>
                  <a:gd name="T6" fmla="*/ 28 w 38"/>
                  <a:gd name="T7" fmla="*/ 13 h 26"/>
                  <a:gd name="T8" fmla="*/ 23 w 38"/>
                  <a:gd name="T9" fmla="*/ 6 h 26"/>
                  <a:gd name="T10" fmla="*/ 10 w 38"/>
                  <a:gd name="T11" fmla="*/ 0 h 26"/>
                  <a:gd name="T12" fmla="*/ 21 w 38"/>
                  <a:gd name="T13" fmla="*/ 13 h 26"/>
                  <a:gd name="T14" fmla="*/ 9 w 38"/>
                  <a:gd name="T15" fmla="*/ 14 h 26"/>
                  <a:gd name="T16" fmla="*/ 0 w 38"/>
                  <a:gd name="T17" fmla="*/ 24 h 26"/>
                  <a:gd name="T18" fmla="*/ 10 w 38"/>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26">
                    <a:moveTo>
                      <a:pt x="10" y="26"/>
                    </a:moveTo>
                    <a:lnTo>
                      <a:pt x="38" y="26"/>
                    </a:lnTo>
                    <a:lnTo>
                      <a:pt x="35" y="19"/>
                    </a:lnTo>
                    <a:lnTo>
                      <a:pt x="28" y="13"/>
                    </a:lnTo>
                    <a:lnTo>
                      <a:pt x="23" y="6"/>
                    </a:lnTo>
                    <a:lnTo>
                      <a:pt x="10" y="0"/>
                    </a:lnTo>
                    <a:lnTo>
                      <a:pt x="21" y="13"/>
                    </a:lnTo>
                    <a:lnTo>
                      <a:pt x="9" y="14"/>
                    </a:lnTo>
                    <a:lnTo>
                      <a:pt x="0" y="24"/>
                    </a:lnTo>
                    <a:lnTo>
                      <a:pt x="10" y="26"/>
                    </a:lnTo>
                    <a:close/>
                  </a:path>
                </a:pathLst>
              </a:custGeom>
              <a:solidFill>
                <a:srgbClr val="1339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8" name="Rectangle 567">
                <a:extLst>
                  <a:ext uri="{FF2B5EF4-FFF2-40B4-BE49-F238E27FC236}">
                    <a16:creationId xmlns:a16="http://schemas.microsoft.com/office/drawing/2014/main" id="{33CD58D8-3F31-F1A3-5F4C-CE438F72380A}"/>
                  </a:ext>
                </a:extLst>
              </p:cNvPr>
              <p:cNvSpPr>
                <a:spLocks noChangeArrowheads="1"/>
              </p:cNvSpPr>
              <p:nvPr/>
            </p:nvSpPr>
            <p:spPr bwMode="auto">
              <a:xfrm>
                <a:off x="8158570" y="3322498"/>
                <a:ext cx="47693" cy="6813"/>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29" name="Freeform 568">
                <a:extLst>
                  <a:ext uri="{FF2B5EF4-FFF2-40B4-BE49-F238E27FC236}">
                    <a16:creationId xmlns:a16="http://schemas.microsoft.com/office/drawing/2014/main" id="{0D7B7A38-0211-9D61-CD48-A930C5195A09}"/>
                  </a:ext>
                </a:extLst>
              </p:cNvPr>
              <p:cNvSpPr>
                <a:spLocks/>
              </p:cNvSpPr>
              <p:nvPr/>
            </p:nvSpPr>
            <p:spPr bwMode="auto">
              <a:xfrm>
                <a:off x="8143808" y="3278212"/>
                <a:ext cx="76082" cy="43151"/>
              </a:xfrm>
              <a:custGeom>
                <a:avLst/>
                <a:gdLst>
                  <a:gd name="T0" fmla="*/ 0 w 67"/>
                  <a:gd name="T1" fmla="*/ 0 h 38"/>
                  <a:gd name="T2" fmla="*/ 6 w 67"/>
                  <a:gd name="T3" fmla="*/ 38 h 38"/>
                  <a:gd name="T4" fmla="*/ 61 w 67"/>
                  <a:gd name="T5" fmla="*/ 38 h 38"/>
                  <a:gd name="T6" fmla="*/ 67 w 67"/>
                  <a:gd name="T7" fmla="*/ 0 h 38"/>
                  <a:gd name="T8" fmla="*/ 0 w 67"/>
                  <a:gd name="T9" fmla="*/ 0 h 38"/>
                </a:gdLst>
                <a:ahLst/>
                <a:cxnLst>
                  <a:cxn ang="0">
                    <a:pos x="T0" y="T1"/>
                  </a:cxn>
                  <a:cxn ang="0">
                    <a:pos x="T2" y="T3"/>
                  </a:cxn>
                  <a:cxn ang="0">
                    <a:pos x="T4" y="T5"/>
                  </a:cxn>
                  <a:cxn ang="0">
                    <a:pos x="T6" y="T7"/>
                  </a:cxn>
                  <a:cxn ang="0">
                    <a:pos x="T8" y="T9"/>
                  </a:cxn>
                </a:cxnLst>
                <a:rect l="0" t="0" r="r" b="b"/>
                <a:pathLst>
                  <a:path w="67" h="38">
                    <a:moveTo>
                      <a:pt x="0" y="0"/>
                    </a:moveTo>
                    <a:lnTo>
                      <a:pt x="6" y="38"/>
                    </a:lnTo>
                    <a:lnTo>
                      <a:pt x="61" y="38"/>
                    </a:lnTo>
                    <a:lnTo>
                      <a:pt x="67" y="0"/>
                    </a:lnTo>
                    <a:lnTo>
                      <a:pt x="0" y="0"/>
                    </a:lnTo>
                    <a:close/>
                  </a:path>
                </a:pathLst>
              </a:cu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0" name="Freeform 569">
                <a:extLst>
                  <a:ext uri="{FF2B5EF4-FFF2-40B4-BE49-F238E27FC236}">
                    <a16:creationId xmlns:a16="http://schemas.microsoft.com/office/drawing/2014/main" id="{AF6410A3-A653-5970-2110-E94B5A93DA01}"/>
                  </a:ext>
                </a:extLst>
              </p:cNvPr>
              <p:cNvSpPr>
                <a:spLocks noEditPoints="1"/>
              </p:cNvSpPr>
              <p:nvPr/>
            </p:nvSpPr>
            <p:spPr bwMode="auto">
              <a:xfrm>
                <a:off x="8155163" y="3283889"/>
                <a:ext cx="53371" cy="37473"/>
              </a:xfrm>
              <a:custGeom>
                <a:avLst/>
                <a:gdLst>
                  <a:gd name="T0" fmla="*/ 43 w 47"/>
                  <a:gd name="T1" fmla="*/ 33 h 33"/>
                  <a:gd name="T2" fmla="*/ 4 w 47"/>
                  <a:gd name="T3" fmla="*/ 33 h 33"/>
                  <a:gd name="T4" fmla="*/ 0 w 47"/>
                  <a:gd name="T5" fmla="*/ 0 h 33"/>
                  <a:gd name="T6" fmla="*/ 47 w 47"/>
                  <a:gd name="T7" fmla="*/ 0 h 33"/>
                  <a:gd name="T8" fmla="*/ 43 w 47"/>
                  <a:gd name="T9" fmla="*/ 33 h 33"/>
                  <a:gd name="T10" fmla="*/ 7 w 47"/>
                  <a:gd name="T11" fmla="*/ 30 h 33"/>
                  <a:gd name="T12" fmla="*/ 41 w 47"/>
                  <a:gd name="T13" fmla="*/ 30 h 33"/>
                  <a:gd name="T14" fmla="*/ 45 w 47"/>
                  <a:gd name="T15" fmla="*/ 3 h 33"/>
                  <a:gd name="T16" fmla="*/ 3 w 47"/>
                  <a:gd name="T17" fmla="*/ 3 h 33"/>
                  <a:gd name="T18" fmla="*/ 7 w 47"/>
                  <a:gd name="T19"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3">
                    <a:moveTo>
                      <a:pt x="43" y="33"/>
                    </a:moveTo>
                    <a:lnTo>
                      <a:pt x="4" y="33"/>
                    </a:lnTo>
                    <a:lnTo>
                      <a:pt x="0" y="0"/>
                    </a:lnTo>
                    <a:lnTo>
                      <a:pt x="47" y="0"/>
                    </a:lnTo>
                    <a:lnTo>
                      <a:pt x="43" y="33"/>
                    </a:lnTo>
                    <a:close/>
                    <a:moveTo>
                      <a:pt x="7" y="30"/>
                    </a:moveTo>
                    <a:lnTo>
                      <a:pt x="41" y="30"/>
                    </a:lnTo>
                    <a:lnTo>
                      <a:pt x="45" y="3"/>
                    </a:lnTo>
                    <a:lnTo>
                      <a:pt x="3" y="3"/>
                    </a:lnTo>
                    <a:lnTo>
                      <a:pt x="7" y="3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1" name="Freeform 570">
                <a:extLst>
                  <a:ext uri="{FF2B5EF4-FFF2-40B4-BE49-F238E27FC236}">
                    <a16:creationId xmlns:a16="http://schemas.microsoft.com/office/drawing/2014/main" id="{D9517A55-A976-73A4-7267-A5B4EBAA16E2}"/>
                  </a:ext>
                </a:extLst>
              </p:cNvPr>
              <p:cNvSpPr>
                <a:spLocks noEditPoints="1"/>
              </p:cNvSpPr>
              <p:nvPr/>
            </p:nvSpPr>
            <p:spPr bwMode="auto">
              <a:xfrm>
                <a:off x="8168790" y="3283889"/>
                <a:ext cx="26118" cy="37473"/>
              </a:xfrm>
              <a:custGeom>
                <a:avLst/>
                <a:gdLst>
                  <a:gd name="T0" fmla="*/ 20 w 23"/>
                  <a:gd name="T1" fmla="*/ 33 h 33"/>
                  <a:gd name="T2" fmla="*/ 3 w 23"/>
                  <a:gd name="T3" fmla="*/ 33 h 33"/>
                  <a:gd name="T4" fmla="*/ 0 w 23"/>
                  <a:gd name="T5" fmla="*/ 0 h 33"/>
                  <a:gd name="T6" fmla="*/ 23 w 23"/>
                  <a:gd name="T7" fmla="*/ 0 h 33"/>
                  <a:gd name="T8" fmla="*/ 20 w 23"/>
                  <a:gd name="T9" fmla="*/ 33 h 33"/>
                  <a:gd name="T10" fmla="*/ 5 w 23"/>
                  <a:gd name="T11" fmla="*/ 30 h 33"/>
                  <a:gd name="T12" fmla="*/ 19 w 23"/>
                  <a:gd name="T13" fmla="*/ 30 h 33"/>
                  <a:gd name="T14" fmla="*/ 20 w 23"/>
                  <a:gd name="T15" fmla="*/ 3 h 33"/>
                  <a:gd name="T16" fmla="*/ 4 w 23"/>
                  <a:gd name="T17" fmla="*/ 3 h 33"/>
                  <a:gd name="T18" fmla="*/ 5 w 23"/>
                  <a:gd name="T19"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3">
                    <a:moveTo>
                      <a:pt x="20" y="33"/>
                    </a:moveTo>
                    <a:lnTo>
                      <a:pt x="3" y="33"/>
                    </a:lnTo>
                    <a:lnTo>
                      <a:pt x="0" y="0"/>
                    </a:lnTo>
                    <a:lnTo>
                      <a:pt x="23" y="0"/>
                    </a:lnTo>
                    <a:lnTo>
                      <a:pt x="20" y="33"/>
                    </a:lnTo>
                    <a:close/>
                    <a:moveTo>
                      <a:pt x="5" y="30"/>
                    </a:moveTo>
                    <a:lnTo>
                      <a:pt x="19" y="30"/>
                    </a:lnTo>
                    <a:lnTo>
                      <a:pt x="20" y="3"/>
                    </a:lnTo>
                    <a:lnTo>
                      <a:pt x="4" y="3"/>
                    </a:lnTo>
                    <a:lnTo>
                      <a:pt x="5" y="3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2" name="Freeform 571">
                <a:extLst>
                  <a:ext uri="{FF2B5EF4-FFF2-40B4-BE49-F238E27FC236}">
                    <a16:creationId xmlns:a16="http://schemas.microsoft.com/office/drawing/2014/main" id="{40C9187D-192A-A71C-A6CF-12148614E2AA}"/>
                  </a:ext>
                </a:extLst>
              </p:cNvPr>
              <p:cNvSpPr>
                <a:spLocks/>
              </p:cNvSpPr>
              <p:nvPr/>
            </p:nvSpPr>
            <p:spPr bwMode="auto">
              <a:xfrm>
                <a:off x="8139266" y="3273669"/>
                <a:ext cx="85166" cy="10220"/>
              </a:xfrm>
              <a:custGeom>
                <a:avLst/>
                <a:gdLst>
                  <a:gd name="T0" fmla="*/ 75 w 75"/>
                  <a:gd name="T1" fmla="*/ 0 h 9"/>
                  <a:gd name="T2" fmla="*/ 0 w 75"/>
                  <a:gd name="T3" fmla="*/ 0 h 9"/>
                  <a:gd name="T4" fmla="*/ 0 w 75"/>
                  <a:gd name="T5" fmla="*/ 6 h 9"/>
                  <a:gd name="T6" fmla="*/ 6 w 75"/>
                  <a:gd name="T7" fmla="*/ 6 h 9"/>
                  <a:gd name="T8" fmla="*/ 6 w 75"/>
                  <a:gd name="T9" fmla="*/ 9 h 9"/>
                  <a:gd name="T10" fmla="*/ 70 w 75"/>
                  <a:gd name="T11" fmla="*/ 9 h 9"/>
                  <a:gd name="T12" fmla="*/ 71 w 75"/>
                  <a:gd name="T13" fmla="*/ 6 h 9"/>
                  <a:gd name="T14" fmla="*/ 75 w 75"/>
                  <a:gd name="T15" fmla="*/ 6 h 9"/>
                  <a:gd name="T16" fmla="*/ 75 w 7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9">
                    <a:moveTo>
                      <a:pt x="75" y="0"/>
                    </a:moveTo>
                    <a:lnTo>
                      <a:pt x="0" y="0"/>
                    </a:lnTo>
                    <a:lnTo>
                      <a:pt x="0" y="6"/>
                    </a:lnTo>
                    <a:lnTo>
                      <a:pt x="6" y="6"/>
                    </a:lnTo>
                    <a:lnTo>
                      <a:pt x="6" y="9"/>
                    </a:lnTo>
                    <a:lnTo>
                      <a:pt x="70" y="9"/>
                    </a:lnTo>
                    <a:lnTo>
                      <a:pt x="71" y="6"/>
                    </a:lnTo>
                    <a:lnTo>
                      <a:pt x="75" y="6"/>
                    </a:lnTo>
                    <a:lnTo>
                      <a:pt x="75"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3" name="Rectangle 572">
                <a:extLst>
                  <a:ext uri="{FF2B5EF4-FFF2-40B4-BE49-F238E27FC236}">
                    <a16:creationId xmlns:a16="http://schemas.microsoft.com/office/drawing/2014/main" id="{2F9517E4-83ED-0452-A3B5-AB391DE2450E}"/>
                  </a:ext>
                </a:extLst>
              </p:cNvPr>
              <p:cNvSpPr>
                <a:spLocks noChangeArrowheads="1"/>
              </p:cNvSpPr>
              <p:nvPr/>
            </p:nvSpPr>
            <p:spPr bwMode="auto">
              <a:xfrm>
                <a:off x="8147215" y="3319092"/>
                <a:ext cx="69269" cy="7949"/>
              </a:xfrm>
              <a:prstGeom prst="rect">
                <a:avLst/>
              </a:prstGeom>
              <a:solidFill>
                <a:srgbClr val="00BC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4" name="Oval 573">
                <a:extLst>
                  <a:ext uri="{FF2B5EF4-FFF2-40B4-BE49-F238E27FC236}">
                    <a16:creationId xmlns:a16="http://schemas.microsoft.com/office/drawing/2014/main" id="{8AF1EA24-CE62-7DB7-ACDB-9BB15ED8CC53}"/>
                  </a:ext>
                </a:extLst>
              </p:cNvPr>
              <p:cNvSpPr>
                <a:spLocks noChangeArrowheads="1"/>
              </p:cNvSpPr>
              <p:nvPr/>
            </p:nvSpPr>
            <p:spPr bwMode="auto">
              <a:xfrm>
                <a:off x="8148350" y="3321363"/>
                <a:ext cx="17033" cy="1703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5" name="Oval 574">
                <a:extLst>
                  <a:ext uri="{FF2B5EF4-FFF2-40B4-BE49-F238E27FC236}">
                    <a16:creationId xmlns:a16="http://schemas.microsoft.com/office/drawing/2014/main" id="{CB8C0DA3-07F8-950C-718E-7673A61877BD}"/>
                  </a:ext>
                </a:extLst>
              </p:cNvPr>
              <p:cNvSpPr>
                <a:spLocks noChangeArrowheads="1"/>
              </p:cNvSpPr>
              <p:nvPr/>
            </p:nvSpPr>
            <p:spPr bwMode="auto">
              <a:xfrm>
                <a:off x="8198314" y="3321363"/>
                <a:ext cx="17033" cy="1703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6" name="Oval 575">
                <a:extLst>
                  <a:ext uri="{FF2B5EF4-FFF2-40B4-BE49-F238E27FC236}">
                    <a16:creationId xmlns:a16="http://schemas.microsoft.com/office/drawing/2014/main" id="{7AA49E7E-CF3F-34D4-AB97-1EACD572E5A6}"/>
                  </a:ext>
                </a:extLst>
              </p:cNvPr>
              <p:cNvSpPr>
                <a:spLocks noChangeArrowheads="1"/>
              </p:cNvSpPr>
              <p:nvPr/>
            </p:nvSpPr>
            <p:spPr bwMode="auto">
              <a:xfrm>
                <a:off x="8202857" y="3325905"/>
                <a:ext cx="7949" cy="7949"/>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7" name="Oval 576">
                <a:extLst>
                  <a:ext uri="{FF2B5EF4-FFF2-40B4-BE49-F238E27FC236}">
                    <a16:creationId xmlns:a16="http://schemas.microsoft.com/office/drawing/2014/main" id="{3A842401-E356-ADB3-C0E5-39A54441846A}"/>
                  </a:ext>
                </a:extLst>
              </p:cNvPr>
              <p:cNvSpPr>
                <a:spLocks noChangeArrowheads="1"/>
              </p:cNvSpPr>
              <p:nvPr/>
            </p:nvSpPr>
            <p:spPr bwMode="auto">
              <a:xfrm>
                <a:off x="8152892" y="3325905"/>
                <a:ext cx="7949" cy="7949"/>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8" name="Freeform 577">
                <a:extLst>
                  <a:ext uri="{FF2B5EF4-FFF2-40B4-BE49-F238E27FC236}">
                    <a16:creationId xmlns:a16="http://schemas.microsoft.com/office/drawing/2014/main" id="{13242367-C5DA-6895-3D26-65C70CE72E76}"/>
                  </a:ext>
                </a:extLst>
              </p:cNvPr>
              <p:cNvSpPr>
                <a:spLocks/>
              </p:cNvSpPr>
              <p:nvPr/>
            </p:nvSpPr>
            <p:spPr bwMode="auto">
              <a:xfrm>
                <a:off x="8749057" y="3111286"/>
                <a:ext cx="13627" cy="101064"/>
              </a:xfrm>
              <a:custGeom>
                <a:avLst/>
                <a:gdLst>
                  <a:gd name="T0" fmla="*/ 8 w 12"/>
                  <a:gd name="T1" fmla="*/ 47 h 89"/>
                  <a:gd name="T2" fmla="*/ 8 w 12"/>
                  <a:gd name="T3" fmla="*/ 0 h 89"/>
                  <a:gd name="T4" fmla="*/ 4 w 12"/>
                  <a:gd name="T5" fmla="*/ 0 h 89"/>
                  <a:gd name="T6" fmla="*/ 4 w 12"/>
                  <a:gd name="T7" fmla="*/ 47 h 89"/>
                  <a:gd name="T8" fmla="*/ 0 w 12"/>
                  <a:gd name="T9" fmla="*/ 47 h 89"/>
                  <a:gd name="T10" fmla="*/ 0 w 12"/>
                  <a:gd name="T11" fmla="*/ 89 h 89"/>
                  <a:gd name="T12" fmla="*/ 12 w 12"/>
                  <a:gd name="T13" fmla="*/ 89 h 89"/>
                  <a:gd name="T14" fmla="*/ 12 w 12"/>
                  <a:gd name="T15" fmla="*/ 47 h 89"/>
                  <a:gd name="T16" fmla="*/ 8 w 12"/>
                  <a:gd name="T17" fmla="*/ 4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9">
                    <a:moveTo>
                      <a:pt x="8" y="47"/>
                    </a:moveTo>
                    <a:lnTo>
                      <a:pt x="8" y="0"/>
                    </a:lnTo>
                    <a:lnTo>
                      <a:pt x="4" y="0"/>
                    </a:lnTo>
                    <a:lnTo>
                      <a:pt x="4" y="47"/>
                    </a:lnTo>
                    <a:lnTo>
                      <a:pt x="0" y="47"/>
                    </a:lnTo>
                    <a:lnTo>
                      <a:pt x="0" y="89"/>
                    </a:lnTo>
                    <a:lnTo>
                      <a:pt x="12" y="89"/>
                    </a:lnTo>
                    <a:lnTo>
                      <a:pt x="12" y="47"/>
                    </a:lnTo>
                    <a:lnTo>
                      <a:pt x="8" y="47"/>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39" name="Oval 578">
                <a:extLst>
                  <a:ext uri="{FF2B5EF4-FFF2-40B4-BE49-F238E27FC236}">
                    <a16:creationId xmlns:a16="http://schemas.microsoft.com/office/drawing/2014/main" id="{7927BF65-D38A-88DB-9B41-9385079B15BF}"/>
                  </a:ext>
                </a:extLst>
              </p:cNvPr>
              <p:cNvSpPr>
                <a:spLocks noChangeArrowheads="1"/>
              </p:cNvSpPr>
              <p:nvPr/>
            </p:nvSpPr>
            <p:spPr bwMode="auto">
              <a:xfrm>
                <a:off x="8742244" y="3091981"/>
                <a:ext cx="26118" cy="24982"/>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0" name="Oval 579">
                <a:extLst>
                  <a:ext uri="{FF2B5EF4-FFF2-40B4-BE49-F238E27FC236}">
                    <a16:creationId xmlns:a16="http://schemas.microsoft.com/office/drawing/2014/main" id="{930E0E36-5910-2D02-F8C4-768F010E3DD9}"/>
                  </a:ext>
                </a:extLst>
              </p:cNvPr>
              <p:cNvSpPr>
                <a:spLocks noChangeArrowheads="1"/>
              </p:cNvSpPr>
              <p:nvPr/>
            </p:nvSpPr>
            <p:spPr bwMode="auto">
              <a:xfrm>
                <a:off x="8750193" y="3099930"/>
                <a:ext cx="11356" cy="90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1" name="Freeform 580">
                <a:extLst>
                  <a:ext uri="{FF2B5EF4-FFF2-40B4-BE49-F238E27FC236}">
                    <a16:creationId xmlns:a16="http://schemas.microsoft.com/office/drawing/2014/main" id="{F661659D-3FD0-BEEF-9E42-FE7BA5AD28B8}"/>
                  </a:ext>
                </a:extLst>
              </p:cNvPr>
              <p:cNvSpPr>
                <a:spLocks/>
              </p:cNvSpPr>
              <p:nvPr/>
            </p:nvSpPr>
            <p:spPr bwMode="auto">
              <a:xfrm>
                <a:off x="8307327" y="3237332"/>
                <a:ext cx="4542" cy="63591"/>
              </a:xfrm>
              <a:custGeom>
                <a:avLst/>
                <a:gdLst>
                  <a:gd name="T0" fmla="*/ 1 w 3"/>
                  <a:gd name="T1" fmla="*/ 41 h 41"/>
                  <a:gd name="T2" fmla="*/ 1 w 3"/>
                  <a:gd name="T3" fmla="*/ 41 h 41"/>
                  <a:gd name="T4" fmla="*/ 0 w 3"/>
                  <a:gd name="T5" fmla="*/ 40 h 41"/>
                  <a:gd name="T6" fmla="*/ 0 w 3"/>
                  <a:gd name="T7" fmla="*/ 1 h 41"/>
                  <a:gd name="T8" fmla="*/ 1 w 3"/>
                  <a:gd name="T9" fmla="*/ 0 h 41"/>
                  <a:gd name="T10" fmla="*/ 1 w 3"/>
                  <a:gd name="T11" fmla="*/ 0 h 41"/>
                  <a:gd name="T12" fmla="*/ 3 w 3"/>
                  <a:gd name="T13" fmla="*/ 1 h 41"/>
                  <a:gd name="T14" fmla="*/ 3 w 3"/>
                  <a:gd name="T15" fmla="*/ 40 h 41"/>
                  <a:gd name="T16" fmla="*/ 1 w 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1">
                    <a:moveTo>
                      <a:pt x="1" y="41"/>
                    </a:moveTo>
                    <a:cubicBezTo>
                      <a:pt x="1" y="41"/>
                      <a:pt x="1" y="41"/>
                      <a:pt x="1" y="41"/>
                    </a:cubicBezTo>
                    <a:cubicBezTo>
                      <a:pt x="0" y="41"/>
                      <a:pt x="0" y="40"/>
                      <a:pt x="0" y="40"/>
                    </a:cubicBezTo>
                    <a:cubicBezTo>
                      <a:pt x="0" y="1"/>
                      <a:pt x="0" y="1"/>
                      <a:pt x="0" y="1"/>
                    </a:cubicBezTo>
                    <a:cubicBezTo>
                      <a:pt x="0" y="1"/>
                      <a:pt x="0" y="0"/>
                      <a:pt x="1" y="0"/>
                    </a:cubicBezTo>
                    <a:cubicBezTo>
                      <a:pt x="1" y="0"/>
                      <a:pt x="1" y="0"/>
                      <a:pt x="1" y="0"/>
                    </a:cubicBezTo>
                    <a:cubicBezTo>
                      <a:pt x="2" y="0"/>
                      <a:pt x="3" y="1"/>
                      <a:pt x="3" y="1"/>
                    </a:cubicBezTo>
                    <a:cubicBezTo>
                      <a:pt x="3" y="40"/>
                      <a:pt x="3" y="40"/>
                      <a:pt x="3" y="40"/>
                    </a:cubicBezTo>
                    <a:cubicBezTo>
                      <a:pt x="3" y="40"/>
                      <a:pt x="2" y="41"/>
                      <a:pt x="1" y="41"/>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2" name="Freeform 581">
                <a:extLst>
                  <a:ext uri="{FF2B5EF4-FFF2-40B4-BE49-F238E27FC236}">
                    <a16:creationId xmlns:a16="http://schemas.microsoft.com/office/drawing/2014/main" id="{4C53BCF4-CBFD-9621-AA34-AF7F29FDB3A2}"/>
                  </a:ext>
                </a:extLst>
              </p:cNvPr>
              <p:cNvSpPr>
                <a:spLocks noEditPoints="1"/>
              </p:cNvSpPr>
              <p:nvPr/>
            </p:nvSpPr>
            <p:spPr bwMode="auto">
              <a:xfrm>
                <a:off x="8160841" y="3176012"/>
                <a:ext cx="307735" cy="29524"/>
              </a:xfrm>
              <a:custGeom>
                <a:avLst/>
                <a:gdLst>
                  <a:gd name="T0" fmla="*/ 16 w 199"/>
                  <a:gd name="T1" fmla="*/ 0 h 19"/>
                  <a:gd name="T2" fmla="*/ 2 w 199"/>
                  <a:gd name="T3" fmla="*/ 16 h 19"/>
                  <a:gd name="T4" fmla="*/ 0 w 199"/>
                  <a:gd name="T5" fmla="*/ 17 h 19"/>
                  <a:gd name="T6" fmla="*/ 2 w 199"/>
                  <a:gd name="T7" fmla="*/ 19 h 19"/>
                  <a:gd name="T8" fmla="*/ 197 w 199"/>
                  <a:gd name="T9" fmla="*/ 19 h 19"/>
                  <a:gd name="T10" fmla="*/ 199 w 199"/>
                  <a:gd name="T11" fmla="*/ 17 h 19"/>
                  <a:gd name="T12" fmla="*/ 199 w 199"/>
                  <a:gd name="T13" fmla="*/ 0 h 19"/>
                  <a:gd name="T14" fmla="*/ 16 w 199"/>
                  <a:gd name="T15" fmla="*/ 0 h 19"/>
                  <a:gd name="T16" fmla="*/ 194 w 199"/>
                  <a:gd name="T17" fmla="*/ 2 h 19"/>
                  <a:gd name="T18" fmla="*/ 194 w 199"/>
                  <a:gd name="T19" fmla="*/ 15 h 19"/>
                  <a:gd name="T20" fmla="*/ 184 w 199"/>
                  <a:gd name="T21" fmla="*/ 15 h 19"/>
                  <a:gd name="T22" fmla="*/ 172 w 199"/>
                  <a:gd name="T23" fmla="*/ 2 h 19"/>
                  <a:gd name="T24" fmla="*/ 194 w 199"/>
                  <a:gd name="T25" fmla="*/ 2 h 19"/>
                  <a:gd name="T26" fmla="*/ 157 w 199"/>
                  <a:gd name="T27" fmla="*/ 2 h 19"/>
                  <a:gd name="T28" fmla="*/ 166 w 199"/>
                  <a:gd name="T29" fmla="*/ 2 h 19"/>
                  <a:gd name="T30" fmla="*/ 178 w 199"/>
                  <a:gd name="T31" fmla="*/ 15 h 19"/>
                  <a:gd name="T32" fmla="*/ 157 w 199"/>
                  <a:gd name="T33" fmla="*/ 15 h 19"/>
                  <a:gd name="T34" fmla="*/ 157 w 199"/>
                  <a:gd name="T35" fmla="*/ 2 h 19"/>
                  <a:gd name="T36" fmla="*/ 153 w 199"/>
                  <a:gd name="T37" fmla="*/ 2 h 19"/>
                  <a:gd name="T38" fmla="*/ 153 w 199"/>
                  <a:gd name="T39" fmla="*/ 15 h 19"/>
                  <a:gd name="T40" fmla="*/ 143 w 199"/>
                  <a:gd name="T41" fmla="*/ 15 h 19"/>
                  <a:gd name="T42" fmla="*/ 131 w 199"/>
                  <a:gd name="T43" fmla="*/ 2 h 19"/>
                  <a:gd name="T44" fmla="*/ 153 w 199"/>
                  <a:gd name="T45" fmla="*/ 2 h 19"/>
                  <a:gd name="T46" fmla="*/ 116 w 199"/>
                  <a:gd name="T47" fmla="*/ 2 h 19"/>
                  <a:gd name="T48" fmla="*/ 125 w 199"/>
                  <a:gd name="T49" fmla="*/ 2 h 19"/>
                  <a:gd name="T50" fmla="*/ 137 w 199"/>
                  <a:gd name="T51" fmla="*/ 15 h 19"/>
                  <a:gd name="T52" fmla="*/ 116 w 199"/>
                  <a:gd name="T53" fmla="*/ 15 h 19"/>
                  <a:gd name="T54" fmla="*/ 116 w 199"/>
                  <a:gd name="T55" fmla="*/ 2 h 19"/>
                  <a:gd name="T56" fmla="*/ 112 w 199"/>
                  <a:gd name="T57" fmla="*/ 2 h 19"/>
                  <a:gd name="T58" fmla="*/ 112 w 199"/>
                  <a:gd name="T59" fmla="*/ 15 h 19"/>
                  <a:gd name="T60" fmla="*/ 102 w 199"/>
                  <a:gd name="T61" fmla="*/ 15 h 19"/>
                  <a:gd name="T62" fmla="*/ 90 w 199"/>
                  <a:gd name="T63" fmla="*/ 2 h 19"/>
                  <a:gd name="T64" fmla="*/ 112 w 199"/>
                  <a:gd name="T65" fmla="*/ 2 h 19"/>
                  <a:gd name="T66" fmla="*/ 75 w 199"/>
                  <a:gd name="T67" fmla="*/ 2 h 19"/>
                  <a:gd name="T68" fmla="*/ 84 w 199"/>
                  <a:gd name="T69" fmla="*/ 2 h 19"/>
                  <a:gd name="T70" fmla="*/ 96 w 199"/>
                  <a:gd name="T71" fmla="*/ 15 h 19"/>
                  <a:gd name="T72" fmla="*/ 75 w 199"/>
                  <a:gd name="T73" fmla="*/ 15 h 19"/>
                  <a:gd name="T74" fmla="*/ 75 w 199"/>
                  <a:gd name="T75" fmla="*/ 2 h 19"/>
                  <a:gd name="T76" fmla="*/ 71 w 199"/>
                  <a:gd name="T77" fmla="*/ 2 h 19"/>
                  <a:gd name="T78" fmla="*/ 71 w 199"/>
                  <a:gd name="T79" fmla="*/ 15 h 19"/>
                  <a:gd name="T80" fmla="*/ 61 w 199"/>
                  <a:gd name="T81" fmla="*/ 15 h 19"/>
                  <a:gd name="T82" fmla="*/ 49 w 199"/>
                  <a:gd name="T83" fmla="*/ 2 h 19"/>
                  <a:gd name="T84" fmla="*/ 71 w 199"/>
                  <a:gd name="T85" fmla="*/ 2 h 19"/>
                  <a:gd name="T86" fmla="*/ 34 w 199"/>
                  <a:gd name="T87" fmla="*/ 2 h 19"/>
                  <a:gd name="T88" fmla="*/ 43 w 199"/>
                  <a:gd name="T89" fmla="*/ 2 h 19"/>
                  <a:gd name="T90" fmla="*/ 55 w 199"/>
                  <a:gd name="T91" fmla="*/ 15 h 19"/>
                  <a:gd name="T92" fmla="*/ 34 w 199"/>
                  <a:gd name="T93" fmla="*/ 15 h 19"/>
                  <a:gd name="T94" fmla="*/ 34 w 199"/>
                  <a:gd name="T95" fmla="*/ 2 h 19"/>
                  <a:gd name="T96" fmla="*/ 20 w 199"/>
                  <a:gd name="T97" fmla="*/ 2 h 19"/>
                  <a:gd name="T98" fmla="*/ 30 w 199"/>
                  <a:gd name="T99" fmla="*/ 2 h 19"/>
                  <a:gd name="T100" fmla="*/ 30 w 199"/>
                  <a:gd name="T101" fmla="*/ 15 h 19"/>
                  <a:gd name="T102" fmla="*/ 8 w 199"/>
                  <a:gd name="T103" fmla="*/ 15 h 19"/>
                  <a:gd name="T104" fmla="*/ 20 w 199"/>
                  <a:gd name="T105"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9" h="19">
                    <a:moveTo>
                      <a:pt x="16" y="0"/>
                    </a:moveTo>
                    <a:cubicBezTo>
                      <a:pt x="16" y="0"/>
                      <a:pt x="5" y="11"/>
                      <a:pt x="2" y="16"/>
                    </a:cubicBezTo>
                    <a:cubicBezTo>
                      <a:pt x="1" y="16"/>
                      <a:pt x="0" y="17"/>
                      <a:pt x="0" y="17"/>
                    </a:cubicBezTo>
                    <a:cubicBezTo>
                      <a:pt x="0" y="19"/>
                      <a:pt x="1" y="19"/>
                      <a:pt x="2" y="19"/>
                    </a:cubicBezTo>
                    <a:cubicBezTo>
                      <a:pt x="197" y="19"/>
                      <a:pt x="197" y="19"/>
                      <a:pt x="197" y="19"/>
                    </a:cubicBezTo>
                    <a:cubicBezTo>
                      <a:pt x="198" y="19"/>
                      <a:pt x="199" y="19"/>
                      <a:pt x="199" y="17"/>
                    </a:cubicBezTo>
                    <a:cubicBezTo>
                      <a:pt x="199" y="0"/>
                      <a:pt x="199" y="0"/>
                      <a:pt x="199" y="0"/>
                    </a:cubicBezTo>
                    <a:lnTo>
                      <a:pt x="16" y="0"/>
                    </a:lnTo>
                    <a:close/>
                    <a:moveTo>
                      <a:pt x="194" y="2"/>
                    </a:moveTo>
                    <a:cubicBezTo>
                      <a:pt x="194" y="15"/>
                      <a:pt x="194" y="15"/>
                      <a:pt x="194" y="15"/>
                    </a:cubicBezTo>
                    <a:cubicBezTo>
                      <a:pt x="184" y="15"/>
                      <a:pt x="184" y="15"/>
                      <a:pt x="184" y="15"/>
                    </a:cubicBezTo>
                    <a:cubicBezTo>
                      <a:pt x="184" y="15"/>
                      <a:pt x="173" y="3"/>
                      <a:pt x="172" y="2"/>
                    </a:cubicBezTo>
                    <a:lnTo>
                      <a:pt x="194" y="2"/>
                    </a:lnTo>
                    <a:close/>
                    <a:moveTo>
                      <a:pt x="157" y="2"/>
                    </a:moveTo>
                    <a:cubicBezTo>
                      <a:pt x="166" y="2"/>
                      <a:pt x="166" y="2"/>
                      <a:pt x="166" y="2"/>
                    </a:cubicBezTo>
                    <a:cubicBezTo>
                      <a:pt x="166" y="2"/>
                      <a:pt x="177" y="14"/>
                      <a:pt x="178" y="15"/>
                    </a:cubicBezTo>
                    <a:cubicBezTo>
                      <a:pt x="157" y="15"/>
                      <a:pt x="157" y="15"/>
                      <a:pt x="157" y="15"/>
                    </a:cubicBezTo>
                    <a:lnTo>
                      <a:pt x="157" y="2"/>
                    </a:lnTo>
                    <a:close/>
                    <a:moveTo>
                      <a:pt x="153" y="2"/>
                    </a:moveTo>
                    <a:cubicBezTo>
                      <a:pt x="153" y="15"/>
                      <a:pt x="153" y="15"/>
                      <a:pt x="153" y="15"/>
                    </a:cubicBezTo>
                    <a:cubicBezTo>
                      <a:pt x="143" y="15"/>
                      <a:pt x="143" y="15"/>
                      <a:pt x="143" y="15"/>
                    </a:cubicBezTo>
                    <a:cubicBezTo>
                      <a:pt x="143" y="15"/>
                      <a:pt x="132" y="3"/>
                      <a:pt x="131" y="2"/>
                    </a:cubicBezTo>
                    <a:lnTo>
                      <a:pt x="153" y="2"/>
                    </a:lnTo>
                    <a:close/>
                    <a:moveTo>
                      <a:pt x="116" y="2"/>
                    </a:moveTo>
                    <a:cubicBezTo>
                      <a:pt x="125" y="2"/>
                      <a:pt x="125" y="2"/>
                      <a:pt x="125" y="2"/>
                    </a:cubicBezTo>
                    <a:cubicBezTo>
                      <a:pt x="125" y="2"/>
                      <a:pt x="136" y="14"/>
                      <a:pt x="137" y="15"/>
                    </a:cubicBezTo>
                    <a:cubicBezTo>
                      <a:pt x="116" y="15"/>
                      <a:pt x="116" y="15"/>
                      <a:pt x="116" y="15"/>
                    </a:cubicBezTo>
                    <a:lnTo>
                      <a:pt x="116" y="2"/>
                    </a:lnTo>
                    <a:close/>
                    <a:moveTo>
                      <a:pt x="112" y="2"/>
                    </a:moveTo>
                    <a:cubicBezTo>
                      <a:pt x="112" y="15"/>
                      <a:pt x="112" y="15"/>
                      <a:pt x="112" y="15"/>
                    </a:cubicBezTo>
                    <a:cubicBezTo>
                      <a:pt x="102" y="15"/>
                      <a:pt x="102" y="15"/>
                      <a:pt x="102" y="15"/>
                    </a:cubicBezTo>
                    <a:cubicBezTo>
                      <a:pt x="102" y="15"/>
                      <a:pt x="91" y="3"/>
                      <a:pt x="90" y="2"/>
                    </a:cubicBezTo>
                    <a:lnTo>
                      <a:pt x="112" y="2"/>
                    </a:lnTo>
                    <a:close/>
                    <a:moveTo>
                      <a:pt x="75" y="2"/>
                    </a:moveTo>
                    <a:cubicBezTo>
                      <a:pt x="84" y="2"/>
                      <a:pt x="84" y="2"/>
                      <a:pt x="84" y="2"/>
                    </a:cubicBezTo>
                    <a:cubicBezTo>
                      <a:pt x="84" y="2"/>
                      <a:pt x="95" y="14"/>
                      <a:pt x="96" y="15"/>
                    </a:cubicBezTo>
                    <a:cubicBezTo>
                      <a:pt x="75" y="15"/>
                      <a:pt x="75" y="15"/>
                      <a:pt x="75" y="15"/>
                    </a:cubicBezTo>
                    <a:lnTo>
                      <a:pt x="75" y="2"/>
                    </a:lnTo>
                    <a:close/>
                    <a:moveTo>
                      <a:pt x="71" y="2"/>
                    </a:moveTo>
                    <a:cubicBezTo>
                      <a:pt x="71" y="15"/>
                      <a:pt x="71" y="15"/>
                      <a:pt x="71" y="15"/>
                    </a:cubicBezTo>
                    <a:cubicBezTo>
                      <a:pt x="61" y="15"/>
                      <a:pt x="61" y="15"/>
                      <a:pt x="61" y="15"/>
                    </a:cubicBezTo>
                    <a:cubicBezTo>
                      <a:pt x="61" y="15"/>
                      <a:pt x="50" y="3"/>
                      <a:pt x="49" y="2"/>
                    </a:cubicBezTo>
                    <a:lnTo>
                      <a:pt x="71" y="2"/>
                    </a:lnTo>
                    <a:close/>
                    <a:moveTo>
                      <a:pt x="34" y="2"/>
                    </a:moveTo>
                    <a:cubicBezTo>
                      <a:pt x="43" y="2"/>
                      <a:pt x="43" y="2"/>
                      <a:pt x="43" y="2"/>
                    </a:cubicBezTo>
                    <a:cubicBezTo>
                      <a:pt x="43" y="2"/>
                      <a:pt x="54" y="14"/>
                      <a:pt x="55" y="15"/>
                    </a:cubicBezTo>
                    <a:cubicBezTo>
                      <a:pt x="34" y="15"/>
                      <a:pt x="34" y="15"/>
                      <a:pt x="34" y="15"/>
                    </a:cubicBezTo>
                    <a:lnTo>
                      <a:pt x="34" y="2"/>
                    </a:lnTo>
                    <a:close/>
                    <a:moveTo>
                      <a:pt x="20" y="2"/>
                    </a:moveTo>
                    <a:cubicBezTo>
                      <a:pt x="30" y="2"/>
                      <a:pt x="30" y="2"/>
                      <a:pt x="30" y="2"/>
                    </a:cubicBezTo>
                    <a:cubicBezTo>
                      <a:pt x="30" y="15"/>
                      <a:pt x="30" y="15"/>
                      <a:pt x="30" y="15"/>
                    </a:cubicBezTo>
                    <a:cubicBezTo>
                      <a:pt x="8" y="15"/>
                      <a:pt x="8" y="15"/>
                      <a:pt x="8" y="15"/>
                    </a:cubicBezTo>
                    <a:cubicBezTo>
                      <a:pt x="9" y="14"/>
                      <a:pt x="20" y="2"/>
                      <a:pt x="20" y="2"/>
                    </a:cubicBezTo>
                    <a:close/>
                  </a:path>
                </a:pathLst>
              </a:custGeom>
              <a:solidFill>
                <a:srgbClr val="008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3" name="Rectangle 582">
                <a:extLst>
                  <a:ext uri="{FF2B5EF4-FFF2-40B4-BE49-F238E27FC236}">
                    <a16:creationId xmlns:a16="http://schemas.microsoft.com/office/drawing/2014/main" id="{F687EDF7-2A8F-AA9A-E72D-E748E6ED7D57}"/>
                  </a:ext>
                </a:extLst>
              </p:cNvPr>
              <p:cNvSpPr>
                <a:spLocks noChangeArrowheads="1"/>
              </p:cNvSpPr>
              <p:nvPr/>
            </p:nvSpPr>
            <p:spPr bwMode="auto">
              <a:xfrm>
                <a:off x="8423154" y="3197588"/>
                <a:ext cx="3407" cy="6472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4" name="Rectangle 583">
                <a:extLst>
                  <a:ext uri="{FF2B5EF4-FFF2-40B4-BE49-F238E27FC236}">
                    <a16:creationId xmlns:a16="http://schemas.microsoft.com/office/drawing/2014/main" id="{D378FD4E-EF4A-5BDF-F237-624DA8BC11CF}"/>
                  </a:ext>
                </a:extLst>
              </p:cNvPr>
              <p:cNvSpPr>
                <a:spLocks noChangeArrowheads="1"/>
              </p:cNvSpPr>
              <p:nvPr/>
            </p:nvSpPr>
            <p:spPr bwMode="auto">
              <a:xfrm>
                <a:off x="8412934" y="3197588"/>
                <a:ext cx="2271" cy="64726"/>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5" name="Rectangle 584">
                <a:extLst>
                  <a:ext uri="{FF2B5EF4-FFF2-40B4-BE49-F238E27FC236}">
                    <a16:creationId xmlns:a16="http://schemas.microsoft.com/office/drawing/2014/main" id="{6ECDB8B6-AE56-E913-B675-688E932A442D}"/>
                  </a:ext>
                </a:extLst>
              </p:cNvPr>
              <p:cNvSpPr>
                <a:spLocks noChangeArrowheads="1"/>
              </p:cNvSpPr>
              <p:nvPr/>
            </p:nvSpPr>
            <p:spPr bwMode="auto">
              <a:xfrm>
                <a:off x="8414069" y="3211214"/>
                <a:ext cx="11356"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6" name="Rectangle 585">
                <a:extLst>
                  <a:ext uri="{FF2B5EF4-FFF2-40B4-BE49-F238E27FC236}">
                    <a16:creationId xmlns:a16="http://schemas.microsoft.com/office/drawing/2014/main" id="{FDC6F951-9731-7D85-4680-AFA5BD2ADDBE}"/>
                  </a:ext>
                </a:extLst>
              </p:cNvPr>
              <p:cNvSpPr>
                <a:spLocks noChangeArrowheads="1"/>
              </p:cNvSpPr>
              <p:nvPr/>
            </p:nvSpPr>
            <p:spPr bwMode="auto">
              <a:xfrm>
                <a:off x="8414069" y="3202130"/>
                <a:ext cx="11356"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7" name="Rectangle 586">
                <a:extLst>
                  <a:ext uri="{FF2B5EF4-FFF2-40B4-BE49-F238E27FC236}">
                    <a16:creationId xmlns:a16="http://schemas.microsoft.com/office/drawing/2014/main" id="{78841B78-5C9E-C036-C8FF-76140C2D78BE}"/>
                  </a:ext>
                </a:extLst>
              </p:cNvPr>
              <p:cNvSpPr>
                <a:spLocks noChangeArrowheads="1"/>
              </p:cNvSpPr>
              <p:nvPr/>
            </p:nvSpPr>
            <p:spPr bwMode="auto">
              <a:xfrm>
                <a:off x="8414069" y="3219163"/>
                <a:ext cx="11356"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8" name="Rectangle 587">
                <a:extLst>
                  <a:ext uri="{FF2B5EF4-FFF2-40B4-BE49-F238E27FC236}">
                    <a16:creationId xmlns:a16="http://schemas.microsoft.com/office/drawing/2014/main" id="{6F91BED8-1B54-EF11-1778-A650E921FD20}"/>
                  </a:ext>
                </a:extLst>
              </p:cNvPr>
              <p:cNvSpPr>
                <a:spLocks noChangeArrowheads="1"/>
              </p:cNvSpPr>
              <p:nvPr/>
            </p:nvSpPr>
            <p:spPr bwMode="auto">
              <a:xfrm>
                <a:off x="8414069" y="3228247"/>
                <a:ext cx="11356"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49" name="Rectangle 588">
                <a:extLst>
                  <a:ext uri="{FF2B5EF4-FFF2-40B4-BE49-F238E27FC236}">
                    <a16:creationId xmlns:a16="http://schemas.microsoft.com/office/drawing/2014/main" id="{0006F2D8-B825-F24B-E559-9A9596913D8D}"/>
                  </a:ext>
                </a:extLst>
              </p:cNvPr>
              <p:cNvSpPr>
                <a:spLocks noChangeArrowheads="1"/>
              </p:cNvSpPr>
              <p:nvPr/>
            </p:nvSpPr>
            <p:spPr bwMode="auto">
              <a:xfrm>
                <a:off x="8414069" y="3237332"/>
                <a:ext cx="11356"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50" name="Rectangle 589">
                <a:extLst>
                  <a:ext uri="{FF2B5EF4-FFF2-40B4-BE49-F238E27FC236}">
                    <a16:creationId xmlns:a16="http://schemas.microsoft.com/office/drawing/2014/main" id="{3B23ACBA-B2C9-6F68-B7C1-68A399F6D911}"/>
                  </a:ext>
                </a:extLst>
              </p:cNvPr>
              <p:cNvSpPr>
                <a:spLocks noChangeArrowheads="1"/>
              </p:cNvSpPr>
              <p:nvPr/>
            </p:nvSpPr>
            <p:spPr bwMode="auto">
              <a:xfrm>
                <a:off x="8414069" y="3246416"/>
                <a:ext cx="11356" cy="3407"/>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sp>
            <p:nvSpPr>
              <p:cNvPr id="251" name="Rectangle 590">
                <a:extLst>
                  <a:ext uri="{FF2B5EF4-FFF2-40B4-BE49-F238E27FC236}">
                    <a16:creationId xmlns:a16="http://schemas.microsoft.com/office/drawing/2014/main" id="{BECB0114-AC6E-1E4D-CED6-8E84E3BAE18B}"/>
                  </a:ext>
                </a:extLst>
              </p:cNvPr>
              <p:cNvSpPr>
                <a:spLocks noChangeArrowheads="1"/>
              </p:cNvSpPr>
              <p:nvPr/>
            </p:nvSpPr>
            <p:spPr bwMode="auto">
              <a:xfrm>
                <a:off x="8414069" y="3256636"/>
                <a:ext cx="11356" cy="2271"/>
              </a:xfrm>
              <a:prstGeom prst="rect">
                <a:avLst/>
              </a:prstGeom>
              <a:solidFill>
                <a:srgbClr val="0D27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1218804">
                  <a:defRPr/>
                </a:pPr>
                <a:endParaRPr lang="en-US" sz="2399" kern="0">
                  <a:solidFill>
                    <a:srgbClr val="0051AF"/>
                  </a:solidFill>
                </a:endParaRPr>
              </a:p>
            </p:txBody>
          </p:sp>
        </p:grpSp>
        <p:pic>
          <p:nvPicPr>
            <p:cNvPr id="15" name="Graphic 14">
              <a:extLst>
                <a:ext uri="{FF2B5EF4-FFF2-40B4-BE49-F238E27FC236}">
                  <a16:creationId xmlns:a16="http://schemas.microsoft.com/office/drawing/2014/main" id="{E7AE7091-B9EE-E35F-D9A5-9F26E8C7B61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13784" y="3160107"/>
              <a:ext cx="964337" cy="576225"/>
            </a:xfrm>
            <a:prstGeom prst="rect">
              <a:avLst/>
            </a:prstGeom>
          </p:spPr>
        </p:pic>
        <p:sp>
          <p:nvSpPr>
            <p:cNvPr id="16" name="Freeform 292">
              <a:extLst>
                <a:ext uri="{FF2B5EF4-FFF2-40B4-BE49-F238E27FC236}">
                  <a16:creationId xmlns:a16="http://schemas.microsoft.com/office/drawing/2014/main" id="{BBA080E3-6CD4-DE19-CBC8-6588EB562295}"/>
                </a:ext>
              </a:extLst>
            </p:cNvPr>
            <p:cNvSpPr>
              <a:spLocks/>
            </p:cNvSpPr>
            <p:nvPr/>
          </p:nvSpPr>
          <p:spPr bwMode="auto">
            <a:xfrm rot="314881">
              <a:off x="8685328" y="3545511"/>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17" name="Freeform 292">
              <a:extLst>
                <a:ext uri="{FF2B5EF4-FFF2-40B4-BE49-F238E27FC236}">
                  <a16:creationId xmlns:a16="http://schemas.microsoft.com/office/drawing/2014/main" id="{10DFCD69-6980-A2B0-8A52-51306EA86E71}"/>
                </a:ext>
              </a:extLst>
            </p:cNvPr>
            <p:cNvSpPr>
              <a:spLocks/>
            </p:cNvSpPr>
            <p:nvPr/>
          </p:nvSpPr>
          <p:spPr bwMode="auto">
            <a:xfrm rot="314881">
              <a:off x="8755589" y="3533918"/>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18" name="Freeform: Shape 17">
              <a:extLst>
                <a:ext uri="{FF2B5EF4-FFF2-40B4-BE49-F238E27FC236}">
                  <a16:creationId xmlns:a16="http://schemas.microsoft.com/office/drawing/2014/main" id="{45FBA74F-0054-E619-0AB1-C321AFB8A8D0}"/>
                </a:ext>
              </a:extLst>
            </p:cNvPr>
            <p:cNvSpPr>
              <a:spLocks noChangeAspect="1"/>
            </p:cNvSpPr>
            <p:nvPr/>
          </p:nvSpPr>
          <p:spPr bwMode="auto">
            <a:xfrm rot="11114881" flipV="1">
              <a:off x="8617011" y="3554739"/>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19" name="Freeform 292">
              <a:extLst>
                <a:ext uri="{FF2B5EF4-FFF2-40B4-BE49-F238E27FC236}">
                  <a16:creationId xmlns:a16="http://schemas.microsoft.com/office/drawing/2014/main" id="{C6EB104D-FCD3-37FF-D121-D6D24F17709E}"/>
                </a:ext>
              </a:extLst>
            </p:cNvPr>
            <p:cNvSpPr>
              <a:spLocks/>
            </p:cNvSpPr>
            <p:nvPr/>
          </p:nvSpPr>
          <p:spPr bwMode="auto">
            <a:xfrm rot="314881">
              <a:off x="8228482" y="3685991"/>
              <a:ext cx="21525" cy="6816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20" name="Freeform: Shape 19">
              <a:extLst>
                <a:ext uri="{FF2B5EF4-FFF2-40B4-BE49-F238E27FC236}">
                  <a16:creationId xmlns:a16="http://schemas.microsoft.com/office/drawing/2014/main" id="{A4F2488D-2A46-94A4-8F3D-189AC29E327E}"/>
                </a:ext>
              </a:extLst>
            </p:cNvPr>
            <p:cNvSpPr>
              <a:spLocks noChangeAspect="1"/>
            </p:cNvSpPr>
            <p:nvPr/>
          </p:nvSpPr>
          <p:spPr bwMode="auto">
            <a:xfrm rot="11114881" flipV="1">
              <a:off x="8370286" y="3748475"/>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21" name="Freeform 292">
              <a:extLst>
                <a:ext uri="{FF2B5EF4-FFF2-40B4-BE49-F238E27FC236}">
                  <a16:creationId xmlns:a16="http://schemas.microsoft.com/office/drawing/2014/main" id="{51C1158F-2964-E877-7DEF-E9691271C5CF}"/>
                </a:ext>
              </a:extLst>
            </p:cNvPr>
            <p:cNvSpPr>
              <a:spLocks/>
            </p:cNvSpPr>
            <p:nvPr/>
          </p:nvSpPr>
          <p:spPr bwMode="auto">
            <a:xfrm rot="314881">
              <a:off x="8299943" y="3761466"/>
              <a:ext cx="21525" cy="6816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22" name="Freeform 360">
              <a:extLst>
                <a:ext uri="{FF2B5EF4-FFF2-40B4-BE49-F238E27FC236}">
                  <a16:creationId xmlns:a16="http://schemas.microsoft.com/office/drawing/2014/main" id="{5A2E4980-608B-F91A-58B1-FC221060D934}"/>
                </a:ext>
              </a:extLst>
            </p:cNvPr>
            <p:cNvSpPr>
              <a:spLocks noEditPoints="1"/>
            </p:cNvSpPr>
            <p:nvPr/>
          </p:nvSpPr>
          <p:spPr bwMode="auto">
            <a:xfrm rot="314881">
              <a:off x="8006557" y="3569346"/>
              <a:ext cx="43381" cy="69173"/>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23" name="Freeform 292">
              <a:extLst>
                <a:ext uri="{FF2B5EF4-FFF2-40B4-BE49-F238E27FC236}">
                  <a16:creationId xmlns:a16="http://schemas.microsoft.com/office/drawing/2014/main" id="{206CDFC0-61D4-F234-B965-A94A74B38726}"/>
                </a:ext>
              </a:extLst>
            </p:cNvPr>
            <p:cNvSpPr>
              <a:spLocks/>
            </p:cNvSpPr>
            <p:nvPr/>
          </p:nvSpPr>
          <p:spPr bwMode="auto">
            <a:xfrm rot="314881">
              <a:off x="8068132" y="3483205"/>
              <a:ext cx="21104" cy="6683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24" name="Freeform 291">
              <a:extLst>
                <a:ext uri="{FF2B5EF4-FFF2-40B4-BE49-F238E27FC236}">
                  <a16:creationId xmlns:a16="http://schemas.microsoft.com/office/drawing/2014/main" id="{D5DABC1C-B1B5-5703-8D7C-931E272BFDBD}"/>
                </a:ext>
              </a:extLst>
            </p:cNvPr>
            <p:cNvSpPr>
              <a:spLocks noEditPoints="1"/>
            </p:cNvSpPr>
            <p:nvPr/>
          </p:nvSpPr>
          <p:spPr bwMode="auto">
            <a:xfrm rot="314881">
              <a:off x="8068965" y="3604658"/>
              <a:ext cx="50880" cy="83388"/>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25" name="Freeform 360">
              <a:extLst>
                <a:ext uri="{FF2B5EF4-FFF2-40B4-BE49-F238E27FC236}">
                  <a16:creationId xmlns:a16="http://schemas.microsoft.com/office/drawing/2014/main" id="{6E647AE8-2EB9-989E-ADC7-42DBD1B4C6B8}"/>
                </a:ext>
              </a:extLst>
            </p:cNvPr>
            <p:cNvSpPr>
              <a:spLocks noEditPoints="1"/>
            </p:cNvSpPr>
            <p:nvPr/>
          </p:nvSpPr>
          <p:spPr bwMode="auto">
            <a:xfrm rot="314881">
              <a:off x="8281620" y="3653255"/>
              <a:ext cx="43381" cy="69173"/>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26" name="Freeform 291">
              <a:extLst>
                <a:ext uri="{FF2B5EF4-FFF2-40B4-BE49-F238E27FC236}">
                  <a16:creationId xmlns:a16="http://schemas.microsoft.com/office/drawing/2014/main" id="{771BABDC-E0FC-C01E-5AAE-C9F32E87F910}"/>
                </a:ext>
              </a:extLst>
            </p:cNvPr>
            <p:cNvSpPr>
              <a:spLocks noEditPoints="1"/>
            </p:cNvSpPr>
            <p:nvPr/>
          </p:nvSpPr>
          <p:spPr bwMode="auto">
            <a:xfrm rot="314881">
              <a:off x="7998758" y="3496255"/>
              <a:ext cx="42208" cy="69173"/>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27" name="Freeform 360">
              <a:extLst>
                <a:ext uri="{FF2B5EF4-FFF2-40B4-BE49-F238E27FC236}">
                  <a16:creationId xmlns:a16="http://schemas.microsoft.com/office/drawing/2014/main" id="{D1C18D8B-62D7-5A29-EF37-E018209D92FD}"/>
                </a:ext>
              </a:extLst>
            </p:cNvPr>
            <p:cNvSpPr>
              <a:spLocks noEditPoints="1"/>
            </p:cNvSpPr>
            <p:nvPr/>
          </p:nvSpPr>
          <p:spPr bwMode="auto">
            <a:xfrm rot="314881">
              <a:off x="8125282" y="3557715"/>
              <a:ext cx="45719" cy="69173"/>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28" name="Freeform: Shape 27">
              <a:extLst>
                <a:ext uri="{FF2B5EF4-FFF2-40B4-BE49-F238E27FC236}">
                  <a16:creationId xmlns:a16="http://schemas.microsoft.com/office/drawing/2014/main" id="{B9865A1B-6523-08D9-6AF3-4D47AF0D4E9C}"/>
                </a:ext>
              </a:extLst>
            </p:cNvPr>
            <p:cNvSpPr>
              <a:spLocks noChangeAspect="1"/>
            </p:cNvSpPr>
            <p:nvPr/>
          </p:nvSpPr>
          <p:spPr bwMode="auto">
            <a:xfrm rot="10800000" flipV="1">
              <a:off x="8187396" y="3589037"/>
              <a:ext cx="42572" cy="70700"/>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78D7"/>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29" name="Freeform 292">
              <a:extLst>
                <a:ext uri="{FF2B5EF4-FFF2-40B4-BE49-F238E27FC236}">
                  <a16:creationId xmlns:a16="http://schemas.microsoft.com/office/drawing/2014/main" id="{E3616B17-96DE-B3E8-DCBF-AC7CBED67FD8}"/>
                </a:ext>
              </a:extLst>
            </p:cNvPr>
            <p:cNvSpPr>
              <a:spLocks/>
            </p:cNvSpPr>
            <p:nvPr/>
          </p:nvSpPr>
          <p:spPr bwMode="auto">
            <a:xfrm>
              <a:off x="8166251" y="3664406"/>
              <a:ext cx="18915" cy="63525"/>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30" name="Freeform 292">
              <a:extLst>
                <a:ext uri="{FF2B5EF4-FFF2-40B4-BE49-F238E27FC236}">
                  <a16:creationId xmlns:a16="http://schemas.microsoft.com/office/drawing/2014/main" id="{4E1773C7-A762-FAF0-AED6-5675B21E0CF1}"/>
                </a:ext>
              </a:extLst>
            </p:cNvPr>
            <p:cNvSpPr>
              <a:spLocks/>
            </p:cNvSpPr>
            <p:nvPr/>
          </p:nvSpPr>
          <p:spPr bwMode="auto">
            <a:xfrm rot="21542878">
              <a:off x="8637407" y="3078914"/>
              <a:ext cx="35239" cy="111584"/>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31" name="Freeform: Shape 30">
              <a:extLst>
                <a:ext uri="{FF2B5EF4-FFF2-40B4-BE49-F238E27FC236}">
                  <a16:creationId xmlns:a16="http://schemas.microsoft.com/office/drawing/2014/main" id="{3920CF69-374D-1F86-1A2E-A9B976BC77BE}"/>
                </a:ext>
              </a:extLst>
            </p:cNvPr>
            <p:cNvSpPr>
              <a:spLocks noChangeAspect="1"/>
            </p:cNvSpPr>
            <p:nvPr/>
          </p:nvSpPr>
          <p:spPr bwMode="auto">
            <a:xfrm rot="10742878" flipV="1">
              <a:off x="8574007" y="3117094"/>
              <a:ext cx="43805" cy="68593"/>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78D7"/>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32" name="Freeform: Shape 31">
              <a:extLst>
                <a:ext uri="{FF2B5EF4-FFF2-40B4-BE49-F238E27FC236}">
                  <a16:creationId xmlns:a16="http://schemas.microsoft.com/office/drawing/2014/main" id="{57A89BE2-EFCF-10D0-63B2-D7319A8EDD56}"/>
                </a:ext>
              </a:extLst>
            </p:cNvPr>
            <p:cNvSpPr>
              <a:spLocks noChangeAspect="1"/>
            </p:cNvSpPr>
            <p:nvPr/>
          </p:nvSpPr>
          <p:spPr bwMode="auto">
            <a:xfrm rot="10742878" flipV="1">
              <a:off x="8730306" y="3121566"/>
              <a:ext cx="43805" cy="68593"/>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78D7"/>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33" name="Freeform: Shape 32">
              <a:extLst>
                <a:ext uri="{FF2B5EF4-FFF2-40B4-BE49-F238E27FC236}">
                  <a16:creationId xmlns:a16="http://schemas.microsoft.com/office/drawing/2014/main" id="{40184EF6-F5FC-C8F7-F756-2301683C053C}"/>
                </a:ext>
              </a:extLst>
            </p:cNvPr>
            <p:cNvSpPr>
              <a:spLocks noChangeAspect="1"/>
            </p:cNvSpPr>
            <p:nvPr/>
          </p:nvSpPr>
          <p:spPr bwMode="auto">
            <a:xfrm rot="10742878" flipV="1">
              <a:off x="8608916" y="3199017"/>
              <a:ext cx="43805" cy="68593"/>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34" name="Freeform: Shape 33">
              <a:extLst>
                <a:ext uri="{FF2B5EF4-FFF2-40B4-BE49-F238E27FC236}">
                  <a16:creationId xmlns:a16="http://schemas.microsoft.com/office/drawing/2014/main" id="{ECABE1BC-790A-34F5-C91D-7FB263B0283B}"/>
                </a:ext>
              </a:extLst>
            </p:cNvPr>
            <p:cNvSpPr>
              <a:spLocks noChangeAspect="1"/>
            </p:cNvSpPr>
            <p:nvPr/>
          </p:nvSpPr>
          <p:spPr bwMode="auto">
            <a:xfrm rot="10742878" flipV="1">
              <a:off x="8659896" y="3353380"/>
              <a:ext cx="43805" cy="68593"/>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35" name="Freeform 292">
              <a:extLst>
                <a:ext uri="{FF2B5EF4-FFF2-40B4-BE49-F238E27FC236}">
                  <a16:creationId xmlns:a16="http://schemas.microsoft.com/office/drawing/2014/main" id="{79566578-A1E6-5B99-CFA3-23453FBFCDDA}"/>
                </a:ext>
              </a:extLst>
            </p:cNvPr>
            <p:cNvSpPr>
              <a:spLocks/>
            </p:cNvSpPr>
            <p:nvPr/>
          </p:nvSpPr>
          <p:spPr bwMode="auto">
            <a:xfrm rot="21542878">
              <a:off x="8689800" y="3013299"/>
              <a:ext cx="21525" cy="6816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36" name="Freeform 292">
              <a:extLst>
                <a:ext uri="{FF2B5EF4-FFF2-40B4-BE49-F238E27FC236}">
                  <a16:creationId xmlns:a16="http://schemas.microsoft.com/office/drawing/2014/main" id="{12576495-76E1-46D9-5E5A-F45006864E84}"/>
                </a:ext>
              </a:extLst>
            </p:cNvPr>
            <p:cNvSpPr>
              <a:spLocks/>
            </p:cNvSpPr>
            <p:nvPr/>
          </p:nvSpPr>
          <p:spPr bwMode="auto">
            <a:xfrm rot="21542878">
              <a:off x="8596702" y="3291608"/>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37" name="Freeform 292">
              <a:extLst>
                <a:ext uri="{FF2B5EF4-FFF2-40B4-BE49-F238E27FC236}">
                  <a16:creationId xmlns:a16="http://schemas.microsoft.com/office/drawing/2014/main" id="{CB19B3EC-3790-D776-6A25-0184B2D30984}"/>
                </a:ext>
              </a:extLst>
            </p:cNvPr>
            <p:cNvSpPr>
              <a:spLocks/>
            </p:cNvSpPr>
            <p:nvPr/>
          </p:nvSpPr>
          <p:spPr bwMode="auto">
            <a:xfrm rot="21542878">
              <a:off x="8701128" y="3226480"/>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38" name="Freeform 292">
              <a:extLst>
                <a:ext uri="{FF2B5EF4-FFF2-40B4-BE49-F238E27FC236}">
                  <a16:creationId xmlns:a16="http://schemas.microsoft.com/office/drawing/2014/main" id="{C0791B20-C7CC-CCCA-6FC8-E0FC02ABCD9E}"/>
                </a:ext>
              </a:extLst>
            </p:cNvPr>
            <p:cNvSpPr>
              <a:spLocks/>
            </p:cNvSpPr>
            <p:nvPr/>
          </p:nvSpPr>
          <p:spPr bwMode="auto">
            <a:xfrm rot="21542878">
              <a:off x="8703205" y="3431626"/>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39" name="Freeform 292">
              <a:extLst>
                <a:ext uri="{FF2B5EF4-FFF2-40B4-BE49-F238E27FC236}">
                  <a16:creationId xmlns:a16="http://schemas.microsoft.com/office/drawing/2014/main" id="{6F94CAEA-5014-6612-ACFB-1AFA0CEC9612}"/>
                </a:ext>
              </a:extLst>
            </p:cNvPr>
            <p:cNvSpPr>
              <a:spLocks/>
            </p:cNvSpPr>
            <p:nvPr/>
          </p:nvSpPr>
          <p:spPr bwMode="auto">
            <a:xfrm rot="21542878">
              <a:off x="8647790" y="3280353"/>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40" name="Freeform 292">
              <a:extLst>
                <a:ext uri="{FF2B5EF4-FFF2-40B4-BE49-F238E27FC236}">
                  <a16:creationId xmlns:a16="http://schemas.microsoft.com/office/drawing/2014/main" id="{C2FDAFD0-755D-89D4-103C-F708B39586BE}"/>
                </a:ext>
              </a:extLst>
            </p:cNvPr>
            <p:cNvSpPr>
              <a:spLocks/>
            </p:cNvSpPr>
            <p:nvPr/>
          </p:nvSpPr>
          <p:spPr bwMode="auto">
            <a:xfrm rot="21542878">
              <a:off x="8633662" y="3451873"/>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41" name="Freeform: Shape 40">
              <a:extLst>
                <a:ext uri="{FF2B5EF4-FFF2-40B4-BE49-F238E27FC236}">
                  <a16:creationId xmlns:a16="http://schemas.microsoft.com/office/drawing/2014/main" id="{A52043F3-9DD5-72E4-F847-D12619352090}"/>
                </a:ext>
              </a:extLst>
            </p:cNvPr>
            <p:cNvSpPr>
              <a:spLocks noChangeAspect="1"/>
            </p:cNvSpPr>
            <p:nvPr/>
          </p:nvSpPr>
          <p:spPr bwMode="auto">
            <a:xfrm rot="10742878" flipV="1">
              <a:off x="8793132" y="3085378"/>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42" name="Freeform 292">
              <a:extLst>
                <a:ext uri="{FF2B5EF4-FFF2-40B4-BE49-F238E27FC236}">
                  <a16:creationId xmlns:a16="http://schemas.microsoft.com/office/drawing/2014/main" id="{28A0673E-54AE-4AEC-05F8-1C71E95060A5}"/>
                </a:ext>
              </a:extLst>
            </p:cNvPr>
            <p:cNvSpPr>
              <a:spLocks/>
            </p:cNvSpPr>
            <p:nvPr/>
          </p:nvSpPr>
          <p:spPr bwMode="auto">
            <a:xfrm rot="21542878">
              <a:off x="8780916" y="3177971"/>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43" name="Freeform 292">
              <a:extLst>
                <a:ext uri="{FF2B5EF4-FFF2-40B4-BE49-F238E27FC236}">
                  <a16:creationId xmlns:a16="http://schemas.microsoft.com/office/drawing/2014/main" id="{EC85095F-C5FB-1CEA-BC1D-74DDDC7E6DFA}"/>
                </a:ext>
              </a:extLst>
            </p:cNvPr>
            <p:cNvSpPr>
              <a:spLocks/>
            </p:cNvSpPr>
            <p:nvPr/>
          </p:nvSpPr>
          <p:spPr bwMode="auto">
            <a:xfrm rot="21542878">
              <a:off x="8820355" y="3369305"/>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44" name="Freeform: Shape 43">
              <a:extLst>
                <a:ext uri="{FF2B5EF4-FFF2-40B4-BE49-F238E27FC236}">
                  <a16:creationId xmlns:a16="http://schemas.microsoft.com/office/drawing/2014/main" id="{BAA26BB9-4AD5-10AC-7C3B-2762867CB769}"/>
                </a:ext>
              </a:extLst>
            </p:cNvPr>
            <p:cNvSpPr>
              <a:spLocks noChangeAspect="1"/>
            </p:cNvSpPr>
            <p:nvPr/>
          </p:nvSpPr>
          <p:spPr bwMode="auto">
            <a:xfrm rot="10742878" flipV="1">
              <a:off x="8774134" y="3419125"/>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45" name="Freeform 291">
              <a:extLst>
                <a:ext uri="{FF2B5EF4-FFF2-40B4-BE49-F238E27FC236}">
                  <a16:creationId xmlns:a16="http://schemas.microsoft.com/office/drawing/2014/main" id="{CCB2E995-A14B-0735-CB2F-04BB122E176E}"/>
                </a:ext>
              </a:extLst>
            </p:cNvPr>
            <p:cNvSpPr>
              <a:spLocks noEditPoints="1"/>
            </p:cNvSpPr>
            <p:nvPr/>
          </p:nvSpPr>
          <p:spPr bwMode="auto">
            <a:xfrm rot="21542878">
              <a:off x="8731315" y="3319264"/>
              <a:ext cx="50880" cy="83388"/>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46" name="Freeform: Shape 45">
              <a:extLst>
                <a:ext uri="{FF2B5EF4-FFF2-40B4-BE49-F238E27FC236}">
                  <a16:creationId xmlns:a16="http://schemas.microsoft.com/office/drawing/2014/main" id="{301EF9E5-AE5F-AB99-9AA8-0556D4CE5F48}"/>
                </a:ext>
              </a:extLst>
            </p:cNvPr>
            <p:cNvSpPr>
              <a:spLocks noChangeAspect="1"/>
            </p:cNvSpPr>
            <p:nvPr/>
          </p:nvSpPr>
          <p:spPr bwMode="auto">
            <a:xfrm rot="11114881" flipV="1">
              <a:off x="7782605" y="3386661"/>
              <a:ext cx="43805" cy="68593"/>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47" name="Freeform 292">
              <a:extLst>
                <a:ext uri="{FF2B5EF4-FFF2-40B4-BE49-F238E27FC236}">
                  <a16:creationId xmlns:a16="http://schemas.microsoft.com/office/drawing/2014/main" id="{524A485E-A7AF-D68A-EF2E-82DC90F62DD5}"/>
                </a:ext>
              </a:extLst>
            </p:cNvPr>
            <p:cNvSpPr>
              <a:spLocks/>
            </p:cNvSpPr>
            <p:nvPr/>
          </p:nvSpPr>
          <p:spPr bwMode="auto">
            <a:xfrm rot="314881">
              <a:off x="7729156" y="3313557"/>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48" name="Freeform 292">
              <a:extLst>
                <a:ext uri="{FF2B5EF4-FFF2-40B4-BE49-F238E27FC236}">
                  <a16:creationId xmlns:a16="http://schemas.microsoft.com/office/drawing/2014/main" id="{CA507AAF-5FED-D3CF-8189-4F87B24D1907}"/>
                </a:ext>
              </a:extLst>
            </p:cNvPr>
            <p:cNvSpPr>
              <a:spLocks/>
            </p:cNvSpPr>
            <p:nvPr/>
          </p:nvSpPr>
          <p:spPr bwMode="auto">
            <a:xfrm rot="314881">
              <a:off x="7922739" y="3528411"/>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49" name="Freeform 292">
              <a:extLst>
                <a:ext uri="{FF2B5EF4-FFF2-40B4-BE49-F238E27FC236}">
                  <a16:creationId xmlns:a16="http://schemas.microsoft.com/office/drawing/2014/main" id="{05102326-C5E4-B8F1-5A67-EA77212AB4E8}"/>
                </a:ext>
              </a:extLst>
            </p:cNvPr>
            <p:cNvSpPr>
              <a:spLocks/>
            </p:cNvSpPr>
            <p:nvPr/>
          </p:nvSpPr>
          <p:spPr bwMode="auto">
            <a:xfrm rot="314881">
              <a:off x="7780195" y="3474652"/>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50" name="Freeform 292">
              <a:extLst>
                <a:ext uri="{FF2B5EF4-FFF2-40B4-BE49-F238E27FC236}">
                  <a16:creationId xmlns:a16="http://schemas.microsoft.com/office/drawing/2014/main" id="{9DC44E1D-F653-EC21-2D42-58B0E6641D08}"/>
                </a:ext>
              </a:extLst>
            </p:cNvPr>
            <p:cNvSpPr>
              <a:spLocks/>
            </p:cNvSpPr>
            <p:nvPr/>
          </p:nvSpPr>
          <p:spPr bwMode="auto">
            <a:xfrm rot="314881">
              <a:off x="7783889" y="3310616"/>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51" name="Freeform 292">
              <a:extLst>
                <a:ext uri="{FF2B5EF4-FFF2-40B4-BE49-F238E27FC236}">
                  <a16:creationId xmlns:a16="http://schemas.microsoft.com/office/drawing/2014/main" id="{6D18614E-8FF2-3394-D387-B7DD19B4E522}"/>
                </a:ext>
              </a:extLst>
            </p:cNvPr>
            <p:cNvSpPr>
              <a:spLocks/>
            </p:cNvSpPr>
            <p:nvPr/>
          </p:nvSpPr>
          <p:spPr bwMode="auto">
            <a:xfrm rot="314881">
              <a:off x="7718909" y="3478452"/>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52" name="Freeform 292">
              <a:extLst>
                <a:ext uri="{FF2B5EF4-FFF2-40B4-BE49-F238E27FC236}">
                  <a16:creationId xmlns:a16="http://schemas.microsoft.com/office/drawing/2014/main" id="{F448D1F9-0A62-2B57-9049-FF0B73525065}"/>
                </a:ext>
              </a:extLst>
            </p:cNvPr>
            <p:cNvSpPr>
              <a:spLocks/>
            </p:cNvSpPr>
            <p:nvPr/>
          </p:nvSpPr>
          <p:spPr bwMode="auto">
            <a:xfrm rot="314881">
              <a:off x="7938776" y="3427668"/>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53" name="Freeform: Shape 52">
              <a:extLst>
                <a:ext uri="{FF2B5EF4-FFF2-40B4-BE49-F238E27FC236}">
                  <a16:creationId xmlns:a16="http://schemas.microsoft.com/office/drawing/2014/main" id="{043A4AA2-E1E5-B557-E883-48946CF2FAC9}"/>
                </a:ext>
              </a:extLst>
            </p:cNvPr>
            <p:cNvSpPr>
              <a:spLocks noChangeAspect="1"/>
            </p:cNvSpPr>
            <p:nvPr/>
          </p:nvSpPr>
          <p:spPr bwMode="auto">
            <a:xfrm rot="11114881" flipV="1">
              <a:off x="7844946" y="3485315"/>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54" name="Freeform 291">
              <a:extLst>
                <a:ext uri="{FF2B5EF4-FFF2-40B4-BE49-F238E27FC236}">
                  <a16:creationId xmlns:a16="http://schemas.microsoft.com/office/drawing/2014/main" id="{437254E1-C659-6B10-4C51-38A84EE086D0}"/>
                </a:ext>
              </a:extLst>
            </p:cNvPr>
            <p:cNvSpPr>
              <a:spLocks noEditPoints="1"/>
            </p:cNvSpPr>
            <p:nvPr/>
          </p:nvSpPr>
          <p:spPr bwMode="auto">
            <a:xfrm rot="314881">
              <a:off x="7857481" y="3365706"/>
              <a:ext cx="50880" cy="83388"/>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55" name="Freeform: Shape 54">
              <a:extLst>
                <a:ext uri="{FF2B5EF4-FFF2-40B4-BE49-F238E27FC236}">
                  <a16:creationId xmlns:a16="http://schemas.microsoft.com/office/drawing/2014/main" id="{098FAB6F-8EE4-E745-28A5-119C1DF4F97D}"/>
                </a:ext>
              </a:extLst>
            </p:cNvPr>
            <p:cNvSpPr>
              <a:spLocks noChangeAspect="1"/>
            </p:cNvSpPr>
            <p:nvPr/>
          </p:nvSpPr>
          <p:spPr bwMode="auto">
            <a:xfrm rot="11114881" flipV="1">
              <a:off x="7583642" y="3390929"/>
              <a:ext cx="43805" cy="68593"/>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56" name="Freeform 292">
              <a:extLst>
                <a:ext uri="{FF2B5EF4-FFF2-40B4-BE49-F238E27FC236}">
                  <a16:creationId xmlns:a16="http://schemas.microsoft.com/office/drawing/2014/main" id="{A5F85CA9-F16D-1CE1-BC95-CB6837D5C4DB}"/>
                </a:ext>
              </a:extLst>
            </p:cNvPr>
            <p:cNvSpPr>
              <a:spLocks/>
            </p:cNvSpPr>
            <p:nvPr/>
          </p:nvSpPr>
          <p:spPr bwMode="auto">
            <a:xfrm rot="314881">
              <a:off x="7530193" y="3317825"/>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57" name="Freeform 292">
              <a:extLst>
                <a:ext uri="{FF2B5EF4-FFF2-40B4-BE49-F238E27FC236}">
                  <a16:creationId xmlns:a16="http://schemas.microsoft.com/office/drawing/2014/main" id="{299367B8-A538-AD51-2362-49033611831A}"/>
                </a:ext>
              </a:extLst>
            </p:cNvPr>
            <p:cNvSpPr>
              <a:spLocks/>
            </p:cNvSpPr>
            <p:nvPr/>
          </p:nvSpPr>
          <p:spPr bwMode="auto">
            <a:xfrm rot="314881">
              <a:off x="7644188" y="3271440"/>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58" name="Freeform 292">
              <a:extLst>
                <a:ext uri="{FF2B5EF4-FFF2-40B4-BE49-F238E27FC236}">
                  <a16:creationId xmlns:a16="http://schemas.microsoft.com/office/drawing/2014/main" id="{97FBE47E-93C5-6E10-7A89-BC047775295E}"/>
                </a:ext>
              </a:extLst>
            </p:cNvPr>
            <p:cNvSpPr>
              <a:spLocks/>
            </p:cNvSpPr>
            <p:nvPr/>
          </p:nvSpPr>
          <p:spPr bwMode="auto">
            <a:xfrm rot="314881">
              <a:off x="7584926" y="3314884"/>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59" name="Freeform 292">
              <a:extLst>
                <a:ext uri="{FF2B5EF4-FFF2-40B4-BE49-F238E27FC236}">
                  <a16:creationId xmlns:a16="http://schemas.microsoft.com/office/drawing/2014/main" id="{5690E692-1176-CE53-4103-9E2A2A5490C5}"/>
                </a:ext>
              </a:extLst>
            </p:cNvPr>
            <p:cNvSpPr>
              <a:spLocks/>
            </p:cNvSpPr>
            <p:nvPr/>
          </p:nvSpPr>
          <p:spPr bwMode="auto">
            <a:xfrm rot="314881">
              <a:off x="7519190" y="3442293"/>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60" name="Freeform 292">
              <a:extLst>
                <a:ext uri="{FF2B5EF4-FFF2-40B4-BE49-F238E27FC236}">
                  <a16:creationId xmlns:a16="http://schemas.microsoft.com/office/drawing/2014/main" id="{D21C8143-C309-722A-5A1B-8E2F3C5BF827}"/>
                </a:ext>
              </a:extLst>
            </p:cNvPr>
            <p:cNvSpPr>
              <a:spLocks/>
            </p:cNvSpPr>
            <p:nvPr/>
          </p:nvSpPr>
          <p:spPr bwMode="auto">
            <a:xfrm rot="314881">
              <a:off x="7642913" y="3469107"/>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61" name="Freeform: Shape 60">
              <a:extLst>
                <a:ext uri="{FF2B5EF4-FFF2-40B4-BE49-F238E27FC236}">
                  <a16:creationId xmlns:a16="http://schemas.microsoft.com/office/drawing/2014/main" id="{B0010D11-2751-9DBB-B9D0-D2A1CBB2808D}"/>
                </a:ext>
              </a:extLst>
            </p:cNvPr>
            <p:cNvSpPr>
              <a:spLocks noChangeAspect="1"/>
            </p:cNvSpPr>
            <p:nvPr/>
          </p:nvSpPr>
          <p:spPr bwMode="auto">
            <a:xfrm rot="11114881" flipV="1">
              <a:off x="7553405" y="3470391"/>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62" name="Freeform 291">
              <a:extLst>
                <a:ext uri="{FF2B5EF4-FFF2-40B4-BE49-F238E27FC236}">
                  <a16:creationId xmlns:a16="http://schemas.microsoft.com/office/drawing/2014/main" id="{2B5E669C-372C-C311-3501-B3FDE6A9D232}"/>
                </a:ext>
              </a:extLst>
            </p:cNvPr>
            <p:cNvSpPr>
              <a:spLocks noEditPoints="1"/>
            </p:cNvSpPr>
            <p:nvPr/>
          </p:nvSpPr>
          <p:spPr bwMode="auto">
            <a:xfrm rot="314881">
              <a:off x="7658518" y="3369974"/>
              <a:ext cx="50880" cy="83388"/>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63" name="Freeform 292">
              <a:extLst>
                <a:ext uri="{FF2B5EF4-FFF2-40B4-BE49-F238E27FC236}">
                  <a16:creationId xmlns:a16="http://schemas.microsoft.com/office/drawing/2014/main" id="{1C72B875-6026-EF23-98C3-04489A74DF3D}"/>
                </a:ext>
              </a:extLst>
            </p:cNvPr>
            <p:cNvSpPr>
              <a:spLocks/>
            </p:cNvSpPr>
            <p:nvPr/>
          </p:nvSpPr>
          <p:spPr bwMode="auto">
            <a:xfrm rot="314881">
              <a:off x="8431566" y="4020721"/>
              <a:ext cx="21525" cy="6816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64" name="Freeform: Shape 63">
              <a:extLst>
                <a:ext uri="{FF2B5EF4-FFF2-40B4-BE49-F238E27FC236}">
                  <a16:creationId xmlns:a16="http://schemas.microsoft.com/office/drawing/2014/main" id="{0B8A5E20-FF93-0D16-0164-D24645E55CBB}"/>
                </a:ext>
              </a:extLst>
            </p:cNvPr>
            <p:cNvSpPr>
              <a:spLocks noChangeAspect="1"/>
            </p:cNvSpPr>
            <p:nvPr/>
          </p:nvSpPr>
          <p:spPr bwMode="auto">
            <a:xfrm rot="11114881" flipV="1">
              <a:off x="8388927" y="3938478"/>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65" name="Freeform 360">
              <a:extLst>
                <a:ext uri="{FF2B5EF4-FFF2-40B4-BE49-F238E27FC236}">
                  <a16:creationId xmlns:a16="http://schemas.microsoft.com/office/drawing/2014/main" id="{DE467A6F-E6C6-72F7-4A97-A9BFD4883F01}"/>
                </a:ext>
              </a:extLst>
            </p:cNvPr>
            <p:cNvSpPr>
              <a:spLocks noEditPoints="1"/>
            </p:cNvSpPr>
            <p:nvPr/>
          </p:nvSpPr>
          <p:spPr bwMode="auto">
            <a:xfrm rot="314881">
              <a:off x="8195041" y="4065156"/>
              <a:ext cx="43381" cy="69173"/>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66" name="Freeform 292">
              <a:extLst>
                <a:ext uri="{FF2B5EF4-FFF2-40B4-BE49-F238E27FC236}">
                  <a16:creationId xmlns:a16="http://schemas.microsoft.com/office/drawing/2014/main" id="{5A0CFD27-D0F4-84EA-F2CA-7DE6E571112B}"/>
                </a:ext>
              </a:extLst>
            </p:cNvPr>
            <p:cNvSpPr>
              <a:spLocks/>
            </p:cNvSpPr>
            <p:nvPr/>
          </p:nvSpPr>
          <p:spPr bwMode="auto">
            <a:xfrm rot="314881">
              <a:off x="8268160" y="3930086"/>
              <a:ext cx="21104" cy="6683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67" name="Freeform 291">
              <a:extLst>
                <a:ext uri="{FF2B5EF4-FFF2-40B4-BE49-F238E27FC236}">
                  <a16:creationId xmlns:a16="http://schemas.microsoft.com/office/drawing/2014/main" id="{06A71C18-8F7A-51B7-918E-DAD30BF582D6}"/>
                </a:ext>
              </a:extLst>
            </p:cNvPr>
            <p:cNvSpPr>
              <a:spLocks noEditPoints="1"/>
            </p:cNvSpPr>
            <p:nvPr/>
          </p:nvSpPr>
          <p:spPr bwMode="auto">
            <a:xfrm rot="314881">
              <a:off x="8268993" y="4051539"/>
              <a:ext cx="50880" cy="83388"/>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68" name="Freeform 291">
              <a:extLst>
                <a:ext uri="{FF2B5EF4-FFF2-40B4-BE49-F238E27FC236}">
                  <a16:creationId xmlns:a16="http://schemas.microsoft.com/office/drawing/2014/main" id="{2834DFE4-2B63-7456-F022-72C584EBCD85}"/>
                </a:ext>
              </a:extLst>
            </p:cNvPr>
            <p:cNvSpPr>
              <a:spLocks noEditPoints="1"/>
            </p:cNvSpPr>
            <p:nvPr/>
          </p:nvSpPr>
          <p:spPr bwMode="auto">
            <a:xfrm rot="314881">
              <a:off x="8187242" y="3992065"/>
              <a:ext cx="42208" cy="69173"/>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69" name="Freeform 360">
              <a:extLst>
                <a:ext uri="{FF2B5EF4-FFF2-40B4-BE49-F238E27FC236}">
                  <a16:creationId xmlns:a16="http://schemas.microsoft.com/office/drawing/2014/main" id="{E7122DCA-879A-5D11-09D0-6D60B0BD2EF2}"/>
                </a:ext>
              </a:extLst>
            </p:cNvPr>
            <p:cNvSpPr>
              <a:spLocks noEditPoints="1"/>
            </p:cNvSpPr>
            <p:nvPr/>
          </p:nvSpPr>
          <p:spPr bwMode="auto">
            <a:xfrm rot="314881">
              <a:off x="8327042" y="3943229"/>
              <a:ext cx="45719" cy="69173"/>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70" name="Freeform: Shape 69">
              <a:extLst>
                <a:ext uri="{FF2B5EF4-FFF2-40B4-BE49-F238E27FC236}">
                  <a16:creationId xmlns:a16="http://schemas.microsoft.com/office/drawing/2014/main" id="{A90FCAB6-3057-A699-8031-273AFFEEA173}"/>
                </a:ext>
              </a:extLst>
            </p:cNvPr>
            <p:cNvSpPr>
              <a:spLocks noChangeAspect="1"/>
            </p:cNvSpPr>
            <p:nvPr/>
          </p:nvSpPr>
          <p:spPr bwMode="auto">
            <a:xfrm rot="10800000" flipV="1">
              <a:off x="8447837" y="3921985"/>
              <a:ext cx="42572" cy="70700"/>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78D7"/>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71" name="Freeform 292">
              <a:extLst>
                <a:ext uri="{FF2B5EF4-FFF2-40B4-BE49-F238E27FC236}">
                  <a16:creationId xmlns:a16="http://schemas.microsoft.com/office/drawing/2014/main" id="{1DAB7FAA-2208-7309-E3F9-29FFD13E0B1E}"/>
                </a:ext>
              </a:extLst>
            </p:cNvPr>
            <p:cNvSpPr>
              <a:spLocks/>
            </p:cNvSpPr>
            <p:nvPr/>
          </p:nvSpPr>
          <p:spPr bwMode="auto">
            <a:xfrm>
              <a:off x="8368011" y="4049920"/>
              <a:ext cx="18915" cy="63525"/>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72" name="Freeform: Shape 71">
              <a:extLst>
                <a:ext uri="{FF2B5EF4-FFF2-40B4-BE49-F238E27FC236}">
                  <a16:creationId xmlns:a16="http://schemas.microsoft.com/office/drawing/2014/main" id="{C0480F7F-F681-66BC-9C43-24E56433DA41}"/>
                </a:ext>
              </a:extLst>
            </p:cNvPr>
            <p:cNvSpPr>
              <a:spLocks noChangeAspect="1"/>
            </p:cNvSpPr>
            <p:nvPr/>
          </p:nvSpPr>
          <p:spPr bwMode="auto">
            <a:xfrm rot="11114881" flipV="1">
              <a:off x="7989064" y="4095376"/>
              <a:ext cx="43805" cy="68593"/>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73" name="Freeform 292">
              <a:extLst>
                <a:ext uri="{FF2B5EF4-FFF2-40B4-BE49-F238E27FC236}">
                  <a16:creationId xmlns:a16="http://schemas.microsoft.com/office/drawing/2014/main" id="{E48EC49C-C604-755B-3568-650D3E5F97C5}"/>
                </a:ext>
              </a:extLst>
            </p:cNvPr>
            <p:cNvSpPr>
              <a:spLocks/>
            </p:cNvSpPr>
            <p:nvPr/>
          </p:nvSpPr>
          <p:spPr bwMode="auto">
            <a:xfrm rot="314881">
              <a:off x="7931557" y="4093958"/>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74" name="Freeform 292">
              <a:extLst>
                <a:ext uri="{FF2B5EF4-FFF2-40B4-BE49-F238E27FC236}">
                  <a16:creationId xmlns:a16="http://schemas.microsoft.com/office/drawing/2014/main" id="{7651C32B-0F56-02B0-73E3-95A8E9BFB120}"/>
                </a:ext>
              </a:extLst>
            </p:cNvPr>
            <p:cNvSpPr>
              <a:spLocks/>
            </p:cNvSpPr>
            <p:nvPr/>
          </p:nvSpPr>
          <p:spPr bwMode="auto">
            <a:xfrm rot="314881">
              <a:off x="8119252" y="4093203"/>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75" name="Freeform 292">
              <a:extLst>
                <a:ext uri="{FF2B5EF4-FFF2-40B4-BE49-F238E27FC236}">
                  <a16:creationId xmlns:a16="http://schemas.microsoft.com/office/drawing/2014/main" id="{47EF668A-CA08-BD60-20CE-85C7402FA356}"/>
                </a:ext>
              </a:extLst>
            </p:cNvPr>
            <p:cNvSpPr>
              <a:spLocks/>
            </p:cNvSpPr>
            <p:nvPr/>
          </p:nvSpPr>
          <p:spPr bwMode="auto">
            <a:xfrm rot="314881">
              <a:off x="7984330" y="4196895"/>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76" name="Freeform 292">
              <a:extLst>
                <a:ext uri="{FF2B5EF4-FFF2-40B4-BE49-F238E27FC236}">
                  <a16:creationId xmlns:a16="http://schemas.microsoft.com/office/drawing/2014/main" id="{C8CE1308-EC57-D912-E8D5-0B9512AF8F99}"/>
                </a:ext>
              </a:extLst>
            </p:cNvPr>
            <p:cNvSpPr>
              <a:spLocks/>
            </p:cNvSpPr>
            <p:nvPr/>
          </p:nvSpPr>
          <p:spPr bwMode="auto">
            <a:xfrm rot="314881">
              <a:off x="7990348" y="4019331"/>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77" name="Freeform 292">
              <a:extLst>
                <a:ext uri="{FF2B5EF4-FFF2-40B4-BE49-F238E27FC236}">
                  <a16:creationId xmlns:a16="http://schemas.microsoft.com/office/drawing/2014/main" id="{D554A462-DB34-18AE-F27A-B2FA0D4EDD1E}"/>
                </a:ext>
              </a:extLst>
            </p:cNvPr>
            <p:cNvSpPr>
              <a:spLocks/>
            </p:cNvSpPr>
            <p:nvPr/>
          </p:nvSpPr>
          <p:spPr bwMode="auto">
            <a:xfrm rot="314881">
              <a:off x="7921310" y="4258853"/>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78" name="Freeform 292">
              <a:extLst>
                <a:ext uri="{FF2B5EF4-FFF2-40B4-BE49-F238E27FC236}">
                  <a16:creationId xmlns:a16="http://schemas.microsoft.com/office/drawing/2014/main" id="{07833D1C-E518-AA7B-1FC4-F2DCF4DA9DE5}"/>
                </a:ext>
              </a:extLst>
            </p:cNvPr>
            <p:cNvSpPr>
              <a:spLocks/>
            </p:cNvSpPr>
            <p:nvPr/>
          </p:nvSpPr>
          <p:spPr bwMode="auto">
            <a:xfrm rot="314881">
              <a:off x="8135289" y="3992460"/>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79" name="Freeform: Shape 78">
              <a:extLst>
                <a:ext uri="{FF2B5EF4-FFF2-40B4-BE49-F238E27FC236}">
                  <a16:creationId xmlns:a16="http://schemas.microsoft.com/office/drawing/2014/main" id="{97476201-822A-2E40-4DCA-7F5A3811C201}"/>
                </a:ext>
              </a:extLst>
            </p:cNvPr>
            <p:cNvSpPr>
              <a:spLocks noChangeAspect="1"/>
            </p:cNvSpPr>
            <p:nvPr/>
          </p:nvSpPr>
          <p:spPr bwMode="auto">
            <a:xfrm rot="11114881" flipV="1">
              <a:off x="8041629" y="4141956"/>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80" name="Freeform 291">
              <a:extLst>
                <a:ext uri="{FF2B5EF4-FFF2-40B4-BE49-F238E27FC236}">
                  <a16:creationId xmlns:a16="http://schemas.microsoft.com/office/drawing/2014/main" id="{3E3AB4C5-26E9-ED30-C7AF-B8F9D6156F8A}"/>
                </a:ext>
              </a:extLst>
            </p:cNvPr>
            <p:cNvSpPr>
              <a:spLocks noEditPoints="1"/>
            </p:cNvSpPr>
            <p:nvPr/>
          </p:nvSpPr>
          <p:spPr bwMode="auto">
            <a:xfrm rot="314881">
              <a:off x="8054164" y="4022347"/>
              <a:ext cx="50880" cy="83388"/>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81" name="Freeform: Shape 80">
              <a:extLst>
                <a:ext uri="{FF2B5EF4-FFF2-40B4-BE49-F238E27FC236}">
                  <a16:creationId xmlns:a16="http://schemas.microsoft.com/office/drawing/2014/main" id="{CC93D920-CF09-E0EC-1D5A-2B8CDDC5EE8B}"/>
                </a:ext>
              </a:extLst>
            </p:cNvPr>
            <p:cNvSpPr>
              <a:spLocks noChangeAspect="1"/>
            </p:cNvSpPr>
            <p:nvPr/>
          </p:nvSpPr>
          <p:spPr bwMode="auto">
            <a:xfrm rot="11114881" flipV="1">
              <a:off x="7785783" y="4237323"/>
              <a:ext cx="43805" cy="68593"/>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82" name="Freeform 292">
              <a:extLst>
                <a:ext uri="{FF2B5EF4-FFF2-40B4-BE49-F238E27FC236}">
                  <a16:creationId xmlns:a16="http://schemas.microsoft.com/office/drawing/2014/main" id="{4A93DCC3-5378-3062-7AFB-A7D782F4937B}"/>
                </a:ext>
              </a:extLst>
            </p:cNvPr>
            <p:cNvSpPr>
              <a:spLocks/>
            </p:cNvSpPr>
            <p:nvPr/>
          </p:nvSpPr>
          <p:spPr bwMode="auto">
            <a:xfrm rot="314881">
              <a:off x="7732334" y="4164219"/>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83" name="Freeform 292">
              <a:extLst>
                <a:ext uri="{FF2B5EF4-FFF2-40B4-BE49-F238E27FC236}">
                  <a16:creationId xmlns:a16="http://schemas.microsoft.com/office/drawing/2014/main" id="{01EFCB4A-3C60-3AE7-1B94-F8F755EDF18B}"/>
                </a:ext>
              </a:extLst>
            </p:cNvPr>
            <p:cNvSpPr>
              <a:spLocks/>
            </p:cNvSpPr>
            <p:nvPr/>
          </p:nvSpPr>
          <p:spPr bwMode="auto">
            <a:xfrm rot="314881">
              <a:off x="7846329" y="4117834"/>
              <a:ext cx="28396" cy="89921"/>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1F89DC"/>
            </a:solidFill>
            <a:ln>
              <a:noFill/>
            </a:ln>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84" name="Freeform 292">
              <a:extLst>
                <a:ext uri="{FF2B5EF4-FFF2-40B4-BE49-F238E27FC236}">
                  <a16:creationId xmlns:a16="http://schemas.microsoft.com/office/drawing/2014/main" id="{33F4A517-DCEA-3FBC-9369-72D0826857EF}"/>
                </a:ext>
              </a:extLst>
            </p:cNvPr>
            <p:cNvSpPr>
              <a:spLocks/>
            </p:cNvSpPr>
            <p:nvPr/>
          </p:nvSpPr>
          <p:spPr bwMode="auto">
            <a:xfrm rot="314881">
              <a:off x="7787067" y="4161278"/>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85" name="Freeform 292">
              <a:extLst>
                <a:ext uri="{FF2B5EF4-FFF2-40B4-BE49-F238E27FC236}">
                  <a16:creationId xmlns:a16="http://schemas.microsoft.com/office/drawing/2014/main" id="{4B68240C-AE62-07DE-BD39-1F263E8D5674}"/>
                </a:ext>
              </a:extLst>
            </p:cNvPr>
            <p:cNvSpPr>
              <a:spLocks/>
            </p:cNvSpPr>
            <p:nvPr/>
          </p:nvSpPr>
          <p:spPr bwMode="auto">
            <a:xfrm rot="314881">
              <a:off x="7721331" y="4288687"/>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86" name="Freeform 292">
              <a:extLst>
                <a:ext uri="{FF2B5EF4-FFF2-40B4-BE49-F238E27FC236}">
                  <a16:creationId xmlns:a16="http://schemas.microsoft.com/office/drawing/2014/main" id="{080E1B7A-58E3-0833-F04E-5E05CEF0574C}"/>
                </a:ext>
              </a:extLst>
            </p:cNvPr>
            <p:cNvSpPr>
              <a:spLocks/>
            </p:cNvSpPr>
            <p:nvPr/>
          </p:nvSpPr>
          <p:spPr bwMode="auto">
            <a:xfrm rot="314881">
              <a:off x="7845054" y="4315501"/>
              <a:ext cx="19463" cy="61633"/>
            </a:xfrm>
            <a:custGeom>
              <a:avLst/>
              <a:gdLst>
                <a:gd name="T0" fmla="*/ 11 w 18"/>
                <a:gd name="T1" fmla="*/ 8 h 57"/>
                <a:gd name="T2" fmla="*/ 11 w 18"/>
                <a:gd name="T3" fmla="*/ 8 h 57"/>
                <a:gd name="T4" fmla="*/ 1 w 18"/>
                <a:gd name="T5" fmla="*/ 13 h 57"/>
                <a:gd name="T6" fmla="*/ 0 w 18"/>
                <a:gd name="T7" fmla="*/ 7 h 57"/>
                <a:gd name="T8" fmla="*/ 12 w 18"/>
                <a:gd name="T9" fmla="*/ 0 h 57"/>
                <a:gd name="T10" fmla="*/ 18 w 18"/>
                <a:gd name="T11" fmla="*/ 0 h 57"/>
                <a:gd name="T12" fmla="*/ 18 w 18"/>
                <a:gd name="T13" fmla="*/ 57 h 57"/>
                <a:gd name="T14" fmla="*/ 11 w 18"/>
                <a:gd name="T15" fmla="*/ 57 h 57"/>
                <a:gd name="T16" fmla="*/ 11 w 18"/>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7">
                  <a:moveTo>
                    <a:pt x="11" y="8"/>
                  </a:moveTo>
                  <a:lnTo>
                    <a:pt x="11" y="8"/>
                  </a:lnTo>
                  <a:lnTo>
                    <a:pt x="1" y="13"/>
                  </a:lnTo>
                  <a:lnTo>
                    <a:pt x="0" y="7"/>
                  </a:lnTo>
                  <a:lnTo>
                    <a:pt x="12" y="0"/>
                  </a:lnTo>
                  <a:lnTo>
                    <a:pt x="18" y="0"/>
                  </a:lnTo>
                  <a:lnTo>
                    <a:pt x="18" y="57"/>
                  </a:lnTo>
                  <a:lnTo>
                    <a:pt x="11" y="57"/>
                  </a:lnTo>
                  <a:lnTo>
                    <a:pt x="1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sp>
          <p:nvSpPr>
            <p:cNvPr id="87" name="Freeform: Shape 86">
              <a:extLst>
                <a:ext uri="{FF2B5EF4-FFF2-40B4-BE49-F238E27FC236}">
                  <a16:creationId xmlns:a16="http://schemas.microsoft.com/office/drawing/2014/main" id="{011EDE16-C428-F9D1-4DE0-DEF1AF328B08}"/>
                </a:ext>
              </a:extLst>
            </p:cNvPr>
            <p:cNvSpPr>
              <a:spLocks noChangeAspect="1"/>
            </p:cNvSpPr>
            <p:nvPr/>
          </p:nvSpPr>
          <p:spPr bwMode="auto">
            <a:xfrm rot="11114881" flipV="1">
              <a:off x="7755546" y="4316785"/>
              <a:ext cx="43805" cy="68595"/>
            </a:xfrm>
            <a:custGeom>
              <a:avLst/>
              <a:gdLst/>
              <a:ahLst/>
              <a:cxnLst/>
              <a:rect l="l" t="t" r="r" b="b"/>
              <a:pathLst>
                <a:path w="106710" h="167097">
                  <a:moveTo>
                    <a:pt x="53355" y="0"/>
                  </a:moveTo>
                  <a:cubicBezTo>
                    <a:pt x="62136" y="0"/>
                    <a:pt x="69837" y="1767"/>
                    <a:pt x="76460" y="5302"/>
                  </a:cubicBezTo>
                  <a:cubicBezTo>
                    <a:pt x="83083" y="8836"/>
                    <a:pt x="88553" y="13934"/>
                    <a:pt x="92869" y="20594"/>
                  </a:cubicBezTo>
                  <a:cubicBezTo>
                    <a:pt x="97185" y="27254"/>
                    <a:pt x="100570" y="35365"/>
                    <a:pt x="103026" y="44927"/>
                  </a:cubicBezTo>
                  <a:cubicBezTo>
                    <a:pt x="105482" y="54490"/>
                    <a:pt x="106710" y="67382"/>
                    <a:pt x="106710" y="83604"/>
                  </a:cubicBezTo>
                  <a:cubicBezTo>
                    <a:pt x="106710" y="102803"/>
                    <a:pt x="104738" y="118300"/>
                    <a:pt x="100794" y="130094"/>
                  </a:cubicBezTo>
                  <a:cubicBezTo>
                    <a:pt x="96850" y="141889"/>
                    <a:pt x="90952" y="151005"/>
                    <a:pt x="83102" y="157441"/>
                  </a:cubicBezTo>
                  <a:cubicBezTo>
                    <a:pt x="75251" y="163878"/>
                    <a:pt x="65335" y="167097"/>
                    <a:pt x="53355" y="167097"/>
                  </a:cubicBezTo>
                  <a:cubicBezTo>
                    <a:pt x="37579" y="167097"/>
                    <a:pt x="25189" y="161441"/>
                    <a:pt x="16185" y="150130"/>
                  </a:cubicBezTo>
                  <a:cubicBezTo>
                    <a:pt x="5395" y="136512"/>
                    <a:pt x="0" y="114337"/>
                    <a:pt x="0" y="83604"/>
                  </a:cubicBezTo>
                  <a:cubicBezTo>
                    <a:pt x="0" y="64256"/>
                    <a:pt x="1990" y="48685"/>
                    <a:pt x="5972" y="36891"/>
                  </a:cubicBezTo>
                  <a:cubicBezTo>
                    <a:pt x="9953" y="25096"/>
                    <a:pt x="15869" y="15999"/>
                    <a:pt x="23719" y="9599"/>
                  </a:cubicBezTo>
                  <a:cubicBezTo>
                    <a:pt x="31570" y="3200"/>
                    <a:pt x="41449" y="0"/>
                    <a:pt x="53355" y="0"/>
                  </a:cubicBezTo>
                  <a:close/>
                  <a:moveTo>
                    <a:pt x="53131" y="16631"/>
                  </a:moveTo>
                  <a:cubicBezTo>
                    <a:pt x="43904" y="16631"/>
                    <a:pt x="36537" y="20538"/>
                    <a:pt x="31031" y="28352"/>
                  </a:cubicBezTo>
                  <a:cubicBezTo>
                    <a:pt x="24110" y="38323"/>
                    <a:pt x="20650" y="56741"/>
                    <a:pt x="20650" y="83604"/>
                  </a:cubicBezTo>
                  <a:cubicBezTo>
                    <a:pt x="20650" y="110467"/>
                    <a:pt x="23794" y="128345"/>
                    <a:pt x="30082" y="137238"/>
                  </a:cubicBezTo>
                  <a:cubicBezTo>
                    <a:pt x="36370" y="146130"/>
                    <a:pt x="44127" y="150577"/>
                    <a:pt x="53355" y="150577"/>
                  </a:cubicBezTo>
                  <a:cubicBezTo>
                    <a:pt x="62582" y="150577"/>
                    <a:pt x="70340" y="146112"/>
                    <a:pt x="76628" y="137182"/>
                  </a:cubicBezTo>
                  <a:cubicBezTo>
                    <a:pt x="82916" y="128252"/>
                    <a:pt x="86060" y="110393"/>
                    <a:pt x="86060" y="83604"/>
                  </a:cubicBezTo>
                  <a:cubicBezTo>
                    <a:pt x="86060" y="56666"/>
                    <a:pt x="82916" y="38770"/>
                    <a:pt x="76628" y="29914"/>
                  </a:cubicBezTo>
                  <a:cubicBezTo>
                    <a:pt x="70340" y="21059"/>
                    <a:pt x="62508" y="16631"/>
                    <a:pt x="53131" y="16631"/>
                  </a:cubicBezTo>
                  <a:close/>
                </a:path>
              </a:pathLst>
            </a:custGeom>
            <a:solidFill>
              <a:srgbClr val="000000"/>
            </a:solidFill>
            <a:ln>
              <a:noFill/>
            </a:ln>
            <a:effectLst/>
          </p:spPr>
          <p:txBody>
            <a:bodyPr rot="0" spcFirstLastPara="0" vertOverflow="overflow" horzOverflow="overflow" vert="horz" wrap="square" lIns="121888" tIns="60944" rIns="121888" bIns="6094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defRPr/>
              </a:pPr>
              <a:endParaRPr lang="en-US" sz="2399">
                <a:solidFill>
                  <a:srgbClr val="0051AF"/>
                </a:solidFill>
                <a:latin typeface="Arial" panose="020B0604020202020204" pitchFamily="34" charset="0"/>
                <a:ea typeface="Arial" charset="0"/>
                <a:cs typeface="Arial" panose="020B0604020202020204" pitchFamily="34" charset="0"/>
                <a:sym typeface="Arial" charset="0"/>
              </a:endParaRPr>
            </a:p>
          </p:txBody>
        </p:sp>
        <p:sp>
          <p:nvSpPr>
            <p:cNvPr id="88" name="Freeform 291">
              <a:extLst>
                <a:ext uri="{FF2B5EF4-FFF2-40B4-BE49-F238E27FC236}">
                  <a16:creationId xmlns:a16="http://schemas.microsoft.com/office/drawing/2014/main" id="{FAD1C47B-FCAC-0982-2C1E-9E83C9C067FD}"/>
                </a:ext>
              </a:extLst>
            </p:cNvPr>
            <p:cNvSpPr>
              <a:spLocks noEditPoints="1"/>
            </p:cNvSpPr>
            <p:nvPr/>
          </p:nvSpPr>
          <p:spPr bwMode="auto">
            <a:xfrm rot="314881">
              <a:off x="7860659" y="4216368"/>
              <a:ext cx="50880" cy="83388"/>
            </a:xfrm>
            <a:custGeom>
              <a:avLst/>
              <a:gdLst>
                <a:gd name="T0" fmla="*/ 30 w 30"/>
                <a:gd name="T1" fmla="*/ 23 h 46"/>
                <a:gd name="T2" fmla="*/ 14 w 30"/>
                <a:gd name="T3" fmla="*/ 46 h 46"/>
                <a:gd name="T4" fmla="*/ 0 w 30"/>
                <a:gd name="T5" fmla="*/ 23 h 46"/>
                <a:gd name="T6" fmla="*/ 15 w 30"/>
                <a:gd name="T7" fmla="*/ 0 h 46"/>
                <a:gd name="T8" fmla="*/ 30 w 30"/>
                <a:gd name="T9" fmla="*/ 23 h 46"/>
                <a:gd name="T10" fmla="*/ 6 w 30"/>
                <a:gd name="T11" fmla="*/ 23 h 46"/>
                <a:gd name="T12" fmla="*/ 15 w 30"/>
                <a:gd name="T13" fmla="*/ 41 h 46"/>
                <a:gd name="T14" fmla="*/ 24 w 30"/>
                <a:gd name="T15" fmla="*/ 23 h 46"/>
                <a:gd name="T16" fmla="*/ 15 w 30"/>
                <a:gd name="T17" fmla="*/ 5 h 46"/>
                <a:gd name="T18" fmla="*/ 6 w 30"/>
                <a:gd name="T19"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6">
                  <a:moveTo>
                    <a:pt x="30" y="23"/>
                  </a:moveTo>
                  <a:cubicBezTo>
                    <a:pt x="30" y="38"/>
                    <a:pt x="24" y="46"/>
                    <a:pt x="14" y="46"/>
                  </a:cubicBezTo>
                  <a:cubicBezTo>
                    <a:pt x="6" y="46"/>
                    <a:pt x="0" y="38"/>
                    <a:pt x="0" y="23"/>
                  </a:cubicBezTo>
                  <a:cubicBezTo>
                    <a:pt x="0" y="9"/>
                    <a:pt x="6" y="0"/>
                    <a:pt x="15" y="0"/>
                  </a:cubicBezTo>
                  <a:cubicBezTo>
                    <a:pt x="24" y="0"/>
                    <a:pt x="30" y="9"/>
                    <a:pt x="30" y="23"/>
                  </a:cubicBezTo>
                  <a:close/>
                  <a:moveTo>
                    <a:pt x="6" y="23"/>
                  </a:moveTo>
                  <a:cubicBezTo>
                    <a:pt x="6" y="35"/>
                    <a:pt x="9" y="41"/>
                    <a:pt x="15" y="41"/>
                  </a:cubicBezTo>
                  <a:cubicBezTo>
                    <a:pt x="21" y="41"/>
                    <a:pt x="24" y="34"/>
                    <a:pt x="24" y="23"/>
                  </a:cubicBezTo>
                  <a:cubicBezTo>
                    <a:pt x="24" y="12"/>
                    <a:pt x="21" y="5"/>
                    <a:pt x="15" y="5"/>
                  </a:cubicBezTo>
                  <a:cubicBezTo>
                    <a:pt x="9" y="5"/>
                    <a:pt x="6" y="11"/>
                    <a:pt x="6"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29">
                <a:defRPr/>
              </a:pPr>
              <a:endParaRPr lang="en-US" sz="2399" kern="0">
                <a:solidFill>
                  <a:srgbClr val="0051AF"/>
                </a:solidFill>
              </a:endParaRPr>
            </a:p>
          </p:txBody>
        </p:sp>
      </p:grpSp>
    </p:spTree>
    <p:extLst>
      <p:ext uri="{BB962C8B-B14F-4D97-AF65-F5344CB8AC3E}">
        <p14:creationId xmlns:p14="http://schemas.microsoft.com/office/powerpoint/2010/main" val="1580871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4AF88A-9455-5E0A-9F82-85C104E4F8ED}"/>
              </a:ext>
            </a:extLst>
          </p:cNvPr>
          <p:cNvSpPr>
            <a:spLocks noGrp="1"/>
          </p:cNvSpPr>
          <p:nvPr>
            <p:ph type="body" sz="quarter" idx="13"/>
          </p:nvPr>
        </p:nvSpPr>
        <p:spPr/>
        <p:txBody>
          <a:bodyPr/>
          <a:lstStyle/>
          <a:p>
            <a:r>
              <a:rPr lang="en-US" sz="1999"/>
              <a:t>The more flexibility offered by hybrid work, the more complexity for IT teams to manage. </a:t>
            </a:r>
            <a:br>
              <a:rPr lang="en-US" sz="1999"/>
            </a:br>
            <a:r>
              <a:rPr lang="en-US" sz="1999"/>
              <a:t>The threat exposure is huge.  </a:t>
            </a:r>
          </a:p>
        </p:txBody>
      </p:sp>
      <p:sp>
        <p:nvSpPr>
          <p:cNvPr id="4" name="Title 3">
            <a:extLst>
              <a:ext uri="{FF2B5EF4-FFF2-40B4-BE49-F238E27FC236}">
                <a16:creationId xmlns:a16="http://schemas.microsoft.com/office/drawing/2014/main" id="{86289B05-7C9D-F8E7-7993-DC7D0F960B5A}"/>
              </a:ext>
            </a:extLst>
          </p:cNvPr>
          <p:cNvSpPr>
            <a:spLocks noGrp="1"/>
          </p:cNvSpPr>
          <p:nvPr>
            <p:ph type="ctrTitle"/>
          </p:nvPr>
        </p:nvSpPr>
        <p:spPr/>
        <p:txBody>
          <a:bodyPr/>
          <a:lstStyle/>
          <a:p>
            <a:r>
              <a:rPr lang="en-US"/>
              <a:t>Every new location and method used by an employee to work is a new hole in your life raft.</a:t>
            </a:r>
          </a:p>
        </p:txBody>
      </p:sp>
      <p:sp>
        <p:nvSpPr>
          <p:cNvPr id="2" name="TextBox 1">
            <a:extLst>
              <a:ext uri="{FF2B5EF4-FFF2-40B4-BE49-F238E27FC236}">
                <a16:creationId xmlns:a16="http://schemas.microsoft.com/office/drawing/2014/main" id="{3D2F1482-DEA8-C857-A13D-692C1F8F0729}"/>
              </a:ext>
            </a:extLst>
          </p:cNvPr>
          <p:cNvSpPr txBox="1"/>
          <p:nvPr/>
        </p:nvSpPr>
        <p:spPr>
          <a:xfrm>
            <a:off x="8502957" y="6437594"/>
            <a:ext cx="3551651" cy="261542"/>
          </a:xfrm>
          <a:prstGeom prst="rect">
            <a:avLst/>
          </a:prstGeom>
          <a:noFill/>
        </p:spPr>
        <p:txBody>
          <a:bodyPr wrap="none" rtlCol="0">
            <a:spAutoFit/>
          </a:bodyPr>
          <a:lstStyle/>
          <a:p>
            <a:pPr defTabSz="609376"/>
            <a:r>
              <a:rPr lang="en-US" sz="1100">
                <a:solidFill>
                  <a:srgbClr val="00BCEB"/>
                </a:solidFill>
                <a:latin typeface="CiscoSansTT Extra Light"/>
              </a:rPr>
              <a:t>Source: Cisco Future of Secure Remote Work Report</a:t>
            </a:r>
          </a:p>
        </p:txBody>
      </p:sp>
    </p:spTree>
    <p:extLst>
      <p:ext uri="{BB962C8B-B14F-4D97-AF65-F5344CB8AC3E}">
        <p14:creationId xmlns:p14="http://schemas.microsoft.com/office/powerpoint/2010/main" val="2904729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BB7F2-6231-64E4-A5F6-537572F0A166}"/>
              </a:ext>
            </a:extLst>
          </p:cNvPr>
          <p:cNvSpPr>
            <a:spLocks noGrp="1"/>
          </p:cNvSpPr>
          <p:nvPr>
            <p:ph type="body" sz="quarter" idx="21"/>
          </p:nvPr>
        </p:nvSpPr>
        <p:spPr>
          <a:xfrm>
            <a:off x="7358385" y="759092"/>
            <a:ext cx="3967064" cy="713113"/>
          </a:xfrm>
        </p:spPr>
        <p:txBody>
          <a:bodyPr/>
          <a:lstStyle/>
          <a:p>
            <a:r>
              <a:rPr lang="en-US" sz="4799" dirty="0">
                <a:solidFill>
                  <a:schemeClr val="accent1"/>
                </a:solidFill>
                <a:latin typeface="+mj-lt"/>
              </a:rPr>
              <a:t>40.9 billion</a:t>
            </a:r>
          </a:p>
        </p:txBody>
      </p:sp>
      <p:sp>
        <p:nvSpPr>
          <p:cNvPr id="3" name="Text Placeholder 2">
            <a:extLst>
              <a:ext uri="{FF2B5EF4-FFF2-40B4-BE49-F238E27FC236}">
                <a16:creationId xmlns:a16="http://schemas.microsoft.com/office/drawing/2014/main" id="{149B55F8-E3D8-1AFD-8226-DBB0CF9F7132}"/>
              </a:ext>
            </a:extLst>
          </p:cNvPr>
          <p:cNvSpPr>
            <a:spLocks noGrp="1"/>
          </p:cNvSpPr>
          <p:nvPr>
            <p:ph type="body" sz="quarter" idx="24"/>
          </p:nvPr>
        </p:nvSpPr>
        <p:spPr>
          <a:xfrm>
            <a:off x="7358386" y="2944797"/>
            <a:ext cx="3967063" cy="617694"/>
          </a:xfrm>
        </p:spPr>
        <p:txBody>
          <a:bodyPr/>
          <a:lstStyle/>
          <a:p>
            <a:r>
              <a:rPr lang="en-US" sz="4799" dirty="0">
                <a:solidFill>
                  <a:schemeClr val="accent1"/>
                </a:solidFill>
                <a:latin typeface="+mj-lt"/>
              </a:rPr>
              <a:t>+125%</a:t>
            </a:r>
          </a:p>
        </p:txBody>
      </p:sp>
      <p:sp>
        <p:nvSpPr>
          <p:cNvPr id="4" name="Text Placeholder 3">
            <a:extLst>
              <a:ext uri="{FF2B5EF4-FFF2-40B4-BE49-F238E27FC236}">
                <a16:creationId xmlns:a16="http://schemas.microsoft.com/office/drawing/2014/main" id="{12E3E28D-2DDA-C6D3-7C59-AE20EB80456C}"/>
              </a:ext>
            </a:extLst>
          </p:cNvPr>
          <p:cNvSpPr>
            <a:spLocks noGrp="1"/>
          </p:cNvSpPr>
          <p:nvPr>
            <p:ph type="body" sz="quarter" idx="26"/>
          </p:nvPr>
        </p:nvSpPr>
        <p:spPr>
          <a:xfrm>
            <a:off x="7358385" y="4753976"/>
            <a:ext cx="3967064" cy="643015"/>
          </a:xfrm>
        </p:spPr>
        <p:txBody>
          <a:bodyPr/>
          <a:lstStyle/>
          <a:p>
            <a:r>
              <a:rPr lang="en-US" sz="4799" dirty="0">
                <a:solidFill>
                  <a:schemeClr val="accent1"/>
                </a:solidFill>
                <a:latin typeface="+mj-lt"/>
              </a:rPr>
              <a:t>$ 623 M</a:t>
            </a:r>
          </a:p>
        </p:txBody>
      </p:sp>
      <p:sp>
        <p:nvSpPr>
          <p:cNvPr id="5" name="Text Placeholder 4">
            <a:extLst>
              <a:ext uri="{FF2B5EF4-FFF2-40B4-BE49-F238E27FC236}">
                <a16:creationId xmlns:a16="http://schemas.microsoft.com/office/drawing/2014/main" id="{71CD4367-8723-D671-DD7A-05B0281EB73E}"/>
              </a:ext>
            </a:extLst>
          </p:cNvPr>
          <p:cNvSpPr>
            <a:spLocks noGrp="1"/>
          </p:cNvSpPr>
          <p:nvPr>
            <p:ph type="body" sz="quarter" idx="15"/>
          </p:nvPr>
        </p:nvSpPr>
        <p:spPr>
          <a:xfrm>
            <a:off x="7358386" y="1463561"/>
            <a:ext cx="3586512" cy="985039"/>
          </a:xfrm>
        </p:spPr>
        <p:txBody>
          <a:bodyPr/>
          <a:lstStyle/>
          <a:p>
            <a:r>
              <a:rPr lang="en-US" dirty="0"/>
              <a:t>Total number of devices projected by 2025 worldwide, including smartphones, computers, laptops, and IoT devices</a:t>
            </a:r>
            <a:r>
              <a:rPr lang="en-US" baseline="30000" dirty="0"/>
              <a:t>1</a:t>
            </a:r>
          </a:p>
          <a:p>
            <a:endParaRPr lang="en-US" dirty="0"/>
          </a:p>
          <a:p>
            <a:endParaRPr lang="en-US" dirty="0"/>
          </a:p>
        </p:txBody>
      </p:sp>
      <p:sp>
        <p:nvSpPr>
          <p:cNvPr id="6" name="Text Placeholder 5">
            <a:extLst>
              <a:ext uri="{FF2B5EF4-FFF2-40B4-BE49-F238E27FC236}">
                <a16:creationId xmlns:a16="http://schemas.microsoft.com/office/drawing/2014/main" id="{D1230CC3-874E-97C3-FDB7-967151529D14}"/>
              </a:ext>
            </a:extLst>
          </p:cNvPr>
          <p:cNvSpPr>
            <a:spLocks noGrp="1"/>
          </p:cNvSpPr>
          <p:nvPr>
            <p:ph type="body" sz="quarter" idx="28"/>
          </p:nvPr>
        </p:nvSpPr>
        <p:spPr>
          <a:xfrm>
            <a:off x="7358385" y="3684588"/>
            <a:ext cx="3967064" cy="761583"/>
          </a:xfrm>
        </p:spPr>
        <p:txBody>
          <a:bodyPr/>
          <a:lstStyle/>
          <a:p>
            <a:r>
              <a:rPr lang="en-US" dirty="0"/>
              <a:t>Reported cyber intrusions are up 125% annually across the globe</a:t>
            </a:r>
            <a:r>
              <a:rPr lang="en-US" baseline="30000" dirty="0"/>
              <a:t>2</a:t>
            </a:r>
          </a:p>
          <a:p>
            <a:endParaRPr lang="en-US" dirty="0"/>
          </a:p>
          <a:p>
            <a:endParaRPr lang="en-US" dirty="0"/>
          </a:p>
        </p:txBody>
      </p:sp>
      <p:sp>
        <p:nvSpPr>
          <p:cNvPr id="7" name="Text Placeholder 6">
            <a:extLst>
              <a:ext uri="{FF2B5EF4-FFF2-40B4-BE49-F238E27FC236}">
                <a16:creationId xmlns:a16="http://schemas.microsoft.com/office/drawing/2014/main" id="{8D5F5C35-FE97-62D7-E4AD-1EF2155FA55C}"/>
              </a:ext>
            </a:extLst>
          </p:cNvPr>
          <p:cNvSpPr>
            <a:spLocks noGrp="1"/>
          </p:cNvSpPr>
          <p:nvPr>
            <p:ph type="body" sz="quarter" idx="29"/>
          </p:nvPr>
        </p:nvSpPr>
        <p:spPr>
          <a:xfrm>
            <a:off x="7358385" y="5537734"/>
            <a:ext cx="3296846" cy="726260"/>
          </a:xfrm>
        </p:spPr>
        <p:txBody>
          <a:bodyPr/>
          <a:lstStyle/>
          <a:p>
            <a:r>
              <a:rPr lang="en-US" dirty="0"/>
              <a:t>Ransomware strikes on US state and municipal governments totaled more than $623M USD in 2021</a:t>
            </a:r>
            <a:r>
              <a:rPr lang="en-US" baseline="30000" dirty="0"/>
              <a:t>3</a:t>
            </a:r>
          </a:p>
          <a:p>
            <a:endParaRPr lang="en-US" dirty="0"/>
          </a:p>
          <a:p>
            <a:endParaRPr lang="en-US" dirty="0"/>
          </a:p>
        </p:txBody>
      </p:sp>
      <p:sp>
        <p:nvSpPr>
          <p:cNvPr id="10" name="Text Placeholder 1">
            <a:extLst>
              <a:ext uri="{FF2B5EF4-FFF2-40B4-BE49-F238E27FC236}">
                <a16:creationId xmlns:a16="http://schemas.microsoft.com/office/drawing/2014/main" id="{BD158685-636E-03AC-AEB9-F9E006A4C331}"/>
              </a:ext>
            </a:extLst>
          </p:cNvPr>
          <p:cNvSpPr txBox="1">
            <a:spLocks/>
          </p:cNvSpPr>
          <p:nvPr/>
        </p:nvSpPr>
        <p:spPr>
          <a:xfrm>
            <a:off x="621630" y="1992013"/>
            <a:ext cx="5163966" cy="3574042"/>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6414" indent="-226414" defTabSz="912002">
              <a:spcAft>
                <a:spcPts val="1200"/>
              </a:spcAft>
              <a:buClr>
                <a:srgbClr val="0051AF"/>
              </a:buClr>
            </a:pPr>
            <a:r>
              <a:rPr lang="en-US" sz="1999">
                <a:solidFill>
                  <a:srgbClr val="FFFFFF"/>
                </a:solidFill>
                <a:latin typeface="CiscoSansTT Light"/>
              </a:rPr>
              <a:t>Billions of people around the world depend upon the Internet to be reliable, resilient, and safe. </a:t>
            </a:r>
          </a:p>
          <a:p>
            <a:pPr marL="226414" indent="-226414" defTabSz="912002">
              <a:spcAft>
                <a:spcPts val="1200"/>
              </a:spcAft>
              <a:buClr>
                <a:srgbClr val="0051AF"/>
              </a:buClr>
            </a:pPr>
            <a:r>
              <a:rPr lang="en-US" sz="1999">
                <a:solidFill>
                  <a:srgbClr val="FFFFFF"/>
                </a:solidFill>
                <a:latin typeface="CiscoSansTT Light"/>
              </a:rPr>
              <a:t>Over 40 billion devices are expected to be connected to the Internet by 2025.</a:t>
            </a:r>
          </a:p>
          <a:p>
            <a:pPr marL="226414" indent="-226414" defTabSz="912002">
              <a:spcAft>
                <a:spcPts val="1200"/>
              </a:spcAft>
              <a:buClr>
                <a:srgbClr val="0051AF"/>
              </a:buClr>
            </a:pPr>
            <a:r>
              <a:rPr lang="en-US" sz="1999">
                <a:solidFill>
                  <a:srgbClr val="FFFFFF"/>
                </a:solidFill>
                <a:latin typeface="CiscoSansTT Light"/>
              </a:rPr>
              <a:t>The need for security is growing - and cybersecurity threats are rising. </a:t>
            </a:r>
          </a:p>
          <a:p>
            <a:pPr marL="226414" indent="-226414" defTabSz="912002">
              <a:buClr>
                <a:srgbClr val="0051AF"/>
              </a:buClr>
            </a:pPr>
            <a:endParaRPr lang="en-US" sz="1999">
              <a:solidFill>
                <a:srgbClr val="FFFFFF"/>
              </a:solidFill>
              <a:latin typeface="CiscoSansTT Light"/>
            </a:endParaRPr>
          </a:p>
          <a:p>
            <a:pPr marL="226414" indent="-226414" defTabSz="912002">
              <a:buClr>
                <a:srgbClr val="0051AF"/>
              </a:buClr>
            </a:pPr>
            <a:endParaRPr lang="en-US" sz="1999">
              <a:solidFill>
                <a:srgbClr val="FFFFFF"/>
              </a:solidFill>
              <a:latin typeface="CiscoSansTT Light"/>
            </a:endParaRPr>
          </a:p>
        </p:txBody>
      </p:sp>
      <p:sp>
        <p:nvSpPr>
          <p:cNvPr id="11" name="Text Placeholder 3">
            <a:extLst>
              <a:ext uri="{FF2B5EF4-FFF2-40B4-BE49-F238E27FC236}">
                <a16:creationId xmlns:a16="http://schemas.microsoft.com/office/drawing/2014/main" id="{57A45C29-02BC-E5AE-BA4F-A8045461B318}"/>
              </a:ext>
            </a:extLst>
          </p:cNvPr>
          <p:cNvSpPr txBox="1">
            <a:spLocks/>
          </p:cNvSpPr>
          <p:nvPr/>
        </p:nvSpPr>
        <p:spPr>
          <a:xfrm>
            <a:off x="625765" y="740330"/>
            <a:ext cx="7458130" cy="482622"/>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2002">
              <a:buClr>
                <a:srgbClr val="0051AF"/>
              </a:buClr>
              <a:buNone/>
            </a:pPr>
            <a:r>
              <a:rPr lang="en-US" sz="3199" dirty="0">
                <a:solidFill>
                  <a:srgbClr val="00B0F0"/>
                </a:solidFill>
                <a:latin typeface="CiscoSansTT Extra Light"/>
              </a:rPr>
              <a:t>Cybersecurity is crucial</a:t>
            </a:r>
          </a:p>
        </p:txBody>
      </p:sp>
      <p:sp>
        <p:nvSpPr>
          <p:cNvPr id="12" name="TextBox 11">
            <a:extLst>
              <a:ext uri="{FF2B5EF4-FFF2-40B4-BE49-F238E27FC236}">
                <a16:creationId xmlns:a16="http://schemas.microsoft.com/office/drawing/2014/main" id="{387151C6-D3CE-687B-2B0C-5B448FF1AF00}"/>
              </a:ext>
            </a:extLst>
          </p:cNvPr>
          <p:cNvSpPr txBox="1"/>
          <p:nvPr/>
        </p:nvSpPr>
        <p:spPr>
          <a:xfrm>
            <a:off x="621629" y="5777749"/>
            <a:ext cx="5297943" cy="738472"/>
          </a:xfrm>
          <a:prstGeom prst="rect">
            <a:avLst/>
          </a:prstGeom>
          <a:noFill/>
        </p:spPr>
        <p:txBody>
          <a:bodyPr wrap="square" rtlCol="0">
            <a:spAutoFit/>
          </a:bodyPr>
          <a:lstStyle/>
          <a:p>
            <a:pPr marL="342797" indent="-342797" defTabSz="609376">
              <a:buFontTx/>
              <a:buAutoNum type="arabicPeriod"/>
            </a:pPr>
            <a:r>
              <a:rPr lang="en-US" sz="1050">
                <a:solidFill>
                  <a:srgbClr val="00BCEB"/>
                </a:solidFill>
                <a:latin typeface="CiscoSansTT Extra Light"/>
                <a:hlinkClick r:id="rId3">
                  <a:extLst>
                    <a:ext uri="{A12FA001-AC4F-418D-AE19-62706E023703}">
                      <ahyp:hlinkClr xmlns:ahyp="http://schemas.microsoft.com/office/drawing/2018/hyperlinkcolor" val="tx"/>
                    </a:ext>
                  </a:extLst>
                </a:hlinkClick>
              </a:rPr>
              <a:t>Statista</a:t>
            </a:r>
            <a:endParaRPr lang="en-US" sz="1050">
              <a:solidFill>
                <a:srgbClr val="00BCEB"/>
              </a:solidFill>
              <a:latin typeface="CiscoSansTT Extra Light"/>
            </a:endParaRPr>
          </a:p>
          <a:p>
            <a:pPr marL="342797" indent="-342797" defTabSz="609376">
              <a:buFontTx/>
              <a:buAutoNum type="arabicPeriod"/>
            </a:pPr>
            <a:r>
              <a:rPr lang="en-US" sz="1050">
                <a:solidFill>
                  <a:srgbClr val="00BCEB"/>
                </a:solidFill>
                <a:latin typeface="CiscoSansTT Extra Light"/>
                <a:hlinkClick r:id="rId4">
                  <a:extLst>
                    <a:ext uri="{A12FA001-AC4F-418D-AE19-62706E023703}">
                      <ahyp:hlinkClr xmlns:ahyp="http://schemas.microsoft.com/office/drawing/2018/hyperlinkcolor" val="tx"/>
                    </a:ext>
                  </a:extLst>
                </a:hlinkClick>
              </a:rPr>
              <a:t>Accenture, Triple digit increase in cyberattacks: What next?, Aug 2021</a:t>
            </a:r>
            <a:endParaRPr lang="en-US" sz="1050">
              <a:solidFill>
                <a:srgbClr val="00BCEB"/>
              </a:solidFill>
              <a:latin typeface="CiscoSansTT Extra Light"/>
            </a:endParaRPr>
          </a:p>
          <a:p>
            <a:pPr marL="342797" indent="-342797" defTabSz="609376">
              <a:buFontTx/>
              <a:buAutoNum type="arabicPeriod"/>
            </a:pPr>
            <a:r>
              <a:rPr lang="en-US" sz="1050">
                <a:solidFill>
                  <a:srgbClr val="00BCEB"/>
                </a:solidFill>
                <a:latin typeface="CiscoSansTT Extra Light"/>
                <a:hlinkClick r:id="rId5">
                  <a:extLst>
                    <a:ext uri="{A12FA001-AC4F-418D-AE19-62706E023703}">
                      <ahyp:hlinkClr xmlns:ahyp="http://schemas.microsoft.com/office/drawing/2018/hyperlinkcolor" val="tx"/>
                    </a:ext>
                  </a:extLst>
                </a:hlinkClick>
              </a:rPr>
              <a:t>EmisoftThe State of Ransomware in the US: Report and Statistics 2021</a:t>
            </a:r>
            <a:r>
              <a:rPr lang="en-US" sz="1050">
                <a:solidFill>
                  <a:srgbClr val="00BCEB"/>
                </a:solidFill>
                <a:latin typeface="CiscoSansTT Extra Light"/>
              </a:rPr>
              <a:t>, </a:t>
            </a:r>
          </a:p>
          <a:p>
            <a:pPr marL="342797" indent="-342797" defTabSz="609376">
              <a:buFontTx/>
              <a:buAutoNum type="arabicPeriod"/>
            </a:pPr>
            <a:endParaRPr lang="en-US" sz="1050">
              <a:solidFill>
                <a:srgbClr val="00BCEB"/>
              </a:solidFill>
              <a:latin typeface="CiscoSansTT Extra Light"/>
            </a:endParaRPr>
          </a:p>
        </p:txBody>
      </p:sp>
    </p:spTree>
    <p:extLst>
      <p:ext uri="{BB962C8B-B14F-4D97-AF65-F5344CB8AC3E}">
        <p14:creationId xmlns:p14="http://schemas.microsoft.com/office/powerpoint/2010/main" val="233180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A14BE40-53A1-73EE-D033-AB7790C2656D}"/>
              </a:ext>
            </a:extLst>
          </p:cNvPr>
          <p:cNvSpPr>
            <a:spLocks noGrp="1"/>
          </p:cNvSpPr>
          <p:nvPr>
            <p:ph type="body" sz="quarter" idx="10"/>
          </p:nvPr>
        </p:nvSpPr>
        <p:spPr>
          <a:xfrm>
            <a:off x="621629" y="2433066"/>
            <a:ext cx="4200784" cy="3685516"/>
          </a:xfrm>
        </p:spPr>
        <p:txBody>
          <a:bodyPr/>
          <a:lstStyle/>
          <a:p>
            <a:pPr>
              <a:spcAft>
                <a:spcPts val="1200"/>
              </a:spcAft>
            </a:pPr>
            <a:r>
              <a:rPr lang="en-US"/>
              <a:t>Cybersecurity failure risk ranks among extreme weather and infectious disease.</a:t>
            </a:r>
          </a:p>
          <a:p>
            <a:pPr>
              <a:spcAft>
                <a:spcPts val="1200"/>
              </a:spcAft>
            </a:pPr>
            <a:r>
              <a:rPr lang="en-US"/>
              <a:t>The risk is imminent </a:t>
            </a:r>
            <a:br>
              <a:rPr lang="en-US"/>
            </a:br>
            <a:r>
              <a:rPr lang="en-US"/>
              <a:t>and global.</a:t>
            </a:r>
          </a:p>
        </p:txBody>
      </p:sp>
      <p:sp>
        <p:nvSpPr>
          <p:cNvPr id="10" name="Text Placeholder 9">
            <a:extLst>
              <a:ext uri="{FF2B5EF4-FFF2-40B4-BE49-F238E27FC236}">
                <a16:creationId xmlns:a16="http://schemas.microsoft.com/office/drawing/2014/main" id="{53CEF20A-66F4-E840-283D-B09F6AAA9872}"/>
              </a:ext>
            </a:extLst>
          </p:cNvPr>
          <p:cNvSpPr>
            <a:spLocks noGrp="1"/>
          </p:cNvSpPr>
          <p:nvPr>
            <p:ph type="body" sz="quarter" idx="14"/>
          </p:nvPr>
        </p:nvSpPr>
        <p:spPr/>
        <p:txBody>
          <a:bodyPr/>
          <a:lstStyle/>
          <a:p>
            <a:endParaRPr lang="en-US"/>
          </a:p>
        </p:txBody>
      </p:sp>
      <p:sp>
        <p:nvSpPr>
          <p:cNvPr id="11" name="Text Placeholder 10">
            <a:extLst>
              <a:ext uri="{FF2B5EF4-FFF2-40B4-BE49-F238E27FC236}">
                <a16:creationId xmlns:a16="http://schemas.microsoft.com/office/drawing/2014/main" id="{AB165A54-6FB4-0E62-69E7-25E388690A0D}"/>
              </a:ext>
            </a:extLst>
          </p:cNvPr>
          <p:cNvSpPr>
            <a:spLocks noGrp="1"/>
          </p:cNvSpPr>
          <p:nvPr>
            <p:ph type="body" sz="quarter" idx="23"/>
          </p:nvPr>
        </p:nvSpPr>
        <p:spPr/>
        <p:txBody>
          <a:bodyPr/>
          <a:lstStyle/>
          <a:p>
            <a:r>
              <a:rPr lang="en-US"/>
              <a:t>Cybersecurity is a top critical threat </a:t>
            </a:r>
            <a:r>
              <a:rPr lang="en-US">
                <a:solidFill>
                  <a:schemeClr val="accent1"/>
                </a:solidFill>
              </a:rPr>
              <a:t>within the next 2 years</a:t>
            </a:r>
          </a:p>
        </p:txBody>
      </p:sp>
      <p:grpSp>
        <p:nvGrpSpPr>
          <p:cNvPr id="15" name="Group 14">
            <a:extLst>
              <a:ext uri="{FF2B5EF4-FFF2-40B4-BE49-F238E27FC236}">
                <a16:creationId xmlns:a16="http://schemas.microsoft.com/office/drawing/2014/main" id="{428991A8-4E32-66EF-6AA5-28B777438C3B}"/>
              </a:ext>
            </a:extLst>
          </p:cNvPr>
          <p:cNvGrpSpPr/>
          <p:nvPr/>
        </p:nvGrpSpPr>
        <p:grpSpPr>
          <a:xfrm>
            <a:off x="6009770" y="1803134"/>
            <a:ext cx="5629718" cy="4207755"/>
            <a:chOff x="6011336" y="1802710"/>
            <a:chExt cx="5631184" cy="4208851"/>
          </a:xfrm>
        </p:grpSpPr>
        <p:sp>
          <p:nvSpPr>
            <p:cNvPr id="14" name="Rounded Rectangle 13">
              <a:extLst>
                <a:ext uri="{FF2B5EF4-FFF2-40B4-BE49-F238E27FC236}">
                  <a16:creationId xmlns:a16="http://schemas.microsoft.com/office/drawing/2014/main" id="{6FA5E689-8405-A469-A5B6-88D6C19CD82E}"/>
                </a:ext>
              </a:extLst>
            </p:cNvPr>
            <p:cNvSpPr/>
            <p:nvPr/>
          </p:nvSpPr>
          <p:spPr>
            <a:xfrm>
              <a:off x="6011336" y="1802710"/>
              <a:ext cx="5631184" cy="4208851"/>
            </a:xfrm>
            <a:prstGeom prst="roundRect">
              <a:avLst>
                <a:gd name="adj" fmla="val 3604"/>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6">
                <a:defRPr/>
              </a:pPr>
              <a:endParaRPr lang="en-US" sz="1600">
                <a:solidFill>
                  <a:srgbClr val="FFFFFF"/>
                </a:solidFill>
                <a:latin typeface="CiscoSansTT Light"/>
              </a:endParaRPr>
            </a:p>
          </p:txBody>
        </p:sp>
        <p:pic>
          <p:nvPicPr>
            <p:cNvPr id="12" name="Picture 11">
              <a:extLst>
                <a:ext uri="{FF2B5EF4-FFF2-40B4-BE49-F238E27FC236}">
                  <a16:creationId xmlns:a16="http://schemas.microsoft.com/office/drawing/2014/main" id="{D8FC6DF0-994E-E71C-ABDD-A06CE8584B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9222" y="2005111"/>
              <a:ext cx="5546520" cy="3842025"/>
            </a:xfrm>
            <a:prstGeom prst="rect">
              <a:avLst/>
            </a:prstGeom>
          </p:spPr>
        </p:pic>
      </p:grpSp>
      <p:sp>
        <p:nvSpPr>
          <p:cNvPr id="13" name="TextBox 12">
            <a:extLst>
              <a:ext uri="{FF2B5EF4-FFF2-40B4-BE49-F238E27FC236}">
                <a16:creationId xmlns:a16="http://schemas.microsoft.com/office/drawing/2014/main" id="{CD54196C-C8EC-FD10-6199-9FA7AA6C4B97}"/>
              </a:ext>
            </a:extLst>
          </p:cNvPr>
          <p:cNvSpPr txBox="1"/>
          <p:nvPr/>
        </p:nvSpPr>
        <p:spPr>
          <a:xfrm>
            <a:off x="9113492" y="6105543"/>
            <a:ext cx="2525996" cy="215388"/>
          </a:xfrm>
          <a:prstGeom prst="rect">
            <a:avLst/>
          </a:prstGeom>
          <a:noFill/>
        </p:spPr>
        <p:txBody>
          <a:bodyPr wrap="none" rtlCol="0">
            <a:spAutoFit/>
          </a:bodyPr>
          <a:lstStyle/>
          <a:p>
            <a:pPr defTabSz="609376"/>
            <a:r>
              <a:rPr lang="en-US" sz="800" u="sng">
                <a:solidFill>
                  <a:srgbClr val="00BCEB"/>
                </a:solidFill>
                <a:latin typeface="CiscoSansTT Extra Light"/>
                <a:hlinkClick r:id="rId4" tooltip="https://www.weforum.org/reports/global-risks-report-2022/in-full/chapter-3-digital-dependencies-and-cyber-vulnerabilities">
                  <a:extLst>
                    <a:ext uri="{A12FA001-AC4F-418D-AE19-62706E023703}">
                      <ahyp:hlinkClr xmlns:ahyp="http://schemas.microsoft.com/office/drawing/2018/hyperlinkcolor" val="tx"/>
                    </a:ext>
                  </a:extLst>
                </a:hlinkClick>
              </a:rPr>
              <a:t>Global Risks Report 2022, World Economic Forum</a:t>
            </a:r>
            <a:r>
              <a:rPr lang="en-US" sz="800">
                <a:solidFill>
                  <a:srgbClr val="00BCEB"/>
                </a:solidFill>
                <a:latin typeface="CiscoSansTT Extra Light"/>
              </a:rPr>
              <a:t> </a:t>
            </a:r>
          </a:p>
        </p:txBody>
      </p:sp>
    </p:spTree>
    <p:extLst>
      <p:ext uri="{BB962C8B-B14F-4D97-AF65-F5344CB8AC3E}">
        <p14:creationId xmlns:p14="http://schemas.microsoft.com/office/powerpoint/2010/main" val="3110914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AB5A91-A30F-F605-2B17-A993E3B84C4D}"/>
              </a:ext>
            </a:extLst>
          </p:cNvPr>
          <p:cNvSpPr>
            <a:spLocks noGrp="1"/>
          </p:cNvSpPr>
          <p:nvPr>
            <p:ph type="body" sz="quarter" idx="10"/>
          </p:nvPr>
        </p:nvSpPr>
        <p:spPr>
          <a:xfrm>
            <a:off x="4343253" y="2210446"/>
            <a:ext cx="6951201" cy="3945506"/>
          </a:xfrm>
        </p:spPr>
        <p:txBody>
          <a:bodyPr/>
          <a:lstStyle/>
          <a:p>
            <a:pPr marL="57133" indent="0">
              <a:spcAft>
                <a:spcPts val="1200"/>
              </a:spcAft>
              <a:buNone/>
            </a:pPr>
            <a:r>
              <a:rPr lang="en-US"/>
              <a:t>Regulations for data and privacy are critical to ensuring public trust in digital systems.</a:t>
            </a:r>
          </a:p>
          <a:p>
            <a:pPr marL="57133" indent="0">
              <a:spcAft>
                <a:spcPts val="1200"/>
              </a:spcAft>
              <a:buNone/>
            </a:pPr>
            <a:r>
              <a:rPr lang="en-US"/>
              <a:t>But between the expansion of remote work and growing complexity of regulations, </a:t>
            </a:r>
            <a:br>
              <a:rPr lang="en-US"/>
            </a:br>
            <a:r>
              <a:rPr lang="en-US"/>
              <a:t>already-stretched IT and cybersecurity professionals are under increasing burden.</a:t>
            </a:r>
          </a:p>
          <a:p>
            <a:pPr marL="57133" indent="0">
              <a:spcAft>
                <a:spcPts val="1200"/>
              </a:spcAft>
              <a:buNone/>
            </a:pPr>
            <a:r>
              <a:rPr lang="en-US">
                <a:solidFill>
                  <a:schemeClr val="accent1"/>
                </a:solidFill>
              </a:rPr>
              <a:t>More help is needed.</a:t>
            </a:r>
          </a:p>
          <a:p>
            <a:endParaRPr lang="en-US"/>
          </a:p>
        </p:txBody>
      </p:sp>
      <p:sp>
        <p:nvSpPr>
          <p:cNvPr id="5" name="Text Placeholder 4">
            <a:extLst>
              <a:ext uri="{FF2B5EF4-FFF2-40B4-BE49-F238E27FC236}">
                <a16:creationId xmlns:a16="http://schemas.microsoft.com/office/drawing/2014/main" id="{6F359490-649E-B5C5-C657-5BB3141A5FD1}"/>
              </a:ext>
            </a:extLst>
          </p:cNvPr>
          <p:cNvSpPr>
            <a:spLocks noGrp="1"/>
          </p:cNvSpPr>
          <p:nvPr>
            <p:ph type="body" sz="quarter" idx="23"/>
          </p:nvPr>
        </p:nvSpPr>
        <p:spPr>
          <a:xfrm>
            <a:off x="4330528" y="883499"/>
            <a:ext cx="7458130" cy="482622"/>
          </a:xfrm>
        </p:spPr>
        <p:txBody>
          <a:bodyPr/>
          <a:lstStyle/>
          <a:p>
            <a:r>
              <a:rPr lang="en-US" dirty="0"/>
              <a:t>Growing complexity and regulations</a:t>
            </a:r>
          </a:p>
          <a:p>
            <a:endParaRPr lang="en-US" dirty="0"/>
          </a:p>
        </p:txBody>
      </p:sp>
      <p:sp>
        <p:nvSpPr>
          <p:cNvPr id="6" name="Rectangle 5">
            <a:extLst>
              <a:ext uri="{FF2B5EF4-FFF2-40B4-BE49-F238E27FC236}">
                <a16:creationId xmlns:a16="http://schemas.microsoft.com/office/drawing/2014/main" id="{10D0069E-A890-934F-9214-F65051A16034}"/>
              </a:ext>
            </a:extLst>
          </p:cNvPr>
          <p:cNvSpPr/>
          <p:nvPr/>
        </p:nvSpPr>
        <p:spPr>
          <a:xfrm>
            <a:off x="-2" y="893"/>
            <a:ext cx="3560422" cy="685621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6"/>
            <a:endParaRPr lang="en-US" sz="1799">
              <a:solidFill>
                <a:srgbClr val="FFFFFF"/>
              </a:solidFill>
              <a:latin typeface="CiscoSansTT Light"/>
            </a:endParaRPr>
          </a:p>
        </p:txBody>
      </p:sp>
      <p:pic>
        <p:nvPicPr>
          <p:cNvPr id="2" name="Graphic 172">
            <a:extLst>
              <a:ext uri="{FF2B5EF4-FFF2-40B4-BE49-F238E27FC236}">
                <a16:creationId xmlns:a16="http://schemas.microsoft.com/office/drawing/2014/main" id="{7541CDEF-A465-7037-D082-6C124A86DB1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1574" y="2070367"/>
            <a:ext cx="2717267" cy="2717267"/>
          </a:xfrm>
          <a:prstGeom prst="rect">
            <a:avLst/>
          </a:prstGeom>
        </p:spPr>
      </p:pic>
    </p:spTree>
    <p:extLst>
      <p:ext uri="{BB962C8B-B14F-4D97-AF65-F5344CB8AC3E}">
        <p14:creationId xmlns:p14="http://schemas.microsoft.com/office/powerpoint/2010/main" val="28605003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50C6-C2AF-C717-9940-2F1B9C032EAC}"/>
              </a:ext>
            </a:extLst>
          </p:cNvPr>
          <p:cNvSpPr>
            <a:spLocks noGrp="1"/>
          </p:cNvSpPr>
          <p:nvPr>
            <p:ph type="ctrTitle"/>
          </p:nvPr>
        </p:nvSpPr>
        <p:spPr>
          <a:xfrm>
            <a:off x="609439" y="5606263"/>
            <a:ext cx="10969943" cy="953293"/>
          </a:xfrm>
        </p:spPr>
        <p:txBody>
          <a:bodyPr/>
          <a:lstStyle/>
          <a:p>
            <a:pPr algn="ctr"/>
            <a:r>
              <a:rPr lang="en-US" sz="3999">
                <a:solidFill>
                  <a:schemeClr val="accent2"/>
                </a:solidFill>
              </a:rPr>
              <a:t>A network without security is irrelevant. </a:t>
            </a:r>
          </a:p>
        </p:txBody>
      </p:sp>
      <p:pic>
        <p:nvPicPr>
          <p:cNvPr id="5" name="Online Media 4" descr="Cisco Secure Freeze">
            <a:hlinkClick r:id="" action="ppaction://media"/>
            <a:extLst>
              <a:ext uri="{FF2B5EF4-FFF2-40B4-BE49-F238E27FC236}">
                <a16:creationId xmlns:a16="http://schemas.microsoft.com/office/drawing/2014/main" id="{AD453766-0E41-6A7A-9DCB-E9684E0F98CE}"/>
              </a:ext>
            </a:extLst>
          </p:cNvPr>
          <p:cNvPicPr>
            <a:picLocks noRot="1" noChangeAspect="1"/>
          </p:cNvPicPr>
          <p:nvPr>
            <a:videoFile r:link="rId1"/>
          </p:nvPr>
        </p:nvPicPr>
        <p:blipFill>
          <a:blip r:embed="rId4"/>
          <a:stretch>
            <a:fillRect/>
          </a:stretch>
        </p:blipFill>
        <p:spPr>
          <a:xfrm>
            <a:off x="1680470" y="458131"/>
            <a:ext cx="8827883" cy="4987753"/>
          </a:xfrm>
          <a:prstGeom prst="rect">
            <a:avLst/>
          </a:prstGeom>
        </p:spPr>
      </p:pic>
    </p:spTree>
    <p:extLst>
      <p:ext uri="{BB962C8B-B14F-4D97-AF65-F5344CB8AC3E}">
        <p14:creationId xmlns:p14="http://schemas.microsoft.com/office/powerpoint/2010/main" val="2307707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2790FC-C120-2885-F372-C9602032E85B}"/>
              </a:ext>
            </a:extLst>
          </p:cNvPr>
          <p:cNvSpPr>
            <a:spLocks noGrp="1"/>
          </p:cNvSpPr>
          <p:nvPr>
            <p:ph type="body" sz="quarter" idx="82"/>
          </p:nvPr>
        </p:nvSpPr>
        <p:spPr/>
        <p:txBody>
          <a:bodyPr/>
          <a:lstStyle/>
          <a:p>
            <a:r>
              <a:rPr lang="en-US" dirty="0">
                <a:solidFill>
                  <a:srgbClr val="00B0F0"/>
                </a:solidFill>
              </a:rPr>
              <a:t>The skills gap</a:t>
            </a:r>
          </a:p>
        </p:txBody>
      </p:sp>
      <p:sp>
        <p:nvSpPr>
          <p:cNvPr id="3" name="Rectangle 2">
            <a:extLst>
              <a:ext uri="{FF2B5EF4-FFF2-40B4-BE49-F238E27FC236}">
                <a16:creationId xmlns:a16="http://schemas.microsoft.com/office/drawing/2014/main" id="{0AEDDC30-A918-AB89-47A5-398C0C41C04A}"/>
              </a:ext>
            </a:extLst>
          </p:cNvPr>
          <p:cNvSpPr/>
          <p:nvPr/>
        </p:nvSpPr>
        <p:spPr>
          <a:xfrm>
            <a:off x="0" y="1514711"/>
            <a:ext cx="12188824" cy="294796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6"/>
            <a:endParaRPr lang="en-US" sz="1799">
              <a:solidFill>
                <a:srgbClr val="FFFFFF"/>
              </a:solidFill>
              <a:latin typeface="CiscoSansTT Light"/>
            </a:endParaRPr>
          </a:p>
        </p:txBody>
      </p:sp>
      <p:sp>
        <p:nvSpPr>
          <p:cNvPr id="4" name="TextBox 3">
            <a:extLst>
              <a:ext uri="{FF2B5EF4-FFF2-40B4-BE49-F238E27FC236}">
                <a16:creationId xmlns:a16="http://schemas.microsoft.com/office/drawing/2014/main" id="{61B290CF-FE0A-BFCB-E916-683D35D5D357}"/>
              </a:ext>
            </a:extLst>
          </p:cNvPr>
          <p:cNvSpPr txBox="1"/>
          <p:nvPr/>
        </p:nvSpPr>
        <p:spPr>
          <a:xfrm>
            <a:off x="1465148" y="1741556"/>
            <a:ext cx="9532500" cy="2323108"/>
          </a:xfrm>
          <a:prstGeom prst="rect">
            <a:avLst/>
          </a:prstGeom>
          <a:noFill/>
        </p:spPr>
        <p:txBody>
          <a:bodyPr wrap="none" rtlCol="0">
            <a:spAutoFit/>
          </a:bodyPr>
          <a:lstStyle/>
          <a:p>
            <a:pPr algn="ctr" defTabSz="609376"/>
            <a:r>
              <a:rPr lang="en-US" sz="14496" b="1">
                <a:solidFill>
                  <a:srgbClr val="FFFFFF"/>
                </a:solidFill>
                <a:latin typeface="CiscoSansTT Heavy" panose="020B0503020201020303" pitchFamily="34" charset="0"/>
                <a:cs typeface="CiscoSansTT Heavy" panose="020B0503020201020303" pitchFamily="34" charset="0"/>
              </a:rPr>
              <a:t>3.5 Million</a:t>
            </a:r>
          </a:p>
        </p:txBody>
      </p:sp>
      <p:sp>
        <p:nvSpPr>
          <p:cNvPr id="5" name="TextBox 4">
            <a:extLst>
              <a:ext uri="{FF2B5EF4-FFF2-40B4-BE49-F238E27FC236}">
                <a16:creationId xmlns:a16="http://schemas.microsoft.com/office/drawing/2014/main" id="{6173652D-6EE9-270C-159C-7586F9E03365}"/>
              </a:ext>
            </a:extLst>
          </p:cNvPr>
          <p:cNvSpPr txBox="1"/>
          <p:nvPr/>
        </p:nvSpPr>
        <p:spPr>
          <a:xfrm>
            <a:off x="3220013" y="3695428"/>
            <a:ext cx="5748795" cy="369108"/>
          </a:xfrm>
          <a:prstGeom prst="rect">
            <a:avLst/>
          </a:prstGeom>
          <a:noFill/>
        </p:spPr>
        <p:txBody>
          <a:bodyPr wrap="none" rtlCol="0">
            <a:spAutoFit/>
          </a:bodyPr>
          <a:lstStyle/>
          <a:p>
            <a:pPr algn="ctr" defTabSz="609376"/>
            <a:r>
              <a:rPr lang="en-US" sz="1799">
                <a:solidFill>
                  <a:srgbClr val="FFFFFF"/>
                </a:solidFill>
                <a:latin typeface="CiscoSansTT" panose="020B0503020201020303" pitchFamily="34" charset="0"/>
                <a:cs typeface="CiscoSansTT" panose="020B0503020201020303" pitchFamily="34" charset="0"/>
              </a:rPr>
              <a:t>undersupply of cybersecurity professionals worldwide</a:t>
            </a:r>
          </a:p>
        </p:txBody>
      </p:sp>
      <p:sp>
        <p:nvSpPr>
          <p:cNvPr id="6" name="Text Placeholder 1">
            <a:extLst>
              <a:ext uri="{FF2B5EF4-FFF2-40B4-BE49-F238E27FC236}">
                <a16:creationId xmlns:a16="http://schemas.microsoft.com/office/drawing/2014/main" id="{B2131F2D-238E-8220-DD80-79FE49D0E2E2}"/>
              </a:ext>
            </a:extLst>
          </p:cNvPr>
          <p:cNvSpPr txBox="1">
            <a:spLocks/>
          </p:cNvSpPr>
          <p:nvPr/>
        </p:nvSpPr>
        <p:spPr>
          <a:xfrm>
            <a:off x="771146" y="5042771"/>
            <a:ext cx="7632434" cy="1364441"/>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33" indent="0" defTabSz="912002">
              <a:buClr>
                <a:srgbClr val="0051AF"/>
              </a:buClr>
              <a:buNone/>
            </a:pPr>
            <a:r>
              <a:rPr lang="en-US" sz="1600">
                <a:solidFill>
                  <a:srgbClr val="FFFFFF"/>
                </a:solidFill>
                <a:latin typeface="CiscoSansTT Light"/>
              </a:rPr>
              <a:t>Continued lack of cybersecurity professionals threatens economic growth. </a:t>
            </a:r>
          </a:p>
          <a:p>
            <a:pPr marL="57133" indent="0" defTabSz="912002">
              <a:buClr>
                <a:srgbClr val="0051AF"/>
              </a:buClr>
              <a:buNone/>
            </a:pPr>
            <a:r>
              <a:rPr lang="en-US" sz="1600">
                <a:solidFill>
                  <a:srgbClr val="FFFFFF"/>
                </a:solidFill>
                <a:latin typeface="CiscoSansTT Light"/>
              </a:rPr>
              <a:t>It is vital to have professionals who can provide cybersecurity leadership, </a:t>
            </a:r>
            <a:br>
              <a:rPr lang="en-US" sz="1600">
                <a:solidFill>
                  <a:srgbClr val="FFFFFF"/>
                </a:solidFill>
                <a:latin typeface="CiscoSansTT Light"/>
              </a:rPr>
            </a:br>
            <a:r>
              <a:rPr lang="en-US" sz="1600">
                <a:solidFill>
                  <a:srgbClr val="FFFFFF"/>
                </a:solidFill>
                <a:latin typeface="CiscoSansTT Light"/>
              </a:rPr>
              <a:t>test and secure systems, and train people in digital hygiene.</a:t>
            </a:r>
            <a:endParaRPr lang="en-US" sz="1600" b="1" baseline="30000">
              <a:solidFill>
                <a:srgbClr val="FFFFFF"/>
              </a:solidFill>
              <a:latin typeface="CiscoSansTT Light"/>
            </a:endParaRPr>
          </a:p>
        </p:txBody>
      </p:sp>
      <p:sp>
        <p:nvSpPr>
          <p:cNvPr id="7" name="TextBox 6">
            <a:extLst>
              <a:ext uri="{FF2B5EF4-FFF2-40B4-BE49-F238E27FC236}">
                <a16:creationId xmlns:a16="http://schemas.microsoft.com/office/drawing/2014/main" id="{752FD637-EB45-39EF-A24E-C94E05283FFE}"/>
              </a:ext>
            </a:extLst>
          </p:cNvPr>
          <p:cNvSpPr txBox="1"/>
          <p:nvPr/>
        </p:nvSpPr>
        <p:spPr>
          <a:xfrm>
            <a:off x="8860843" y="6407212"/>
            <a:ext cx="3168632" cy="230772"/>
          </a:xfrm>
          <a:prstGeom prst="rect">
            <a:avLst/>
          </a:prstGeom>
          <a:noFill/>
        </p:spPr>
        <p:txBody>
          <a:bodyPr wrap="none" rtlCol="0">
            <a:spAutoFit/>
          </a:bodyPr>
          <a:lstStyle/>
          <a:p>
            <a:pPr defTabSz="609376"/>
            <a:r>
              <a:rPr lang="en-US" sz="900" u="sng">
                <a:solidFill>
                  <a:srgbClr val="00BCEB"/>
                </a:solidFill>
                <a:latin typeface="CiscoSansTT Extra Light"/>
                <a:hlinkClick r:id="rId3">
                  <a:extLst>
                    <a:ext uri="{A12FA001-AC4F-418D-AE19-62706E023703}">
                      <ahyp:hlinkClr xmlns:ahyp="http://schemas.microsoft.com/office/drawing/2018/hyperlinkcolor" val="tx"/>
                    </a:ext>
                  </a:extLst>
                </a:hlinkClick>
              </a:rPr>
              <a:t>Cybersecurity Jobs Report 2021, Cybersecurity Ventures</a:t>
            </a:r>
            <a:endParaRPr lang="en-US" sz="900">
              <a:solidFill>
                <a:srgbClr val="00BCEB"/>
              </a:solidFill>
              <a:latin typeface="CiscoSansTT Extra Light"/>
            </a:endParaRPr>
          </a:p>
        </p:txBody>
      </p:sp>
    </p:spTree>
    <p:extLst>
      <p:ext uri="{BB962C8B-B14F-4D97-AF65-F5344CB8AC3E}">
        <p14:creationId xmlns:p14="http://schemas.microsoft.com/office/powerpoint/2010/main" val="1796851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1" y="0"/>
            <a:ext cx="12188824" cy="6856214"/>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5838774" y="3743235"/>
            <a:ext cx="5841663" cy="1200329"/>
          </a:xfrm>
          <a:prstGeom prst="rect">
            <a:avLst/>
          </a:prstGeom>
          <a:noFill/>
          <a:effectLst>
            <a:outerShdw blurRad="190500" algn="ctr" rotWithShape="0">
              <a:schemeClr val="tx1">
                <a:alpha val="80000"/>
              </a:schemeClr>
            </a:outerShdw>
          </a:effectLst>
        </p:spPr>
        <p:txBody>
          <a:bodyPr wrap="none" rtlCol="0" anchor="ctr">
            <a:spAutoFit/>
          </a:bodyPr>
          <a:lstStyle/>
          <a:p>
            <a:pPr algn="r">
              <a:lnSpc>
                <a:spcPct val="90000"/>
              </a:lnSpc>
            </a:pPr>
            <a:r>
              <a:rPr lang="en-US" sz="4000" dirty="0">
                <a:solidFill>
                  <a:schemeClr val="bg2"/>
                </a:solidFill>
                <a:latin typeface="+mn-lt"/>
              </a:rPr>
              <a:t>Businesses are adopting</a:t>
            </a:r>
            <a:br>
              <a:rPr lang="en-US" sz="4000" dirty="0">
                <a:solidFill>
                  <a:schemeClr val="bg2"/>
                </a:solidFill>
                <a:latin typeface="+mn-lt"/>
              </a:rPr>
            </a:br>
            <a:r>
              <a:rPr lang="en-US" sz="4000" dirty="0">
                <a:solidFill>
                  <a:schemeClr val="bg2"/>
                </a:solidFill>
                <a:latin typeface="+mn-lt"/>
              </a:rPr>
              <a:t>a digital-first model</a:t>
            </a:r>
          </a:p>
        </p:txBody>
      </p:sp>
    </p:spTree>
    <p:extLst>
      <p:ext uri="{BB962C8B-B14F-4D97-AF65-F5344CB8AC3E}">
        <p14:creationId xmlns:p14="http://schemas.microsoft.com/office/powerpoint/2010/main" val="1839479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B2681EB2-5712-6367-0CC4-D6FE6B00DFA7}"/>
              </a:ext>
            </a:extLst>
          </p:cNvPr>
          <p:cNvSpPr/>
          <p:nvPr/>
        </p:nvSpPr>
        <p:spPr>
          <a:xfrm>
            <a:off x="563756" y="1580412"/>
            <a:ext cx="5629718" cy="4207755"/>
          </a:xfrm>
          <a:prstGeom prst="roundRect">
            <a:avLst>
              <a:gd name="adj" fmla="val 3604"/>
            </a:avLst>
          </a:prstGeom>
          <a:solidFill>
            <a:schemeClr val="tx1"/>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6">
              <a:defRPr/>
            </a:pPr>
            <a:endParaRPr lang="en-US" sz="1600">
              <a:solidFill>
                <a:srgbClr val="FFFFFF"/>
              </a:solidFill>
              <a:latin typeface="CiscoSansTT Light"/>
            </a:endParaRPr>
          </a:p>
        </p:txBody>
      </p:sp>
      <p:sp>
        <p:nvSpPr>
          <p:cNvPr id="152" name="Text Placeholder 1">
            <a:extLst>
              <a:ext uri="{FF2B5EF4-FFF2-40B4-BE49-F238E27FC236}">
                <a16:creationId xmlns:a16="http://schemas.microsoft.com/office/drawing/2014/main" id="{BE429CBB-775A-B70F-15C8-D354F443F56D}"/>
              </a:ext>
            </a:extLst>
          </p:cNvPr>
          <p:cNvSpPr txBox="1">
            <a:spLocks/>
          </p:cNvSpPr>
          <p:nvPr/>
        </p:nvSpPr>
        <p:spPr>
          <a:xfrm>
            <a:off x="873746" y="1785389"/>
            <a:ext cx="5044249" cy="3989288"/>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33" indent="0" defTabSz="912002">
              <a:spcAft>
                <a:spcPts val="1200"/>
              </a:spcAft>
              <a:buClr>
                <a:srgbClr val="0051AF"/>
              </a:buClr>
              <a:buNone/>
            </a:pPr>
            <a:r>
              <a:rPr lang="en-US" sz="1999">
                <a:solidFill>
                  <a:srgbClr val="0D274D"/>
                </a:solidFill>
                <a:latin typeface="CiscoSansTT Light"/>
              </a:rPr>
              <a:t>Cybersecurity jobs are not limited to tech companies only. All organizations need protection from cybersecurity threats. </a:t>
            </a:r>
          </a:p>
          <a:p>
            <a:pPr marL="57133" indent="0" defTabSz="912002">
              <a:spcAft>
                <a:spcPts val="1200"/>
              </a:spcAft>
              <a:buClr>
                <a:srgbClr val="0051AF"/>
              </a:buClr>
              <a:buNone/>
            </a:pPr>
            <a:r>
              <a:rPr lang="en-US" sz="1999">
                <a:solidFill>
                  <a:srgbClr val="0D274D"/>
                </a:solidFill>
                <a:latin typeface="CiscoSansTT Light"/>
              </a:rPr>
              <a:t>There is growing demand across industries, such as: </a:t>
            </a:r>
          </a:p>
          <a:p>
            <a:pPr marL="399930" indent="-342797" defTabSz="912002">
              <a:spcBef>
                <a:spcPts val="233"/>
              </a:spcBef>
              <a:spcAft>
                <a:spcPts val="0"/>
              </a:spcAft>
              <a:buClr>
                <a:srgbClr val="00BCEB"/>
              </a:buClr>
            </a:pPr>
            <a:r>
              <a:rPr lang="en-US" sz="1799">
                <a:solidFill>
                  <a:srgbClr val="0D274D"/>
                </a:solidFill>
                <a:latin typeface="CiscoSansTT Light"/>
              </a:rPr>
              <a:t>Healthcare</a:t>
            </a:r>
          </a:p>
          <a:p>
            <a:pPr marL="399930" indent="-342797" defTabSz="912002">
              <a:spcBef>
                <a:spcPts val="233"/>
              </a:spcBef>
              <a:spcAft>
                <a:spcPts val="0"/>
              </a:spcAft>
              <a:buClr>
                <a:srgbClr val="00BCEB"/>
              </a:buClr>
            </a:pPr>
            <a:r>
              <a:rPr lang="en-US" sz="1799">
                <a:solidFill>
                  <a:srgbClr val="0D274D"/>
                </a:solidFill>
                <a:latin typeface="CiscoSansTT Light"/>
              </a:rPr>
              <a:t>Transportation </a:t>
            </a:r>
          </a:p>
          <a:p>
            <a:pPr marL="399930" indent="-342797" defTabSz="912002">
              <a:spcBef>
                <a:spcPts val="233"/>
              </a:spcBef>
              <a:spcAft>
                <a:spcPts val="0"/>
              </a:spcAft>
              <a:buClr>
                <a:srgbClr val="00BCEB"/>
              </a:buClr>
            </a:pPr>
            <a:r>
              <a:rPr lang="en-US" sz="1799">
                <a:solidFill>
                  <a:srgbClr val="0D274D"/>
                </a:solidFill>
                <a:latin typeface="CiscoSansTT Light"/>
              </a:rPr>
              <a:t>Energy </a:t>
            </a:r>
          </a:p>
          <a:p>
            <a:pPr marL="399930" indent="-342797" defTabSz="912002">
              <a:spcBef>
                <a:spcPts val="233"/>
              </a:spcBef>
              <a:spcAft>
                <a:spcPts val="0"/>
              </a:spcAft>
              <a:buClr>
                <a:srgbClr val="00BCEB"/>
              </a:buClr>
            </a:pPr>
            <a:r>
              <a:rPr lang="en-US" sz="1799">
                <a:solidFill>
                  <a:srgbClr val="0D274D"/>
                </a:solidFill>
                <a:latin typeface="CiscoSansTT Light"/>
              </a:rPr>
              <a:t>Food </a:t>
            </a:r>
          </a:p>
          <a:p>
            <a:pPr marL="399930" indent="-342797" defTabSz="912002">
              <a:spcBef>
                <a:spcPts val="233"/>
              </a:spcBef>
              <a:spcAft>
                <a:spcPts val="0"/>
              </a:spcAft>
              <a:buClr>
                <a:srgbClr val="00BCEB"/>
              </a:buClr>
            </a:pPr>
            <a:r>
              <a:rPr lang="en-US" sz="1799">
                <a:solidFill>
                  <a:srgbClr val="0D274D"/>
                </a:solidFill>
                <a:latin typeface="CiscoSansTT Light"/>
              </a:rPr>
              <a:t>Water </a:t>
            </a:r>
          </a:p>
          <a:p>
            <a:pPr marL="399930" indent="-342797" defTabSz="912002">
              <a:spcBef>
                <a:spcPts val="233"/>
              </a:spcBef>
              <a:spcAft>
                <a:spcPts val="0"/>
              </a:spcAft>
              <a:buClr>
                <a:srgbClr val="00BCEB"/>
              </a:buClr>
            </a:pPr>
            <a:r>
              <a:rPr lang="en-US" sz="1799">
                <a:solidFill>
                  <a:srgbClr val="0D274D"/>
                </a:solidFill>
                <a:latin typeface="CiscoSansTT Light"/>
              </a:rPr>
              <a:t>Smart cities</a:t>
            </a:r>
          </a:p>
        </p:txBody>
      </p:sp>
      <p:sp>
        <p:nvSpPr>
          <p:cNvPr id="153" name="TextBox 152">
            <a:extLst>
              <a:ext uri="{FF2B5EF4-FFF2-40B4-BE49-F238E27FC236}">
                <a16:creationId xmlns:a16="http://schemas.microsoft.com/office/drawing/2014/main" id="{7D6E09C3-FD75-A6E7-0D74-FB0999EA938E}"/>
              </a:ext>
            </a:extLst>
          </p:cNvPr>
          <p:cNvSpPr txBox="1"/>
          <p:nvPr/>
        </p:nvSpPr>
        <p:spPr>
          <a:xfrm>
            <a:off x="418073" y="6145625"/>
            <a:ext cx="2960543" cy="369236"/>
          </a:xfrm>
          <a:prstGeom prst="rect">
            <a:avLst/>
          </a:prstGeom>
          <a:noFill/>
        </p:spPr>
        <p:txBody>
          <a:bodyPr wrap="square" rtlCol="0">
            <a:spAutoFit/>
          </a:bodyPr>
          <a:lstStyle/>
          <a:p>
            <a:pPr defTabSz="609376"/>
            <a:r>
              <a:rPr lang="en-US" sz="900">
                <a:solidFill>
                  <a:srgbClr val="00BCEB"/>
                </a:solidFill>
                <a:latin typeface="CiscoSansTT Light"/>
                <a:hlinkClick r:id="rId3">
                  <a:extLst>
                    <a:ext uri="{A12FA001-AC4F-418D-AE19-62706E023703}">
                      <ahyp:hlinkClr xmlns:ahyp="http://schemas.microsoft.com/office/drawing/2018/hyperlinkcolor" val="tx"/>
                    </a:ext>
                  </a:extLst>
                </a:hlinkClick>
              </a:rPr>
              <a:t>Beyond Tech: The Rising Demand for IT Skills in Non-Tech Industries, Burning Glass, 2019</a:t>
            </a:r>
            <a:endParaRPr lang="en-US" sz="900">
              <a:solidFill>
                <a:srgbClr val="00BCEB"/>
              </a:solidFill>
              <a:latin typeface="CiscoSansTT Light"/>
            </a:endParaRPr>
          </a:p>
        </p:txBody>
      </p:sp>
      <p:grpSp>
        <p:nvGrpSpPr>
          <p:cNvPr id="19" name="Group 18">
            <a:extLst>
              <a:ext uri="{FF2B5EF4-FFF2-40B4-BE49-F238E27FC236}">
                <a16:creationId xmlns:a16="http://schemas.microsoft.com/office/drawing/2014/main" id="{1064B676-91CA-31A5-63B3-31926E8061BC}"/>
              </a:ext>
            </a:extLst>
          </p:cNvPr>
          <p:cNvGrpSpPr/>
          <p:nvPr/>
        </p:nvGrpSpPr>
        <p:grpSpPr>
          <a:xfrm>
            <a:off x="3364714" y="4080212"/>
            <a:ext cx="2396839" cy="1219135"/>
            <a:chOff x="3018094" y="3901613"/>
            <a:chExt cx="1798097" cy="914590"/>
          </a:xfrm>
        </p:grpSpPr>
        <p:sp>
          <p:nvSpPr>
            <p:cNvPr id="20" name="Freeform 19">
              <a:extLst>
                <a:ext uri="{FF2B5EF4-FFF2-40B4-BE49-F238E27FC236}">
                  <a16:creationId xmlns:a16="http://schemas.microsoft.com/office/drawing/2014/main" id="{4B3E0C74-AD18-8FCE-B212-CC03DEB7871E}"/>
                </a:ext>
              </a:extLst>
            </p:cNvPr>
            <p:cNvSpPr/>
            <p:nvPr/>
          </p:nvSpPr>
          <p:spPr>
            <a:xfrm>
              <a:off x="4582040" y="4238163"/>
              <a:ext cx="27378" cy="458762"/>
            </a:xfrm>
            <a:custGeom>
              <a:avLst/>
              <a:gdLst>
                <a:gd name="connsiteX0" fmla="*/ 0 w 27378"/>
                <a:gd name="connsiteY0" fmla="*/ 0 h 458762"/>
                <a:gd name="connsiteX1" fmla="*/ 27379 w 27378"/>
                <a:gd name="connsiteY1" fmla="*/ 0 h 458762"/>
                <a:gd name="connsiteX2" fmla="*/ 27379 w 27378"/>
                <a:gd name="connsiteY2" fmla="*/ 458763 h 458762"/>
                <a:gd name="connsiteX3" fmla="*/ 0 w 27378"/>
                <a:gd name="connsiteY3" fmla="*/ 458763 h 458762"/>
              </a:gdLst>
              <a:ahLst/>
              <a:cxnLst>
                <a:cxn ang="0">
                  <a:pos x="connsiteX0" y="connsiteY0"/>
                </a:cxn>
                <a:cxn ang="0">
                  <a:pos x="connsiteX1" y="connsiteY1"/>
                </a:cxn>
                <a:cxn ang="0">
                  <a:pos x="connsiteX2" y="connsiteY2"/>
                </a:cxn>
                <a:cxn ang="0">
                  <a:pos x="connsiteX3" y="connsiteY3"/>
                </a:cxn>
              </a:cxnLst>
              <a:rect l="l" t="t" r="r" b="b"/>
              <a:pathLst>
                <a:path w="27378" h="458762">
                  <a:moveTo>
                    <a:pt x="0" y="0"/>
                  </a:moveTo>
                  <a:lnTo>
                    <a:pt x="27379" y="0"/>
                  </a:lnTo>
                  <a:lnTo>
                    <a:pt x="27379" y="458763"/>
                  </a:lnTo>
                  <a:lnTo>
                    <a:pt x="0" y="458763"/>
                  </a:ln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21" name="Freeform 20">
              <a:extLst>
                <a:ext uri="{FF2B5EF4-FFF2-40B4-BE49-F238E27FC236}">
                  <a16:creationId xmlns:a16="http://schemas.microsoft.com/office/drawing/2014/main" id="{827007D8-C326-5B33-53B0-E77175DC9504}"/>
                </a:ext>
              </a:extLst>
            </p:cNvPr>
            <p:cNvSpPr/>
            <p:nvPr/>
          </p:nvSpPr>
          <p:spPr>
            <a:xfrm>
              <a:off x="4578693" y="4234815"/>
              <a:ext cx="34072" cy="465526"/>
            </a:xfrm>
            <a:custGeom>
              <a:avLst/>
              <a:gdLst>
                <a:gd name="connsiteX0" fmla="*/ 30726 w 34072"/>
                <a:gd name="connsiteY0" fmla="*/ 465527 h 465526"/>
                <a:gd name="connsiteX1" fmla="*/ 3347 w 34072"/>
                <a:gd name="connsiteY1" fmla="*/ 465527 h 465526"/>
                <a:gd name="connsiteX2" fmla="*/ 0 w 34072"/>
                <a:gd name="connsiteY2" fmla="*/ 462178 h 465526"/>
                <a:gd name="connsiteX3" fmla="*/ 0 w 34072"/>
                <a:gd name="connsiteY3" fmla="*/ 3349 h 465526"/>
                <a:gd name="connsiteX4" fmla="*/ 3347 w 34072"/>
                <a:gd name="connsiteY4" fmla="*/ 0 h 465526"/>
                <a:gd name="connsiteX5" fmla="*/ 30726 w 34072"/>
                <a:gd name="connsiteY5" fmla="*/ 0 h 465526"/>
                <a:gd name="connsiteX6" fmla="*/ 34073 w 34072"/>
                <a:gd name="connsiteY6" fmla="*/ 3349 h 465526"/>
                <a:gd name="connsiteX7" fmla="*/ 34073 w 34072"/>
                <a:gd name="connsiteY7" fmla="*/ 462178 h 465526"/>
                <a:gd name="connsiteX8" fmla="*/ 30726 w 34072"/>
                <a:gd name="connsiteY8" fmla="*/ 465527 h 465526"/>
                <a:gd name="connsiteX9" fmla="*/ 6694 w 34072"/>
                <a:gd name="connsiteY9" fmla="*/ 458830 h 465526"/>
                <a:gd name="connsiteX10" fmla="*/ 27379 w 34072"/>
                <a:gd name="connsiteY10" fmla="*/ 458830 h 465526"/>
                <a:gd name="connsiteX11" fmla="*/ 27379 w 34072"/>
                <a:gd name="connsiteY11" fmla="*/ 6697 h 465526"/>
                <a:gd name="connsiteX12" fmla="*/ 6694 w 34072"/>
                <a:gd name="connsiteY12" fmla="*/ 6697 h 4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72" h="465526">
                  <a:moveTo>
                    <a:pt x="30726" y="465527"/>
                  </a:moveTo>
                  <a:lnTo>
                    <a:pt x="3347" y="465527"/>
                  </a:lnTo>
                  <a:cubicBezTo>
                    <a:pt x="1499" y="465527"/>
                    <a:pt x="0" y="464027"/>
                    <a:pt x="0" y="462178"/>
                  </a:cubicBezTo>
                  <a:lnTo>
                    <a:pt x="0" y="3349"/>
                  </a:lnTo>
                  <a:cubicBezTo>
                    <a:pt x="0" y="1500"/>
                    <a:pt x="1499" y="0"/>
                    <a:pt x="3347" y="0"/>
                  </a:cubicBezTo>
                  <a:lnTo>
                    <a:pt x="30726" y="0"/>
                  </a:lnTo>
                  <a:cubicBezTo>
                    <a:pt x="32560" y="34"/>
                    <a:pt x="34039" y="1514"/>
                    <a:pt x="34073" y="3349"/>
                  </a:cubicBezTo>
                  <a:lnTo>
                    <a:pt x="34073" y="462178"/>
                  </a:lnTo>
                  <a:cubicBezTo>
                    <a:pt x="34039" y="464013"/>
                    <a:pt x="32560" y="465493"/>
                    <a:pt x="30726" y="465527"/>
                  </a:cubicBezTo>
                  <a:close/>
                  <a:moveTo>
                    <a:pt x="6694" y="458830"/>
                  </a:moveTo>
                  <a:lnTo>
                    <a:pt x="27379" y="458830"/>
                  </a:lnTo>
                  <a:lnTo>
                    <a:pt x="27379" y="6697"/>
                  </a:lnTo>
                  <a:lnTo>
                    <a:pt x="6694"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22" name="Freeform 21">
              <a:extLst>
                <a:ext uri="{FF2B5EF4-FFF2-40B4-BE49-F238E27FC236}">
                  <a16:creationId xmlns:a16="http://schemas.microsoft.com/office/drawing/2014/main" id="{06DED047-E100-D0C2-CD3E-D679F266C43E}"/>
                </a:ext>
              </a:extLst>
            </p:cNvPr>
            <p:cNvSpPr/>
            <p:nvPr/>
          </p:nvSpPr>
          <p:spPr>
            <a:xfrm>
              <a:off x="4582040" y="4238163"/>
              <a:ext cx="27378" cy="21766"/>
            </a:xfrm>
            <a:custGeom>
              <a:avLst/>
              <a:gdLst>
                <a:gd name="connsiteX0" fmla="*/ 0 w 27378"/>
                <a:gd name="connsiteY0" fmla="*/ 10984 h 21766"/>
                <a:gd name="connsiteX1" fmla="*/ 27379 w 27378"/>
                <a:gd name="connsiteY1" fmla="*/ 21766 h 21766"/>
                <a:gd name="connsiteX2" fmla="*/ 27379 w 27378"/>
                <a:gd name="connsiteY2" fmla="*/ 0 h 21766"/>
                <a:gd name="connsiteX3" fmla="*/ 0 w 27378"/>
                <a:gd name="connsiteY3" fmla="*/ 0 h 21766"/>
              </a:gdLst>
              <a:ahLst/>
              <a:cxnLst>
                <a:cxn ang="0">
                  <a:pos x="connsiteX0" y="connsiteY0"/>
                </a:cxn>
                <a:cxn ang="0">
                  <a:pos x="connsiteX1" y="connsiteY1"/>
                </a:cxn>
                <a:cxn ang="0">
                  <a:pos x="connsiteX2" y="connsiteY2"/>
                </a:cxn>
                <a:cxn ang="0">
                  <a:pos x="connsiteX3" y="connsiteY3"/>
                </a:cxn>
              </a:cxnLst>
              <a:rect l="l" t="t" r="r" b="b"/>
              <a:pathLst>
                <a:path w="27378" h="21766">
                  <a:moveTo>
                    <a:pt x="0" y="10984"/>
                  </a:moveTo>
                  <a:cubicBezTo>
                    <a:pt x="0" y="10984"/>
                    <a:pt x="17806" y="21766"/>
                    <a:pt x="27379" y="21766"/>
                  </a:cubicBezTo>
                  <a:lnTo>
                    <a:pt x="27379" y="0"/>
                  </a:lnTo>
                  <a:lnTo>
                    <a:pt x="0" y="0"/>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23" name="Freeform 22">
              <a:extLst>
                <a:ext uri="{FF2B5EF4-FFF2-40B4-BE49-F238E27FC236}">
                  <a16:creationId xmlns:a16="http://schemas.microsoft.com/office/drawing/2014/main" id="{DC3932A8-A3E2-D4D0-911B-83E06C1481A7}"/>
                </a:ext>
              </a:extLst>
            </p:cNvPr>
            <p:cNvSpPr/>
            <p:nvPr/>
          </p:nvSpPr>
          <p:spPr>
            <a:xfrm>
              <a:off x="4578693" y="4234815"/>
              <a:ext cx="34072" cy="28463"/>
            </a:xfrm>
            <a:custGeom>
              <a:avLst/>
              <a:gdLst>
                <a:gd name="connsiteX0" fmla="*/ 30726 w 34072"/>
                <a:gd name="connsiteY0" fmla="*/ 28463 h 28463"/>
                <a:gd name="connsiteX1" fmla="*/ 1606 w 34072"/>
                <a:gd name="connsiteY1" fmla="*/ 17212 h 28463"/>
                <a:gd name="connsiteX2" fmla="*/ 0 w 34072"/>
                <a:gd name="connsiteY2" fmla="*/ 14332 h 28463"/>
                <a:gd name="connsiteX3" fmla="*/ 0 w 34072"/>
                <a:gd name="connsiteY3" fmla="*/ 3349 h 28463"/>
                <a:gd name="connsiteX4" fmla="*/ 3347 w 34072"/>
                <a:gd name="connsiteY4" fmla="*/ 0 h 28463"/>
                <a:gd name="connsiteX5" fmla="*/ 30726 w 34072"/>
                <a:gd name="connsiteY5" fmla="*/ 0 h 28463"/>
                <a:gd name="connsiteX6" fmla="*/ 34073 w 34072"/>
                <a:gd name="connsiteY6" fmla="*/ 3349 h 28463"/>
                <a:gd name="connsiteX7" fmla="*/ 34073 w 34072"/>
                <a:gd name="connsiteY7" fmla="*/ 25115 h 28463"/>
                <a:gd name="connsiteX8" fmla="*/ 30726 w 34072"/>
                <a:gd name="connsiteY8" fmla="*/ 28463 h 28463"/>
                <a:gd name="connsiteX9" fmla="*/ 6694 w 34072"/>
                <a:gd name="connsiteY9" fmla="*/ 12390 h 28463"/>
                <a:gd name="connsiteX10" fmla="*/ 27379 w 34072"/>
                <a:gd name="connsiteY10" fmla="*/ 21364 h 28463"/>
                <a:gd name="connsiteX11" fmla="*/ 27379 w 34072"/>
                <a:gd name="connsiteY11" fmla="*/ 6697 h 28463"/>
                <a:gd name="connsiteX12" fmla="*/ 6694 w 34072"/>
                <a:gd name="connsiteY12" fmla="*/ 6697 h 2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72" h="28463">
                  <a:moveTo>
                    <a:pt x="30726" y="28463"/>
                  </a:moveTo>
                  <a:cubicBezTo>
                    <a:pt x="20484" y="28463"/>
                    <a:pt x="3481" y="18350"/>
                    <a:pt x="1606" y="17212"/>
                  </a:cubicBezTo>
                  <a:cubicBezTo>
                    <a:pt x="623" y="16583"/>
                    <a:pt x="20" y="15504"/>
                    <a:pt x="0" y="14332"/>
                  </a:cubicBezTo>
                  <a:lnTo>
                    <a:pt x="0" y="3349"/>
                  </a:lnTo>
                  <a:cubicBezTo>
                    <a:pt x="0" y="1500"/>
                    <a:pt x="1499" y="0"/>
                    <a:pt x="3347" y="0"/>
                  </a:cubicBezTo>
                  <a:lnTo>
                    <a:pt x="30726" y="0"/>
                  </a:lnTo>
                  <a:cubicBezTo>
                    <a:pt x="32560" y="34"/>
                    <a:pt x="34039" y="1514"/>
                    <a:pt x="34073" y="3349"/>
                  </a:cubicBezTo>
                  <a:lnTo>
                    <a:pt x="34073" y="25115"/>
                  </a:lnTo>
                  <a:cubicBezTo>
                    <a:pt x="34073" y="26963"/>
                    <a:pt x="32573" y="28463"/>
                    <a:pt x="30726" y="28463"/>
                  </a:cubicBezTo>
                  <a:close/>
                  <a:moveTo>
                    <a:pt x="6694" y="12390"/>
                  </a:moveTo>
                  <a:cubicBezTo>
                    <a:pt x="13160" y="16294"/>
                    <a:pt x="20115" y="19308"/>
                    <a:pt x="27379" y="21364"/>
                  </a:cubicBezTo>
                  <a:lnTo>
                    <a:pt x="27379" y="6697"/>
                  </a:lnTo>
                  <a:lnTo>
                    <a:pt x="6694"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24" name="Freeform 23">
              <a:extLst>
                <a:ext uri="{FF2B5EF4-FFF2-40B4-BE49-F238E27FC236}">
                  <a16:creationId xmlns:a16="http://schemas.microsoft.com/office/drawing/2014/main" id="{E6A076BB-509F-A1C7-476F-CF8531A542B5}"/>
                </a:ext>
              </a:extLst>
            </p:cNvPr>
            <p:cNvSpPr/>
            <p:nvPr/>
          </p:nvSpPr>
          <p:spPr>
            <a:xfrm>
              <a:off x="4569590" y="4197243"/>
              <a:ext cx="49669" cy="49693"/>
            </a:xfrm>
            <a:custGeom>
              <a:avLst/>
              <a:gdLst>
                <a:gd name="connsiteX0" fmla="*/ 49669 w 49669"/>
                <a:gd name="connsiteY0" fmla="*/ 24847 h 49693"/>
                <a:gd name="connsiteX1" fmla="*/ 24835 w 49669"/>
                <a:gd name="connsiteY1" fmla="*/ 49694 h 49693"/>
                <a:gd name="connsiteX2" fmla="*/ 0 w 49669"/>
                <a:gd name="connsiteY2" fmla="*/ 24847 h 49693"/>
                <a:gd name="connsiteX3" fmla="*/ 24835 w 49669"/>
                <a:gd name="connsiteY3" fmla="*/ 0 h 49693"/>
                <a:gd name="connsiteX4" fmla="*/ 49669 w 49669"/>
                <a:gd name="connsiteY4" fmla="*/ 24847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69" h="49693">
                  <a:moveTo>
                    <a:pt x="49669" y="24847"/>
                  </a:moveTo>
                  <a:cubicBezTo>
                    <a:pt x="49669" y="38569"/>
                    <a:pt x="38551" y="49694"/>
                    <a:pt x="24835" y="49694"/>
                  </a:cubicBezTo>
                  <a:cubicBezTo>
                    <a:pt x="11119" y="49694"/>
                    <a:pt x="0" y="38570"/>
                    <a:pt x="0" y="24847"/>
                  </a:cubicBezTo>
                  <a:cubicBezTo>
                    <a:pt x="0" y="11124"/>
                    <a:pt x="11118" y="0"/>
                    <a:pt x="24835" y="0"/>
                  </a:cubicBezTo>
                  <a:cubicBezTo>
                    <a:pt x="38550" y="0"/>
                    <a:pt x="49669" y="11124"/>
                    <a:pt x="49669" y="24847"/>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25" name="Freeform 24">
              <a:extLst>
                <a:ext uri="{FF2B5EF4-FFF2-40B4-BE49-F238E27FC236}">
                  <a16:creationId xmlns:a16="http://schemas.microsoft.com/office/drawing/2014/main" id="{770B509A-CCDD-8D22-5FC2-40E1110DC835}"/>
                </a:ext>
              </a:extLst>
            </p:cNvPr>
            <p:cNvSpPr/>
            <p:nvPr/>
          </p:nvSpPr>
          <p:spPr>
            <a:xfrm>
              <a:off x="4566243" y="4193894"/>
              <a:ext cx="56363" cy="56390"/>
            </a:xfrm>
            <a:custGeom>
              <a:avLst/>
              <a:gdLst>
                <a:gd name="connsiteX0" fmla="*/ 28181 w 56363"/>
                <a:gd name="connsiteY0" fmla="*/ 56391 h 56390"/>
                <a:gd name="connsiteX1" fmla="*/ 0 w 56363"/>
                <a:gd name="connsiteY1" fmla="*/ 28195 h 56390"/>
                <a:gd name="connsiteX2" fmla="*/ 28181 w 56363"/>
                <a:gd name="connsiteY2" fmla="*/ 0 h 56390"/>
                <a:gd name="connsiteX3" fmla="*/ 56363 w 56363"/>
                <a:gd name="connsiteY3" fmla="*/ 28195 h 56390"/>
                <a:gd name="connsiteX4" fmla="*/ 28181 w 56363"/>
                <a:gd name="connsiteY4" fmla="*/ 56391 h 56390"/>
                <a:gd name="connsiteX5" fmla="*/ 28181 w 56363"/>
                <a:gd name="connsiteY5" fmla="*/ 6764 h 56390"/>
                <a:gd name="connsiteX6" fmla="*/ 6694 w 56363"/>
                <a:gd name="connsiteY6" fmla="*/ 28262 h 56390"/>
                <a:gd name="connsiteX7" fmla="*/ 28181 w 56363"/>
                <a:gd name="connsiteY7" fmla="*/ 49761 h 56390"/>
                <a:gd name="connsiteX8" fmla="*/ 49669 w 56363"/>
                <a:gd name="connsiteY8" fmla="*/ 28262 h 56390"/>
                <a:gd name="connsiteX9" fmla="*/ 49669 w 56363"/>
                <a:gd name="connsiteY9" fmla="*/ 28195 h 56390"/>
                <a:gd name="connsiteX10" fmla="*/ 28248 w 56363"/>
                <a:gd name="connsiteY10" fmla="*/ 6764 h 56390"/>
                <a:gd name="connsiteX11" fmla="*/ 28181 w 56363"/>
                <a:gd name="connsiteY11" fmla="*/ 6764 h 5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63" h="56390">
                  <a:moveTo>
                    <a:pt x="28181" y="56391"/>
                  </a:moveTo>
                  <a:cubicBezTo>
                    <a:pt x="12618" y="56391"/>
                    <a:pt x="0" y="43766"/>
                    <a:pt x="0" y="28195"/>
                  </a:cubicBezTo>
                  <a:cubicBezTo>
                    <a:pt x="0" y="12624"/>
                    <a:pt x="12618" y="0"/>
                    <a:pt x="28181" y="0"/>
                  </a:cubicBezTo>
                  <a:cubicBezTo>
                    <a:pt x="43745" y="0"/>
                    <a:pt x="56363" y="12624"/>
                    <a:pt x="56363" y="28195"/>
                  </a:cubicBezTo>
                  <a:cubicBezTo>
                    <a:pt x="56363" y="43766"/>
                    <a:pt x="43745" y="56391"/>
                    <a:pt x="28181" y="56391"/>
                  </a:cubicBezTo>
                  <a:close/>
                  <a:moveTo>
                    <a:pt x="28181" y="6764"/>
                  </a:moveTo>
                  <a:cubicBezTo>
                    <a:pt x="16313" y="6764"/>
                    <a:pt x="6694" y="16388"/>
                    <a:pt x="6694" y="28262"/>
                  </a:cubicBezTo>
                  <a:cubicBezTo>
                    <a:pt x="6694" y="40137"/>
                    <a:pt x="16313" y="49761"/>
                    <a:pt x="28181" y="49761"/>
                  </a:cubicBezTo>
                  <a:cubicBezTo>
                    <a:pt x="40050" y="49761"/>
                    <a:pt x="49669" y="40137"/>
                    <a:pt x="49669" y="28262"/>
                  </a:cubicBezTo>
                  <a:cubicBezTo>
                    <a:pt x="49669" y="28242"/>
                    <a:pt x="49669" y="28215"/>
                    <a:pt x="49669" y="28195"/>
                  </a:cubicBezTo>
                  <a:cubicBezTo>
                    <a:pt x="49669" y="16361"/>
                    <a:pt x="40077" y="6764"/>
                    <a:pt x="28248" y="6764"/>
                  </a:cubicBezTo>
                  <a:cubicBezTo>
                    <a:pt x="28228" y="6764"/>
                    <a:pt x="28202" y="6764"/>
                    <a:pt x="28181" y="6764"/>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26" name="Freeform 25">
              <a:extLst>
                <a:ext uri="{FF2B5EF4-FFF2-40B4-BE49-F238E27FC236}">
                  <a16:creationId xmlns:a16="http://schemas.microsoft.com/office/drawing/2014/main" id="{AF2F3752-53A8-7C0B-C33B-F5E7E2D863AF}"/>
                </a:ext>
              </a:extLst>
            </p:cNvPr>
            <p:cNvSpPr/>
            <p:nvPr/>
          </p:nvSpPr>
          <p:spPr>
            <a:xfrm>
              <a:off x="4593487" y="4221152"/>
              <a:ext cx="219479" cy="211575"/>
            </a:xfrm>
            <a:custGeom>
              <a:avLst/>
              <a:gdLst>
                <a:gd name="connsiteX0" fmla="*/ 205372 w 219479"/>
                <a:gd name="connsiteY0" fmla="*/ 209490 h 211575"/>
                <a:gd name="connsiteX1" fmla="*/ 16467 w 219479"/>
                <a:gd name="connsiteY1" fmla="*/ 41657 h 211575"/>
                <a:gd name="connsiteX2" fmla="*/ 3882 w 219479"/>
                <a:gd name="connsiteY2" fmla="*/ 19623 h 211575"/>
                <a:gd name="connsiteX3" fmla="*/ 0 w 219479"/>
                <a:gd name="connsiteY3" fmla="*/ 0 h 211575"/>
                <a:gd name="connsiteX4" fmla="*/ 19747 w 219479"/>
                <a:gd name="connsiteY4" fmla="*/ 3080 h 211575"/>
                <a:gd name="connsiteX5" fmla="*/ 42239 w 219479"/>
                <a:gd name="connsiteY5" fmla="*/ 14801 h 211575"/>
                <a:gd name="connsiteX6" fmla="*/ 217220 w 219479"/>
                <a:gd name="connsiteY6" fmla="*/ 197167 h 211575"/>
                <a:gd name="connsiteX7" fmla="*/ 217220 w 219479"/>
                <a:gd name="connsiteY7" fmla="*/ 208553 h 211575"/>
                <a:gd name="connsiteX8" fmla="*/ 216752 w 219479"/>
                <a:gd name="connsiteY8" fmla="*/ 209021 h 211575"/>
                <a:gd name="connsiteX9" fmla="*/ 205372 w 219479"/>
                <a:gd name="connsiteY9" fmla="*/ 209490 h 21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79" h="211575">
                  <a:moveTo>
                    <a:pt x="205372" y="209490"/>
                  </a:moveTo>
                  <a:lnTo>
                    <a:pt x="16467" y="41657"/>
                  </a:lnTo>
                  <a:cubicBezTo>
                    <a:pt x="9967" y="35897"/>
                    <a:pt x="5543" y="28155"/>
                    <a:pt x="3882" y="19623"/>
                  </a:cubicBezTo>
                  <a:lnTo>
                    <a:pt x="0" y="0"/>
                  </a:lnTo>
                  <a:lnTo>
                    <a:pt x="19747" y="3080"/>
                  </a:lnTo>
                  <a:cubicBezTo>
                    <a:pt x="28329" y="4407"/>
                    <a:pt x="36234" y="8525"/>
                    <a:pt x="42239" y="14801"/>
                  </a:cubicBezTo>
                  <a:lnTo>
                    <a:pt x="217220" y="197167"/>
                  </a:lnTo>
                  <a:cubicBezTo>
                    <a:pt x="220232" y="200362"/>
                    <a:pt x="220232" y="205351"/>
                    <a:pt x="217220" y="208553"/>
                  </a:cubicBezTo>
                  <a:lnTo>
                    <a:pt x="216752" y="209021"/>
                  </a:lnTo>
                  <a:cubicBezTo>
                    <a:pt x="213712" y="212236"/>
                    <a:pt x="208665" y="212444"/>
                    <a:pt x="205372" y="209490"/>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27" name="Freeform 26">
              <a:extLst>
                <a:ext uri="{FF2B5EF4-FFF2-40B4-BE49-F238E27FC236}">
                  <a16:creationId xmlns:a16="http://schemas.microsoft.com/office/drawing/2014/main" id="{D488914A-0D44-91A9-6093-D754ECD7BCB7}"/>
                </a:ext>
              </a:extLst>
            </p:cNvPr>
            <p:cNvSpPr/>
            <p:nvPr/>
          </p:nvSpPr>
          <p:spPr>
            <a:xfrm>
              <a:off x="4590412" y="4218098"/>
              <a:ext cx="225779" cy="217902"/>
            </a:xfrm>
            <a:custGeom>
              <a:avLst/>
              <a:gdLst>
                <a:gd name="connsiteX0" fmla="*/ 213735 w 225779"/>
                <a:gd name="connsiteY0" fmla="*/ 217903 h 217902"/>
                <a:gd name="connsiteX1" fmla="*/ 206238 w 225779"/>
                <a:gd name="connsiteY1" fmla="*/ 215023 h 217902"/>
                <a:gd name="connsiteX2" fmla="*/ 17267 w 225779"/>
                <a:gd name="connsiteY2" fmla="*/ 47591 h 217902"/>
                <a:gd name="connsiteX3" fmla="*/ 3879 w 225779"/>
                <a:gd name="connsiteY3" fmla="*/ 23682 h 217902"/>
                <a:gd name="connsiteX4" fmla="*/ 63 w 225779"/>
                <a:gd name="connsiteY4" fmla="*/ 3992 h 217902"/>
                <a:gd name="connsiteX5" fmla="*/ 2700 w 225779"/>
                <a:gd name="connsiteY5" fmla="*/ 61 h 217902"/>
                <a:gd name="connsiteX6" fmla="*/ 3879 w 225779"/>
                <a:gd name="connsiteY6" fmla="*/ 41 h 217902"/>
                <a:gd name="connsiteX7" fmla="*/ 23961 w 225779"/>
                <a:gd name="connsiteY7" fmla="*/ 3188 h 217902"/>
                <a:gd name="connsiteX8" fmla="*/ 48327 w 225779"/>
                <a:gd name="connsiteY8" fmla="*/ 15913 h 217902"/>
                <a:gd name="connsiteX9" fmla="*/ 222572 w 225779"/>
                <a:gd name="connsiteY9" fmla="*/ 197945 h 217902"/>
                <a:gd name="connsiteX10" fmla="*/ 222572 w 225779"/>
                <a:gd name="connsiteY10" fmla="*/ 213951 h 217902"/>
                <a:gd name="connsiteX11" fmla="*/ 213735 w 225779"/>
                <a:gd name="connsiteY11" fmla="*/ 217903 h 217902"/>
                <a:gd name="connsiteX12" fmla="*/ 7293 w 225779"/>
                <a:gd name="connsiteY12" fmla="*/ 7073 h 217902"/>
                <a:gd name="connsiteX13" fmla="*/ 10238 w 225779"/>
                <a:gd name="connsiteY13" fmla="*/ 22075 h 217902"/>
                <a:gd name="connsiteX14" fmla="*/ 21752 w 225779"/>
                <a:gd name="connsiteY14" fmla="*/ 42166 h 217902"/>
                <a:gd name="connsiteX15" fmla="*/ 210656 w 225779"/>
                <a:gd name="connsiteY15" fmla="*/ 210000 h 217902"/>
                <a:gd name="connsiteX16" fmla="*/ 210656 w 225779"/>
                <a:gd name="connsiteY16" fmla="*/ 210000 h 217902"/>
                <a:gd name="connsiteX17" fmla="*/ 217350 w 225779"/>
                <a:gd name="connsiteY17" fmla="*/ 210000 h 217902"/>
                <a:gd name="connsiteX18" fmla="*/ 217866 w 225779"/>
                <a:gd name="connsiteY18" fmla="*/ 202820 h 217902"/>
                <a:gd name="connsiteX19" fmla="*/ 217819 w 225779"/>
                <a:gd name="connsiteY19" fmla="*/ 202767 h 217902"/>
                <a:gd name="connsiteX20" fmla="*/ 42838 w 225779"/>
                <a:gd name="connsiteY20" fmla="*/ 20400 h 217902"/>
                <a:gd name="connsiteX21" fmla="*/ 22287 w 225779"/>
                <a:gd name="connsiteY21" fmla="*/ 9618 h 21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5779" h="217902">
                  <a:moveTo>
                    <a:pt x="213735" y="217903"/>
                  </a:moveTo>
                  <a:cubicBezTo>
                    <a:pt x="210964" y="217910"/>
                    <a:pt x="208293" y="216885"/>
                    <a:pt x="206238" y="215023"/>
                  </a:cubicBezTo>
                  <a:lnTo>
                    <a:pt x="17267" y="47591"/>
                  </a:lnTo>
                  <a:cubicBezTo>
                    <a:pt x="10379" y="41249"/>
                    <a:pt x="5686" y="32871"/>
                    <a:pt x="3879" y="23682"/>
                  </a:cubicBezTo>
                  <a:lnTo>
                    <a:pt x="63" y="3992"/>
                  </a:lnTo>
                  <a:cubicBezTo>
                    <a:pt x="-292" y="2177"/>
                    <a:pt x="886" y="416"/>
                    <a:pt x="2700" y="61"/>
                  </a:cubicBezTo>
                  <a:cubicBezTo>
                    <a:pt x="3089" y="-13"/>
                    <a:pt x="3490" y="-20"/>
                    <a:pt x="3879" y="41"/>
                  </a:cubicBezTo>
                  <a:lnTo>
                    <a:pt x="23961" y="3188"/>
                  </a:lnTo>
                  <a:cubicBezTo>
                    <a:pt x="33259" y="4635"/>
                    <a:pt x="41827" y="9102"/>
                    <a:pt x="48327" y="15913"/>
                  </a:cubicBezTo>
                  <a:lnTo>
                    <a:pt x="222572" y="197945"/>
                  </a:lnTo>
                  <a:cubicBezTo>
                    <a:pt x="226849" y="202425"/>
                    <a:pt x="226849" y="209471"/>
                    <a:pt x="222572" y="213951"/>
                  </a:cubicBezTo>
                  <a:cubicBezTo>
                    <a:pt x="220295" y="216429"/>
                    <a:pt x="217096" y="217856"/>
                    <a:pt x="213735" y="217903"/>
                  </a:cubicBezTo>
                  <a:close/>
                  <a:moveTo>
                    <a:pt x="7293" y="7073"/>
                  </a:moveTo>
                  <a:lnTo>
                    <a:pt x="10238" y="22075"/>
                  </a:lnTo>
                  <a:cubicBezTo>
                    <a:pt x="11771" y="29850"/>
                    <a:pt x="15814" y="36916"/>
                    <a:pt x="21752" y="42166"/>
                  </a:cubicBezTo>
                  <a:lnTo>
                    <a:pt x="210656" y="210000"/>
                  </a:lnTo>
                  <a:lnTo>
                    <a:pt x="210656" y="210000"/>
                  </a:lnTo>
                  <a:cubicBezTo>
                    <a:pt x="212537" y="211768"/>
                    <a:pt x="215469" y="211768"/>
                    <a:pt x="217350" y="210000"/>
                  </a:cubicBezTo>
                  <a:cubicBezTo>
                    <a:pt x="219472" y="208158"/>
                    <a:pt x="219707" y="204943"/>
                    <a:pt x="217866" y="202820"/>
                  </a:cubicBezTo>
                  <a:cubicBezTo>
                    <a:pt x="217852" y="202800"/>
                    <a:pt x="217832" y="202787"/>
                    <a:pt x="217819" y="202767"/>
                  </a:cubicBezTo>
                  <a:lnTo>
                    <a:pt x="42838" y="20400"/>
                  </a:lnTo>
                  <a:cubicBezTo>
                    <a:pt x="37329" y="14681"/>
                    <a:pt x="30119" y="10904"/>
                    <a:pt x="22287" y="9618"/>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28" name="Freeform 27">
              <a:extLst>
                <a:ext uri="{FF2B5EF4-FFF2-40B4-BE49-F238E27FC236}">
                  <a16:creationId xmlns:a16="http://schemas.microsoft.com/office/drawing/2014/main" id="{AFCF6A76-FEC2-CAB0-793A-E983E3A7CE28}"/>
                </a:ext>
              </a:extLst>
            </p:cNvPr>
            <p:cNvSpPr/>
            <p:nvPr/>
          </p:nvSpPr>
          <p:spPr>
            <a:xfrm>
              <a:off x="4303088" y="4211901"/>
              <a:ext cx="289462" cy="98302"/>
            </a:xfrm>
            <a:custGeom>
              <a:avLst/>
              <a:gdLst>
                <a:gd name="connsiteX0" fmla="*/ 5369 w 289462"/>
                <a:gd name="connsiteY0" fmla="*/ 81849 h 98302"/>
                <a:gd name="connsiteX1" fmla="*/ 245148 w 289462"/>
                <a:gd name="connsiteY1" fmla="*/ 2085 h 98302"/>
                <a:gd name="connsiteX2" fmla="*/ 270518 w 289462"/>
                <a:gd name="connsiteY2" fmla="*/ 2085 h 98302"/>
                <a:gd name="connsiteX3" fmla="*/ 289463 w 289462"/>
                <a:gd name="connsiteY3" fmla="*/ 8782 h 98302"/>
                <a:gd name="connsiteX4" fmla="*/ 276878 w 289462"/>
                <a:gd name="connsiteY4" fmla="*/ 24386 h 98302"/>
                <a:gd name="connsiteX5" fmla="*/ 255457 w 289462"/>
                <a:gd name="connsiteY5" fmla="*/ 37781 h 98302"/>
                <a:gd name="connsiteX6" fmla="*/ 10122 w 289462"/>
                <a:gd name="connsiteY6" fmla="*/ 98056 h 98302"/>
                <a:gd name="connsiteX7" fmla="*/ 282 w 289462"/>
                <a:gd name="connsiteY7" fmla="*/ 92364 h 98302"/>
                <a:gd name="connsiteX8" fmla="*/ 282 w 289462"/>
                <a:gd name="connsiteY8" fmla="*/ 91761 h 98302"/>
                <a:gd name="connsiteX9" fmla="*/ 5369 w 289462"/>
                <a:gd name="connsiteY9" fmla="*/ 81849 h 9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62" h="98302">
                  <a:moveTo>
                    <a:pt x="5369" y="81849"/>
                  </a:moveTo>
                  <a:lnTo>
                    <a:pt x="245148" y="2085"/>
                  </a:lnTo>
                  <a:cubicBezTo>
                    <a:pt x="253375" y="-695"/>
                    <a:pt x="262292" y="-695"/>
                    <a:pt x="270518" y="2085"/>
                  </a:cubicBezTo>
                  <a:lnTo>
                    <a:pt x="289463" y="8782"/>
                  </a:lnTo>
                  <a:lnTo>
                    <a:pt x="276878" y="24386"/>
                  </a:lnTo>
                  <a:cubicBezTo>
                    <a:pt x="271382" y="31064"/>
                    <a:pt x="263865" y="35765"/>
                    <a:pt x="255457" y="37781"/>
                  </a:cubicBezTo>
                  <a:lnTo>
                    <a:pt x="10122" y="98056"/>
                  </a:lnTo>
                  <a:cubicBezTo>
                    <a:pt x="5844" y="99128"/>
                    <a:pt x="1487" y="96610"/>
                    <a:pt x="282" y="92364"/>
                  </a:cubicBezTo>
                  <a:lnTo>
                    <a:pt x="282" y="91761"/>
                  </a:lnTo>
                  <a:cubicBezTo>
                    <a:pt x="-816" y="87642"/>
                    <a:pt x="1380" y="83356"/>
                    <a:pt x="5369" y="81849"/>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29" name="Freeform 28">
              <a:extLst>
                <a:ext uri="{FF2B5EF4-FFF2-40B4-BE49-F238E27FC236}">
                  <a16:creationId xmlns:a16="http://schemas.microsoft.com/office/drawing/2014/main" id="{6B3B54A7-90E0-5578-DA88-11DD7AA9A763}"/>
                </a:ext>
              </a:extLst>
            </p:cNvPr>
            <p:cNvSpPr/>
            <p:nvPr/>
          </p:nvSpPr>
          <p:spPr>
            <a:xfrm>
              <a:off x="4299254" y="4208536"/>
              <a:ext cx="296364" cy="105239"/>
            </a:xfrm>
            <a:custGeom>
              <a:avLst/>
              <a:gdLst>
                <a:gd name="connsiteX0" fmla="*/ 11679 w 296364"/>
                <a:gd name="connsiteY0" fmla="*/ 105239 h 105239"/>
                <a:gd name="connsiteX1" fmla="*/ 634 w 296364"/>
                <a:gd name="connsiteY1" fmla="*/ 96868 h 105239"/>
                <a:gd name="connsiteX2" fmla="*/ 7864 w 296364"/>
                <a:gd name="connsiteY2" fmla="*/ 82067 h 105239"/>
                <a:gd name="connsiteX3" fmla="*/ 7864 w 296364"/>
                <a:gd name="connsiteY3" fmla="*/ 82067 h 105239"/>
                <a:gd name="connsiteX4" fmla="*/ 247643 w 296364"/>
                <a:gd name="connsiteY4" fmla="*/ 2235 h 105239"/>
                <a:gd name="connsiteX5" fmla="*/ 275155 w 296364"/>
                <a:gd name="connsiteY5" fmla="*/ 2235 h 105239"/>
                <a:gd name="connsiteX6" fmla="*/ 294099 w 296364"/>
                <a:gd name="connsiteY6" fmla="*/ 8933 h 105239"/>
                <a:gd name="connsiteX7" fmla="*/ 296241 w 296364"/>
                <a:gd name="connsiteY7" fmla="*/ 11143 h 105239"/>
                <a:gd name="connsiteX8" fmla="*/ 295639 w 296364"/>
                <a:gd name="connsiteY8" fmla="*/ 14157 h 105239"/>
                <a:gd name="connsiteX9" fmla="*/ 283054 w 296364"/>
                <a:gd name="connsiteY9" fmla="*/ 29761 h 105239"/>
                <a:gd name="connsiteX10" fmla="*/ 259826 w 296364"/>
                <a:gd name="connsiteY10" fmla="*/ 44562 h 105239"/>
                <a:gd name="connsiteX11" fmla="*/ 14491 w 296364"/>
                <a:gd name="connsiteY11" fmla="*/ 104837 h 105239"/>
                <a:gd name="connsiteX12" fmla="*/ 11679 w 296364"/>
                <a:gd name="connsiteY12" fmla="*/ 105239 h 105239"/>
                <a:gd name="connsiteX13" fmla="*/ 10006 w 296364"/>
                <a:gd name="connsiteY13" fmla="*/ 88429 h 105239"/>
                <a:gd name="connsiteX14" fmla="*/ 6860 w 296364"/>
                <a:gd name="connsiteY14" fmla="*/ 94390 h 105239"/>
                <a:gd name="connsiteX15" fmla="*/ 12737 w 296364"/>
                <a:gd name="connsiteY15" fmla="*/ 98368 h 105239"/>
                <a:gd name="connsiteX16" fmla="*/ 12884 w 296364"/>
                <a:gd name="connsiteY16" fmla="*/ 98341 h 105239"/>
                <a:gd name="connsiteX17" fmla="*/ 258219 w 296364"/>
                <a:gd name="connsiteY17" fmla="*/ 38066 h 105239"/>
                <a:gd name="connsiteX18" fmla="*/ 277833 w 296364"/>
                <a:gd name="connsiteY18" fmla="*/ 25609 h 105239"/>
                <a:gd name="connsiteX19" fmla="*/ 287405 w 296364"/>
                <a:gd name="connsiteY19" fmla="*/ 13688 h 105239"/>
                <a:gd name="connsiteX20" fmla="*/ 272946 w 296364"/>
                <a:gd name="connsiteY20" fmla="*/ 8799 h 105239"/>
                <a:gd name="connsiteX21" fmla="*/ 249718 w 296364"/>
                <a:gd name="connsiteY21" fmla="*/ 8799 h 1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6364" h="105239">
                  <a:moveTo>
                    <a:pt x="11679" y="105239"/>
                  </a:moveTo>
                  <a:cubicBezTo>
                    <a:pt x="6545" y="105226"/>
                    <a:pt x="2040" y="101810"/>
                    <a:pt x="634" y="96868"/>
                  </a:cubicBezTo>
                  <a:cubicBezTo>
                    <a:pt x="-1454" y="90780"/>
                    <a:pt x="1785" y="84156"/>
                    <a:pt x="7864" y="82067"/>
                  </a:cubicBezTo>
                  <a:lnTo>
                    <a:pt x="7864" y="82067"/>
                  </a:lnTo>
                  <a:lnTo>
                    <a:pt x="247643" y="2235"/>
                  </a:lnTo>
                  <a:cubicBezTo>
                    <a:pt x="256572" y="-745"/>
                    <a:pt x="266225" y="-745"/>
                    <a:pt x="275155" y="2235"/>
                  </a:cubicBezTo>
                  <a:lnTo>
                    <a:pt x="294099" y="8933"/>
                  </a:lnTo>
                  <a:cubicBezTo>
                    <a:pt x="295116" y="9294"/>
                    <a:pt x="295907" y="10111"/>
                    <a:pt x="296241" y="11143"/>
                  </a:cubicBezTo>
                  <a:cubicBezTo>
                    <a:pt x="296529" y="12188"/>
                    <a:pt x="296308" y="13306"/>
                    <a:pt x="295639" y="14157"/>
                  </a:cubicBezTo>
                  <a:lnTo>
                    <a:pt x="283054" y="29761"/>
                  </a:lnTo>
                  <a:cubicBezTo>
                    <a:pt x="277136" y="37101"/>
                    <a:pt x="268977" y="42305"/>
                    <a:pt x="259826" y="44562"/>
                  </a:cubicBezTo>
                  <a:lnTo>
                    <a:pt x="14491" y="104837"/>
                  </a:lnTo>
                  <a:cubicBezTo>
                    <a:pt x="13574" y="105072"/>
                    <a:pt x="12630" y="105206"/>
                    <a:pt x="11679" y="105239"/>
                  </a:cubicBezTo>
                  <a:close/>
                  <a:moveTo>
                    <a:pt x="10006" y="88429"/>
                  </a:moveTo>
                  <a:cubicBezTo>
                    <a:pt x="7516" y="89233"/>
                    <a:pt x="6117" y="91878"/>
                    <a:pt x="6860" y="94390"/>
                  </a:cubicBezTo>
                  <a:cubicBezTo>
                    <a:pt x="7382" y="97115"/>
                    <a:pt x="10019" y="98897"/>
                    <a:pt x="12737" y="98368"/>
                  </a:cubicBezTo>
                  <a:cubicBezTo>
                    <a:pt x="12791" y="98361"/>
                    <a:pt x="12837" y="98354"/>
                    <a:pt x="12884" y="98341"/>
                  </a:cubicBezTo>
                  <a:lnTo>
                    <a:pt x="258219" y="38066"/>
                  </a:lnTo>
                  <a:cubicBezTo>
                    <a:pt x="265931" y="36150"/>
                    <a:pt x="272819" y="31777"/>
                    <a:pt x="277833" y="25609"/>
                  </a:cubicBezTo>
                  <a:lnTo>
                    <a:pt x="287405" y="13688"/>
                  </a:lnTo>
                  <a:lnTo>
                    <a:pt x="272946" y="8799"/>
                  </a:lnTo>
                  <a:cubicBezTo>
                    <a:pt x="265408" y="6287"/>
                    <a:pt x="257255" y="6287"/>
                    <a:pt x="249718" y="8799"/>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30" name="Freeform 29">
              <a:extLst>
                <a:ext uri="{FF2B5EF4-FFF2-40B4-BE49-F238E27FC236}">
                  <a16:creationId xmlns:a16="http://schemas.microsoft.com/office/drawing/2014/main" id="{98692C0C-005E-31EA-F500-C9F7363D4B7A}"/>
                </a:ext>
              </a:extLst>
            </p:cNvPr>
            <p:cNvSpPr/>
            <p:nvPr/>
          </p:nvSpPr>
          <p:spPr>
            <a:xfrm>
              <a:off x="4583164" y="3927694"/>
              <a:ext cx="88641" cy="292720"/>
            </a:xfrm>
            <a:custGeom>
              <a:avLst/>
              <a:gdLst>
                <a:gd name="connsiteX0" fmla="*/ 88510 w 88641"/>
                <a:gd name="connsiteY0" fmla="*/ 9628 h 292720"/>
                <a:gd name="connsiteX1" fmla="*/ 37769 w 88641"/>
                <a:gd name="connsiteY1" fmla="*/ 257427 h 292720"/>
                <a:gd name="connsiteX2" fmla="*/ 24984 w 88641"/>
                <a:gd name="connsiteY2" fmla="*/ 279326 h 292720"/>
                <a:gd name="connsiteX3" fmla="*/ 9855 w 88641"/>
                <a:gd name="connsiteY3" fmla="*/ 292721 h 292720"/>
                <a:gd name="connsiteX4" fmla="*/ 2693 w 88641"/>
                <a:gd name="connsiteY4" fmla="*/ 274036 h 292720"/>
                <a:gd name="connsiteX5" fmla="*/ 1555 w 88641"/>
                <a:gd name="connsiteY5" fmla="*/ 248653 h 292720"/>
                <a:gd name="connsiteX6" fmla="*/ 71975 w 88641"/>
                <a:gd name="connsiteY6" fmla="*/ 5877 h 292720"/>
                <a:gd name="connsiteX7" fmla="*/ 81816 w 88641"/>
                <a:gd name="connsiteY7" fmla="*/ 251 h 292720"/>
                <a:gd name="connsiteX8" fmla="*/ 82485 w 88641"/>
                <a:gd name="connsiteY8" fmla="*/ 251 h 292720"/>
                <a:gd name="connsiteX9" fmla="*/ 88510 w 88641"/>
                <a:gd name="connsiteY9" fmla="*/ 9628 h 29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641" h="292720">
                  <a:moveTo>
                    <a:pt x="88510" y="9628"/>
                  </a:moveTo>
                  <a:lnTo>
                    <a:pt x="37769" y="257427"/>
                  </a:lnTo>
                  <a:cubicBezTo>
                    <a:pt x="35982" y="265919"/>
                    <a:pt x="31497" y="273600"/>
                    <a:pt x="24984" y="279326"/>
                  </a:cubicBezTo>
                  <a:lnTo>
                    <a:pt x="9855" y="292721"/>
                  </a:lnTo>
                  <a:lnTo>
                    <a:pt x="2693" y="274036"/>
                  </a:lnTo>
                  <a:cubicBezTo>
                    <a:pt x="-454" y="265925"/>
                    <a:pt x="-855" y="257011"/>
                    <a:pt x="1555" y="248653"/>
                  </a:cubicBezTo>
                  <a:lnTo>
                    <a:pt x="71975" y="5877"/>
                  </a:lnTo>
                  <a:cubicBezTo>
                    <a:pt x="73207" y="1658"/>
                    <a:pt x="77558" y="-827"/>
                    <a:pt x="81816" y="251"/>
                  </a:cubicBezTo>
                  <a:lnTo>
                    <a:pt x="82485" y="251"/>
                  </a:lnTo>
                  <a:cubicBezTo>
                    <a:pt x="86642" y="1310"/>
                    <a:pt x="89273" y="5402"/>
                    <a:pt x="88510" y="9628"/>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31" name="Freeform 30">
              <a:extLst>
                <a:ext uri="{FF2B5EF4-FFF2-40B4-BE49-F238E27FC236}">
                  <a16:creationId xmlns:a16="http://schemas.microsoft.com/office/drawing/2014/main" id="{B288D351-7109-C5B8-0B22-84660D093E2F}"/>
                </a:ext>
              </a:extLst>
            </p:cNvPr>
            <p:cNvSpPr/>
            <p:nvPr/>
          </p:nvSpPr>
          <p:spPr>
            <a:xfrm>
              <a:off x="4579698" y="3924218"/>
              <a:ext cx="95348" cy="299178"/>
            </a:xfrm>
            <a:custGeom>
              <a:avLst/>
              <a:gdLst>
                <a:gd name="connsiteX0" fmla="*/ 13321 w 95348"/>
                <a:gd name="connsiteY0" fmla="*/ 299144 h 299178"/>
                <a:gd name="connsiteX1" fmla="*/ 12384 w 95348"/>
                <a:gd name="connsiteY1" fmla="*/ 299144 h 299178"/>
                <a:gd name="connsiteX2" fmla="*/ 10108 w 95348"/>
                <a:gd name="connsiteY2" fmla="*/ 297068 h 299178"/>
                <a:gd name="connsiteX3" fmla="*/ 2879 w 95348"/>
                <a:gd name="connsiteY3" fmla="*/ 278383 h 299178"/>
                <a:gd name="connsiteX4" fmla="*/ 1674 w 95348"/>
                <a:gd name="connsiteY4" fmla="*/ 250857 h 299178"/>
                <a:gd name="connsiteX5" fmla="*/ 72094 w 95348"/>
                <a:gd name="connsiteY5" fmla="*/ 8148 h 299178"/>
                <a:gd name="connsiteX6" fmla="*/ 86018 w 95348"/>
                <a:gd name="connsiteY6" fmla="*/ 379 h 299178"/>
                <a:gd name="connsiteX7" fmla="*/ 95189 w 95348"/>
                <a:gd name="connsiteY7" fmla="*/ 13774 h 299178"/>
                <a:gd name="connsiteX8" fmla="*/ 95189 w 95348"/>
                <a:gd name="connsiteY8" fmla="*/ 13774 h 299178"/>
                <a:gd name="connsiteX9" fmla="*/ 44448 w 95348"/>
                <a:gd name="connsiteY9" fmla="*/ 261572 h 299178"/>
                <a:gd name="connsiteX10" fmla="*/ 30591 w 95348"/>
                <a:gd name="connsiteY10" fmla="*/ 285348 h 299178"/>
                <a:gd name="connsiteX11" fmla="*/ 15463 w 95348"/>
                <a:gd name="connsiteY11" fmla="*/ 298742 h 299178"/>
                <a:gd name="connsiteX12" fmla="*/ 13321 w 95348"/>
                <a:gd name="connsiteY12" fmla="*/ 299144 h 299178"/>
                <a:gd name="connsiteX13" fmla="*/ 83474 w 95348"/>
                <a:gd name="connsiteY13" fmla="*/ 6473 h 299178"/>
                <a:gd name="connsiteX14" fmla="*/ 78655 w 95348"/>
                <a:gd name="connsiteY14" fmla="*/ 9889 h 299178"/>
                <a:gd name="connsiteX15" fmla="*/ 8234 w 95348"/>
                <a:gd name="connsiteY15" fmla="*/ 252665 h 299178"/>
                <a:gd name="connsiteX16" fmla="*/ 9238 w 95348"/>
                <a:gd name="connsiteY16" fmla="*/ 275905 h 299178"/>
                <a:gd name="connsiteX17" fmla="*/ 14727 w 95348"/>
                <a:gd name="connsiteY17" fmla="*/ 290103 h 299178"/>
                <a:gd name="connsiteX18" fmla="*/ 26241 w 95348"/>
                <a:gd name="connsiteY18" fmla="*/ 280124 h 299178"/>
                <a:gd name="connsiteX19" fmla="*/ 37955 w 95348"/>
                <a:gd name="connsiteY19" fmla="*/ 260032 h 299178"/>
                <a:gd name="connsiteX20" fmla="*/ 88696 w 95348"/>
                <a:gd name="connsiteY20" fmla="*/ 12233 h 299178"/>
                <a:gd name="connsiteX21" fmla="*/ 85148 w 95348"/>
                <a:gd name="connsiteY21" fmla="*/ 6473 h 299178"/>
                <a:gd name="connsiteX22" fmla="*/ 91976 w 95348"/>
                <a:gd name="connsiteY22" fmla="*/ 13171 h 299178"/>
                <a:gd name="connsiteX23" fmla="*/ 91976 w 95348"/>
                <a:gd name="connsiteY23" fmla="*/ 13171 h 29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348" h="299178">
                  <a:moveTo>
                    <a:pt x="13321" y="299144"/>
                  </a:moveTo>
                  <a:lnTo>
                    <a:pt x="12384" y="299144"/>
                  </a:lnTo>
                  <a:cubicBezTo>
                    <a:pt x="11346" y="298843"/>
                    <a:pt x="10503" y="298079"/>
                    <a:pt x="10108" y="297068"/>
                  </a:cubicBezTo>
                  <a:lnTo>
                    <a:pt x="2879" y="278383"/>
                  </a:lnTo>
                  <a:cubicBezTo>
                    <a:pt x="-488" y="269582"/>
                    <a:pt x="-917" y="259918"/>
                    <a:pt x="1674" y="250857"/>
                  </a:cubicBezTo>
                  <a:lnTo>
                    <a:pt x="72094" y="8148"/>
                  </a:lnTo>
                  <a:cubicBezTo>
                    <a:pt x="73902" y="2241"/>
                    <a:pt x="80047" y="-1188"/>
                    <a:pt x="86018" y="379"/>
                  </a:cubicBezTo>
                  <a:cubicBezTo>
                    <a:pt x="92170" y="1658"/>
                    <a:pt x="96219" y="7572"/>
                    <a:pt x="95189" y="13774"/>
                  </a:cubicBezTo>
                  <a:lnTo>
                    <a:pt x="95189" y="13774"/>
                  </a:lnTo>
                  <a:lnTo>
                    <a:pt x="44448" y="261572"/>
                  </a:lnTo>
                  <a:cubicBezTo>
                    <a:pt x="42500" y="270781"/>
                    <a:pt x="37640" y="279119"/>
                    <a:pt x="30591" y="285348"/>
                  </a:cubicBezTo>
                  <a:lnTo>
                    <a:pt x="15463" y="298742"/>
                  </a:lnTo>
                  <a:cubicBezTo>
                    <a:pt x="14814" y="299110"/>
                    <a:pt x="14057" y="299251"/>
                    <a:pt x="13321" y="299144"/>
                  </a:cubicBezTo>
                  <a:close/>
                  <a:moveTo>
                    <a:pt x="83474" y="6473"/>
                  </a:moveTo>
                  <a:cubicBezTo>
                    <a:pt x="81278" y="6380"/>
                    <a:pt x="79297" y="7786"/>
                    <a:pt x="78655" y="9889"/>
                  </a:cubicBezTo>
                  <a:lnTo>
                    <a:pt x="8234" y="252665"/>
                  </a:lnTo>
                  <a:cubicBezTo>
                    <a:pt x="6045" y="260313"/>
                    <a:pt x="6400" y="268471"/>
                    <a:pt x="9238" y="275905"/>
                  </a:cubicBezTo>
                  <a:lnTo>
                    <a:pt x="14727" y="290103"/>
                  </a:lnTo>
                  <a:lnTo>
                    <a:pt x="26241" y="280124"/>
                  </a:lnTo>
                  <a:cubicBezTo>
                    <a:pt x="32205" y="274860"/>
                    <a:pt x="36315" y="267814"/>
                    <a:pt x="37955" y="260032"/>
                  </a:cubicBezTo>
                  <a:lnTo>
                    <a:pt x="88696" y="12233"/>
                  </a:lnTo>
                  <a:cubicBezTo>
                    <a:pt x="89244" y="9675"/>
                    <a:pt x="87685" y="7130"/>
                    <a:pt x="85148" y="6473"/>
                  </a:cubicBezTo>
                  <a:close/>
                  <a:moveTo>
                    <a:pt x="91976" y="13171"/>
                  </a:moveTo>
                  <a:lnTo>
                    <a:pt x="91976" y="13171"/>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32" name="Freeform 31">
              <a:extLst>
                <a:ext uri="{FF2B5EF4-FFF2-40B4-BE49-F238E27FC236}">
                  <a16:creationId xmlns:a16="http://schemas.microsoft.com/office/drawing/2014/main" id="{1CA3596D-0249-1293-30EC-44D18FEC3BBD}"/>
                </a:ext>
              </a:extLst>
            </p:cNvPr>
            <p:cNvSpPr/>
            <p:nvPr/>
          </p:nvSpPr>
          <p:spPr>
            <a:xfrm>
              <a:off x="4584718" y="4212044"/>
              <a:ext cx="16467" cy="16475"/>
            </a:xfrm>
            <a:custGeom>
              <a:avLst/>
              <a:gdLst>
                <a:gd name="connsiteX0" fmla="*/ 16467 w 16467"/>
                <a:gd name="connsiteY0" fmla="*/ 8238 h 16475"/>
                <a:gd name="connsiteX1" fmla="*/ 8234 w 16467"/>
                <a:gd name="connsiteY1" fmla="*/ 16475 h 16475"/>
                <a:gd name="connsiteX2" fmla="*/ 0 w 16467"/>
                <a:gd name="connsiteY2" fmla="*/ 8238 h 16475"/>
                <a:gd name="connsiteX3" fmla="*/ 8234 w 16467"/>
                <a:gd name="connsiteY3" fmla="*/ 0 h 16475"/>
                <a:gd name="connsiteX4" fmla="*/ 16467 w 16467"/>
                <a:gd name="connsiteY4" fmla="*/ 8238 h 16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7" h="16475">
                  <a:moveTo>
                    <a:pt x="16467" y="8238"/>
                  </a:moveTo>
                  <a:cubicBezTo>
                    <a:pt x="16467" y="12787"/>
                    <a:pt x="12781" y="16475"/>
                    <a:pt x="8234" y="16475"/>
                  </a:cubicBezTo>
                  <a:cubicBezTo>
                    <a:pt x="3686" y="16475"/>
                    <a:pt x="0" y="12787"/>
                    <a:pt x="0" y="8238"/>
                  </a:cubicBezTo>
                  <a:cubicBezTo>
                    <a:pt x="0" y="3688"/>
                    <a:pt x="3687" y="0"/>
                    <a:pt x="8234" y="0"/>
                  </a:cubicBezTo>
                  <a:cubicBezTo>
                    <a:pt x="12781" y="0"/>
                    <a:pt x="16467" y="3689"/>
                    <a:pt x="16467" y="8238"/>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33" name="Freeform 32">
              <a:extLst>
                <a:ext uri="{FF2B5EF4-FFF2-40B4-BE49-F238E27FC236}">
                  <a16:creationId xmlns:a16="http://schemas.microsoft.com/office/drawing/2014/main" id="{A0F0EF05-D991-6511-694B-DA9385EF9934}"/>
                </a:ext>
              </a:extLst>
            </p:cNvPr>
            <p:cNvSpPr/>
            <p:nvPr/>
          </p:nvSpPr>
          <p:spPr>
            <a:xfrm>
              <a:off x="4581371" y="4208695"/>
              <a:ext cx="23160" cy="23172"/>
            </a:xfrm>
            <a:custGeom>
              <a:avLst/>
              <a:gdLst>
                <a:gd name="connsiteX0" fmla="*/ 11580 w 23160"/>
                <a:gd name="connsiteY0" fmla="*/ 23173 h 23172"/>
                <a:gd name="connsiteX1" fmla="*/ 0 w 23160"/>
                <a:gd name="connsiteY1" fmla="*/ 11587 h 23172"/>
                <a:gd name="connsiteX2" fmla="*/ 11580 w 23160"/>
                <a:gd name="connsiteY2" fmla="*/ 0 h 23172"/>
                <a:gd name="connsiteX3" fmla="*/ 23161 w 23160"/>
                <a:gd name="connsiteY3" fmla="*/ 11587 h 23172"/>
                <a:gd name="connsiteX4" fmla="*/ 11580 w 23160"/>
                <a:gd name="connsiteY4" fmla="*/ 23173 h 23172"/>
                <a:gd name="connsiteX5" fmla="*/ 11580 w 23160"/>
                <a:gd name="connsiteY5" fmla="*/ 6697 h 23172"/>
                <a:gd name="connsiteX6" fmla="*/ 6694 w 23160"/>
                <a:gd name="connsiteY6" fmla="*/ 11587 h 23172"/>
                <a:gd name="connsiteX7" fmla="*/ 11580 w 23160"/>
                <a:gd name="connsiteY7" fmla="*/ 16475 h 23172"/>
                <a:gd name="connsiteX8" fmla="*/ 16467 w 23160"/>
                <a:gd name="connsiteY8" fmla="*/ 11587 h 23172"/>
                <a:gd name="connsiteX9" fmla="*/ 11580 w 23160"/>
                <a:gd name="connsiteY9" fmla="*/ 6697 h 2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60" h="23172">
                  <a:moveTo>
                    <a:pt x="11580" y="23173"/>
                  </a:moveTo>
                  <a:cubicBezTo>
                    <a:pt x="5188" y="23173"/>
                    <a:pt x="0" y="17982"/>
                    <a:pt x="0" y="11587"/>
                  </a:cubicBezTo>
                  <a:cubicBezTo>
                    <a:pt x="0" y="5191"/>
                    <a:pt x="5188" y="0"/>
                    <a:pt x="11580" y="0"/>
                  </a:cubicBezTo>
                  <a:cubicBezTo>
                    <a:pt x="17973" y="0"/>
                    <a:pt x="23161" y="5191"/>
                    <a:pt x="23161" y="11587"/>
                  </a:cubicBezTo>
                  <a:cubicBezTo>
                    <a:pt x="23161" y="17982"/>
                    <a:pt x="17973" y="23173"/>
                    <a:pt x="11580" y="23173"/>
                  </a:cubicBezTo>
                  <a:close/>
                  <a:moveTo>
                    <a:pt x="11580" y="6697"/>
                  </a:moveTo>
                  <a:cubicBezTo>
                    <a:pt x="8883" y="6697"/>
                    <a:pt x="6694" y="8887"/>
                    <a:pt x="6694" y="11587"/>
                  </a:cubicBezTo>
                  <a:cubicBezTo>
                    <a:pt x="6694" y="14285"/>
                    <a:pt x="8883" y="16475"/>
                    <a:pt x="11580" y="16475"/>
                  </a:cubicBezTo>
                  <a:cubicBezTo>
                    <a:pt x="14278" y="16475"/>
                    <a:pt x="16467" y="14285"/>
                    <a:pt x="16467" y="11587"/>
                  </a:cubicBezTo>
                  <a:cubicBezTo>
                    <a:pt x="16467" y="8887"/>
                    <a:pt x="14278" y="6697"/>
                    <a:pt x="11580" y="6697"/>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34" name="Freeform 33">
              <a:extLst>
                <a:ext uri="{FF2B5EF4-FFF2-40B4-BE49-F238E27FC236}">
                  <a16:creationId xmlns:a16="http://schemas.microsoft.com/office/drawing/2014/main" id="{D4058CD9-1D64-78FB-103B-222C55905528}"/>
                </a:ext>
              </a:extLst>
            </p:cNvPr>
            <p:cNvSpPr/>
            <p:nvPr/>
          </p:nvSpPr>
          <p:spPr>
            <a:xfrm>
              <a:off x="3467959" y="4224367"/>
              <a:ext cx="20751" cy="347855"/>
            </a:xfrm>
            <a:custGeom>
              <a:avLst/>
              <a:gdLst>
                <a:gd name="connsiteX0" fmla="*/ 0 w 20751"/>
                <a:gd name="connsiteY0" fmla="*/ 0 h 347855"/>
                <a:gd name="connsiteX1" fmla="*/ 20751 w 20751"/>
                <a:gd name="connsiteY1" fmla="*/ 0 h 347855"/>
                <a:gd name="connsiteX2" fmla="*/ 20751 w 20751"/>
                <a:gd name="connsiteY2" fmla="*/ 347856 h 347855"/>
                <a:gd name="connsiteX3" fmla="*/ 0 w 20751"/>
                <a:gd name="connsiteY3" fmla="*/ 347856 h 347855"/>
              </a:gdLst>
              <a:ahLst/>
              <a:cxnLst>
                <a:cxn ang="0">
                  <a:pos x="connsiteX0" y="connsiteY0"/>
                </a:cxn>
                <a:cxn ang="0">
                  <a:pos x="connsiteX1" y="connsiteY1"/>
                </a:cxn>
                <a:cxn ang="0">
                  <a:pos x="connsiteX2" y="connsiteY2"/>
                </a:cxn>
                <a:cxn ang="0">
                  <a:pos x="connsiteX3" y="connsiteY3"/>
                </a:cxn>
              </a:cxnLst>
              <a:rect l="l" t="t" r="r" b="b"/>
              <a:pathLst>
                <a:path w="20751" h="347855">
                  <a:moveTo>
                    <a:pt x="0" y="0"/>
                  </a:moveTo>
                  <a:lnTo>
                    <a:pt x="20751" y="0"/>
                  </a:lnTo>
                  <a:lnTo>
                    <a:pt x="20751" y="347856"/>
                  </a:lnTo>
                  <a:lnTo>
                    <a:pt x="0" y="347856"/>
                  </a:ln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35" name="Freeform 34">
              <a:extLst>
                <a:ext uri="{FF2B5EF4-FFF2-40B4-BE49-F238E27FC236}">
                  <a16:creationId xmlns:a16="http://schemas.microsoft.com/office/drawing/2014/main" id="{5B7FC6A5-8E9F-CA67-2B2E-702514A51CED}"/>
                </a:ext>
              </a:extLst>
            </p:cNvPr>
            <p:cNvSpPr/>
            <p:nvPr/>
          </p:nvSpPr>
          <p:spPr>
            <a:xfrm>
              <a:off x="3464612" y="4220683"/>
              <a:ext cx="27445" cy="354955"/>
            </a:xfrm>
            <a:custGeom>
              <a:avLst/>
              <a:gdLst>
                <a:gd name="connsiteX0" fmla="*/ 24098 w 27445"/>
                <a:gd name="connsiteY0" fmla="*/ 354955 h 354955"/>
                <a:gd name="connsiteX1" fmla="*/ 3347 w 27445"/>
                <a:gd name="connsiteY1" fmla="*/ 354955 h 354955"/>
                <a:gd name="connsiteX2" fmla="*/ 0 w 27445"/>
                <a:gd name="connsiteY2" fmla="*/ 351606 h 354955"/>
                <a:gd name="connsiteX3" fmla="*/ 0 w 27445"/>
                <a:gd name="connsiteY3" fmla="*/ 3349 h 354955"/>
                <a:gd name="connsiteX4" fmla="*/ 3347 w 27445"/>
                <a:gd name="connsiteY4" fmla="*/ 0 h 354955"/>
                <a:gd name="connsiteX5" fmla="*/ 24098 w 27445"/>
                <a:gd name="connsiteY5" fmla="*/ 0 h 354955"/>
                <a:gd name="connsiteX6" fmla="*/ 27445 w 27445"/>
                <a:gd name="connsiteY6" fmla="*/ 3349 h 354955"/>
                <a:gd name="connsiteX7" fmla="*/ 27445 w 27445"/>
                <a:gd name="connsiteY7" fmla="*/ 351606 h 354955"/>
                <a:gd name="connsiteX8" fmla="*/ 24098 w 27445"/>
                <a:gd name="connsiteY8" fmla="*/ 354955 h 354955"/>
                <a:gd name="connsiteX9" fmla="*/ 6694 w 27445"/>
                <a:gd name="connsiteY9" fmla="*/ 348258 h 354955"/>
                <a:gd name="connsiteX10" fmla="*/ 20751 w 27445"/>
                <a:gd name="connsiteY10" fmla="*/ 348258 h 354955"/>
                <a:gd name="connsiteX11" fmla="*/ 20751 w 27445"/>
                <a:gd name="connsiteY11" fmla="*/ 6697 h 354955"/>
                <a:gd name="connsiteX12" fmla="*/ 6694 w 27445"/>
                <a:gd name="connsiteY12" fmla="*/ 6697 h 35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5" h="354955">
                  <a:moveTo>
                    <a:pt x="24098" y="354955"/>
                  </a:moveTo>
                  <a:lnTo>
                    <a:pt x="3347" y="354955"/>
                  </a:lnTo>
                  <a:cubicBezTo>
                    <a:pt x="1499" y="354955"/>
                    <a:pt x="0" y="353455"/>
                    <a:pt x="0" y="351606"/>
                  </a:cubicBezTo>
                  <a:lnTo>
                    <a:pt x="0" y="3349"/>
                  </a:lnTo>
                  <a:cubicBezTo>
                    <a:pt x="0" y="1500"/>
                    <a:pt x="1499" y="0"/>
                    <a:pt x="3347" y="0"/>
                  </a:cubicBezTo>
                  <a:lnTo>
                    <a:pt x="24098" y="0"/>
                  </a:lnTo>
                  <a:cubicBezTo>
                    <a:pt x="25932" y="34"/>
                    <a:pt x="27412" y="1513"/>
                    <a:pt x="27445" y="3349"/>
                  </a:cubicBezTo>
                  <a:lnTo>
                    <a:pt x="27445" y="351606"/>
                  </a:lnTo>
                  <a:cubicBezTo>
                    <a:pt x="27445" y="353455"/>
                    <a:pt x="25946" y="354955"/>
                    <a:pt x="24098" y="354955"/>
                  </a:cubicBezTo>
                  <a:close/>
                  <a:moveTo>
                    <a:pt x="6694" y="348258"/>
                  </a:moveTo>
                  <a:lnTo>
                    <a:pt x="20751" y="348258"/>
                  </a:lnTo>
                  <a:lnTo>
                    <a:pt x="20751" y="6697"/>
                  </a:lnTo>
                  <a:lnTo>
                    <a:pt x="6694"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36" name="Freeform 35">
              <a:extLst>
                <a:ext uri="{FF2B5EF4-FFF2-40B4-BE49-F238E27FC236}">
                  <a16:creationId xmlns:a16="http://schemas.microsoft.com/office/drawing/2014/main" id="{E051F7A3-9033-CFEE-A7F7-DC2894B4F072}"/>
                </a:ext>
              </a:extLst>
            </p:cNvPr>
            <p:cNvSpPr/>
            <p:nvPr/>
          </p:nvSpPr>
          <p:spPr>
            <a:xfrm>
              <a:off x="3467959" y="4224300"/>
              <a:ext cx="20751" cy="16542"/>
            </a:xfrm>
            <a:custGeom>
              <a:avLst/>
              <a:gdLst>
                <a:gd name="connsiteX0" fmla="*/ 0 w 20751"/>
                <a:gd name="connsiteY0" fmla="*/ 8372 h 16542"/>
                <a:gd name="connsiteX1" fmla="*/ 20751 w 20751"/>
                <a:gd name="connsiteY1" fmla="*/ 16542 h 16542"/>
                <a:gd name="connsiteX2" fmla="*/ 20751 w 20751"/>
                <a:gd name="connsiteY2" fmla="*/ 0 h 16542"/>
                <a:gd name="connsiteX3" fmla="*/ 0 w 20751"/>
                <a:gd name="connsiteY3" fmla="*/ 0 h 16542"/>
              </a:gdLst>
              <a:ahLst/>
              <a:cxnLst>
                <a:cxn ang="0">
                  <a:pos x="connsiteX0" y="connsiteY0"/>
                </a:cxn>
                <a:cxn ang="0">
                  <a:pos x="connsiteX1" y="connsiteY1"/>
                </a:cxn>
                <a:cxn ang="0">
                  <a:pos x="connsiteX2" y="connsiteY2"/>
                </a:cxn>
                <a:cxn ang="0">
                  <a:pos x="connsiteX3" y="connsiteY3"/>
                </a:cxn>
              </a:cxnLst>
              <a:rect l="l" t="t" r="r" b="b"/>
              <a:pathLst>
                <a:path w="20751" h="16542">
                  <a:moveTo>
                    <a:pt x="0" y="8372"/>
                  </a:moveTo>
                  <a:cubicBezTo>
                    <a:pt x="6339" y="12383"/>
                    <a:pt x="13381" y="15156"/>
                    <a:pt x="20751" y="16542"/>
                  </a:cubicBezTo>
                  <a:lnTo>
                    <a:pt x="20751" y="0"/>
                  </a:lnTo>
                  <a:lnTo>
                    <a:pt x="0" y="0"/>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37" name="Freeform 36">
              <a:extLst>
                <a:ext uri="{FF2B5EF4-FFF2-40B4-BE49-F238E27FC236}">
                  <a16:creationId xmlns:a16="http://schemas.microsoft.com/office/drawing/2014/main" id="{42B083DE-456C-18F8-7390-26C4A8E1BD97}"/>
                </a:ext>
              </a:extLst>
            </p:cNvPr>
            <p:cNvSpPr/>
            <p:nvPr/>
          </p:nvSpPr>
          <p:spPr>
            <a:xfrm>
              <a:off x="3464612" y="4221018"/>
              <a:ext cx="27445" cy="23239"/>
            </a:xfrm>
            <a:custGeom>
              <a:avLst/>
              <a:gdLst>
                <a:gd name="connsiteX0" fmla="*/ 24098 w 27445"/>
                <a:gd name="connsiteY0" fmla="*/ 23239 h 23239"/>
                <a:gd name="connsiteX1" fmla="*/ 1607 w 27445"/>
                <a:gd name="connsiteY1" fmla="*/ 14533 h 23239"/>
                <a:gd name="connsiteX2" fmla="*/ 0 w 27445"/>
                <a:gd name="connsiteY2" fmla="*/ 11653 h 23239"/>
                <a:gd name="connsiteX3" fmla="*/ 0 w 27445"/>
                <a:gd name="connsiteY3" fmla="*/ 3349 h 23239"/>
                <a:gd name="connsiteX4" fmla="*/ 3347 w 27445"/>
                <a:gd name="connsiteY4" fmla="*/ 0 h 23239"/>
                <a:gd name="connsiteX5" fmla="*/ 24098 w 27445"/>
                <a:gd name="connsiteY5" fmla="*/ 0 h 23239"/>
                <a:gd name="connsiteX6" fmla="*/ 27445 w 27445"/>
                <a:gd name="connsiteY6" fmla="*/ 3349 h 23239"/>
                <a:gd name="connsiteX7" fmla="*/ 27445 w 27445"/>
                <a:gd name="connsiteY7" fmla="*/ 19891 h 23239"/>
                <a:gd name="connsiteX8" fmla="*/ 24098 w 27445"/>
                <a:gd name="connsiteY8" fmla="*/ 23239 h 23239"/>
                <a:gd name="connsiteX9" fmla="*/ 6694 w 27445"/>
                <a:gd name="connsiteY9" fmla="*/ 9845 h 23239"/>
                <a:gd name="connsiteX10" fmla="*/ 20751 w 27445"/>
                <a:gd name="connsiteY10" fmla="*/ 16073 h 23239"/>
                <a:gd name="connsiteX11" fmla="*/ 20751 w 27445"/>
                <a:gd name="connsiteY11" fmla="*/ 6764 h 23239"/>
                <a:gd name="connsiteX12" fmla="*/ 6694 w 27445"/>
                <a:gd name="connsiteY12" fmla="*/ 6764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5" h="23239">
                  <a:moveTo>
                    <a:pt x="24098" y="23239"/>
                  </a:moveTo>
                  <a:cubicBezTo>
                    <a:pt x="16092" y="21887"/>
                    <a:pt x="8441" y="18920"/>
                    <a:pt x="1607" y="14533"/>
                  </a:cubicBezTo>
                  <a:cubicBezTo>
                    <a:pt x="602" y="13923"/>
                    <a:pt x="-7" y="12832"/>
                    <a:pt x="0" y="11653"/>
                  </a:cubicBezTo>
                  <a:lnTo>
                    <a:pt x="0" y="3349"/>
                  </a:lnTo>
                  <a:cubicBezTo>
                    <a:pt x="0" y="1500"/>
                    <a:pt x="1500" y="0"/>
                    <a:pt x="3347" y="0"/>
                  </a:cubicBezTo>
                  <a:lnTo>
                    <a:pt x="24098" y="0"/>
                  </a:lnTo>
                  <a:cubicBezTo>
                    <a:pt x="25932" y="34"/>
                    <a:pt x="27412" y="1514"/>
                    <a:pt x="27445" y="3349"/>
                  </a:cubicBezTo>
                  <a:lnTo>
                    <a:pt x="27445" y="19891"/>
                  </a:lnTo>
                  <a:cubicBezTo>
                    <a:pt x="27412" y="21726"/>
                    <a:pt x="25932" y="23206"/>
                    <a:pt x="24098" y="23239"/>
                  </a:cubicBezTo>
                  <a:close/>
                  <a:moveTo>
                    <a:pt x="6694" y="9845"/>
                  </a:moveTo>
                  <a:cubicBezTo>
                    <a:pt x="11132" y="12443"/>
                    <a:pt x="15845" y="14533"/>
                    <a:pt x="20751" y="16073"/>
                  </a:cubicBezTo>
                  <a:lnTo>
                    <a:pt x="20751" y="6764"/>
                  </a:lnTo>
                  <a:lnTo>
                    <a:pt x="6694" y="6764"/>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38" name="Freeform 37">
              <a:extLst>
                <a:ext uri="{FF2B5EF4-FFF2-40B4-BE49-F238E27FC236}">
                  <a16:creationId xmlns:a16="http://schemas.microsoft.com/office/drawing/2014/main" id="{69A35B8E-90F8-4F57-B6A2-29EBBC53335B}"/>
                </a:ext>
              </a:extLst>
            </p:cNvPr>
            <p:cNvSpPr/>
            <p:nvPr/>
          </p:nvSpPr>
          <p:spPr>
            <a:xfrm>
              <a:off x="3458520" y="4193425"/>
              <a:ext cx="37620" cy="37638"/>
            </a:xfrm>
            <a:custGeom>
              <a:avLst/>
              <a:gdLst>
                <a:gd name="connsiteX0" fmla="*/ 37620 w 37620"/>
                <a:gd name="connsiteY0" fmla="*/ 18819 h 37638"/>
                <a:gd name="connsiteX1" fmla="*/ 18810 w 37620"/>
                <a:gd name="connsiteY1" fmla="*/ 37639 h 37638"/>
                <a:gd name="connsiteX2" fmla="*/ 0 w 37620"/>
                <a:gd name="connsiteY2" fmla="*/ 18819 h 37638"/>
                <a:gd name="connsiteX3" fmla="*/ 18810 w 37620"/>
                <a:gd name="connsiteY3" fmla="*/ 0 h 37638"/>
                <a:gd name="connsiteX4" fmla="*/ 37620 w 37620"/>
                <a:gd name="connsiteY4" fmla="*/ 18819 h 3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0" h="37638">
                  <a:moveTo>
                    <a:pt x="37620" y="18819"/>
                  </a:moveTo>
                  <a:cubicBezTo>
                    <a:pt x="37620" y="29213"/>
                    <a:pt x="29199" y="37639"/>
                    <a:pt x="18810" y="37639"/>
                  </a:cubicBezTo>
                  <a:cubicBezTo>
                    <a:pt x="8422" y="37639"/>
                    <a:pt x="0" y="29213"/>
                    <a:pt x="0" y="18819"/>
                  </a:cubicBezTo>
                  <a:cubicBezTo>
                    <a:pt x="0" y="8426"/>
                    <a:pt x="8422" y="0"/>
                    <a:pt x="18810" y="0"/>
                  </a:cubicBezTo>
                  <a:cubicBezTo>
                    <a:pt x="29199" y="0"/>
                    <a:pt x="37620" y="8426"/>
                    <a:pt x="37620" y="18819"/>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39" name="Freeform 38">
              <a:extLst>
                <a:ext uri="{FF2B5EF4-FFF2-40B4-BE49-F238E27FC236}">
                  <a16:creationId xmlns:a16="http://schemas.microsoft.com/office/drawing/2014/main" id="{FB0A7A0D-0B26-7F1D-749E-170A060D52B3}"/>
                </a:ext>
              </a:extLst>
            </p:cNvPr>
            <p:cNvSpPr/>
            <p:nvPr/>
          </p:nvSpPr>
          <p:spPr>
            <a:xfrm>
              <a:off x="3455039" y="4189943"/>
              <a:ext cx="44448" cy="44470"/>
            </a:xfrm>
            <a:custGeom>
              <a:avLst/>
              <a:gdLst>
                <a:gd name="connsiteX0" fmla="*/ 22291 w 44448"/>
                <a:gd name="connsiteY0" fmla="*/ 44470 h 44470"/>
                <a:gd name="connsiteX1" fmla="*/ 0 w 44448"/>
                <a:gd name="connsiteY1" fmla="*/ 22302 h 44470"/>
                <a:gd name="connsiteX2" fmla="*/ 22157 w 44448"/>
                <a:gd name="connsiteY2" fmla="*/ 0 h 44470"/>
                <a:gd name="connsiteX3" fmla="*/ 44448 w 44448"/>
                <a:gd name="connsiteY3" fmla="*/ 22168 h 44470"/>
                <a:gd name="connsiteX4" fmla="*/ 44448 w 44448"/>
                <a:gd name="connsiteY4" fmla="*/ 22302 h 44470"/>
                <a:gd name="connsiteX5" fmla="*/ 22291 w 44448"/>
                <a:gd name="connsiteY5" fmla="*/ 44470 h 44470"/>
                <a:gd name="connsiteX6" fmla="*/ 22291 w 44448"/>
                <a:gd name="connsiteY6" fmla="*/ 6764 h 44470"/>
                <a:gd name="connsiteX7" fmla="*/ 6694 w 44448"/>
                <a:gd name="connsiteY7" fmla="*/ 22235 h 44470"/>
                <a:gd name="connsiteX8" fmla="*/ 22157 w 44448"/>
                <a:gd name="connsiteY8" fmla="*/ 37840 h 44470"/>
                <a:gd name="connsiteX9" fmla="*/ 37754 w 44448"/>
                <a:gd name="connsiteY9" fmla="*/ 22369 h 44470"/>
                <a:gd name="connsiteX10" fmla="*/ 37754 w 44448"/>
                <a:gd name="connsiteY10" fmla="*/ 22302 h 44470"/>
                <a:gd name="connsiteX11" fmla="*/ 22291 w 44448"/>
                <a:gd name="connsiteY11" fmla="*/ 6764 h 4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48" h="44470">
                  <a:moveTo>
                    <a:pt x="22291" y="44470"/>
                  </a:moveTo>
                  <a:cubicBezTo>
                    <a:pt x="10014" y="44510"/>
                    <a:pt x="40" y="34585"/>
                    <a:pt x="0" y="22302"/>
                  </a:cubicBezTo>
                  <a:cubicBezTo>
                    <a:pt x="-33" y="10019"/>
                    <a:pt x="9881" y="40"/>
                    <a:pt x="22157" y="0"/>
                  </a:cubicBezTo>
                  <a:cubicBezTo>
                    <a:pt x="34434" y="-33"/>
                    <a:pt x="44408" y="9885"/>
                    <a:pt x="44448" y="22168"/>
                  </a:cubicBezTo>
                  <a:cubicBezTo>
                    <a:pt x="44448" y="22215"/>
                    <a:pt x="44448" y="22255"/>
                    <a:pt x="44448" y="22302"/>
                  </a:cubicBezTo>
                  <a:cubicBezTo>
                    <a:pt x="44408" y="34531"/>
                    <a:pt x="34514" y="44437"/>
                    <a:pt x="22291" y="44470"/>
                  </a:cubicBezTo>
                  <a:close/>
                  <a:moveTo>
                    <a:pt x="22291" y="6764"/>
                  </a:moveTo>
                  <a:cubicBezTo>
                    <a:pt x="13716" y="6731"/>
                    <a:pt x="6734" y="13656"/>
                    <a:pt x="6694" y="22235"/>
                  </a:cubicBezTo>
                  <a:cubicBezTo>
                    <a:pt x="6661" y="30814"/>
                    <a:pt x="13582" y="37799"/>
                    <a:pt x="22157" y="37840"/>
                  </a:cubicBezTo>
                  <a:cubicBezTo>
                    <a:pt x="30732" y="37873"/>
                    <a:pt x="37714" y="30948"/>
                    <a:pt x="37754" y="22369"/>
                  </a:cubicBezTo>
                  <a:cubicBezTo>
                    <a:pt x="37754" y="22349"/>
                    <a:pt x="37754" y="22322"/>
                    <a:pt x="37754" y="22302"/>
                  </a:cubicBezTo>
                  <a:cubicBezTo>
                    <a:pt x="37754" y="13749"/>
                    <a:pt x="30839" y="6798"/>
                    <a:pt x="22291" y="6764"/>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40" name="Freeform 39">
              <a:extLst>
                <a:ext uri="{FF2B5EF4-FFF2-40B4-BE49-F238E27FC236}">
                  <a16:creationId xmlns:a16="http://schemas.microsoft.com/office/drawing/2014/main" id="{06C3076C-2220-3BFC-9BDC-4E46226B7EBA}"/>
                </a:ext>
              </a:extLst>
            </p:cNvPr>
            <p:cNvSpPr/>
            <p:nvPr/>
          </p:nvSpPr>
          <p:spPr>
            <a:xfrm>
              <a:off x="3474380" y="4211508"/>
              <a:ext cx="107459" cy="205595"/>
            </a:xfrm>
            <a:custGeom>
              <a:avLst/>
              <a:gdLst>
                <a:gd name="connsiteX0" fmla="*/ 95059 w 107459"/>
                <a:gd name="connsiteY0" fmla="*/ 202458 h 205595"/>
                <a:gd name="connsiteX1" fmla="*/ 3620 w 107459"/>
                <a:gd name="connsiteY1" fmla="*/ 33955 h 205595"/>
                <a:gd name="connsiteX2" fmla="*/ 340 w 107459"/>
                <a:gd name="connsiteY2" fmla="*/ 15002 h 205595"/>
                <a:gd name="connsiteX3" fmla="*/ 2682 w 107459"/>
                <a:gd name="connsiteY3" fmla="*/ 0 h 205595"/>
                <a:gd name="connsiteX4" fmla="*/ 16070 w 107459"/>
                <a:gd name="connsiteY4" fmla="*/ 7300 h 205595"/>
                <a:gd name="connsiteX5" fmla="*/ 29057 w 107459"/>
                <a:gd name="connsiteY5" fmla="*/ 21498 h 205595"/>
                <a:gd name="connsiteX6" fmla="*/ 106908 w 107459"/>
                <a:gd name="connsiteY6" fmla="*/ 196699 h 205595"/>
                <a:gd name="connsiteX7" fmla="*/ 103962 w 107459"/>
                <a:gd name="connsiteY7" fmla="*/ 204802 h 205595"/>
                <a:gd name="connsiteX8" fmla="*/ 103561 w 107459"/>
                <a:gd name="connsiteY8" fmla="*/ 204802 h 205595"/>
                <a:gd name="connsiteX9" fmla="*/ 95059 w 107459"/>
                <a:gd name="connsiteY9" fmla="*/ 202458 h 20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59" h="205595">
                  <a:moveTo>
                    <a:pt x="95059" y="202458"/>
                  </a:moveTo>
                  <a:lnTo>
                    <a:pt x="3620" y="33955"/>
                  </a:lnTo>
                  <a:cubicBezTo>
                    <a:pt x="507" y="28155"/>
                    <a:pt x="-638" y="21505"/>
                    <a:pt x="340" y="15002"/>
                  </a:cubicBezTo>
                  <a:lnTo>
                    <a:pt x="2682" y="0"/>
                  </a:lnTo>
                  <a:lnTo>
                    <a:pt x="16070" y="7300"/>
                  </a:lnTo>
                  <a:cubicBezTo>
                    <a:pt x="21820" y="10501"/>
                    <a:pt x="26379" y="15484"/>
                    <a:pt x="29057" y="21498"/>
                  </a:cubicBezTo>
                  <a:lnTo>
                    <a:pt x="106908" y="196699"/>
                  </a:lnTo>
                  <a:cubicBezTo>
                    <a:pt x="108293" y="199753"/>
                    <a:pt x="106981" y="203355"/>
                    <a:pt x="103962" y="204802"/>
                  </a:cubicBezTo>
                  <a:lnTo>
                    <a:pt x="103561" y="204802"/>
                  </a:lnTo>
                  <a:cubicBezTo>
                    <a:pt x="100562" y="206470"/>
                    <a:pt x="96780" y="205425"/>
                    <a:pt x="95059" y="202458"/>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41" name="Freeform 40">
              <a:extLst>
                <a:ext uri="{FF2B5EF4-FFF2-40B4-BE49-F238E27FC236}">
                  <a16:creationId xmlns:a16="http://schemas.microsoft.com/office/drawing/2014/main" id="{A42AD6F6-4ED3-2FAD-3D40-8F431CD98C28}"/>
                </a:ext>
              </a:extLst>
            </p:cNvPr>
            <p:cNvSpPr/>
            <p:nvPr/>
          </p:nvSpPr>
          <p:spPr>
            <a:xfrm>
              <a:off x="3470776" y="4207850"/>
              <a:ext cx="114146" cy="212365"/>
            </a:xfrm>
            <a:custGeom>
              <a:avLst/>
              <a:gdLst>
                <a:gd name="connsiteX0" fmla="*/ 103818 w 114146"/>
                <a:gd name="connsiteY0" fmla="*/ 212345 h 212365"/>
                <a:gd name="connsiteX1" fmla="*/ 95450 w 114146"/>
                <a:gd name="connsiteY1" fmla="*/ 207389 h 212365"/>
                <a:gd name="connsiteX2" fmla="*/ 95450 w 114146"/>
                <a:gd name="connsiteY2" fmla="*/ 207389 h 212365"/>
                <a:gd name="connsiteX3" fmla="*/ 4011 w 114146"/>
                <a:gd name="connsiteY3" fmla="*/ 38953 h 212365"/>
                <a:gd name="connsiteX4" fmla="*/ 396 w 114146"/>
                <a:gd name="connsiteY4" fmla="*/ 17923 h 212365"/>
                <a:gd name="connsiteX5" fmla="*/ 2672 w 114146"/>
                <a:gd name="connsiteY5" fmla="*/ 2854 h 212365"/>
                <a:gd name="connsiteX6" fmla="*/ 4546 w 114146"/>
                <a:gd name="connsiteY6" fmla="*/ 376 h 212365"/>
                <a:gd name="connsiteX7" fmla="*/ 7625 w 114146"/>
                <a:gd name="connsiteY7" fmla="*/ 376 h 212365"/>
                <a:gd name="connsiteX8" fmla="*/ 21013 w 114146"/>
                <a:gd name="connsiteY8" fmla="*/ 7744 h 212365"/>
                <a:gd name="connsiteX9" fmla="*/ 35472 w 114146"/>
                <a:gd name="connsiteY9" fmla="*/ 23482 h 212365"/>
                <a:gd name="connsiteX10" fmla="*/ 113323 w 114146"/>
                <a:gd name="connsiteY10" fmla="*/ 198951 h 212365"/>
                <a:gd name="connsiteX11" fmla="*/ 108838 w 114146"/>
                <a:gd name="connsiteY11" fmla="*/ 211407 h 212365"/>
                <a:gd name="connsiteX12" fmla="*/ 103818 w 114146"/>
                <a:gd name="connsiteY12" fmla="*/ 212345 h 212365"/>
                <a:gd name="connsiteX13" fmla="*/ 101341 w 114146"/>
                <a:gd name="connsiteY13" fmla="*/ 204241 h 212365"/>
                <a:gd name="connsiteX14" fmla="*/ 105157 w 114146"/>
                <a:gd name="connsiteY14" fmla="*/ 205447 h 212365"/>
                <a:gd name="connsiteX15" fmla="*/ 106964 w 114146"/>
                <a:gd name="connsiteY15" fmla="*/ 201429 h 212365"/>
                <a:gd name="connsiteX16" fmla="*/ 29515 w 114146"/>
                <a:gd name="connsiteY16" fmla="*/ 26496 h 212365"/>
                <a:gd name="connsiteX17" fmla="*/ 18001 w 114146"/>
                <a:gd name="connsiteY17" fmla="*/ 13905 h 212365"/>
                <a:gd name="connsiteX18" fmla="*/ 8830 w 114146"/>
                <a:gd name="connsiteY18" fmla="*/ 8882 h 212365"/>
                <a:gd name="connsiteX19" fmla="*/ 7291 w 114146"/>
                <a:gd name="connsiteY19" fmla="*/ 19196 h 212365"/>
                <a:gd name="connsiteX20" fmla="*/ 10169 w 114146"/>
                <a:gd name="connsiteY20" fmla="*/ 36073 h 21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146" h="212365">
                  <a:moveTo>
                    <a:pt x="103818" y="212345"/>
                  </a:moveTo>
                  <a:cubicBezTo>
                    <a:pt x="100330" y="212365"/>
                    <a:pt x="97110" y="210463"/>
                    <a:pt x="95450" y="207389"/>
                  </a:cubicBezTo>
                  <a:lnTo>
                    <a:pt x="95450" y="207389"/>
                  </a:lnTo>
                  <a:lnTo>
                    <a:pt x="4011" y="38953"/>
                  </a:lnTo>
                  <a:cubicBezTo>
                    <a:pt x="543" y="32524"/>
                    <a:pt x="-722" y="25143"/>
                    <a:pt x="396" y="17923"/>
                  </a:cubicBezTo>
                  <a:lnTo>
                    <a:pt x="2672" y="2854"/>
                  </a:lnTo>
                  <a:cubicBezTo>
                    <a:pt x="2866" y="1777"/>
                    <a:pt x="3562" y="852"/>
                    <a:pt x="4546" y="376"/>
                  </a:cubicBezTo>
                  <a:cubicBezTo>
                    <a:pt x="5510" y="-125"/>
                    <a:pt x="6661" y="-125"/>
                    <a:pt x="7625" y="376"/>
                  </a:cubicBezTo>
                  <a:lnTo>
                    <a:pt x="21013" y="7744"/>
                  </a:lnTo>
                  <a:cubicBezTo>
                    <a:pt x="27419" y="11266"/>
                    <a:pt x="32500" y="16798"/>
                    <a:pt x="35472" y="23482"/>
                  </a:cubicBezTo>
                  <a:lnTo>
                    <a:pt x="113323" y="198951"/>
                  </a:lnTo>
                  <a:cubicBezTo>
                    <a:pt x="115398" y="203632"/>
                    <a:pt x="113424" y="209124"/>
                    <a:pt x="108838" y="211407"/>
                  </a:cubicBezTo>
                  <a:cubicBezTo>
                    <a:pt x="107265" y="212131"/>
                    <a:pt x="105545" y="212452"/>
                    <a:pt x="103818" y="212345"/>
                  </a:cubicBezTo>
                  <a:close/>
                  <a:moveTo>
                    <a:pt x="101341" y="204241"/>
                  </a:moveTo>
                  <a:cubicBezTo>
                    <a:pt x="102104" y="205581"/>
                    <a:pt x="103764" y="206103"/>
                    <a:pt x="105157" y="205447"/>
                  </a:cubicBezTo>
                  <a:cubicBezTo>
                    <a:pt x="106750" y="204824"/>
                    <a:pt x="107553" y="203036"/>
                    <a:pt x="106964" y="201429"/>
                  </a:cubicBezTo>
                  <a:lnTo>
                    <a:pt x="29515" y="26496"/>
                  </a:lnTo>
                  <a:cubicBezTo>
                    <a:pt x="27152" y="21158"/>
                    <a:pt x="23108" y="16731"/>
                    <a:pt x="18001" y="13905"/>
                  </a:cubicBezTo>
                  <a:lnTo>
                    <a:pt x="8830" y="8882"/>
                  </a:lnTo>
                  <a:lnTo>
                    <a:pt x="7291" y="19196"/>
                  </a:lnTo>
                  <a:cubicBezTo>
                    <a:pt x="6380" y="24982"/>
                    <a:pt x="7391" y="30916"/>
                    <a:pt x="10169" y="36073"/>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42" name="Freeform 41">
              <a:extLst>
                <a:ext uri="{FF2B5EF4-FFF2-40B4-BE49-F238E27FC236}">
                  <a16:creationId xmlns:a16="http://schemas.microsoft.com/office/drawing/2014/main" id="{D8951890-0506-F0D3-A131-C07094E985F8}"/>
                </a:ext>
              </a:extLst>
            </p:cNvPr>
            <p:cNvSpPr/>
            <p:nvPr/>
          </p:nvSpPr>
          <p:spPr>
            <a:xfrm>
              <a:off x="3248648" y="4189672"/>
              <a:ext cx="227879" cy="33471"/>
            </a:xfrm>
            <a:custGeom>
              <a:avLst/>
              <a:gdLst>
                <a:gd name="connsiteX0" fmla="*/ 6442 w 227879"/>
                <a:gd name="connsiteY0" fmla="*/ 3 h 33471"/>
                <a:gd name="connsiteX1" fmla="*/ 197957 w 227879"/>
                <a:gd name="connsiteY1" fmla="*/ 5026 h 33471"/>
                <a:gd name="connsiteX2" fmla="*/ 216031 w 227879"/>
                <a:gd name="connsiteY2" fmla="*/ 11723 h 33471"/>
                <a:gd name="connsiteX3" fmla="*/ 227879 w 227879"/>
                <a:gd name="connsiteY3" fmla="*/ 21233 h 33471"/>
                <a:gd name="connsiteX4" fmla="*/ 214893 w 227879"/>
                <a:gd name="connsiteY4" fmla="*/ 29136 h 33471"/>
                <a:gd name="connsiteX5" fmla="*/ 196083 w 227879"/>
                <a:gd name="connsiteY5" fmla="*/ 33288 h 33471"/>
                <a:gd name="connsiteX6" fmla="*/ 5572 w 227879"/>
                <a:gd name="connsiteY6" fmla="*/ 13196 h 33471"/>
                <a:gd name="connsiteX7" fmla="*/ 16 w 227879"/>
                <a:gd name="connsiteY7" fmla="*/ 6499 h 33471"/>
                <a:gd name="connsiteX8" fmla="*/ 16 w 227879"/>
                <a:gd name="connsiteY8" fmla="*/ 6030 h 33471"/>
                <a:gd name="connsiteX9" fmla="*/ 6435 w 227879"/>
                <a:gd name="connsiteY9" fmla="*/ 3 h 33471"/>
                <a:gd name="connsiteX10" fmla="*/ 6442 w 227879"/>
                <a:gd name="connsiteY10" fmla="*/ 3 h 3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79" h="33471">
                  <a:moveTo>
                    <a:pt x="6442" y="3"/>
                  </a:moveTo>
                  <a:lnTo>
                    <a:pt x="197957" y="5026"/>
                  </a:lnTo>
                  <a:cubicBezTo>
                    <a:pt x="204544" y="5247"/>
                    <a:pt x="210890" y="7598"/>
                    <a:pt x="216031" y="11723"/>
                  </a:cubicBezTo>
                  <a:lnTo>
                    <a:pt x="227879" y="21233"/>
                  </a:lnTo>
                  <a:lnTo>
                    <a:pt x="214893" y="29136"/>
                  </a:lnTo>
                  <a:cubicBezTo>
                    <a:pt x="209256" y="32558"/>
                    <a:pt x="202636" y="34018"/>
                    <a:pt x="196083" y="33288"/>
                  </a:cubicBezTo>
                  <a:lnTo>
                    <a:pt x="5572" y="13196"/>
                  </a:lnTo>
                  <a:cubicBezTo>
                    <a:pt x="2225" y="12808"/>
                    <a:pt x="-219" y="9861"/>
                    <a:pt x="16" y="6499"/>
                  </a:cubicBezTo>
                  <a:lnTo>
                    <a:pt x="16" y="6030"/>
                  </a:lnTo>
                  <a:cubicBezTo>
                    <a:pt x="123" y="2595"/>
                    <a:pt x="3001" y="-104"/>
                    <a:pt x="6435" y="3"/>
                  </a:cubicBezTo>
                  <a:cubicBezTo>
                    <a:pt x="6435" y="3"/>
                    <a:pt x="6442" y="3"/>
                    <a:pt x="6442" y="3"/>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43" name="Freeform 42">
              <a:extLst>
                <a:ext uri="{FF2B5EF4-FFF2-40B4-BE49-F238E27FC236}">
                  <a16:creationId xmlns:a16="http://schemas.microsoft.com/office/drawing/2014/main" id="{786CF22C-D857-0549-6970-26C44BD45E66}"/>
                </a:ext>
              </a:extLst>
            </p:cNvPr>
            <p:cNvSpPr/>
            <p:nvPr/>
          </p:nvSpPr>
          <p:spPr>
            <a:xfrm>
              <a:off x="3245350" y="4186728"/>
              <a:ext cx="234683" cy="39765"/>
            </a:xfrm>
            <a:custGeom>
              <a:avLst/>
              <a:gdLst>
                <a:gd name="connsiteX0" fmla="*/ 202526 w 234683"/>
                <a:gd name="connsiteY0" fmla="*/ 39715 h 39765"/>
                <a:gd name="connsiteX1" fmla="*/ 199045 w 234683"/>
                <a:gd name="connsiteY1" fmla="*/ 39715 h 39765"/>
                <a:gd name="connsiteX2" fmla="*/ 8534 w 234683"/>
                <a:gd name="connsiteY2" fmla="*/ 19623 h 39765"/>
                <a:gd name="connsiteX3" fmla="*/ 33 w 234683"/>
                <a:gd name="connsiteY3" fmla="*/ 9443 h 39765"/>
                <a:gd name="connsiteX4" fmla="*/ 9873 w 234683"/>
                <a:gd name="connsiteY4" fmla="*/ 0 h 39765"/>
                <a:gd name="connsiteX5" fmla="*/ 201322 w 234683"/>
                <a:gd name="connsiteY5" fmla="*/ 5023 h 39765"/>
                <a:gd name="connsiteX6" fmla="*/ 221404 w 234683"/>
                <a:gd name="connsiteY6" fmla="*/ 12390 h 39765"/>
                <a:gd name="connsiteX7" fmla="*/ 233252 w 234683"/>
                <a:gd name="connsiteY7" fmla="*/ 21900 h 39765"/>
                <a:gd name="connsiteX8" fmla="*/ 234082 w 234683"/>
                <a:gd name="connsiteY8" fmla="*/ 26561 h 39765"/>
                <a:gd name="connsiteX9" fmla="*/ 233252 w 234683"/>
                <a:gd name="connsiteY9" fmla="*/ 27392 h 39765"/>
                <a:gd name="connsiteX10" fmla="*/ 220265 w 234683"/>
                <a:gd name="connsiteY10" fmla="*/ 35294 h 39765"/>
                <a:gd name="connsiteX11" fmla="*/ 202526 w 234683"/>
                <a:gd name="connsiteY11" fmla="*/ 39715 h 39765"/>
                <a:gd name="connsiteX12" fmla="*/ 9605 w 234683"/>
                <a:gd name="connsiteY12" fmla="*/ 6228 h 39765"/>
                <a:gd name="connsiteX13" fmla="*/ 6727 w 234683"/>
                <a:gd name="connsiteY13" fmla="*/ 8974 h 39765"/>
                <a:gd name="connsiteX14" fmla="*/ 9063 w 234683"/>
                <a:gd name="connsiteY14" fmla="*/ 12423 h 39765"/>
                <a:gd name="connsiteX15" fmla="*/ 9271 w 234683"/>
                <a:gd name="connsiteY15" fmla="*/ 12457 h 39765"/>
                <a:gd name="connsiteX16" fmla="*/ 199782 w 234683"/>
                <a:gd name="connsiteY16" fmla="*/ 32549 h 39765"/>
                <a:gd name="connsiteX17" fmla="*/ 216450 w 234683"/>
                <a:gd name="connsiteY17" fmla="*/ 28798 h 39765"/>
                <a:gd name="connsiteX18" fmla="*/ 225353 w 234683"/>
                <a:gd name="connsiteY18" fmla="*/ 23373 h 39765"/>
                <a:gd name="connsiteX19" fmla="*/ 217253 w 234683"/>
                <a:gd name="connsiteY19" fmla="*/ 16676 h 39765"/>
                <a:gd name="connsiteX20" fmla="*/ 201188 w 234683"/>
                <a:gd name="connsiteY20" fmla="*/ 10783 h 39765"/>
                <a:gd name="connsiteX21" fmla="*/ 9672 w 234683"/>
                <a:gd name="connsiteY21" fmla="*/ 5760 h 39765"/>
                <a:gd name="connsiteX22" fmla="*/ 9672 w 234683"/>
                <a:gd name="connsiteY22" fmla="*/ 5760 h 3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4683" h="39765">
                  <a:moveTo>
                    <a:pt x="202526" y="39715"/>
                  </a:moveTo>
                  <a:cubicBezTo>
                    <a:pt x="201368" y="39782"/>
                    <a:pt x="200204" y="39782"/>
                    <a:pt x="199045" y="39715"/>
                  </a:cubicBezTo>
                  <a:lnTo>
                    <a:pt x="8534" y="19623"/>
                  </a:lnTo>
                  <a:cubicBezTo>
                    <a:pt x="3393" y="19127"/>
                    <a:pt x="-395" y="14593"/>
                    <a:pt x="33" y="9443"/>
                  </a:cubicBezTo>
                  <a:cubicBezTo>
                    <a:pt x="247" y="4166"/>
                    <a:pt x="4592" y="-7"/>
                    <a:pt x="9873" y="0"/>
                  </a:cubicBezTo>
                  <a:lnTo>
                    <a:pt x="201322" y="5023"/>
                  </a:lnTo>
                  <a:cubicBezTo>
                    <a:pt x="208638" y="5217"/>
                    <a:pt x="215693" y="7802"/>
                    <a:pt x="221404" y="12390"/>
                  </a:cubicBezTo>
                  <a:lnTo>
                    <a:pt x="233252" y="21900"/>
                  </a:lnTo>
                  <a:cubicBezTo>
                    <a:pt x="234765" y="22958"/>
                    <a:pt x="235140" y="25048"/>
                    <a:pt x="234082" y="26561"/>
                  </a:cubicBezTo>
                  <a:cubicBezTo>
                    <a:pt x="233854" y="26883"/>
                    <a:pt x="233573" y="27164"/>
                    <a:pt x="233252" y="27392"/>
                  </a:cubicBezTo>
                  <a:lnTo>
                    <a:pt x="220265" y="35294"/>
                  </a:lnTo>
                  <a:cubicBezTo>
                    <a:pt x="214870" y="38362"/>
                    <a:pt x="208732" y="39889"/>
                    <a:pt x="202526" y="39715"/>
                  </a:cubicBezTo>
                  <a:close/>
                  <a:moveTo>
                    <a:pt x="9605" y="6228"/>
                  </a:moveTo>
                  <a:cubicBezTo>
                    <a:pt x="8066" y="6228"/>
                    <a:pt x="6801" y="7434"/>
                    <a:pt x="6727" y="8974"/>
                  </a:cubicBezTo>
                  <a:cubicBezTo>
                    <a:pt x="6419" y="10575"/>
                    <a:pt x="7463" y="12115"/>
                    <a:pt x="9063" y="12423"/>
                  </a:cubicBezTo>
                  <a:cubicBezTo>
                    <a:pt x="9130" y="12437"/>
                    <a:pt x="9204" y="12450"/>
                    <a:pt x="9271" y="12457"/>
                  </a:cubicBezTo>
                  <a:lnTo>
                    <a:pt x="199782" y="32549"/>
                  </a:lnTo>
                  <a:cubicBezTo>
                    <a:pt x="205599" y="33152"/>
                    <a:pt x="211450" y="31839"/>
                    <a:pt x="216450" y="28798"/>
                  </a:cubicBezTo>
                  <a:lnTo>
                    <a:pt x="225353" y="23373"/>
                  </a:lnTo>
                  <a:lnTo>
                    <a:pt x="217253" y="16676"/>
                  </a:lnTo>
                  <a:cubicBezTo>
                    <a:pt x="212661" y="13046"/>
                    <a:pt x="207031" y="10984"/>
                    <a:pt x="201188" y="10783"/>
                  </a:cubicBezTo>
                  <a:lnTo>
                    <a:pt x="9672" y="5760"/>
                  </a:lnTo>
                  <a:lnTo>
                    <a:pt x="9672" y="5760"/>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44" name="Freeform 43">
              <a:extLst>
                <a:ext uri="{FF2B5EF4-FFF2-40B4-BE49-F238E27FC236}">
                  <a16:creationId xmlns:a16="http://schemas.microsoft.com/office/drawing/2014/main" id="{5CE04C29-CA3B-62F9-0BAC-5BD371E84584}"/>
                </a:ext>
              </a:extLst>
            </p:cNvPr>
            <p:cNvSpPr/>
            <p:nvPr/>
          </p:nvSpPr>
          <p:spPr>
            <a:xfrm>
              <a:off x="3476720" y="4019570"/>
              <a:ext cx="130370" cy="191000"/>
            </a:xfrm>
            <a:custGeom>
              <a:avLst/>
              <a:gdLst>
                <a:gd name="connsiteX0" fmla="*/ 129336 w 130370"/>
                <a:gd name="connsiteY0" fmla="*/ 9772 h 191000"/>
                <a:gd name="connsiteX1" fmla="*/ 28926 w 130370"/>
                <a:gd name="connsiteY1" fmla="*/ 173185 h 191000"/>
                <a:gd name="connsiteX2" fmla="*/ 14132 w 130370"/>
                <a:gd name="connsiteY2" fmla="*/ 185508 h 191000"/>
                <a:gd name="connsiteX3" fmla="*/ 8 w 130370"/>
                <a:gd name="connsiteY3" fmla="*/ 191000 h 191000"/>
                <a:gd name="connsiteX4" fmla="*/ 8 w 130370"/>
                <a:gd name="connsiteY4" fmla="*/ 175864 h 191000"/>
                <a:gd name="connsiteX5" fmla="*/ 5765 w 130370"/>
                <a:gd name="connsiteY5" fmla="*/ 157514 h 191000"/>
                <a:gd name="connsiteX6" fmla="*/ 118559 w 130370"/>
                <a:gd name="connsiteY6" fmla="*/ 2539 h 191000"/>
                <a:gd name="connsiteX7" fmla="*/ 127060 w 130370"/>
                <a:gd name="connsiteY7" fmla="*/ 1066 h 191000"/>
                <a:gd name="connsiteX8" fmla="*/ 127462 w 130370"/>
                <a:gd name="connsiteY8" fmla="*/ 1066 h 191000"/>
                <a:gd name="connsiteX9" fmla="*/ 129410 w 130370"/>
                <a:gd name="connsiteY9" fmla="*/ 9658 h 191000"/>
                <a:gd name="connsiteX10" fmla="*/ 129336 w 130370"/>
                <a:gd name="connsiteY10" fmla="*/ 9772 h 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370" h="191000">
                  <a:moveTo>
                    <a:pt x="129336" y="9772"/>
                  </a:moveTo>
                  <a:lnTo>
                    <a:pt x="28926" y="173185"/>
                  </a:lnTo>
                  <a:cubicBezTo>
                    <a:pt x="25485" y="178811"/>
                    <a:pt x="20284" y="183137"/>
                    <a:pt x="14132" y="185508"/>
                  </a:cubicBezTo>
                  <a:lnTo>
                    <a:pt x="8" y="191000"/>
                  </a:lnTo>
                  <a:lnTo>
                    <a:pt x="8" y="175864"/>
                  </a:lnTo>
                  <a:cubicBezTo>
                    <a:pt x="-146" y="169281"/>
                    <a:pt x="1882" y="162831"/>
                    <a:pt x="5765" y="157514"/>
                  </a:cubicBezTo>
                  <a:lnTo>
                    <a:pt x="118559" y="2539"/>
                  </a:lnTo>
                  <a:cubicBezTo>
                    <a:pt x="120540" y="-153"/>
                    <a:pt x="124289" y="-803"/>
                    <a:pt x="127060" y="1066"/>
                  </a:cubicBezTo>
                  <a:lnTo>
                    <a:pt x="127462" y="1066"/>
                  </a:lnTo>
                  <a:cubicBezTo>
                    <a:pt x="130374" y="2901"/>
                    <a:pt x="131244" y="6745"/>
                    <a:pt x="129410" y="9658"/>
                  </a:cubicBezTo>
                  <a:cubicBezTo>
                    <a:pt x="129390" y="9692"/>
                    <a:pt x="129363" y="9732"/>
                    <a:pt x="129336" y="9772"/>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45" name="Freeform 44">
              <a:extLst>
                <a:ext uri="{FF2B5EF4-FFF2-40B4-BE49-F238E27FC236}">
                  <a16:creationId xmlns:a16="http://schemas.microsoft.com/office/drawing/2014/main" id="{9C03F5B2-B61B-0762-BB9D-E8B15A1D8BAE}"/>
                </a:ext>
              </a:extLst>
            </p:cNvPr>
            <p:cNvSpPr/>
            <p:nvPr/>
          </p:nvSpPr>
          <p:spPr>
            <a:xfrm>
              <a:off x="3473715" y="4016241"/>
              <a:ext cx="137317" cy="197775"/>
            </a:xfrm>
            <a:custGeom>
              <a:avLst/>
              <a:gdLst>
                <a:gd name="connsiteX0" fmla="*/ 3347 w 137317"/>
                <a:gd name="connsiteY0" fmla="*/ 197746 h 197775"/>
                <a:gd name="connsiteX1" fmla="*/ 1473 w 137317"/>
                <a:gd name="connsiteY1" fmla="*/ 197143 h 197775"/>
                <a:gd name="connsiteX2" fmla="*/ 0 w 137317"/>
                <a:gd name="connsiteY2" fmla="*/ 194464 h 197775"/>
                <a:gd name="connsiteX3" fmla="*/ 0 w 137317"/>
                <a:gd name="connsiteY3" fmla="*/ 179261 h 197775"/>
                <a:gd name="connsiteX4" fmla="*/ 6694 w 137317"/>
                <a:gd name="connsiteY4" fmla="*/ 158834 h 197775"/>
                <a:gd name="connsiteX5" fmla="*/ 119555 w 137317"/>
                <a:gd name="connsiteY5" fmla="*/ 3927 h 197775"/>
                <a:gd name="connsiteX6" fmla="*/ 132608 w 137317"/>
                <a:gd name="connsiteY6" fmla="*/ 1582 h 197775"/>
                <a:gd name="connsiteX7" fmla="*/ 135929 w 137317"/>
                <a:gd name="connsiteY7" fmla="*/ 14910 h 197775"/>
                <a:gd name="connsiteX8" fmla="*/ 135888 w 137317"/>
                <a:gd name="connsiteY8" fmla="*/ 14977 h 197775"/>
                <a:gd name="connsiteX9" fmla="*/ 135888 w 137317"/>
                <a:gd name="connsiteY9" fmla="*/ 14977 h 197775"/>
                <a:gd name="connsiteX10" fmla="*/ 35478 w 137317"/>
                <a:gd name="connsiteY10" fmla="*/ 178390 h 197775"/>
                <a:gd name="connsiteX11" fmla="*/ 19078 w 137317"/>
                <a:gd name="connsiteY11" fmla="*/ 192120 h 197775"/>
                <a:gd name="connsiteX12" fmla="*/ 4954 w 137317"/>
                <a:gd name="connsiteY12" fmla="*/ 197612 h 197775"/>
                <a:gd name="connsiteX13" fmla="*/ 3347 w 137317"/>
                <a:gd name="connsiteY13" fmla="*/ 197746 h 197775"/>
                <a:gd name="connsiteX14" fmla="*/ 126517 w 137317"/>
                <a:gd name="connsiteY14" fmla="*/ 6739 h 197775"/>
                <a:gd name="connsiteX15" fmla="*/ 124308 w 137317"/>
                <a:gd name="connsiteY15" fmla="*/ 7878 h 197775"/>
                <a:gd name="connsiteX16" fmla="*/ 11447 w 137317"/>
                <a:gd name="connsiteY16" fmla="*/ 162853 h 197775"/>
                <a:gd name="connsiteX17" fmla="*/ 6360 w 137317"/>
                <a:gd name="connsiteY17" fmla="*/ 179194 h 197775"/>
                <a:gd name="connsiteX18" fmla="*/ 6360 w 137317"/>
                <a:gd name="connsiteY18" fmla="*/ 189575 h 197775"/>
                <a:gd name="connsiteX19" fmla="*/ 16066 w 137317"/>
                <a:gd name="connsiteY19" fmla="*/ 185824 h 197775"/>
                <a:gd name="connsiteX20" fmla="*/ 29454 w 137317"/>
                <a:gd name="connsiteY20" fmla="*/ 174841 h 197775"/>
                <a:gd name="connsiteX21" fmla="*/ 129529 w 137317"/>
                <a:gd name="connsiteY21" fmla="*/ 11428 h 197775"/>
                <a:gd name="connsiteX22" fmla="*/ 128726 w 137317"/>
                <a:gd name="connsiteY22" fmla="*/ 7543 h 197775"/>
                <a:gd name="connsiteX23" fmla="*/ 126517 w 137317"/>
                <a:gd name="connsiteY23" fmla="*/ 6739 h 197775"/>
                <a:gd name="connsiteX24" fmla="*/ 132341 w 137317"/>
                <a:gd name="connsiteY24" fmla="*/ 13102 h 197775"/>
                <a:gd name="connsiteX25" fmla="*/ 132341 w 137317"/>
                <a:gd name="connsiteY25" fmla="*/ 13102 h 19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7317" h="197775">
                  <a:moveTo>
                    <a:pt x="3347" y="197746"/>
                  </a:moveTo>
                  <a:cubicBezTo>
                    <a:pt x="2671" y="197752"/>
                    <a:pt x="2015" y="197538"/>
                    <a:pt x="1473" y="197143"/>
                  </a:cubicBezTo>
                  <a:cubicBezTo>
                    <a:pt x="549" y="196567"/>
                    <a:pt x="-6" y="195549"/>
                    <a:pt x="0" y="194464"/>
                  </a:cubicBezTo>
                  <a:lnTo>
                    <a:pt x="0" y="179261"/>
                  </a:lnTo>
                  <a:cubicBezTo>
                    <a:pt x="-20" y="171907"/>
                    <a:pt x="2330" y="164748"/>
                    <a:pt x="6694" y="158834"/>
                  </a:cubicBezTo>
                  <a:lnTo>
                    <a:pt x="119555" y="3927"/>
                  </a:lnTo>
                  <a:cubicBezTo>
                    <a:pt x="122594" y="-199"/>
                    <a:pt x="128324" y="-1230"/>
                    <a:pt x="132608" y="1582"/>
                  </a:cubicBezTo>
                  <a:cubicBezTo>
                    <a:pt x="137201" y="4342"/>
                    <a:pt x="138693" y="10309"/>
                    <a:pt x="135929" y="14910"/>
                  </a:cubicBezTo>
                  <a:cubicBezTo>
                    <a:pt x="135915" y="14930"/>
                    <a:pt x="135902" y="14957"/>
                    <a:pt x="135888" y="14977"/>
                  </a:cubicBezTo>
                  <a:lnTo>
                    <a:pt x="135888" y="14977"/>
                  </a:lnTo>
                  <a:lnTo>
                    <a:pt x="35478" y="178390"/>
                  </a:lnTo>
                  <a:cubicBezTo>
                    <a:pt x="31656" y="184639"/>
                    <a:pt x="25899" y="189461"/>
                    <a:pt x="19078" y="192120"/>
                  </a:cubicBezTo>
                  <a:lnTo>
                    <a:pt x="4954" y="197612"/>
                  </a:lnTo>
                  <a:cubicBezTo>
                    <a:pt x="4431" y="197766"/>
                    <a:pt x="3883" y="197812"/>
                    <a:pt x="3347" y="197746"/>
                  </a:cubicBezTo>
                  <a:close/>
                  <a:moveTo>
                    <a:pt x="126517" y="6739"/>
                  </a:moveTo>
                  <a:cubicBezTo>
                    <a:pt x="125640" y="6733"/>
                    <a:pt x="124816" y="7161"/>
                    <a:pt x="124308" y="7878"/>
                  </a:cubicBezTo>
                  <a:lnTo>
                    <a:pt x="11447" y="162853"/>
                  </a:lnTo>
                  <a:cubicBezTo>
                    <a:pt x="8013" y="167594"/>
                    <a:pt x="6225" y="173334"/>
                    <a:pt x="6360" y="179194"/>
                  </a:cubicBezTo>
                  <a:lnTo>
                    <a:pt x="6360" y="189575"/>
                  </a:lnTo>
                  <a:lnTo>
                    <a:pt x="16066" y="185824"/>
                  </a:lnTo>
                  <a:cubicBezTo>
                    <a:pt x="21622" y="183748"/>
                    <a:pt x="26328" y="179884"/>
                    <a:pt x="29454" y="174841"/>
                  </a:cubicBezTo>
                  <a:lnTo>
                    <a:pt x="129529" y="11428"/>
                  </a:lnTo>
                  <a:cubicBezTo>
                    <a:pt x="130339" y="10128"/>
                    <a:pt x="129984" y="8420"/>
                    <a:pt x="128726" y="7543"/>
                  </a:cubicBezTo>
                  <a:cubicBezTo>
                    <a:pt x="128096" y="7034"/>
                    <a:pt x="127320" y="6753"/>
                    <a:pt x="126517" y="6739"/>
                  </a:cubicBezTo>
                  <a:close/>
                  <a:moveTo>
                    <a:pt x="132341" y="13102"/>
                  </a:moveTo>
                  <a:lnTo>
                    <a:pt x="132341" y="13102"/>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46" name="Freeform 45">
              <a:extLst>
                <a:ext uri="{FF2B5EF4-FFF2-40B4-BE49-F238E27FC236}">
                  <a16:creationId xmlns:a16="http://schemas.microsoft.com/office/drawing/2014/main" id="{6D481849-4A00-4306-637D-EF707D9C8707}"/>
                </a:ext>
              </a:extLst>
            </p:cNvPr>
            <p:cNvSpPr/>
            <p:nvPr/>
          </p:nvSpPr>
          <p:spPr>
            <a:xfrm>
              <a:off x="3470034" y="4204610"/>
              <a:ext cx="12450" cy="12456"/>
            </a:xfrm>
            <a:custGeom>
              <a:avLst/>
              <a:gdLst>
                <a:gd name="connsiteX0" fmla="*/ 12451 w 12450"/>
                <a:gd name="connsiteY0" fmla="*/ 6228 h 12456"/>
                <a:gd name="connsiteX1" fmla="*/ 6225 w 12450"/>
                <a:gd name="connsiteY1" fmla="*/ 12457 h 12456"/>
                <a:gd name="connsiteX2" fmla="*/ 0 w 12450"/>
                <a:gd name="connsiteY2" fmla="*/ 6228 h 12456"/>
                <a:gd name="connsiteX3" fmla="*/ 6225 w 12450"/>
                <a:gd name="connsiteY3" fmla="*/ 0 h 12456"/>
                <a:gd name="connsiteX4" fmla="*/ 12451 w 12450"/>
                <a:gd name="connsiteY4" fmla="*/ 6228 h 12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0" h="12456">
                  <a:moveTo>
                    <a:pt x="12451" y="6228"/>
                  </a:moveTo>
                  <a:cubicBezTo>
                    <a:pt x="12451" y="9668"/>
                    <a:pt x="9664" y="12457"/>
                    <a:pt x="6225" y="12457"/>
                  </a:cubicBezTo>
                  <a:cubicBezTo>
                    <a:pt x="2787" y="12457"/>
                    <a:pt x="0" y="9668"/>
                    <a:pt x="0" y="6228"/>
                  </a:cubicBezTo>
                  <a:cubicBezTo>
                    <a:pt x="0" y="2789"/>
                    <a:pt x="2787" y="0"/>
                    <a:pt x="6225" y="0"/>
                  </a:cubicBezTo>
                  <a:cubicBezTo>
                    <a:pt x="9664" y="0"/>
                    <a:pt x="12451" y="2789"/>
                    <a:pt x="12451" y="6228"/>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47" name="Freeform 46">
              <a:extLst>
                <a:ext uri="{FF2B5EF4-FFF2-40B4-BE49-F238E27FC236}">
                  <a16:creationId xmlns:a16="http://schemas.microsoft.com/office/drawing/2014/main" id="{856BF08E-E718-041F-8BB0-3AB8C62A8BEA}"/>
                </a:ext>
              </a:extLst>
            </p:cNvPr>
            <p:cNvSpPr/>
            <p:nvPr/>
          </p:nvSpPr>
          <p:spPr>
            <a:xfrm>
              <a:off x="3466687" y="4201261"/>
              <a:ext cx="19144" cy="19154"/>
            </a:xfrm>
            <a:custGeom>
              <a:avLst/>
              <a:gdLst>
                <a:gd name="connsiteX0" fmla="*/ 9572 w 19144"/>
                <a:gd name="connsiteY0" fmla="*/ 19154 h 19154"/>
                <a:gd name="connsiteX1" fmla="*/ 0 w 19144"/>
                <a:gd name="connsiteY1" fmla="*/ 9577 h 19154"/>
                <a:gd name="connsiteX2" fmla="*/ 9572 w 19144"/>
                <a:gd name="connsiteY2" fmla="*/ 0 h 19154"/>
                <a:gd name="connsiteX3" fmla="*/ 19145 w 19144"/>
                <a:gd name="connsiteY3" fmla="*/ 9577 h 19154"/>
                <a:gd name="connsiteX4" fmla="*/ 9572 w 19144"/>
                <a:gd name="connsiteY4" fmla="*/ 19154 h 19154"/>
                <a:gd name="connsiteX5" fmla="*/ 9572 w 19144"/>
                <a:gd name="connsiteY5" fmla="*/ 6697 h 19154"/>
                <a:gd name="connsiteX6" fmla="*/ 6694 w 19144"/>
                <a:gd name="connsiteY6" fmla="*/ 9577 h 19154"/>
                <a:gd name="connsiteX7" fmla="*/ 9572 w 19144"/>
                <a:gd name="connsiteY7" fmla="*/ 12457 h 19154"/>
                <a:gd name="connsiteX8" fmla="*/ 12451 w 19144"/>
                <a:gd name="connsiteY8" fmla="*/ 9577 h 19154"/>
                <a:gd name="connsiteX9" fmla="*/ 9572 w 19144"/>
                <a:gd name="connsiteY9" fmla="*/ 6697 h 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4" h="19154">
                  <a:moveTo>
                    <a:pt x="9572" y="19154"/>
                  </a:moveTo>
                  <a:cubicBezTo>
                    <a:pt x="4284" y="19154"/>
                    <a:pt x="0" y="14868"/>
                    <a:pt x="0" y="9577"/>
                  </a:cubicBezTo>
                  <a:cubicBezTo>
                    <a:pt x="0" y="4286"/>
                    <a:pt x="4284" y="0"/>
                    <a:pt x="9572" y="0"/>
                  </a:cubicBezTo>
                  <a:cubicBezTo>
                    <a:pt x="14860" y="0"/>
                    <a:pt x="19145" y="4286"/>
                    <a:pt x="19145" y="9577"/>
                  </a:cubicBezTo>
                  <a:cubicBezTo>
                    <a:pt x="19145" y="14868"/>
                    <a:pt x="14860" y="19154"/>
                    <a:pt x="9572" y="19154"/>
                  </a:cubicBezTo>
                  <a:close/>
                  <a:moveTo>
                    <a:pt x="9572" y="6697"/>
                  </a:moveTo>
                  <a:cubicBezTo>
                    <a:pt x="7986" y="6697"/>
                    <a:pt x="6694" y="7990"/>
                    <a:pt x="6694" y="9577"/>
                  </a:cubicBezTo>
                  <a:cubicBezTo>
                    <a:pt x="6694" y="11164"/>
                    <a:pt x="7986" y="12457"/>
                    <a:pt x="9572" y="12457"/>
                  </a:cubicBezTo>
                  <a:cubicBezTo>
                    <a:pt x="11159" y="12457"/>
                    <a:pt x="12451" y="11164"/>
                    <a:pt x="12451" y="9577"/>
                  </a:cubicBezTo>
                  <a:cubicBezTo>
                    <a:pt x="12451" y="7990"/>
                    <a:pt x="11159" y="6697"/>
                    <a:pt x="9572" y="6697"/>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48" name="Freeform 47">
              <a:extLst>
                <a:ext uri="{FF2B5EF4-FFF2-40B4-BE49-F238E27FC236}">
                  <a16:creationId xmlns:a16="http://schemas.microsoft.com/office/drawing/2014/main" id="{3834D68A-DA29-AAA5-20D4-87BA6C3DD33F}"/>
                </a:ext>
              </a:extLst>
            </p:cNvPr>
            <p:cNvSpPr/>
            <p:nvPr/>
          </p:nvSpPr>
          <p:spPr>
            <a:xfrm>
              <a:off x="3207093" y="4368224"/>
              <a:ext cx="12183" cy="204534"/>
            </a:xfrm>
            <a:custGeom>
              <a:avLst/>
              <a:gdLst>
                <a:gd name="connsiteX0" fmla="*/ 0 w 12183"/>
                <a:gd name="connsiteY0" fmla="*/ 0 h 204534"/>
                <a:gd name="connsiteX1" fmla="*/ 12183 w 12183"/>
                <a:gd name="connsiteY1" fmla="*/ 0 h 204534"/>
                <a:gd name="connsiteX2" fmla="*/ 12183 w 12183"/>
                <a:gd name="connsiteY2" fmla="*/ 204534 h 204534"/>
                <a:gd name="connsiteX3" fmla="*/ 0 w 12183"/>
                <a:gd name="connsiteY3" fmla="*/ 204534 h 204534"/>
              </a:gdLst>
              <a:ahLst/>
              <a:cxnLst>
                <a:cxn ang="0">
                  <a:pos x="connsiteX0" y="connsiteY0"/>
                </a:cxn>
                <a:cxn ang="0">
                  <a:pos x="connsiteX1" y="connsiteY1"/>
                </a:cxn>
                <a:cxn ang="0">
                  <a:pos x="connsiteX2" y="connsiteY2"/>
                </a:cxn>
                <a:cxn ang="0">
                  <a:pos x="connsiteX3" y="connsiteY3"/>
                </a:cxn>
              </a:cxnLst>
              <a:rect l="l" t="t" r="r" b="b"/>
              <a:pathLst>
                <a:path w="12183" h="204534">
                  <a:moveTo>
                    <a:pt x="0" y="0"/>
                  </a:moveTo>
                  <a:lnTo>
                    <a:pt x="12183" y="0"/>
                  </a:lnTo>
                  <a:lnTo>
                    <a:pt x="12183" y="204534"/>
                  </a:lnTo>
                  <a:lnTo>
                    <a:pt x="0" y="204534"/>
                  </a:ln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49" name="Freeform 48">
              <a:extLst>
                <a:ext uri="{FF2B5EF4-FFF2-40B4-BE49-F238E27FC236}">
                  <a16:creationId xmlns:a16="http://schemas.microsoft.com/office/drawing/2014/main" id="{366ABC6F-C159-653D-9016-CE1C0E0FECD7}"/>
                </a:ext>
              </a:extLst>
            </p:cNvPr>
            <p:cNvSpPr/>
            <p:nvPr/>
          </p:nvSpPr>
          <p:spPr>
            <a:xfrm>
              <a:off x="3203747" y="4364875"/>
              <a:ext cx="18943" cy="211232"/>
            </a:xfrm>
            <a:custGeom>
              <a:avLst/>
              <a:gdLst>
                <a:gd name="connsiteX0" fmla="*/ 15597 w 18943"/>
                <a:gd name="connsiteY0" fmla="*/ 211232 h 211232"/>
                <a:gd name="connsiteX1" fmla="*/ 3347 w 18943"/>
                <a:gd name="connsiteY1" fmla="*/ 211232 h 211232"/>
                <a:gd name="connsiteX2" fmla="*/ 0 w 18943"/>
                <a:gd name="connsiteY2" fmla="*/ 207883 h 211232"/>
                <a:gd name="connsiteX3" fmla="*/ 0 w 18943"/>
                <a:gd name="connsiteY3" fmla="*/ 3349 h 211232"/>
                <a:gd name="connsiteX4" fmla="*/ 3347 w 18943"/>
                <a:gd name="connsiteY4" fmla="*/ 0 h 211232"/>
                <a:gd name="connsiteX5" fmla="*/ 15597 w 18943"/>
                <a:gd name="connsiteY5" fmla="*/ 0 h 211232"/>
                <a:gd name="connsiteX6" fmla="*/ 18944 w 18943"/>
                <a:gd name="connsiteY6" fmla="*/ 3349 h 211232"/>
                <a:gd name="connsiteX7" fmla="*/ 18944 w 18943"/>
                <a:gd name="connsiteY7" fmla="*/ 207883 h 211232"/>
                <a:gd name="connsiteX8" fmla="*/ 15597 w 18943"/>
                <a:gd name="connsiteY8" fmla="*/ 211232 h 211232"/>
                <a:gd name="connsiteX9" fmla="*/ 6694 w 18943"/>
                <a:gd name="connsiteY9" fmla="*/ 204535 h 211232"/>
                <a:gd name="connsiteX10" fmla="*/ 12250 w 18943"/>
                <a:gd name="connsiteY10" fmla="*/ 204535 h 211232"/>
                <a:gd name="connsiteX11" fmla="*/ 12250 w 18943"/>
                <a:gd name="connsiteY11" fmla="*/ 6697 h 211232"/>
                <a:gd name="connsiteX12" fmla="*/ 6694 w 18943"/>
                <a:gd name="connsiteY12" fmla="*/ 6697 h 2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43" h="211232">
                  <a:moveTo>
                    <a:pt x="15597" y="211232"/>
                  </a:moveTo>
                  <a:lnTo>
                    <a:pt x="3347" y="211232"/>
                  </a:lnTo>
                  <a:cubicBezTo>
                    <a:pt x="1513" y="211199"/>
                    <a:pt x="34" y="209718"/>
                    <a:pt x="0" y="207883"/>
                  </a:cubicBezTo>
                  <a:lnTo>
                    <a:pt x="0" y="3349"/>
                  </a:lnTo>
                  <a:cubicBezTo>
                    <a:pt x="0" y="1500"/>
                    <a:pt x="1499" y="0"/>
                    <a:pt x="3347" y="0"/>
                  </a:cubicBezTo>
                  <a:lnTo>
                    <a:pt x="15597" y="0"/>
                  </a:lnTo>
                  <a:cubicBezTo>
                    <a:pt x="17444" y="0"/>
                    <a:pt x="18944" y="1500"/>
                    <a:pt x="18944" y="3349"/>
                  </a:cubicBezTo>
                  <a:lnTo>
                    <a:pt x="18944" y="207883"/>
                  </a:lnTo>
                  <a:cubicBezTo>
                    <a:pt x="18910" y="209718"/>
                    <a:pt x="17431" y="211199"/>
                    <a:pt x="15597" y="211232"/>
                  </a:cubicBezTo>
                  <a:close/>
                  <a:moveTo>
                    <a:pt x="6694" y="204535"/>
                  </a:moveTo>
                  <a:lnTo>
                    <a:pt x="12250" y="204535"/>
                  </a:lnTo>
                  <a:lnTo>
                    <a:pt x="12250" y="6697"/>
                  </a:lnTo>
                  <a:lnTo>
                    <a:pt x="6694"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50" name="Freeform 49">
              <a:extLst>
                <a:ext uri="{FF2B5EF4-FFF2-40B4-BE49-F238E27FC236}">
                  <a16:creationId xmlns:a16="http://schemas.microsoft.com/office/drawing/2014/main" id="{D245DABE-A76B-BCF6-CC88-583DF74DB167}"/>
                </a:ext>
              </a:extLst>
            </p:cNvPr>
            <p:cNvSpPr/>
            <p:nvPr/>
          </p:nvSpPr>
          <p:spPr>
            <a:xfrm>
              <a:off x="3207094" y="4368425"/>
              <a:ext cx="12249" cy="9710"/>
            </a:xfrm>
            <a:custGeom>
              <a:avLst/>
              <a:gdLst>
                <a:gd name="connsiteX0" fmla="*/ 0 w 12249"/>
                <a:gd name="connsiteY0" fmla="*/ 4889 h 9710"/>
                <a:gd name="connsiteX1" fmla="*/ 12250 w 12249"/>
                <a:gd name="connsiteY1" fmla="*/ 9711 h 9710"/>
                <a:gd name="connsiteX2" fmla="*/ 12250 w 12249"/>
                <a:gd name="connsiteY2" fmla="*/ 0 h 9710"/>
                <a:gd name="connsiteX3" fmla="*/ 0 w 12249"/>
                <a:gd name="connsiteY3" fmla="*/ 0 h 9710"/>
              </a:gdLst>
              <a:ahLst/>
              <a:cxnLst>
                <a:cxn ang="0">
                  <a:pos x="connsiteX0" y="connsiteY0"/>
                </a:cxn>
                <a:cxn ang="0">
                  <a:pos x="connsiteX1" y="connsiteY1"/>
                </a:cxn>
                <a:cxn ang="0">
                  <a:pos x="connsiteX2" y="connsiteY2"/>
                </a:cxn>
                <a:cxn ang="0">
                  <a:pos x="connsiteX3" y="connsiteY3"/>
                </a:cxn>
              </a:cxnLst>
              <a:rect l="l" t="t" r="r" b="b"/>
              <a:pathLst>
                <a:path w="12249" h="9710">
                  <a:moveTo>
                    <a:pt x="0" y="4889"/>
                  </a:moveTo>
                  <a:cubicBezTo>
                    <a:pt x="3742" y="7253"/>
                    <a:pt x="7899" y="8887"/>
                    <a:pt x="12250" y="9711"/>
                  </a:cubicBezTo>
                  <a:lnTo>
                    <a:pt x="12250" y="0"/>
                  </a:lnTo>
                  <a:lnTo>
                    <a:pt x="0" y="0"/>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51" name="Freeform 50">
              <a:extLst>
                <a:ext uri="{FF2B5EF4-FFF2-40B4-BE49-F238E27FC236}">
                  <a16:creationId xmlns:a16="http://schemas.microsoft.com/office/drawing/2014/main" id="{6B6FDA0C-C0B8-6F2E-303B-6EF3DCB7E8E3}"/>
                </a:ext>
              </a:extLst>
            </p:cNvPr>
            <p:cNvSpPr/>
            <p:nvPr/>
          </p:nvSpPr>
          <p:spPr>
            <a:xfrm>
              <a:off x="3203747" y="4364875"/>
              <a:ext cx="18943" cy="16408"/>
            </a:xfrm>
            <a:custGeom>
              <a:avLst/>
              <a:gdLst>
                <a:gd name="connsiteX0" fmla="*/ 15597 w 18943"/>
                <a:gd name="connsiteY0" fmla="*/ 16408 h 16408"/>
                <a:gd name="connsiteX1" fmla="*/ 1606 w 18943"/>
                <a:gd name="connsiteY1" fmla="*/ 11118 h 16408"/>
                <a:gd name="connsiteX2" fmla="*/ 0 w 18943"/>
                <a:gd name="connsiteY2" fmla="*/ 8238 h 16408"/>
                <a:gd name="connsiteX3" fmla="*/ 0 w 18943"/>
                <a:gd name="connsiteY3" fmla="*/ 3349 h 16408"/>
                <a:gd name="connsiteX4" fmla="*/ 3347 w 18943"/>
                <a:gd name="connsiteY4" fmla="*/ 0 h 16408"/>
                <a:gd name="connsiteX5" fmla="*/ 15597 w 18943"/>
                <a:gd name="connsiteY5" fmla="*/ 0 h 16408"/>
                <a:gd name="connsiteX6" fmla="*/ 18944 w 18943"/>
                <a:gd name="connsiteY6" fmla="*/ 3349 h 16408"/>
                <a:gd name="connsiteX7" fmla="*/ 18944 w 18943"/>
                <a:gd name="connsiteY7" fmla="*/ 13060 h 16408"/>
                <a:gd name="connsiteX8" fmla="*/ 15597 w 18943"/>
                <a:gd name="connsiteY8" fmla="*/ 16408 h 16408"/>
                <a:gd name="connsiteX9" fmla="*/ 7430 w 18943"/>
                <a:gd name="connsiteY9" fmla="*/ 6697 h 16408"/>
                <a:gd name="connsiteX10" fmla="*/ 12250 w 18943"/>
                <a:gd name="connsiteY10" fmla="*/ 8840 h 16408"/>
                <a:gd name="connsiteX11" fmla="*/ 12250 w 18943"/>
                <a:gd name="connsiteY11" fmla="*/ 6697 h 1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43" h="16408">
                  <a:moveTo>
                    <a:pt x="15597" y="16408"/>
                  </a:moveTo>
                  <a:cubicBezTo>
                    <a:pt x="10610" y="15658"/>
                    <a:pt x="5844" y="13850"/>
                    <a:pt x="1606" y="11118"/>
                  </a:cubicBezTo>
                  <a:cubicBezTo>
                    <a:pt x="609" y="10495"/>
                    <a:pt x="7" y="9410"/>
                    <a:pt x="0" y="8238"/>
                  </a:cubicBezTo>
                  <a:lnTo>
                    <a:pt x="0" y="3349"/>
                  </a:lnTo>
                  <a:cubicBezTo>
                    <a:pt x="0" y="1500"/>
                    <a:pt x="1499" y="0"/>
                    <a:pt x="3347" y="0"/>
                  </a:cubicBezTo>
                  <a:lnTo>
                    <a:pt x="15597" y="0"/>
                  </a:lnTo>
                  <a:cubicBezTo>
                    <a:pt x="17444" y="0"/>
                    <a:pt x="18944" y="1500"/>
                    <a:pt x="18944" y="3349"/>
                  </a:cubicBezTo>
                  <a:lnTo>
                    <a:pt x="18944" y="13060"/>
                  </a:lnTo>
                  <a:cubicBezTo>
                    <a:pt x="18910" y="14895"/>
                    <a:pt x="17431" y="16375"/>
                    <a:pt x="15597" y="16408"/>
                  </a:cubicBezTo>
                  <a:close/>
                  <a:moveTo>
                    <a:pt x="7430" y="6697"/>
                  </a:moveTo>
                  <a:cubicBezTo>
                    <a:pt x="8983" y="7521"/>
                    <a:pt x="10597" y="8238"/>
                    <a:pt x="12250" y="8840"/>
                  </a:cubicBezTo>
                  <a:lnTo>
                    <a:pt x="12250"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52" name="Freeform 51">
              <a:extLst>
                <a:ext uri="{FF2B5EF4-FFF2-40B4-BE49-F238E27FC236}">
                  <a16:creationId xmlns:a16="http://schemas.microsoft.com/office/drawing/2014/main" id="{0B168237-F600-E475-F016-ECABB13FB597}"/>
                </a:ext>
              </a:extLst>
            </p:cNvPr>
            <p:cNvSpPr/>
            <p:nvPr/>
          </p:nvSpPr>
          <p:spPr>
            <a:xfrm>
              <a:off x="3201604" y="4350007"/>
              <a:ext cx="22090" cy="22100"/>
            </a:xfrm>
            <a:custGeom>
              <a:avLst/>
              <a:gdLst>
                <a:gd name="connsiteX0" fmla="*/ 22090 w 22090"/>
                <a:gd name="connsiteY0" fmla="*/ 11050 h 22100"/>
                <a:gd name="connsiteX1" fmla="*/ 11045 w 22090"/>
                <a:gd name="connsiteY1" fmla="*/ 22101 h 22100"/>
                <a:gd name="connsiteX2" fmla="*/ 0 w 22090"/>
                <a:gd name="connsiteY2" fmla="*/ 11050 h 22100"/>
                <a:gd name="connsiteX3" fmla="*/ 11045 w 22090"/>
                <a:gd name="connsiteY3" fmla="*/ 0 h 22100"/>
                <a:gd name="connsiteX4" fmla="*/ 22090 w 22090"/>
                <a:gd name="connsiteY4" fmla="*/ 11050 h 2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0" h="22100">
                  <a:moveTo>
                    <a:pt x="22090" y="11050"/>
                  </a:moveTo>
                  <a:cubicBezTo>
                    <a:pt x="22090" y="17153"/>
                    <a:pt x="17145" y="22101"/>
                    <a:pt x="11045" y="22101"/>
                  </a:cubicBezTo>
                  <a:cubicBezTo>
                    <a:pt x="4945" y="22101"/>
                    <a:pt x="0" y="17154"/>
                    <a:pt x="0" y="11050"/>
                  </a:cubicBezTo>
                  <a:cubicBezTo>
                    <a:pt x="0" y="4947"/>
                    <a:pt x="4945" y="0"/>
                    <a:pt x="11045" y="0"/>
                  </a:cubicBezTo>
                  <a:cubicBezTo>
                    <a:pt x="17145" y="0"/>
                    <a:pt x="22090" y="4947"/>
                    <a:pt x="22090" y="11050"/>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53" name="Freeform 52">
              <a:extLst>
                <a:ext uri="{FF2B5EF4-FFF2-40B4-BE49-F238E27FC236}">
                  <a16:creationId xmlns:a16="http://schemas.microsoft.com/office/drawing/2014/main" id="{509736F0-88DF-A09F-1CF3-ECB24BA8C62E}"/>
                </a:ext>
              </a:extLst>
            </p:cNvPr>
            <p:cNvSpPr/>
            <p:nvPr/>
          </p:nvSpPr>
          <p:spPr>
            <a:xfrm>
              <a:off x="3198257" y="4346659"/>
              <a:ext cx="28784" cy="28798"/>
            </a:xfrm>
            <a:custGeom>
              <a:avLst/>
              <a:gdLst>
                <a:gd name="connsiteX0" fmla="*/ 14392 w 28784"/>
                <a:gd name="connsiteY0" fmla="*/ 28798 h 28798"/>
                <a:gd name="connsiteX1" fmla="*/ 0 w 28784"/>
                <a:gd name="connsiteY1" fmla="*/ 14399 h 28798"/>
                <a:gd name="connsiteX2" fmla="*/ 14392 w 28784"/>
                <a:gd name="connsiteY2" fmla="*/ 0 h 28798"/>
                <a:gd name="connsiteX3" fmla="*/ 28784 w 28784"/>
                <a:gd name="connsiteY3" fmla="*/ 14399 h 28798"/>
                <a:gd name="connsiteX4" fmla="*/ 14392 w 28784"/>
                <a:gd name="connsiteY4" fmla="*/ 28798 h 28798"/>
                <a:gd name="connsiteX5" fmla="*/ 14392 w 28784"/>
                <a:gd name="connsiteY5" fmla="*/ 6697 h 28798"/>
                <a:gd name="connsiteX6" fmla="*/ 6694 w 28784"/>
                <a:gd name="connsiteY6" fmla="*/ 14399 h 28798"/>
                <a:gd name="connsiteX7" fmla="*/ 14392 w 28784"/>
                <a:gd name="connsiteY7" fmla="*/ 22101 h 28798"/>
                <a:gd name="connsiteX8" fmla="*/ 22090 w 28784"/>
                <a:gd name="connsiteY8" fmla="*/ 14399 h 28798"/>
                <a:gd name="connsiteX9" fmla="*/ 14660 w 28784"/>
                <a:gd name="connsiteY9" fmla="*/ 6563 h 28798"/>
                <a:gd name="connsiteX10" fmla="*/ 14392 w 28784"/>
                <a:gd name="connsiteY10" fmla="*/ 6563 h 2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84" h="28798">
                  <a:moveTo>
                    <a:pt x="14392" y="28798"/>
                  </a:moveTo>
                  <a:cubicBezTo>
                    <a:pt x="6446" y="28798"/>
                    <a:pt x="0" y="22349"/>
                    <a:pt x="0" y="14399"/>
                  </a:cubicBezTo>
                  <a:cubicBezTo>
                    <a:pt x="0" y="6449"/>
                    <a:pt x="6446" y="0"/>
                    <a:pt x="14392" y="0"/>
                  </a:cubicBezTo>
                  <a:cubicBezTo>
                    <a:pt x="22338" y="0"/>
                    <a:pt x="28784" y="6449"/>
                    <a:pt x="28784" y="14399"/>
                  </a:cubicBezTo>
                  <a:cubicBezTo>
                    <a:pt x="28784" y="22349"/>
                    <a:pt x="22338" y="28798"/>
                    <a:pt x="14392" y="28798"/>
                  </a:cubicBezTo>
                  <a:close/>
                  <a:moveTo>
                    <a:pt x="14392" y="6697"/>
                  </a:moveTo>
                  <a:cubicBezTo>
                    <a:pt x="10142" y="6697"/>
                    <a:pt x="6694" y="10146"/>
                    <a:pt x="6694" y="14399"/>
                  </a:cubicBezTo>
                  <a:cubicBezTo>
                    <a:pt x="6694" y="18652"/>
                    <a:pt x="10142" y="22101"/>
                    <a:pt x="14392" y="22101"/>
                  </a:cubicBezTo>
                  <a:cubicBezTo>
                    <a:pt x="18643" y="22101"/>
                    <a:pt x="22090" y="18652"/>
                    <a:pt x="22090" y="14399"/>
                  </a:cubicBezTo>
                  <a:cubicBezTo>
                    <a:pt x="22204" y="10187"/>
                    <a:pt x="18877" y="6677"/>
                    <a:pt x="14660" y="6563"/>
                  </a:cubicBezTo>
                  <a:cubicBezTo>
                    <a:pt x="14573" y="6563"/>
                    <a:pt x="14479" y="6563"/>
                    <a:pt x="14392" y="6563"/>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54" name="Freeform 53">
              <a:extLst>
                <a:ext uri="{FF2B5EF4-FFF2-40B4-BE49-F238E27FC236}">
                  <a16:creationId xmlns:a16="http://schemas.microsoft.com/office/drawing/2014/main" id="{EF1D10FB-FE99-F55E-8906-409BFC45246A}"/>
                </a:ext>
              </a:extLst>
            </p:cNvPr>
            <p:cNvSpPr/>
            <p:nvPr/>
          </p:nvSpPr>
          <p:spPr>
            <a:xfrm>
              <a:off x="3212850" y="4359398"/>
              <a:ext cx="125712" cy="52880"/>
            </a:xfrm>
            <a:custGeom>
              <a:avLst/>
              <a:gdLst>
                <a:gd name="connsiteX0" fmla="*/ 120760 w 125712"/>
                <a:gd name="connsiteY0" fmla="*/ 52693 h 52880"/>
                <a:gd name="connsiteX1" fmla="*/ 13990 w 125712"/>
                <a:gd name="connsiteY1" fmla="*/ 16796 h 52880"/>
                <a:gd name="connsiteX2" fmla="*/ 5020 w 125712"/>
                <a:gd name="connsiteY2" fmla="*/ 10099 h 52880"/>
                <a:gd name="connsiteX3" fmla="*/ 0 w 125712"/>
                <a:gd name="connsiteY3" fmla="*/ 2732 h 52880"/>
                <a:gd name="connsiteX4" fmla="*/ 8635 w 125712"/>
                <a:gd name="connsiteY4" fmla="*/ 522 h 52880"/>
                <a:gd name="connsiteX5" fmla="*/ 19881 w 125712"/>
                <a:gd name="connsiteY5" fmla="*/ 1459 h 52880"/>
                <a:gd name="connsiteX6" fmla="*/ 123504 w 125712"/>
                <a:gd name="connsiteY6" fmla="*/ 45728 h 52880"/>
                <a:gd name="connsiteX7" fmla="*/ 125446 w 125712"/>
                <a:gd name="connsiteY7" fmla="*/ 50416 h 52880"/>
                <a:gd name="connsiteX8" fmla="*/ 125446 w 125712"/>
                <a:gd name="connsiteY8" fmla="*/ 50416 h 52880"/>
                <a:gd name="connsiteX9" fmla="*/ 120760 w 125712"/>
                <a:gd name="connsiteY9" fmla="*/ 52693 h 5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12" h="52880">
                  <a:moveTo>
                    <a:pt x="120760" y="52693"/>
                  </a:moveTo>
                  <a:lnTo>
                    <a:pt x="13990" y="16796"/>
                  </a:lnTo>
                  <a:cubicBezTo>
                    <a:pt x="10336" y="15624"/>
                    <a:pt x="7183" y="13267"/>
                    <a:pt x="5020" y="10099"/>
                  </a:cubicBezTo>
                  <a:lnTo>
                    <a:pt x="0" y="2732"/>
                  </a:lnTo>
                  <a:lnTo>
                    <a:pt x="8635" y="522"/>
                  </a:lnTo>
                  <a:cubicBezTo>
                    <a:pt x="12384" y="-416"/>
                    <a:pt x="16340" y="-81"/>
                    <a:pt x="19881" y="1459"/>
                  </a:cubicBezTo>
                  <a:lnTo>
                    <a:pt x="123504" y="45728"/>
                  </a:lnTo>
                  <a:cubicBezTo>
                    <a:pt x="125325" y="46498"/>
                    <a:pt x="126189" y="48588"/>
                    <a:pt x="125446" y="50416"/>
                  </a:cubicBezTo>
                  <a:lnTo>
                    <a:pt x="125446" y="50416"/>
                  </a:lnTo>
                  <a:cubicBezTo>
                    <a:pt x="124749" y="52311"/>
                    <a:pt x="122681" y="53323"/>
                    <a:pt x="120760" y="52693"/>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55" name="Freeform 54">
              <a:extLst>
                <a:ext uri="{FF2B5EF4-FFF2-40B4-BE49-F238E27FC236}">
                  <a16:creationId xmlns:a16="http://schemas.microsoft.com/office/drawing/2014/main" id="{A411C4BE-7D0D-D735-48CB-27456DFAEE7B}"/>
                </a:ext>
              </a:extLst>
            </p:cNvPr>
            <p:cNvSpPr/>
            <p:nvPr/>
          </p:nvSpPr>
          <p:spPr>
            <a:xfrm>
              <a:off x="3209473" y="4355937"/>
              <a:ext cx="132537" cy="59704"/>
            </a:xfrm>
            <a:custGeom>
              <a:avLst/>
              <a:gdLst>
                <a:gd name="connsiteX0" fmla="*/ 125342 w 132537"/>
                <a:gd name="connsiteY0" fmla="*/ 59704 h 59704"/>
                <a:gd name="connsiteX1" fmla="*/ 123066 w 132537"/>
                <a:gd name="connsiteY1" fmla="*/ 59302 h 59704"/>
                <a:gd name="connsiteX2" fmla="*/ 16297 w 132537"/>
                <a:gd name="connsiteY2" fmla="*/ 23472 h 59704"/>
                <a:gd name="connsiteX3" fmla="*/ 5587 w 132537"/>
                <a:gd name="connsiteY3" fmla="*/ 15301 h 59704"/>
                <a:gd name="connsiteX4" fmla="*/ 566 w 132537"/>
                <a:gd name="connsiteY4" fmla="*/ 7934 h 59704"/>
                <a:gd name="connsiteX5" fmla="*/ 231 w 132537"/>
                <a:gd name="connsiteY5" fmla="*/ 4853 h 59704"/>
                <a:gd name="connsiteX6" fmla="*/ 2507 w 132537"/>
                <a:gd name="connsiteY6" fmla="*/ 2844 h 59704"/>
                <a:gd name="connsiteX7" fmla="*/ 11210 w 132537"/>
                <a:gd name="connsiteY7" fmla="*/ 634 h 59704"/>
                <a:gd name="connsiteX8" fmla="*/ 24598 w 132537"/>
                <a:gd name="connsiteY8" fmla="*/ 1705 h 59704"/>
                <a:gd name="connsiteX9" fmla="*/ 128154 w 132537"/>
                <a:gd name="connsiteY9" fmla="*/ 45975 h 59704"/>
                <a:gd name="connsiteX10" fmla="*/ 132123 w 132537"/>
                <a:gd name="connsiteY10" fmla="*/ 54574 h 59704"/>
                <a:gd name="connsiteX11" fmla="*/ 131969 w 132537"/>
                <a:gd name="connsiteY11" fmla="*/ 54949 h 59704"/>
                <a:gd name="connsiteX12" fmla="*/ 125342 w 132537"/>
                <a:gd name="connsiteY12" fmla="*/ 59704 h 59704"/>
                <a:gd name="connsiteX13" fmla="*/ 8800 w 132537"/>
                <a:gd name="connsiteY13" fmla="*/ 8135 h 59704"/>
                <a:gd name="connsiteX14" fmla="*/ 11143 w 132537"/>
                <a:gd name="connsiteY14" fmla="*/ 11551 h 59704"/>
                <a:gd name="connsiteX15" fmla="*/ 18439 w 132537"/>
                <a:gd name="connsiteY15" fmla="*/ 17110 h 59704"/>
                <a:gd name="connsiteX16" fmla="*/ 125543 w 132537"/>
                <a:gd name="connsiteY16" fmla="*/ 53007 h 59704"/>
                <a:gd name="connsiteX17" fmla="*/ 125543 w 132537"/>
                <a:gd name="connsiteY17" fmla="*/ 53007 h 59704"/>
                <a:gd name="connsiteX18" fmla="*/ 125945 w 132537"/>
                <a:gd name="connsiteY18" fmla="*/ 53007 h 59704"/>
                <a:gd name="connsiteX19" fmla="*/ 127217 w 132537"/>
                <a:gd name="connsiteY19" fmla="*/ 49256 h 59704"/>
                <a:gd name="connsiteX20" fmla="*/ 125878 w 132537"/>
                <a:gd name="connsiteY20" fmla="*/ 52337 h 59704"/>
                <a:gd name="connsiteX21" fmla="*/ 22322 w 132537"/>
                <a:gd name="connsiteY21" fmla="*/ 8068 h 59704"/>
                <a:gd name="connsiteX22" fmla="*/ 13151 w 132537"/>
                <a:gd name="connsiteY22" fmla="*/ 7331 h 5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537" h="59704">
                  <a:moveTo>
                    <a:pt x="125342" y="59704"/>
                  </a:moveTo>
                  <a:cubicBezTo>
                    <a:pt x="124566" y="59704"/>
                    <a:pt x="123796" y="59570"/>
                    <a:pt x="123066" y="59302"/>
                  </a:cubicBezTo>
                  <a:lnTo>
                    <a:pt x="16297" y="23472"/>
                  </a:lnTo>
                  <a:cubicBezTo>
                    <a:pt x="11926" y="21998"/>
                    <a:pt x="8164" y="19125"/>
                    <a:pt x="5587" y="15301"/>
                  </a:cubicBezTo>
                  <a:lnTo>
                    <a:pt x="566" y="7934"/>
                  </a:lnTo>
                  <a:cubicBezTo>
                    <a:pt x="-43" y="7023"/>
                    <a:pt x="-170" y="5871"/>
                    <a:pt x="231" y="4853"/>
                  </a:cubicBezTo>
                  <a:cubicBezTo>
                    <a:pt x="613" y="3849"/>
                    <a:pt x="1463" y="3099"/>
                    <a:pt x="2507" y="2844"/>
                  </a:cubicBezTo>
                  <a:lnTo>
                    <a:pt x="11210" y="634"/>
                  </a:lnTo>
                  <a:cubicBezTo>
                    <a:pt x="15668" y="-491"/>
                    <a:pt x="20374" y="-109"/>
                    <a:pt x="24598" y="1705"/>
                  </a:cubicBezTo>
                  <a:lnTo>
                    <a:pt x="128154" y="45975"/>
                  </a:lnTo>
                  <a:cubicBezTo>
                    <a:pt x="131621" y="47254"/>
                    <a:pt x="133402" y="51105"/>
                    <a:pt x="132123" y="54574"/>
                  </a:cubicBezTo>
                  <a:cubicBezTo>
                    <a:pt x="132076" y="54701"/>
                    <a:pt x="132023" y="54828"/>
                    <a:pt x="131969" y="54949"/>
                  </a:cubicBezTo>
                  <a:cubicBezTo>
                    <a:pt x="130985" y="57775"/>
                    <a:pt x="128335" y="59677"/>
                    <a:pt x="125342" y="59704"/>
                  </a:cubicBezTo>
                  <a:close/>
                  <a:moveTo>
                    <a:pt x="8800" y="8135"/>
                  </a:moveTo>
                  <a:lnTo>
                    <a:pt x="11143" y="11551"/>
                  </a:lnTo>
                  <a:cubicBezTo>
                    <a:pt x="12903" y="14156"/>
                    <a:pt x="15467" y="16105"/>
                    <a:pt x="18439" y="17110"/>
                  </a:cubicBezTo>
                  <a:lnTo>
                    <a:pt x="125543" y="53007"/>
                  </a:lnTo>
                  <a:lnTo>
                    <a:pt x="125543" y="53007"/>
                  </a:lnTo>
                  <a:lnTo>
                    <a:pt x="125945" y="53007"/>
                  </a:lnTo>
                  <a:lnTo>
                    <a:pt x="127217" y="49256"/>
                  </a:lnTo>
                  <a:lnTo>
                    <a:pt x="125878" y="52337"/>
                  </a:lnTo>
                  <a:lnTo>
                    <a:pt x="22322" y="8068"/>
                  </a:lnTo>
                  <a:cubicBezTo>
                    <a:pt x="19430" y="6822"/>
                    <a:pt x="16203" y="6568"/>
                    <a:pt x="13151" y="7331"/>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56" name="Freeform 55">
              <a:extLst>
                <a:ext uri="{FF2B5EF4-FFF2-40B4-BE49-F238E27FC236}">
                  <a16:creationId xmlns:a16="http://schemas.microsoft.com/office/drawing/2014/main" id="{D2E8EFBC-37CD-7A64-6D29-5905F7449C26}"/>
                </a:ext>
              </a:extLst>
            </p:cNvPr>
            <p:cNvSpPr/>
            <p:nvPr/>
          </p:nvSpPr>
          <p:spPr>
            <a:xfrm>
              <a:off x="3107189" y="4361929"/>
              <a:ext cx="105125" cy="86221"/>
            </a:xfrm>
            <a:custGeom>
              <a:avLst/>
              <a:gdLst>
                <a:gd name="connsiteX0" fmla="*/ 1369 w 105125"/>
                <a:gd name="connsiteY0" fmla="*/ 79631 h 86221"/>
                <a:gd name="connsiteX1" fmla="*/ 85847 w 105125"/>
                <a:gd name="connsiteY1" fmla="*/ 5023 h 86221"/>
                <a:gd name="connsiteX2" fmla="*/ 96223 w 105125"/>
                <a:gd name="connsiteY2" fmla="*/ 670 h 86221"/>
                <a:gd name="connsiteX3" fmla="*/ 105126 w 105125"/>
                <a:gd name="connsiteY3" fmla="*/ 0 h 86221"/>
                <a:gd name="connsiteX4" fmla="*/ 102716 w 105125"/>
                <a:gd name="connsiteY4" fmla="*/ 8573 h 86221"/>
                <a:gd name="connsiteX5" fmla="*/ 96022 w 105125"/>
                <a:gd name="connsiteY5" fmla="*/ 17882 h 86221"/>
                <a:gd name="connsiteX6" fmla="*/ 5921 w 105125"/>
                <a:gd name="connsiteY6" fmla="*/ 85524 h 86221"/>
                <a:gd name="connsiteX7" fmla="*/ 900 w 105125"/>
                <a:gd name="connsiteY7" fmla="*/ 84854 h 86221"/>
                <a:gd name="connsiteX8" fmla="*/ 900 w 105125"/>
                <a:gd name="connsiteY8" fmla="*/ 84854 h 86221"/>
                <a:gd name="connsiteX9" fmla="*/ 1228 w 105125"/>
                <a:gd name="connsiteY9" fmla="*/ 79751 h 86221"/>
                <a:gd name="connsiteX10" fmla="*/ 1369 w 105125"/>
                <a:gd name="connsiteY10" fmla="*/ 79631 h 8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25" h="86221">
                  <a:moveTo>
                    <a:pt x="1369" y="79631"/>
                  </a:moveTo>
                  <a:lnTo>
                    <a:pt x="85847" y="5023"/>
                  </a:lnTo>
                  <a:cubicBezTo>
                    <a:pt x="88739" y="2478"/>
                    <a:pt x="92381" y="944"/>
                    <a:pt x="96223" y="670"/>
                  </a:cubicBezTo>
                  <a:lnTo>
                    <a:pt x="105126" y="0"/>
                  </a:lnTo>
                  <a:lnTo>
                    <a:pt x="102716" y="8573"/>
                  </a:lnTo>
                  <a:cubicBezTo>
                    <a:pt x="101585" y="12337"/>
                    <a:pt x="99228" y="15611"/>
                    <a:pt x="96022" y="17882"/>
                  </a:cubicBezTo>
                  <a:lnTo>
                    <a:pt x="5921" y="85524"/>
                  </a:lnTo>
                  <a:cubicBezTo>
                    <a:pt x="4334" y="86670"/>
                    <a:pt x="2132" y="86375"/>
                    <a:pt x="900" y="84854"/>
                  </a:cubicBezTo>
                  <a:lnTo>
                    <a:pt x="900" y="84854"/>
                  </a:lnTo>
                  <a:cubicBezTo>
                    <a:pt x="-418" y="83354"/>
                    <a:pt x="-271" y="81071"/>
                    <a:pt x="1228" y="79751"/>
                  </a:cubicBezTo>
                  <a:cubicBezTo>
                    <a:pt x="1275" y="79711"/>
                    <a:pt x="1322" y="79671"/>
                    <a:pt x="1369" y="79631"/>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57" name="Freeform 56">
              <a:extLst>
                <a:ext uri="{FF2B5EF4-FFF2-40B4-BE49-F238E27FC236}">
                  <a16:creationId xmlns:a16="http://schemas.microsoft.com/office/drawing/2014/main" id="{56B3E93B-47AC-3562-39BB-CA67E09B2EAF}"/>
                </a:ext>
              </a:extLst>
            </p:cNvPr>
            <p:cNvSpPr/>
            <p:nvPr/>
          </p:nvSpPr>
          <p:spPr>
            <a:xfrm>
              <a:off x="3104045" y="4358573"/>
              <a:ext cx="111618" cy="92964"/>
            </a:xfrm>
            <a:custGeom>
              <a:avLst/>
              <a:gdLst>
                <a:gd name="connsiteX0" fmla="*/ 7123 w 111618"/>
                <a:gd name="connsiteY0" fmla="*/ 92965 h 92964"/>
                <a:gd name="connsiteX1" fmla="*/ 1 w 111618"/>
                <a:gd name="connsiteY1" fmla="*/ 85624 h 92964"/>
                <a:gd name="connsiteX2" fmla="*/ 2304 w 111618"/>
                <a:gd name="connsiteY2" fmla="*/ 80441 h 92964"/>
                <a:gd name="connsiteX3" fmla="*/ 2304 w 111618"/>
                <a:gd name="connsiteY3" fmla="*/ 80441 h 92964"/>
                <a:gd name="connsiteX4" fmla="*/ 86715 w 111618"/>
                <a:gd name="connsiteY4" fmla="*/ 5900 h 92964"/>
                <a:gd name="connsiteX5" fmla="*/ 99166 w 111618"/>
                <a:gd name="connsiteY5" fmla="*/ 677 h 92964"/>
                <a:gd name="connsiteX6" fmla="*/ 108069 w 111618"/>
                <a:gd name="connsiteY6" fmla="*/ 7 h 92964"/>
                <a:gd name="connsiteX7" fmla="*/ 110880 w 111618"/>
                <a:gd name="connsiteY7" fmla="*/ 1212 h 92964"/>
                <a:gd name="connsiteX8" fmla="*/ 111483 w 111618"/>
                <a:gd name="connsiteY8" fmla="*/ 4293 h 92964"/>
                <a:gd name="connsiteX9" fmla="*/ 109073 w 111618"/>
                <a:gd name="connsiteY9" fmla="*/ 12865 h 92964"/>
                <a:gd name="connsiteX10" fmla="*/ 101442 w 111618"/>
                <a:gd name="connsiteY10" fmla="*/ 23916 h 92964"/>
                <a:gd name="connsiteX11" fmla="*/ 11340 w 111618"/>
                <a:gd name="connsiteY11" fmla="*/ 91558 h 92964"/>
                <a:gd name="connsiteX12" fmla="*/ 7123 w 111618"/>
                <a:gd name="connsiteY12" fmla="*/ 92965 h 92964"/>
                <a:gd name="connsiteX13" fmla="*/ 6722 w 111618"/>
                <a:gd name="connsiteY13" fmla="*/ 85464 h 92964"/>
                <a:gd name="connsiteX14" fmla="*/ 6722 w 111618"/>
                <a:gd name="connsiteY14" fmla="*/ 85933 h 92964"/>
                <a:gd name="connsiteX15" fmla="*/ 97425 w 111618"/>
                <a:gd name="connsiteY15" fmla="*/ 18558 h 92964"/>
                <a:gd name="connsiteX16" fmla="*/ 102647 w 111618"/>
                <a:gd name="connsiteY16" fmla="*/ 11057 h 92964"/>
                <a:gd name="connsiteX17" fmla="*/ 103785 w 111618"/>
                <a:gd name="connsiteY17" fmla="*/ 7039 h 92964"/>
                <a:gd name="connsiteX18" fmla="*/ 99634 w 111618"/>
                <a:gd name="connsiteY18" fmla="*/ 7039 h 92964"/>
                <a:gd name="connsiteX19" fmla="*/ 91200 w 111618"/>
                <a:gd name="connsiteY19" fmla="*/ 10655 h 9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618" h="92964">
                  <a:moveTo>
                    <a:pt x="7123" y="92965"/>
                  </a:moveTo>
                  <a:cubicBezTo>
                    <a:pt x="3134" y="92905"/>
                    <a:pt x="-59" y="89616"/>
                    <a:pt x="1" y="85624"/>
                  </a:cubicBezTo>
                  <a:cubicBezTo>
                    <a:pt x="34" y="83655"/>
                    <a:pt x="864" y="81780"/>
                    <a:pt x="2304" y="80441"/>
                  </a:cubicBezTo>
                  <a:lnTo>
                    <a:pt x="2304" y="80441"/>
                  </a:lnTo>
                  <a:lnTo>
                    <a:pt x="86715" y="5900"/>
                  </a:lnTo>
                  <a:cubicBezTo>
                    <a:pt x="90176" y="2840"/>
                    <a:pt x="94554" y="998"/>
                    <a:pt x="99166" y="677"/>
                  </a:cubicBezTo>
                  <a:lnTo>
                    <a:pt x="108069" y="7"/>
                  </a:lnTo>
                  <a:cubicBezTo>
                    <a:pt x="109146" y="-60"/>
                    <a:pt x="110184" y="388"/>
                    <a:pt x="110880" y="1212"/>
                  </a:cubicBezTo>
                  <a:cubicBezTo>
                    <a:pt x="111570" y="2083"/>
                    <a:pt x="111791" y="3228"/>
                    <a:pt x="111483" y="4293"/>
                  </a:cubicBezTo>
                  <a:lnTo>
                    <a:pt x="109073" y="12865"/>
                  </a:lnTo>
                  <a:cubicBezTo>
                    <a:pt x="107808" y="17286"/>
                    <a:pt x="105123" y="21163"/>
                    <a:pt x="101442" y="23916"/>
                  </a:cubicBezTo>
                  <a:lnTo>
                    <a:pt x="11340" y="91558"/>
                  </a:lnTo>
                  <a:cubicBezTo>
                    <a:pt x="10122" y="92469"/>
                    <a:pt x="8643" y="92958"/>
                    <a:pt x="7123" y="92965"/>
                  </a:cubicBezTo>
                  <a:close/>
                  <a:moveTo>
                    <a:pt x="6722" y="85464"/>
                  </a:moveTo>
                  <a:lnTo>
                    <a:pt x="6722" y="85933"/>
                  </a:lnTo>
                  <a:lnTo>
                    <a:pt x="97425" y="18558"/>
                  </a:lnTo>
                  <a:cubicBezTo>
                    <a:pt x="99915" y="16670"/>
                    <a:pt x="101743" y="14044"/>
                    <a:pt x="102647" y="11057"/>
                  </a:cubicBezTo>
                  <a:lnTo>
                    <a:pt x="103785" y="7039"/>
                  </a:lnTo>
                  <a:lnTo>
                    <a:pt x="99634" y="7039"/>
                  </a:lnTo>
                  <a:cubicBezTo>
                    <a:pt x="96508" y="7307"/>
                    <a:pt x="93549" y="8572"/>
                    <a:pt x="91200" y="10655"/>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58" name="Freeform 57">
              <a:extLst>
                <a:ext uri="{FF2B5EF4-FFF2-40B4-BE49-F238E27FC236}">
                  <a16:creationId xmlns:a16="http://schemas.microsoft.com/office/drawing/2014/main" id="{04BD94A4-1957-A80E-E6F4-5021E2801835}"/>
                </a:ext>
              </a:extLst>
            </p:cNvPr>
            <p:cNvSpPr/>
            <p:nvPr/>
          </p:nvSpPr>
          <p:spPr>
            <a:xfrm>
              <a:off x="3187987" y="4228663"/>
              <a:ext cx="30108" cy="132930"/>
            </a:xfrm>
            <a:custGeom>
              <a:avLst/>
              <a:gdLst>
                <a:gd name="connsiteX0" fmla="*/ 7458 w 30108"/>
                <a:gd name="connsiteY0" fmla="*/ 3205 h 132930"/>
                <a:gd name="connsiteX1" fmla="*/ 29750 w 30108"/>
                <a:gd name="connsiteY1" fmla="*/ 113710 h 132930"/>
                <a:gd name="connsiteX2" fmla="*/ 28344 w 30108"/>
                <a:gd name="connsiteY2" fmla="*/ 124894 h 132930"/>
                <a:gd name="connsiteX3" fmla="*/ 24461 w 30108"/>
                <a:gd name="connsiteY3" fmla="*/ 132931 h 132930"/>
                <a:gd name="connsiteX4" fmla="*/ 18236 w 30108"/>
                <a:gd name="connsiteY4" fmla="*/ 126234 h 132930"/>
                <a:gd name="connsiteX5" fmla="*/ 13416 w 30108"/>
                <a:gd name="connsiteY5" fmla="*/ 115987 h 132930"/>
                <a:gd name="connsiteX6" fmla="*/ 28 w 30108"/>
                <a:gd name="connsiteY6" fmla="*/ 4076 h 132930"/>
                <a:gd name="connsiteX7" fmla="*/ 3041 w 30108"/>
                <a:gd name="connsiteY7" fmla="*/ 57 h 132930"/>
                <a:gd name="connsiteX8" fmla="*/ 3041 w 30108"/>
                <a:gd name="connsiteY8" fmla="*/ 57 h 132930"/>
                <a:gd name="connsiteX9" fmla="*/ 7452 w 30108"/>
                <a:gd name="connsiteY9" fmla="*/ 3165 h 132930"/>
                <a:gd name="connsiteX10" fmla="*/ 7458 w 30108"/>
                <a:gd name="connsiteY10" fmla="*/ 3205 h 13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08" h="132930">
                  <a:moveTo>
                    <a:pt x="7458" y="3205"/>
                  </a:moveTo>
                  <a:lnTo>
                    <a:pt x="29750" y="113710"/>
                  </a:lnTo>
                  <a:cubicBezTo>
                    <a:pt x="30526" y="117494"/>
                    <a:pt x="30037" y="121425"/>
                    <a:pt x="28344" y="124894"/>
                  </a:cubicBezTo>
                  <a:lnTo>
                    <a:pt x="24461" y="132931"/>
                  </a:lnTo>
                  <a:lnTo>
                    <a:pt x="18236" y="126234"/>
                  </a:lnTo>
                  <a:cubicBezTo>
                    <a:pt x="15552" y="123441"/>
                    <a:pt x="13858" y="119838"/>
                    <a:pt x="13416" y="115987"/>
                  </a:cubicBezTo>
                  <a:lnTo>
                    <a:pt x="28" y="4076"/>
                  </a:lnTo>
                  <a:cubicBezTo>
                    <a:pt x="-213" y="2140"/>
                    <a:pt x="1119" y="365"/>
                    <a:pt x="3041" y="57"/>
                  </a:cubicBezTo>
                  <a:lnTo>
                    <a:pt x="3041" y="57"/>
                  </a:lnTo>
                  <a:cubicBezTo>
                    <a:pt x="5116" y="-304"/>
                    <a:pt x="7090" y="1089"/>
                    <a:pt x="7452" y="3165"/>
                  </a:cubicBezTo>
                  <a:cubicBezTo>
                    <a:pt x="7452" y="3178"/>
                    <a:pt x="7458" y="3191"/>
                    <a:pt x="7458" y="3205"/>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59" name="Freeform 58">
              <a:extLst>
                <a:ext uri="{FF2B5EF4-FFF2-40B4-BE49-F238E27FC236}">
                  <a16:creationId xmlns:a16="http://schemas.microsoft.com/office/drawing/2014/main" id="{5225F2F1-27D9-3DC7-DAFF-E69059529C50}"/>
                </a:ext>
              </a:extLst>
            </p:cNvPr>
            <p:cNvSpPr/>
            <p:nvPr/>
          </p:nvSpPr>
          <p:spPr>
            <a:xfrm>
              <a:off x="3184584" y="4225358"/>
              <a:ext cx="36938" cy="139584"/>
            </a:xfrm>
            <a:custGeom>
              <a:avLst/>
              <a:gdLst>
                <a:gd name="connsiteX0" fmla="*/ 27865 w 36938"/>
                <a:gd name="connsiteY0" fmla="*/ 139584 h 139584"/>
                <a:gd name="connsiteX1" fmla="*/ 25455 w 36938"/>
                <a:gd name="connsiteY1" fmla="*/ 138579 h 139584"/>
                <a:gd name="connsiteX2" fmla="*/ 19229 w 36938"/>
                <a:gd name="connsiteY2" fmla="*/ 131882 h 139584"/>
                <a:gd name="connsiteX3" fmla="*/ 13472 w 36938"/>
                <a:gd name="connsiteY3" fmla="*/ 119760 h 139584"/>
                <a:gd name="connsiteX4" fmla="*/ 84 w 36938"/>
                <a:gd name="connsiteY4" fmla="*/ 7849 h 139584"/>
                <a:gd name="connsiteX5" fmla="*/ 5647 w 36938"/>
                <a:gd name="connsiteY5" fmla="*/ 181 h 139584"/>
                <a:gd name="connsiteX6" fmla="*/ 5908 w 36938"/>
                <a:gd name="connsiteY6" fmla="*/ 147 h 139584"/>
                <a:gd name="connsiteX7" fmla="*/ 14209 w 36938"/>
                <a:gd name="connsiteY7" fmla="*/ 5572 h 139584"/>
                <a:gd name="connsiteX8" fmla="*/ 14209 w 36938"/>
                <a:gd name="connsiteY8" fmla="*/ 5572 h 139584"/>
                <a:gd name="connsiteX9" fmla="*/ 36500 w 36938"/>
                <a:gd name="connsiteY9" fmla="*/ 116077 h 139584"/>
                <a:gd name="connsiteX10" fmla="*/ 34826 w 36938"/>
                <a:gd name="connsiteY10" fmla="*/ 129471 h 139584"/>
                <a:gd name="connsiteX11" fmla="*/ 30944 w 36938"/>
                <a:gd name="connsiteY11" fmla="*/ 137508 h 139584"/>
                <a:gd name="connsiteX12" fmla="*/ 28467 w 36938"/>
                <a:gd name="connsiteY12" fmla="*/ 139383 h 139584"/>
                <a:gd name="connsiteX13" fmla="*/ 7247 w 36938"/>
                <a:gd name="connsiteY13" fmla="*/ 7313 h 139584"/>
                <a:gd name="connsiteX14" fmla="*/ 7247 w 36938"/>
                <a:gd name="connsiteY14" fmla="*/ 7313 h 139584"/>
                <a:gd name="connsiteX15" fmla="*/ 6645 w 36938"/>
                <a:gd name="connsiteY15" fmla="*/ 7313 h 139584"/>
                <a:gd name="connsiteX16" fmla="*/ 20033 w 36938"/>
                <a:gd name="connsiteY16" fmla="*/ 119225 h 139584"/>
                <a:gd name="connsiteX17" fmla="*/ 23982 w 36938"/>
                <a:gd name="connsiteY17" fmla="*/ 127529 h 139584"/>
                <a:gd name="connsiteX18" fmla="*/ 26860 w 36938"/>
                <a:gd name="connsiteY18" fmla="*/ 130476 h 139584"/>
                <a:gd name="connsiteX19" fmla="*/ 28668 w 36938"/>
                <a:gd name="connsiteY19" fmla="*/ 126726 h 139584"/>
                <a:gd name="connsiteX20" fmla="*/ 29806 w 36938"/>
                <a:gd name="connsiteY20" fmla="*/ 117617 h 139584"/>
                <a:gd name="connsiteX21" fmla="*/ 7582 w 36938"/>
                <a:gd name="connsiteY21" fmla="*/ 7313 h 139584"/>
                <a:gd name="connsiteX22" fmla="*/ 7247 w 36938"/>
                <a:gd name="connsiteY22" fmla="*/ 7313 h 13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38" h="139584">
                  <a:moveTo>
                    <a:pt x="27865" y="139584"/>
                  </a:moveTo>
                  <a:cubicBezTo>
                    <a:pt x="26961" y="139584"/>
                    <a:pt x="26091" y="139222"/>
                    <a:pt x="25455" y="138579"/>
                  </a:cubicBezTo>
                  <a:lnTo>
                    <a:pt x="19229" y="131882"/>
                  </a:lnTo>
                  <a:cubicBezTo>
                    <a:pt x="16050" y="128574"/>
                    <a:pt x="14028" y="124314"/>
                    <a:pt x="13472" y="119760"/>
                  </a:cubicBezTo>
                  <a:lnTo>
                    <a:pt x="84" y="7849"/>
                  </a:lnTo>
                  <a:cubicBezTo>
                    <a:pt x="-498" y="4199"/>
                    <a:pt x="1992" y="763"/>
                    <a:pt x="5647" y="181"/>
                  </a:cubicBezTo>
                  <a:cubicBezTo>
                    <a:pt x="5734" y="167"/>
                    <a:pt x="5821" y="161"/>
                    <a:pt x="5908" y="147"/>
                  </a:cubicBezTo>
                  <a:cubicBezTo>
                    <a:pt x="9697" y="-636"/>
                    <a:pt x="13405" y="1788"/>
                    <a:pt x="14209" y="5572"/>
                  </a:cubicBezTo>
                  <a:lnTo>
                    <a:pt x="14209" y="5572"/>
                  </a:lnTo>
                  <a:lnTo>
                    <a:pt x="36500" y="116077"/>
                  </a:lnTo>
                  <a:cubicBezTo>
                    <a:pt x="37444" y="120604"/>
                    <a:pt x="36855" y="125319"/>
                    <a:pt x="34826" y="129471"/>
                  </a:cubicBezTo>
                  <a:lnTo>
                    <a:pt x="30944" y="137508"/>
                  </a:lnTo>
                  <a:cubicBezTo>
                    <a:pt x="30469" y="138492"/>
                    <a:pt x="29545" y="139189"/>
                    <a:pt x="28467" y="139383"/>
                  </a:cubicBezTo>
                  <a:close/>
                  <a:moveTo>
                    <a:pt x="7247" y="7313"/>
                  </a:moveTo>
                  <a:lnTo>
                    <a:pt x="7247" y="7313"/>
                  </a:lnTo>
                  <a:lnTo>
                    <a:pt x="6645" y="7313"/>
                  </a:lnTo>
                  <a:lnTo>
                    <a:pt x="20033" y="119225"/>
                  </a:lnTo>
                  <a:cubicBezTo>
                    <a:pt x="20454" y="122339"/>
                    <a:pt x="21833" y="125239"/>
                    <a:pt x="23982" y="127529"/>
                  </a:cubicBezTo>
                  <a:lnTo>
                    <a:pt x="26860" y="130476"/>
                  </a:lnTo>
                  <a:lnTo>
                    <a:pt x="28668" y="126726"/>
                  </a:lnTo>
                  <a:cubicBezTo>
                    <a:pt x="30074" y="123906"/>
                    <a:pt x="30475" y="120691"/>
                    <a:pt x="29806" y="117617"/>
                  </a:cubicBezTo>
                  <a:lnTo>
                    <a:pt x="7582" y="7313"/>
                  </a:lnTo>
                  <a:cubicBezTo>
                    <a:pt x="7481" y="7253"/>
                    <a:pt x="7347" y="7253"/>
                    <a:pt x="7247" y="7313"/>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60" name="Freeform 59">
              <a:extLst>
                <a:ext uri="{FF2B5EF4-FFF2-40B4-BE49-F238E27FC236}">
                  <a16:creationId xmlns:a16="http://schemas.microsoft.com/office/drawing/2014/main" id="{FC0BD1E5-AF02-352E-3B60-DBC81D0116F2}"/>
                </a:ext>
              </a:extLst>
            </p:cNvPr>
            <p:cNvSpPr/>
            <p:nvPr/>
          </p:nvSpPr>
          <p:spPr>
            <a:xfrm>
              <a:off x="3208298" y="4356571"/>
              <a:ext cx="7363" cy="7366"/>
            </a:xfrm>
            <a:custGeom>
              <a:avLst/>
              <a:gdLst>
                <a:gd name="connsiteX0" fmla="*/ 7363 w 7363"/>
                <a:gd name="connsiteY0" fmla="*/ 3683 h 7366"/>
                <a:gd name="connsiteX1" fmla="*/ 3682 w 7363"/>
                <a:gd name="connsiteY1" fmla="*/ 7367 h 7366"/>
                <a:gd name="connsiteX2" fmla="*/ 0 w 7363"/>
                <a:gd name="connsiteY2" fmla="*/ 3683 h 7366"/>
                <a:gd name="connsiteX3" fmla="*/ 3682 w 7363"/>
                <a:gd name="connsiteY3" fmla="*/ 0 h 7366"/>
                <a:gd name="connsiteX4" fmla="*/ 7363 w 7363"/>
                <a:gd name="connsiteY4" fmla="*/ 3683 h 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3" h="7366">
                  <a:moveTo>
                    <a:pt x="7363" y="3683"/>
                  </a:moveTo>
                  <a:cubicBezTo>
                    <a:pt x="7363" y="5718"/>
                    <a:pt x="5715" y="7367"/>
                    <a:pt x="3682" y="7367"/>
                  </a:cubicBezTo>
                  <a:cubicBezTo>
                    <a:pt x="1649" y="7367"/>
                    <a:pt x="0" y="5718"/>
                    <a:pt x="0" y="3683"/>
                  </a:cubicBezTo>
                  <a:cubicBezTo>
                    <a:pt x="0" y="1649"/>
                    <a:pt x="1649" y="0"/>
                    <a:pt x="3682" y="0"/>
                  </a:cubicBezTo>
                  <a:cubicBezTo>
                    <a:pt x="5715" y="0"/>
                    <a:pt x="7363" y="1649"/>
                    <a:pt x="7363" y="3683"/>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61" name="Freeform 60">
              <a:extLst>
                <a:ext uri="{FF2B5EF4-FFF2-40B4-BE49-F238E27FC236}">
                  <a16:creationId xmlns:a16="http://schemas.microsoft.com/office/drawing/2014/main" id="{7D437757-9241-9420-68DC-C7EFBC9CF6F1}"/>
                </a:ext>
              </a:extLst>
            </p:cNvPr>
            <p:cNvSpPr/>
            <p:nvPr/>
          </p:nvSpPr>
          <p:spPr>
            <a:xfrm>
              <a:off x="3204985" y="4353222"/>
              <a:ext cx="13990" cy="13997"/>
            </a:xfrm>
            <a:custGeom>
              <a:avLst/>
              <a:gdLst>
                <a:gd name="connsiteX0" fmla="*/ 6995 w 13990"/>
                <a:gd name="connsiteY0" fmla="*/ 13997 h 13997"/>
                <a:gd name="connsiteX1" fmla="*/ 0 w 13990"/>
                <a:gd name="connsiteY1" fmla="*/ 6999 h 13997"/>
                <a:gd name="connsiteX2" fmla="*/ 6995 w 13990"/>
                <a:gd name="connsiteY2" fmla="*/ 0 h 13997"/>
                <a:gd name="connsiteX3" fmla="*/ 13990 w 13990"/>
                <a:gd name="connsiteY3" fmla="*/ 6999 h 13997"/>
                <a:gd name="connsiteX4" fmla="*/ 6995 w 13990"/>
                <a:gd name="connsiteY4" fmla="*/ 13997 h 13997"/>
                <a:gd name="connsiteX5" fmla="*/ 6995 w 13990"/>
                <a:gd name="connsiteY5" fmla="*/ 6697 h 13997"/>
                <a:gd name="connsiteX6" fmla="*/ 7330 w 13990"/>
                <a:gd name="connsiteY6" fmla="*/ 6697 h 13997"/>
                <a:gd name="connsiteX7" fmla="*/ 6995 w 13990"/>
                <a:gd name="connsiteY7" fmla="*/ 6697 h 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90" h="13997">
                  <a:moveTo>
                    <a:pt x="6995" y="13997"/>
                  </a:moveTo>
                  <a:cubicBezTo>
                    <a:pt x="3133" y="13997"/>
                    <a:pt x="0" y="10863"/>
                    <a:pt x="0" y="6999"/>
                  </a:cubicBezTo>
                  <a:cubicBezTo>
                    <a:pt x="0" y="3134"/>
                    <a:pt x="3133" y="0"/>
                    <a:pt x="6995" y="0"/>
                  </a:cubicBezTo>
                  <a:cubicBezTo>
                    <a:pt x="10858" y="0"/>
                    <a:pt x="13990" y="3134"/>
                    <a:pt x="13990" y="6999"/>
                  </a:cubicBezTo>
                  <a:cubicBezTo>
                    <a:pt x="13990" y="10863"/>
                    <a:pt x="10858" y="13997"/>
                    <a:pt x="6995" y="13997"/>
                  </a:cubicBezTo>
                  <a:close/>
                  <a:moveTo>
                    <a:pt x="6995" y="6697"/>
                  </a:moveTo>
                  <a:lnTo>
                    <a:pt x="7330" y="6697"/>
                  </a:lnTo>
                  <a:lnTo>
                    <a:pt x="6995"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62" name="Freeform 61">
              <a:extLst>
                <a:ext uri="{FF2B5EF4-FFF2-40B4-BE49-F238E27FC236}">
                  <a16:creationId xmlns:a16="http://schemas.microsoft.com/office/drawing/2014/main" id="{7C855B70-03E8-8948-6AAB-5B0EBDE3A33C}"/>
                </a:ext>
              </a:extLst>
            </p:cNvPr>
            <p:cNvSpPr/>
            <p:nvPr/>
          </p:nvSpPr>
          <p:spPr>
            <a:xfrm>
              <a:off x="3072678" y="4463693"/>
              <a:ext cx="86888" cy="137145"/>
            </a:xfrm>
            <a:custGeom>
              <a:avLst/>
              <a:gdLst>
                <a:gd name="connsiteX0" fmla="*/ 86888 w 86888"/>
                <a:gd name="connsiteY0" fmla="*/ 43566 h 137145"/>
                <a:gd name="connsiteX1" fmla="*/ 43545 w 86888"/>
                <a:gd name="connsiteY1" fmla="*/ 0 h 137145"/>
                <a:gd name="connsiteX2" fmla="*/ 0 w 86888"/>
                <a:gd name="connsiteY2" fmla="*/ 43372 h 137145"/>
                <a:gd name="connsiteX3" fmla="*/ 15865 w 86888"/>
                <a:gd name="connsiteY3" fmla="*/ 77052 h 137145"/>
                <a:gd name="connsiteX4" fmla="*/ 18208 w 86888"/>
                <a:gd name="connsiteY4" fmla="*/ 90447 h 137145"/>
                <a:gd name="connsiteX5" fmla="*/ 26830 w 86888"/>
                <a:gd name="connsiteY5" fmla="*/ 132184 h 137145"/>
                <a:gd name="connsiteX6" fmla="*/ 68547 w 86888"/>
                <a:gd name="connsiteY6" fmla="*/ 123565 h 137145"/>
                <a:gd name="connsiteX7" fmla="*/ 73500 w 86888"/>
                <a:gd name="connsiteY7" fmla="*/ 106922 h 137145"/>
                <a:gd name="connsiteX8" fmla="*/ 68614 w 86888"/>
                <a:gd name="connsiteY8" fmla="*/ 90380 h 137145"/>
                <a:gd name="connsiteX9" fmla="*/ 70622 w 86888"/>
                <a:gd name="connsiteY9" fmla="*/ 76985 h 137145"/>
                <a:gd name="connsiteX10" fmla="*/ 86888 w 86888"/>
                <a:gd name="connsiteY10" fmla="*/ 43566 h 13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888" h="137145">
                  <a:moveTo>
                    <a:pt x="86888" y="43566"/>
                  </a:moveTo>
                  <a:cubicBezTo>
                    <a:pt x="86942" y="19563"/>
                    <a:pt x="67536" y="54"/>
                    <a:pt x="43545" y="0"/>
                  </a:cubicBezTo>
                  <a:cubicBezTo>
                    <a:pt x="19547" y="-53"/>
                    <a:pt x="54" y="19369"/>
                    <a:pt x="0" y="43372"/>
                  </a:cubicBezTo>
                  <a:cubicBezTo>
                    <a:pt x="-27" y="56411"/>
                    <a:pt x="5797" y="68774"/>
                    <a:pt x="15865" y="77052"/>
                  </a:cubicBezTo>
                  <a:cubicBezTo>
                    <a:pt x="19895" y="80294"/>
                    <a:pt x="20899" y="86027"/>
                    <a:pt x="18208" y="90447"/>
                  </a:cubicBezTo>
                  <a:cubicBezTo>
                    <a:pt x="9071" y="104357"/>
                    <a:pt x="12926" y="123042"/>
                    <a:pt x="26830" y="132184"/>
                  </a:cubicBezTo>
                  <a:cubicBezTo>
                    <a:pt x="40726" y="141333"/>
                    <a:pt x="59409" y="137468"/>
                    <a:pt x="68547" y="123565"/>
                  </a:cubicBezTo>
                  <a:cubicBezTo>
                    <a:pt x="71793" y="118622"/>
                    <a:pt x="73514" y="112836"/>
                    <a:pt x="73500" y="106922"/>
                  </a:cubicBezTo>
                  <a:cubicBezTo>
                    <a:pt x="73507" y="101049"/>
                    <a:pt x="71807" y="95302"/>
                    <a:pt x="68614" y="90380"/>
                  </a:cubicBezTo>
                  <a:cubicBezTo>
                    <a:pt x="65621" y="86093"/>
                    <a:pt x="66498" y="80207"/>
                    <a:pt x="70622" y="76985"/>
                  </a:cubicBezTo>
                  <a:cubicBezTo>
                    <a:pt x="80770" y="68841"/>
                    <a:pt x="86741" y="56579"/>
                    <a:pt x="86888" y="43566"/>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63" name="Freeform 62">
              <a:extLst>
                <a:ext uri="{FF2B5EF4-FFF2-40B4-BE49-F238E27FC236}">
                  <a16:creationId xmlns:a16="http://schemas.microsoft.com/office/drawing/2014/main" id="{7D7572FC-BA2D-B1DB-78D6-ABF2E05E6041}"/>
                </a:ext>
              </a:extLst>
            </p:cNvPr>
            <p:cNvSpPr/>
            <p:nvPr/>
          </p:nvSpPr>
          <p:spPr>
            <a:xfrm>
              <a:off x="3069450" y="4460171"/>
              <a:ext cx="93729" cy="143864"/>
            </a:xfrm>
            <a:custGeom>
              <a:avLst/>
              <a:gdLst>
                <a:gd name="connsiteX0" fmla="*/ 46873 w 93729"/>
                <a:gd name="connsiteY0" fmla="*/ 143864 h 143864"/>
                <a:gd name="connsiteX1" fmla="*/ 44463 w 93729"/>
                <a:gd name="connsiteY1" fmla="*/ 143864 h 143864"/>
                <a:gd name="connsiteX2" fmla="*/ 13469 w 93729"/>
                <a:gd name="connsiteY2" fmla="*/ 112922 h 143864"/>
                <a:gd name="connsiteX3" fmla="*/ 18825 w 93729"/>
                <a:gd name="connsiteY3" fmla="*/ 92227 h 143864"/>
                <a:gd name="connsiteX4" fmla="*/ 17151 w 93729"/>
                <a:gd name="connsiteY4" fmla="*/ 83119 h 143864"/>
                <a:gd name="connsiteX5" fmla="*/ 81 w 93729"/>
                <a:gd name="connsiteY5" fmla="*/ 44409 h 143864"/>
                <a:gd name="connsiteX6" fmla="*/ 49349 w 93729"/>
                <a:gd name="connsiteY6" fmla="*/ 66 h 143864"/>
                <a:gd name="connsiteX7" fmla="*/ 93664 w 93729"/>
                <a:gd name="connsiteY7" fmla="*/ 49358 h 143864"/>
                <a:gd name="connsiteX8" fmla="*/ 76192 w 93729"/>
                <a:gd name="connsiteY8" fmla="*/ 83454 h 143864"/>
                <a:gd name="connsiteX9" fmla="*/ 74786 w 93729"/>
                <a:gd name="connsiteY9" fmla="*/ 92160 h 143864"/>
                <a:gd name="connsiteX10" fmla="*/ 80276 w 93729"/>
                <a:gd name="connsiteY10" fmla="*/ 110511 h 143864"/>
                <a:gd name="connsiteX11" fmla="*/ 69632 w 93729"/>
                <a:gd name="connsiteY11" fmla="*/ 134956 h 143864"/>
                <a:gd name="connsiteX12" fmla="*/ 46873 w 93729"/>
                <a:gd name="connsiteY12" fmla="*/ 143864 h 143864"/>
                <a:gd name="connsiteX13" fmla="*/ 46873 w 93729"/>
                <a:gd name="connsiteY13" fmla="*/ 6703 h 143864"/>
                <a:gd name="connsiteX14" fmla="*/ 43726 w 93729"/>
                <a:gd name="connsiteY14" fmla="*/ 6703 h 143864"/>
                <a:gd name="connsiteX15" fmla="*/ 6949 w 93729"/>
                <a:gd name="connsiteY15" fmla="*/ 50015 h 143864"/>
                <a:gd name="connsiteX16" fmla="*/ 21435 w 93729"/>
                <a:gd name="connsiteY16" fmla="*/ 77762 h 143864"/>
                <a:gd name="connsiteX17" fmla="*/ 24448 w 93729"/>
                <a:gd name="connsiteY17" fmla="*/ 95643 h 143864"/>
                <a:gd name="connsiteX18" fmla="*/ 32480 w 93729"/>
                <a:gd name="connsiteY18" fmla="*/ 132666 h 143864"/>
                <a:gd name="connsiteX19" fmla="*/ 65080 w 93729"/>
                <a:gd name="connsiteY19" fmla="*/ 129866 h 143864"/>
                <a:gd name="connsiteX20" fmla="*/ 73582 w 93729"/>
                <a:gd name="connsiteY20" fmla="*/ 110310 h 143864"/>
                <a:gd name="connsiteX21" fmla="*/ 69230 w 93729"/>
                <a:gd name="connsiteY21" fmla="*/ 95643 h 143864"/>
                <a:gd name="connsiteX22" fmla="*/ 71975 w 93729"/>
                <a:gd name="connsiteY22" fmla="*/ 78029 h 143864"/>
                <a:gd name="connsiteX23" fmla="*/ 78073 w 93729"/>
                <a:gd name="connsiteY23" fmla="*/ 21531 h 143864"/>
                <a:gd name="connsiteX24" fmla="*/ 74117 w 93729"/>
                <a:gd name="connsiteY24" fmla="*/ 17285 h 143864"/>
                <a:gd name="connsiteX25" fmla="*/ 46873 w 93729"/>
                <a:gd name="connsiteY25" fmla="*/ 6904 h 14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729" h="143864">
                  <a:moveTo>
                    <a:pt x="46873" y="143864"/>
                  </a:moveTo>
                  <a:lnTo>
                    <a:pt x="44463" y="143864"/>
                  </a:lnTo>
                  <a:cubicBezTo>
                    <a:pt x="27888" y="142678"/>
                    <a:pt x="14688" y="129505"/>
                    <a:pt x="13469" y="112922"/>
                  </a:cubicBezTo>
                  <a:cubicBezTo>
                    <a:pt x="12914" y="105622"/>
                    <a:pt x="14795" y="98342"/>
                    <a:pt x="18825" y="92227"/>
                  </a:cubicBezTo>
                  <a:cubicBezTo>
                    <a:pt x="20793" y="89234"/>
                    <a:pt x="20056" y="85215"/>
                    <a:pt x="17151" y="83119"/>
                  </a:cubicBezTo>
                  <a:cubicBezTo>
                    <a:pt x="5550" y="73723"/>
                    <a:pt x="-802" y="59311"/>
                    <a:pt x="81" y="44409"/>
                  </a:cubicBezTo>
                  <a:cubicBezTo>
                    <a:pt x="1447" y="18551"/>
                    <a:pt x="23504" y="-1300"/>
                    <a:pt x="49349" y="66"/>
                  </a:cubicBezTo>
                  <a:cubicBezTo>
                    <a:pt x="75188" y="1433"/>
                    <a:pt x="95029" y="23500"/>
                    <a:pt x="93664" y="49358"/>
                  </a:cubicBezTo>
                  <a:cubicBezTo>
                    <a:pt x="92961" y="62693"/>
                    <a:pt x="86608" y="75096"/>
                    <a:pt x="76192" y="83454"/>
                  </a:cubicBezTo>
                  <a:cubicBezTo>
                    <a:pt x="73608" y="85597"/>
                    <a:pt x="73013" y="89314"/>
                    <a:pt x="74786" y="92160"/>
                  </a:cubicBezTo>
                  <a:cubicBezTo>
                    <a:pt x="78394" y="97599"/>
                    <a:pt x="80302" y="103988"/>
                    <a:pt x="80276" y="110511"/>
                  </a:cubicBezTo>
                  <a:cubicBezTo>
                    <a:pt x="80262" y="119780"/>
                    <a:pt x="76406" y="128634"/>
                    <a:pt x="69632" y="134956"/>
                  </a:cubicBezTo>
                  <a:cubicBezTo>
                    <a:pt x="63460" y="140723"/>
                    <a:pt x="55320" y="143910"/>
                    <a:pt x="46873" y="143864"/>
                  </a:cubicBezTo>
                  <a:close/>
                  <a:moveTo>
                    <a:pt x="46873" y="6703"/>
                  </a:moveTo>
                  <a:cubicBezTo>
                    <a:pt x="45828" y="6637"/>
                    <a:pt x="44777" y="6637"/>
                    <a:pt x="43726" y="6703"/>
                  </a:cubicBezTo>
                  <a:cubicBezTo>
                    <a:pt x="21616" y="8505"/>
                    <a:pt x="5156" y="27893"/>
                    <a:pt x="6949" y="50015"/>
                  </a:cubicBezTo>
                  <a:cubicBezTo>
                    <a:pt x="7833" y="60844"/>
                    <a:pt x="13054" y="70850"/>
                    <a:pt x="21435" y="77762"/>
                  </a:cubicBezTo>
                  <a:cubicBezTo>
                    <a:pt x="26931" y="82034"/>
                    <a:pt x="28243" y="89803"/>
                    <a:pt x="24448" y="95643"/>
                  </a:cubicBezTo>
                  <a:cubicBezTo>
                    <a:pt x="16448" y="108086"/>
                    <a:pt x="20043" y="124662"/>
                    <a:pt x="32480" y="132666"/>
                  </a:cubicBezTo>
                  <a:cubicBezTo>
                    <a:pt x="42716" y="139256"/>
                    <a:pt x="56110" y="138111"/>
                    <a:pt x="65080" y="129866"/>
                  </a:cubicBezTo>
                  <a:cubicBezTo>
                    <a:pt x="70536" y="124837"/>
                    <a:pt x="73622" y="117737"/>
                    <a:pt x="73582" y="110310"/>
                  </a:cubicBezTo>
                  <a:cubicBezTo>
                    <a:pt x="73588" y="105100"/>
                    <a:pt x="72075" y="100003"/>
                    <a:pt x="69230" y="95643"/>
                  </a:cubicBezTo>
                  <a:cubicBezTo>
                    <a:pt x="65542" y="89924"/>
                    <a:pt x="66720" y="82349"/>
                    <a:pt x="71975" y="78029"/>
                  </a:cubicBezTo>
                  <a:cubicBezTo>
                    <a:pt x="89252" y="64112"/>
                    <a:pt x="91983" y="38817"/>
                    <a:pt x="78073" y="21531"/>
                  </a:cubicBezTo>
                  <a:cubicBezTo>
                    <a:pt x="76855" y="20024"/>
                    <a:pt x="75536" y="18605"/>
                    <a:pt x="74117" y="17285"/>
                  </a:cubicBezTo>
                  <a:cubicBezTo>
                    <a:pt x="66680" y="10494"/>
                    <a:pt x="56940" y="6784"/>
                    <a:pt x="46873" y="6904"/>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64" name="Freeform 63">
              <a:extLst>
                <a:ext uri="{FF2B5EF4-FFF2-40B4-BE49-F238E27FC236}">
                  <a16:creationId xmlns:a16="http://schemas.microsoft.com/office/drawing/2014/main" id="{F410CA88-B812-7244-1D52-4317D5D6373E}"/>
                </a:ext>
              </a:extLst>
            </p:cNvPr>
            <p:cNvSpPr/>
            <p:nvPr/>
          </p:nvSpPr>
          <p:spPr>
            <a:xfrm>
              <a:off x="3045773" y="4482725"/>
              <a:ext cx="66935" cy="105595"/>
            </a:xfrm>
            <a:custGeom>
              <a:avLst/>
              <a:gdLst>
                <a:gd name="connsiteX0" fmla="*/ 66936 w 66935"/>
                <a:gd name="connsiteY0" fmla="*/ 33107 h 105595"/>
                <a:gd name="connsiteX1" fmla="*/ 33091 w 66935"/>
                <a:gd name="connsiteY1" fmla="*/ 2 h 105595"/>
                <a:gd name="connsiteX2" fmla="*/ 2 w 66935"/>
                <a:gd name="connsiteY2" fmla="*/ 33864 h 105595"/>
                <a:gd name="connsiteX3" fmla="*/ 11978 w 66935"/>
                <a:gd name="connsiteY3" fmla="*/ 59159 h 105595"/>
                <a:gd name="connsiteX4" fmla="*/ 13785 w 66935"/>
                <a:gd name="connsiteY4" fmla="*/ 69607 h 105595"/>
                <a:gd name="connsiteX5" fmla="*/ 20660 w 66935"/>
                <a:gd name="connsiteY5" fmla="*/ 101841 h 105595"/>
                <a:gd name="connsiteX6" fmla="*/ 52878 w 66935"/>
                <a:gd name="connsiteY6" fmla="*/ 94963 h 105595"/>
                <a:gd name="connsiteX7" fmla="*/ 56627 w 66935"/>
                <a:gd name="connsiteY7" fmla="*/ 82332 h 105595"/>
                <a:gd name="connsiteX8" fmla="*/ 52811 w 66935"/>
                <a:gd name="connsiteY8" fmla="*/ 69540 h 105595"/>
                <a:gd name="connsiteX9" fmla="*/ 54418 w 66935"/>
                <a:gd name="connsiteY9" fmla="*/ 59360 h 105595"/>
                <a:gd name="connsiteX10" fmla="*/ 66936 w 66935"/>
                <a:gd name="connsiteY10" fmla="*/ 33107 h 10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35" h="105595">
                  <a:moveTo>
                    <a:pt x="66936" y="33107"/>
                  </a:moveTo>
                  <a:cubicBezTo>
                    <a:pt x="66728" y="14616"/>
                    <a:pt x="51573" y="-205"/>
                    <a:pt x="33091" y="2"/>
                  </a:cubicBezTo>
                  <a:cubicBezTo>
                    <a:pt x="14602" y="210"/>
                    <a:pt x="-212" y="15373"/>
                    <a:pt x="2" y="33864"/>
                  </a:cubicBezTo>
                  <a:cubicBezTo>
                    <a:pt x="109" y="43642"/>
                    <a:pt x="4487" y="52884"/>
                    <a:pt x="11978" y="59159"/>
                  </a:cubicBezTo>
                  <a:cubicBezTo>
                    <a:pt x="15144" y="61678"/>
                    <a:pt x="15921" y="66171"/>
                    <a:pt x="13785" y="69607"/>
                  </a:cubicBezTo>
                  <a:cubicBezTo>
                    <a:pt x="6783" y="80410"/>
                    <a:pt x="9863" y="94842"/>
                    <a:pt x="20660" y="101841"/>
                  </a:cubicBezTo>
                  <a:cubicBezTo>
                    <a:pt x="31457" y="108846"/>
                    <a:pt x="45876" y="105766"/>
                    <a:pt x="52878" y="94963"/>
                  </a:cubicBezTo>
                  <a:cubicBezTo>
                    <a:pt x="55315" y="91206"/>
                    <a:pt x="56620" y="86819"/>
                    <a:pt x="56627" y="82332"/>
                  </a:cubicBezTo>
                  <a:cubicBezTo>
                    <a:pt x="56627" y="77784"/>
                    <a:pt x="55301" y="73344"/>
                    <a:pt x="52811" y="69540"/>
                  </a:cubicBezTo>
                  <a:cubicBezTo>
                    <a:pt x="50662" y="66238"/>
                    <a:pt x="51359" y="61845"/>
                    <a:pt x="54418" y="59360"/>
                  </a:cubicBezTo>
                  <a:cubicBezTo>
                    <a:pt x="62370" y="52971"/>
                    <a:pt x="66976" y="43307"/>
                    <a:pt x="66936" y="33107"/>
                  </a:cubicBezTo>
                  <a:close/>
                </a:path>
              </a:pathLst>
            </a:custGeom>
            <a:solidFill>
              <a:srgbClr val="0D274D"/>
            </a:solidFill>
            <a:ln w="6694" cap="flat">
              <a:noFill/>
              <a:prstDash val="solid"/>
              <a:miter/>
            </a:ln>
          </p:spPr>
          <p:txBody>
            <a:bodyPr rtlCol="0" anchor="ctr"/>
            <a:lstStyle/>
            <a:p>
              <a:pPr defTabSz="609376"/>
              <a:endParaRPr lang="en-US" sz="1799">
                <a:solidFill>
                  <a:srgbClr val="FFFFFF"/>
                </a:solidFill>
              </a:endParaRPr>
            </a:p>
          </p:txBody>
        </p:sp>
        <p:sp>
          <p:nvSpPr>
            <p:cNvPr id="65" name="Freeform 64">
              <a:extLst>
                <a:ext uri="{FF2B5EF4-FFF2-40B4-BE49-F238E27FC236}">
                  <a16:creationId xmlns:a16="http://schemas.microsoft.com/office/drawing/2014/main" id="{0A85CFC4-5608-37F9-21F6-7835A6A481B0}"/>
                </a:ext>
              </a:extLst>
            </p:cNvPr>
            <p:cNvSpPr/>
            <p:nvPr/>
          </p:nvSpPr>
          <p:spPr>
            <a:xfrm>
              <a:off x="3042348" y="4479147"/>
              <a:ext cx="73911" cy="112634"/>
            </a:xfrm>
            <a:custGeom>
              <a:avLst/>
              <a:gdLst>
                <a:gd name="connsiteX0" fmla="*/ 36890 w 73911"/>
                <a:gd name="connsiteY0" fmla="*/ 112632 h 112634"/>
                <a:gd name="connsiteX1" fmla="*/ 35015 w 73911"/>
                <a:gd name="connsiteY1" fmla="*/ 112632 h 112634"/>
                <a:gd name="connsiteX2" fmla="*/ 10247 w 73911"/>
                <a:gd name="connsiteY2" fmla="*/ 87919 h 112634"/>
                <a:gd name="connsiteX3" fmla="*/ 14532 w 73911"/>
                <a:gd name="connsiteY3" fmla="*/ 71443 h 112634"/>
                <a:gd name="connsiteX4" fmla="*/ 13461 w 73911"/>
                <a:gd name="connsiteY4" fmla="*/ 65416 h 112634"/>
                <a:gd name="connsiteX5" fmla="*/ 73 w 73911"/>
                <a:gd name="connsiteY5" fmla="*/ 34810 h 112634"/>
                <a:gd name="connsiteX6" fmla="*/ 39119 w 73911"/>
                <a:gd name="connsiteY6" fmla="*/ 64 h 112634"/>
                <a:gd name="connsiteX7" fmla="*/ 73847 w 73911"/>
                <a:gd name="connsiteY7" fmla="*/ 39136 h 112634"/>
                <a:gd name="connsiteX8" fmla="*/ 60319 w 73911"/>
                <a:gd name="connsiteY8" fmla="*/ 65617 h 112634"/>
                <a:gd name="connsiteX9" fmla="*/ 59448 w 73911"/>
                <a:gd name="connsiteY9" fmla="*/ 71377 h 112634"/>
                <a:gd name="connsiteX10" fmla="*/ 63799 w 73911"/>
                <a:gd name="connsiteY10" fmla="*/ 85977 h 112634"/>
                <a:gd name="connsiteX11" fmla="*/ 55298 w 73911"/>
                <a:gd name="connsiteY11" fmla="*/ 105466 h 112634"/>
                <a:gd name="connsiteX12" fmla="*/ 36890 w 73911"/>
                <a:gd name="connsiteY12" fmla="*/ 112632 h 112634"/>
                <a:gd name="connsiteX13" fmla="*/ 36890 w 73911"/>
                <a:gd name="connsiteY13" fmla="*/ 6413 h 112634"/>
                <a:gd name="connsiteX14" fmla="*/ 34547 w 73911"/>
                <a:gd name="connsiteY14" fmla="*/ 6413 h 112634"/>
                <a:gd name="connsiteX15" fmla="*/ 6713 w 73911"/>
                <a:gd name="connsiteY15" fmla="*/ 38928 h 112634"/>
                <a:gd name="connsiteX16" fmla="*/ 17678 w 73911"/>
                <a:gd name="connsiteY16" fmla="*/ 59991 h 112634"/>
                <a:gd name="connsiteX17" fmla="*/ 20155 w 73911"/>
                <a:gd name="connsiteY17" fmla="*/ 74792 h 112634"/>
                <a:gd name="connsiteX18" fmla="*/ 26213 w 73911"/>
                <a:gd name="connsiteY18" fmla="*/ 102552 h 112634"/>
                <a:gd name="connsiteX19" fmla="*/ 35417 w 73911"/>
                <a:gd name="connsiteY19" fmla="*/ 105667 h 112634"/>
                <a:gd name="connsiteX20" fmla="*/ 56684 w 73911"/>
                <a:gd name="connsiteY20" fmla="*/ 86834 h 112634"/>
                <a:gd name="connsiteX21" fmla="*/ 53558 w 73911"/>
                <a:gd name="connsiteY21" fmla="*/ 74792 h 112634"/>
                <a:gd name="connsiteX22" fmla="*/ 55834 w 73911"/>
                <a:gd name="connsiteY22" fmla="*/ 60125 h 112634"/>
                <a:gd name="connsiteX23" fmla="*/ 67146 w 73911"/>
                <a:gd name="connsiteY23" fmla="*/ 36551 h 112634"/>
                <a:gd name="connsiteX24" fmla="*/ 56972 w 73911"/>
                <a:gd name="connsiteY24" fmla="*/ 14718 h 112634"/>
                <a:gd name="connsiteX25" fmla="*/ 36890 w 73911"/>
                <a:gd name="connsiteY25" fmla="*/ 6413 h 11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911" h="112634">
                  <a:moveTo>
                    <a:pt x="36890" y="112632"/>
                  </a:moveTo>
                  <a:lnTo>
                    <a:pt x="35015" y="112632"/>
                  </a:lnTo>
                  <a:cubicBezTo>
                    <a:pt x="21781" y="111674"/>
                    <a:pt x="11238" y="101159"/>
                    <a:pt x="10247" y="87919"/>
                  </a:cubicBezTo>
                  <a:cubicBezTo>
                    <a:pt x="9846" y="82106"/>
                    <a:pt x="11352" y="76326"/>
                    <a:pt x="14532" y="71443"/>
                  </a:cubicBezTo>
                  <a:cubicBezTo>
                    <a:pt x="15750" y="69454"/>
                    <a:pt x="15288" y="66869"/>
                    <a:pt x="13461" y="65416"/>
                  </a:cubicBezTo>
                  <a:cubicBezTo>
                    <a:pt x="4317" y="57975"/>
                    <a:pt x="-670" y="46577"/>
                    <a:pt x="73" y="34810"/>
                  </a:cubicBezTo>
                  <a:cubicBezTo>
                    <a:pt x="1264" y="14430"/>
                    <a:pt x="18749" y="-1128"/>
                    <a:pt x="39119" y="64"/>
                  </a:cubicBezTo>
                  <a:cubicBezTo>
                    <a:pt x="59495" y="1256"/>
                    <a:pt x="75039" y="18749"/>
                    <a:pt x="73847" y="39136"/>
                  </a:cubicBezTo>
                  <a:cubicBezTo>
                    <a:pt x="73245" y="49463"/>
                    <a:pt x="68338" y="59074"/>
                    <a:pt x="60319" y="65617"/>
                  </a:cubicBezTo>
                  <a:cubicBezTo>
                    <a:pt x="58572" y="67017"/>
                    <a:pt x="58190" y="69521"/>
                    <a:pt x="59448" y="71377"/>
                  </a:cubicBezTo>
                  <a:cubicBezTo>
                    <a:pt x="62280" y="75716"/>
                    <a:pt x="63793" y="80793"/>
                    <a:pt x="63799" y="85977"/>
                  </a:cubicBezTo>
                  <a:cubicBezTo>
                    <a:pt x="63773" y="93371"/>
                    <a:pt x="60700" y="100423"/>
                    <a:pt x="55298" y="105466"/>
                  </a:cubicBezTo>
                  <a:cubicBezTo>
                    <a:pt x="50331" y="110160"/>
                    <a:pt x="43724" y="112732"/>
                    <a:pt x="36890" y="112632"/>
                  </a:cubicBezTo>
                  <a:close/>
                  <a:moveTo>
                    <a:pt x="36890" y="6413"/>
                  </a:moveTo>
                  <a:lnTo>
                    <a:pt x="34547" y="6413"/>
                  </a:lnTo>
                  <a:cubicBezTo>
                    <a:pt x="17885" y="7699"/>
                    <a:pt x="5421" y="22259"/>
                    <a:pt x="6713" y="38928"/>
                  </a:cubicBezTo>
                  <a:cubicBezTo>
                    <a:pt x="7342" y="47153"/>
                    <a:pt x="11305" y="54761"/>
                    <a:pt x="17678" y="59991"/>
                  </a:cubicBezTo>
                  <a:cubicBezTo>
                    <a:pt x="22150" y="63574"/>
                    <a:pt x="23221" y="69950"/>
                    <a:pt x="20155" y="74792"/>
                  </a:cubicBezTo>
                  <a:cubicBezTo>
                    <a:pt x="14164" y="84135"/>
                    <a:pt x="16875" y="96558"/>
                    <a:pt x="26213" y="102552"/>
                  </a:cubicBezTo>
                  <a:cubicBezTo>
                    <a:pt x="28977" y="104327"/>
                    <a:pt x="32137" y="105399"/>
                    <a:pt x="35417" y="105667"/>
                  </a:cubicBezTo>
                  <a:cubicBezTo>
                    <a:pt x="46489" y="106343"/>
                    <a:pt x="56008" y="97911"/>
                    <a:pt x="56684" y="86834"/>
                  </a:cubicBezTo>
                  <a:cubicBezTo>
                    <a:pt x="56938" y="82588"/>
                    <a:pt x="55847" y="78375"/>
                    <a:pt x="53558" y="74792"/>
                  </a:cubicBezTo>
                  <a:cubicBezTo>
                    <a:pt x="50499" y="70030"/>
                    <a:pt x="51476" y="63735"/>
                    <a:pt x="55834" y="60125"/>
                  </a:cubicBezTo>
                  <a:cubicBezTo>
                    <a:pt x="63010" y="54412"/>
                    <a:pt x="67173" y="45726"/>
                    <a:pt x="67146" y="36551"/>
                  </a:cubicBezTo>
                  <a:cubicBezTo>
                    <a:pt x="66885" y="28186"/>
                    <a:pt x="63211" y="20297"/>
                    <a:pt x="56972" y="14718"/>
                  </a:cubicBezTo>
                  <a:cubicBezTo>
                    <a:pt x="51543" y="9554"/>
                    <a:pt x="44380" y="6594"/>
                    <a:pt x="36890" y="6413"/>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66" name="Freeform 65">
              <a:extLst>
                <a:ext uri="{FF2B5EF4-FFF2-40B4-BE49-F238E27FC236}">
                  <a16:creationId xmlns:a16="http://schemas.microsoft.com/office/drawing/2014/main" id="{A9B5E293-5111-4491-2711-EB530C59BB99}"/>
                </a:ext>
              </a:extLst>
            </p:cNvPr>
            <p:cNvSpPr/>
            <p:nvPr/>
          </p:nvSpPr>
          <p:spPr>
            <a:xfrm>
              <a:off x="3021469" y="4518331"/>
              <a:ext cx="667525" cy="186497"/>
            </a:xfrm>
            <a:custGeom>
              <a:avLst/>
              <a:gdLst>
                <a:gd name="connsiteX0" fmla="*/ 0 w 667525"/>
                <a:gd name="connsiteY0" fmla="*/ 108675 h 186497"/>
                <a:gd name="connsiteX1" fmla="*/ 649632 w 667525"/>
                <a:gd name="connsiteY1" fmla="*/ 163874 h 186497"/>
                <a:gd name="connsiteX2" fmla="*/ 667526 w 667525"/>
                <a:gd name="connsiteY2" fmla="*/ 186497 h 186497"/>
              </a:gdLst>
              <a:ahLst/>
              <a:cxnLst>
                <a:cxn ang="0">
                  <a:pos x="connsiteX0" y="connsiteY0"/>
                </a:cxn>
                <a:cxn ang="0">
                  <a:pos x="connsiteX1" y="connsiteY1"/>
                </a:cxn>
                <a:cxn ang="0">
                  <a:pos x="connsiteX2" y="connsiteY2"/>
                </a:cxn>
              </a:cxnLst>
              <a:rect l="l" t="t" r="r" b="b"/>
              <a:pathLst>
                <a:path w="667525" h="186497">
                  <a:moveTo>
                    <a:pt x="0" y="108675"/>
                  </a:moveTo>
                  <a:cubicBezTo>
                    <a:pt x="194628" y="-55562"/>
                    <a:pt x="485482" y="-30849"/>
                    <a:pt x="649632" y="163874"/>
                  </a:cubicBezTo>
                  <a:cubicBezTo>
                    <a:pt x="655831" y="171227"/>
                    <a:pt x="661802" y="178775"/>
                    <a:pt x="667526" y="186497"/>
                  </a:cubicBezTo>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67" name="Freeform 66">
              <a:extLst>
                <a:ext uri="{FF2B5EF4-FFF2-40B4-BE49-F238E27FC236}">
                  <a16:creationId xmlns:a16="http://schemas.microsoft.com/office/drawing/2014/main" id="{423FBF22-AAEA-832C-2059-8D0C98F86586}"/>
                </a:ext>
              </a:extLst>
            </p:cNvPr>
            <p:cNvSpPr/>
            <p:nvPr/>
          </p:nvSpPr>
          <p:spPr>
            <a:xfrm>
              <a:off x="3018094" y="4515224"/>
              <a:ext cx="674315" cy="193019"/>
            </a:xfrm>
            <a:custGeom>
              <a:avLst/>
              <a:gdLst>
                <a:gd name="connsiteX0" fmla="*/ 670901 w 674315"/>
                <a:gd name="connsiteY0" fmla="*/ 192953 h 193019"/>
                <a:gd name="connsiteX1" fmla="*/ 668223 w 674315"/>
                <a:gd name="connsiteY1" fmla="*/ 191613 h 193019"/>
                <a:gd name="connsiteX2" fmla="*/ 526712 w 674315"/>
                <a:gd name="connsiteY2" fmla="*/ 66241 h 193019"/>
                <a:gd name="connsiteX3" fmla="*/ 5517 w 674315"/>
                <a:gd name="connsiteY3" fmla="*/ 114327 h 193019"/>
                <a:gd name="connsiteX4" fmla="*/ 892 w 674315"/>
                <a:gd name="connsiteY4" fmla="*/ 113992 h 193019"/>
                <a:gd name="connsiteX5" fmla="*/ 831 w 674315"/>
                <a:gd name="connsiteY5" fmla="*/ 113925 h 193019"/>
                <a:gd name="connsiteX6" fmla="*/ 1059 w 674315"/>
                <a:gd name="connsiteY6" fmla="*/ 109384 h 193019"/>
                <a:gd name="connsiteX7" fmla="*/ 1233 w 674315"/>
                <a:gd name="connsiteY7" fmla="*/ 109237 h 193019"/>
                <a:gd name="connsiteX8" fmla="*/ 530059 w 674315"/>
                <a:gd name="connsiteY8" fmla="*/ 60414 h 193019"/>
                <a:gd name="connsiteX9" fmla="*/ 673645 w 674315"/>
                <a:gd name="connsiteY9" fmla="*/ 187662 h 193019"/>
                <a:gd name="connsiteX10" fmla="*/ 672976 w 674315"/>
                <a:gd name="connsiteY10" fmla="*/ 192350 h 193019"/>
                <a:gd name="connsiteX11" fmla="*/ 670967 w 674315"/>
                <a:gd name="connsiteY11" fmla="*/ 193020 h 19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15" h="193019">
                  <a:moveTo>
                    <a:pt x="670901" y="192953"/>
                  </a:moveTo>
                  <a:cubicBezTo>
                    <a:pt x="669850" y="192939"/>
                    <a:pt x="668859" y="192451"/>
                    <a:pt x="668223" y="191613"/>
                  </a:cubicBezTo>
                  <a:cubicBezTo>
                    <a:pt x="630382" y="140333"/>
                    <a:pt x="582165" y="97617"/>
                    <a:pt x="526712" y="66241"/>
                  </a:cubicBezTo>
                  <a:cubicBezTo>
                    <a:pt x="359978" y="-28130"/>
                    <a:pt x="152190" y="-8963"/>
                    <a:pt x="5517" y="114327"/>
                  </a:cubicBezTo>
                  <a:cubicBezTo>
                    <a:pt x="4145" y="115513"/>
                    <a:pt x="2077" y="115365"/>
                    <a:pt x="892" y="113992"/>
                  </a:cubicBezTo>
                  <a:cubicBezTo>
                    <a:pt x="872" y="113972"/>
                    <a:pt x="852" y="113945"/>
                    <a:pt x="831" y="113925"/>
                  </a:cubicBezTo>
                  <a:cubicBezTo>
                    <a:pt x="-360" y="112606"/>
                    <a:pt x="-260" y="110577"/>
                    <a:pt x="1059" y="109384"/>
                  </a:cubicBezTo>
                  <a:cubicBezTo>
                    <a:pt x="1113" y="109331"/>
                    <a:pt x="1173" y="109284"/>
                    <a:pt x="1233" y="109237"/>
                  </a:cubicBezTo>
                  <a:cubicBezTo>
                    <a:pt x="150027" y="-15908"/>
                    <a:pt x="360888" y="-35377"/>
                    <a:pt x="530059" y="60414"/>
                  </a:cubicBezTo>
                  <a:cubicBezTo>
                    <a:pt x="586329" y="92260"/>
                    <a:pt x="635255" y="135624"/>
                    <a:pt x="673645" y="187662"/>
                  </a:cubicBezTo>
                  <a:cubicBezTo>
                    <a:pt x="674757" y="189142"/>
                    <a:pt x="674455" y="191239"/>
                    <a:pt x="672976" y="192350"/>
                  </a:cubicBezTo>
                  <a:cubicBezTo>
                    <a:pt x="672393" y="192785"/>
                    <a:pt x="671691" y="193020"/>
                    <a:pt x="670967" y="193020"/>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68" name="Freeform 67">
              <a:extLst>
                <a:ext uri="{FF2B5EF4-FFF2-40B4-BE49-F238E27FC236}">
                  <a16:creationId xmlns:a16="http://schemas.microsoft.com/office/drawing/2014/main" id="{D0DB7444-4615-4AD1-0F6B-26CEBE8E0A3A}"/>
                </a:ext>
              </a:extLst>
            </p:cNvPr>
            <p:cNvSpPr/>
            <p:nvPr/>
          </p:nvSpPr>
          <p:spPr>
            <a:xfrm>
              <a:off x="3888475" y="4215861"/>
              <a:ext cx="27378" cy="458762"/>
            </a:xfrm>
            <a:custGeom>
              <a:avLst/>
              <a:gdLst>
                <a:gd name="connsiteX0" fmla="*/ 0 w 27378"/>
                <a:gd name="connsiteY0" fmla="*/ 0 h 458762"/>
                <a:gd name="connsiteX1" fmla="*/ 27379 w 27378"/>
                <a:gd name="connsiteY1" fmla="*/ 0 h 458762"/>
                <a:gd name="connsiteX2" fmla="*/ 27379 w 27378"/>
                <a:gd name="connsiteY2" fmla="*/ 458763 h 458762"/>
                <a:gd name="connsiteX3" fmla="*/ 0 w 27378"/>
                <a:gd name="connsiteY3" fmla="*/ 458763 h 458762"/>
              </a:gdLst>
              <a:ahLst/>
              <a:cxnLst>
                <a:cxn ang="0">
                  <a:pos x="connsiteX0" y="connsiteY0"/>
                </a:cxn>
                <a:cxn ang="0">
                  <a:pos x="connsiteX1" y="connsiteY1"/>
                </a:cxn>
                <a:cxn ang="0">
                  <a:pos x="connsiteX2" y="connsiteY2"/>
                </a:cxn>
                <a:cxn ang="0">
                  <a:pos x="connsiteX3" y="connsiteY3"/>
                </a:cxn>
              </a:cxnLst>
              <a:rect l="l" t="t" r="r" b="b"/>
              <a:pathLst>
                <a:path w="27378" h="458762">
                  <a:moveTo>
                    <a:pt x="0" y="0"/>
                  </a:moveTo>
                  <a:lnTo>
                    <a:pt x="27379" y="0"/>
                  </a:lnTo>
                  <a:lnTo>
                    <a:pt x="27379" y="458763"/>
                  </a:lnTo>
                  <a:lnTo>
                    <a:pt x="0" y="458763"/>
                  </a:ln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69" name="Freeform 68">
              <a:extLst>
                <a:ext uri="{FF2B5EF4-FFF2-40B4-BE49-F238E27FC236}">
                  <a16:creationId xmlns:a16="http://schemas.microsoft.com/office/drawing/2014/main" id="{904713A4-4D4C-4826-96E7-A95AF2EC94A3}"/>
                </a:ext>
              </a:extLst>
            </p:cNvPr>
            <p:cNvSpPr/>
            <p:nvPr/>
          </p:nvSpPr>
          <p:spPr>
            <a:xfrm>
              <a:off x="3885262" y="4212513"/>
              <a:ext cx="34072" cy="465459"/>
            </a:xfrm>
            <a:custGeom>
              <a:avLst/>
              <a:gdLst>
                <a:gd name="connsiteX0" fmla="*/ 30726 w 34072"/>
                <a:gd name="connsiteY0" fmla="*/ 465460 h 465459"/>
                <a:gd name="connsiteX1" fmla="*/ 3347 w 34072"/>
                <a:gd name="connsiteY1" fmla="*/ 465460 h 465459"/>
                <a:gd name="connsiteX2" fmla="*/ 0 w 34072"/>
                <a:gd name="connsiteY2" fmla="*/ 462111 h 465459"/>
                <a:gd name="connsiteX3" fmla="*/ 0 w 34072"/>
                <a:gd name="connsiteY3" fmla="*/ 3349 h 465459"/>
                <a:gd name="connsiteX4" fmla="*/ 3347 w 34072"/>
                <a:gd name="connsiteY4" fmla="*/ 0 h 465459"/>
                <a:gd name="connsiteX5" fmla="*/ 30726 w 34072"/>
                <a:gd name="connsiteY5" fmla="*/ 0 h 465459"/>
                <a:gd name="connsiteX6" fmla="*/ 34073 w 34072"/>
                <a:gd name="connsiteY6" fmla="*/ 3349 h 465459"/>
                <a:gd name="connsiteX7" fmla="*/ 34073 w 34072"/>
                <a:gd name="connsiteY7" fmla="*/ 462178 h 465459"/>
                <a:gd name="connsiteX8" fmla="*/ 30726 w 34072"/>
                <a:gd name="connsiteY8" fmla="*/ 465460 h 465459"/>
                <a:gd name="connsiteX9" fmla="*/ 6694 w 34072"/>
                <a:gd name="connsiteY9" fmla="*/ 458763 h 465459"/>
                <a:gd name="connsiteX10" fmla="*/ 27379 w 34072"/>
                <a:gd name="connsiteY10" fmla="*/ 458763 h 465459"/>
                <a:gd name="connsiteX11" fmla="*/ 27379 w 34072"/>
                <a:gd name="connsiteY11" fmla="*/ 6764 h 465459"/>
                <a:gd name="connsiteX12" fmla="*/ 6694 w 34072"/>
                <a:gd name="connsiteY12" fmla="*/ 6764 h 46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72" h="465459">
                  <a:moveTo>
                    <a:pt x="30726" y="465460"/>
                  </a:moveTo>
                  <a:lnTo>
                    <a:pt x="3347" y="465460"/>
                  </a:lnTo>
                  <a:cubicBezTo>
                    <a:pt x="1499" y="465460"/>
                    <a:pt x="0" y="463960"/>
                    <a:pt x="0" y="462111"/>
                  </a:cubicBezTo>
                  <a:lnTo>
                    <a:pt x="0" y="3349"/>
                  </a:lnTo>
                  <a:cubicBezTo>
                    <a:pt x="0" y="1500"/>
                    <a:pt x="1499" y="0"/>
                    <a:pt x="3347" y="0"/>
                  </a:cubicBezTo>
                  <a:lnTo>
                    <a:pt x="30726" y="0"/>
                  </a:lnTo>
                  <a:cubicBezTo>
                    <a:pt x="32573" y="0"/>
                    <a:pt x="34073" y="1500"/>
                    <a:pt x="34073" y="3349"/>
                  </a:cubicBezTo>
                  <a:lnTo>
                    <a:pt x="34073" y="462178"/>
                  </a:lnTo>
                  <a:cubicBezTo>
                    <a:pt x="34039" y="464000"/>
                    <a:pt x="32546" y="465460"/>
                    <a:pt x="30726" y="465460"/>
                  </a:cubicBezTo>
                  <a:close/>
                  <a:moveTo>
                    <a:pt x="6694" y="458763"/>
                  </a:moveTo>
                  <a:lnTo>
                    <a:pt x="27379" y="458763"/>
                  </a:lnTo>
                  <a:lnTo>
                    <a:pt x="27379" y="6764"/>
                  </a:lnTo>
                  <a:lnTo>
                    <a:pt x="6694" y="6764"/>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70" name="Freeform 69">
              <a:extLst>
                <a:ext uri="{FF2B5EF4-FFF2-40B4-BE49-F238E27FC236}">
                  <a16:creationId xmlns:a16="http://schemas.microsoft.com/office/drawing/2014/main" id="{8DF59F05-D190-A56A-E3C7-541C93430CE9}"/>
                </a:ext>
              </a:extLst>
            </p:cNvPr>
            <p:cNvSpPr/>
            <p:nvPr/>
          </p:nvSpPr>
          <p:spPr>
            <a:xfrm>
              <a:off x="3888476" y="4215861"/>
              <a:ext cx="27378" cy="21766"/>
            </a:xfrm>
            <a:custGeom>
              <a:avLst/>
              <a:gdLst>
                <a:gd name="connsiteX0" fmla="*/ 0 w 27378"/>
                <a:gd name="connsiteY0" fmla="*/ 10917 h 21766"/>
                <a:gd name="connsiteX1" fmla="*/ 27378 w 27378"/>
                <a:gd name="connsiteY1" fmla="*/ 21766 h 21766"/>
                <a:gd name="connsiteX2" fmla="*/ 27378 w 27378"/>
                <a:gd name="connsiteY2" fmla="*/ 0 h 21766"/>
                <a:gd name="connsiteX3" fmla="*/ 0 w 27378"/>
                <a:gd name="connsiteY3" fmla="*/ 0 h 21766"/>
              </a:gdLst>
              <a:ahLst/>
              <a:cxnLst>
                <a:cxn ang="0">
                  <a:pos x="connsiteX0" y="connsiteY0"/>
                </a:cxn>
                <a:cxn ang="0">
                  <a:pos x="connsiteX1" y="connsiteY1"/>
                </a:cxn>
                <a:cxn ang="0">
                  <a:pos x="connsiteX2" y="connsiteY2"/>
                </a:cxn>
                <a:cxn ang="0">
                  <a:pos x="connsiteX3" y="connsiteY3"/>
                </a:cxn>
              </a:cxnLst>
              <a:rect l="l" t="t" r="r" b="b"/>
              <a:pathLst>
                <a:path w="27378" h="21766">
                  <a:moveTo>
                    <a:pt x="0" y="10917"/>
                  </a:moveTo>
                  <a:cubicBezTo>
                    <a:pt x="0" y="10917"/>
                    <a:pt x="17739" y="21766"/>
                    <a:pt x="27378" y="21766"/>
                  </a:cubicBezTo>
                  <a:lnTo>
                    <a:pt x="27378" y="0"/>
                  </a:lnTo>
                  <a:lnTo>
                    <a:pt x="0" y="0"/>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71" name="Freeform 70">
              <a:extLst>
                <a:ext uri="{FF2B5EF4-FFF2-40B4-BE49-F238E27FC236}">
                  <a16:creationId xmlns:a16="http://schemas.microsoft.com/office/drawing/2014/main" id="{52F5E1C3-DEA2-FAAB-91F5-7F6F94DC9EF1}"/>
                </a:ext>
              </a:extLst>
            </p:cNvPr>
            <p:cNvSpPr/>
            <p:nvPr/>
          </p:nvSpPr>
          <p:spPr>
            <a:xfrm>
              <a:off x="3885262" y="4212513"/>
              <a:ext cx="34072" cy="28463"/>
            </a:xfrm>
            <a:custGeom>
              <a:avLst/>
              <a:gdLst>
                <a:gd name="connsiteX0" fmla="*/ 30726 w 34072"/>
                <a:gd name="connsiteY0" fmla="*/ 28463 h 28463"/>
                <a:gd name="connsiteX1" fmla="*/ 1607 w 34072"/>
                <a:gd name="connsiteY1" fmla="*/ 17145 h 28463"/>
                <a:gd name="connsiteX2" fmla="*/ 0 w 34072"/>
                <a:gd name="connsiteY2" fmla="*/ 14265 h 28463"/>
                <a:gd name="connsiteX3" fmla="*/ 0 w 34072"/>
                <a:gd name="connsiteY3" fmla="*/ 3349 h 28463"/>
                <a:gd name="connsiteX4" fmla="*/ 3347 w 34072"/>
                <a:gd name="connsiteY4" fmla="*/ 0 h 28463"/>
                <a:gd name="connsiteX5" fmla="*/ 30726 w 34072"/>
                <a:gd name="connsiteY5" fmla="*/ 0 h 28463"/>
                <a:gd name="connsiteX6" fmla="*/ 34073 w 34072"/>
                <a:gd name="connsiteY6" fmla="*/ 3349 h 28463"/>
                <a:gd name="connsiteX7" fmla="*/ 34073 w 34072"/>
                <a:gd name="connsiteY7" fmla="*/ 25115 h 28463"/>
                <a:gd name="connsiteX8" fmla="*/ 30726 w 34072"/>
                <a:gd name="connsiteY8" fmla="*/ 28463 h 28463"/>
                <a:gd name="connsiteX9" fmla="*/ 6694 w 34072"/>
                <a:gd name="connsiteY9" fmla="*/ 12390 h 28463"/>
                <a:gd name="connsiteX10" fmla="*/ 27379 w 34072"/>
                <a:gd name="connsiteY10" fmla="*/ 21364 h 28463"/>
                <a:gd name="connsiteX11" fmla="*/ 27379 w 34072"/>
                <a:gd name="connsiteY11" fmla="*/ 6764 h 28463"/>
                <a:gd name="connsiteX12" fmla="*/ 6694 w 34072"/>
                <a:gd name="connsiteY12" fmla="*/ 6764 h 2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72" h="28463">
                  <a:moveTo>
                    <a:pt x="30726" y="28463"/>
                  </a:moveTo>
                  <a:cubicBezTo>
                    <a:pt x="20484" y="28463"/>
                    <a:pt x="3481" y="18283"/>
                    <a:pt x="1607" y="17145"/>
                  </a:cubicBezTo>
                  <a:cubicBezTo>
                    <a:pt x="603" y="16536"/>
                    <a:pt x="-6" y="15444"/>
                    <a:pt x="0" y="14265"/>
                  </a:cubicBezTo>
                  <a:lnTo>
                    <a:pt x="0" y="3349"/>
                  </a:lnTo>
                  <a:cubicBezTo>
                    <a:pt x="0" y="1500"/>
                    <a:pt x="1500" y="0"/>
                    <a:pt x="3347" y="0"/>
                  </a:cubicBezTo>
                  <a:lnTo>
                    <a:pt x="30726" y="0"/>
                  </a:lnTo>
                  <a:cubicBezTo>
                    <a:pt x="32573" y="0"/>
                    <a:pt x="34073" y="1500"/>
                    <a:pt x="34073" y="3349"/>
                  </a:cubicBezTo>
                  <a:lnTo>
                    <a:pt x="34073" y="25115"/>
                  </a:lnTo>
                  <a:cubicBezTo>
                    <a:pt x="34039" y="26950"/>
                    <a:pt x="32560" y="28430"/>
                    <a:pt x="30726" y="28463"/>
                  </a:cubicBezTo>
                  <a:close/>
                  <a:moveTo>
                    <a:pt x="6694" y="12390"/>
                  </a:moveTo>
                  <a:cubicBezTo>
                    <a:pt x="13187" y="16234"/>
                    <a:pt x="20136" y="19255"/>
                    <a:pt x="27379" y="21364"/>
                  </a:cubicBezTo>
                  <a:lnTo>
                    <a:pt x="27379" y="6764"/>
                  </a:lnTo>
                  <a:lnTo>
                    <a:pt x="6694" y="6764"/>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72" name="Freeform 71">
              <a:extLst>
                <a:ext uri="{FF2B5EF4-FFF2-40B4-BE49-F238E27FC236}">
                  <a16:creationId xmlns:a16="http://schemas.microsoft.com/office/drawing/2014/main" id="{D1A6D090-1971-3116-A97E-F95C5FD0E4E4}"/>
                </a:ext>
              </a:extLst>
            </p:cNvPr>
            <p:cNvSpPr/>
            <p:nvPr/>
          </p:nvSpPr>
          <p:spPr>
            <a:xfrm>
              <a:off x="3876025" y="4174941"/>
              <a:ext cx="49669" cy="49693"/>
            </a:xfrm>
            <a:custGeom>
              <a:avLst/>
              <a:gdLst>
                <a:gd name="connsiteX0" fmla="*/ 49670 w 49669"/>
                <a:gd name="connsiteY0" fmla="*/ 24847 h 49693"/>
                <a:gd name="connsiteX1" fmla="*/ 24835 w 49669"/>
                <a:gd name="connsiteY1" fmla="*/ 49694 h 49693"/>
                <a:gd name="connsiteX2" fmla="*/ 0 w 49669"/>
                <a:gd name="connsiteY2" fmla="*/ 24847 h 49693"/>
                <a:gd name="connsiteX3" fmla="*/ 24835 w 49669"/>
                <a:gd name="connsiteY3" fmla="*/ 0 h 49693"/>
                <a:gd name="connsiteX4" fmla="*/ 49670 w 49669"/>
                <a:gd name="connsiteY4" fmla="*/ 24847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69" h="49693">
                  <a:moveTo>
                    <a:pt x="49670" y="24847"/>
                  </a:moveTo>
                  <a:cubicBezTo>
                    <a:pt x="49670" y="38569"/>
                    <a:pt x="38551" y="49694"/>
                    <a:pt x="24835" y="49694"/>
                  </a:cubicBezTo>
                  <a:cubicBezTo>
                    <a:pt x="11119" y="49694"/>
                    <a:pt x="0" y="38570"/>
                    <a:pt x="0" y="24847"/>
                  </a:cubicBezTo>
                  <a:cubicBezTo>
                    <a:pt x="0" y="11125"/>
                    <a:pt x="11119" y="0"/>
                    <a:pt x="24835" y="0"/>
                  </a:cubicBezTo>
                  <a:cubicBezTo>
                    <a:pt x="38550" y="0"/>
                    <a:pt x="49670" y="11124"/>
                    <a:pt x="49670" y="24847"/>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73" name="Freeform 72">
              <a:extLst>
                <a:ext uri="{FF2B5EF4-FFF2-40B4-BE49-F238E27FC236}">
                  <a16:creationId xmlns:a16="http://schemas.microsoft.com/office/drawing/2014/main" id="{BFDB9840-A3BF-58A8-B375-BB9277C59D3E}"/>
                </a:ext>
              </a:extLst>
            </p:cNvPr>
            <p:cNvSpPr/>
            <p:nvPr/>
          </p:nvSpPr>
          <p:spPr>
            <a:xfrm>
              <a:off x="3872678" y="4171592"/>
              <a:ext cx="56363" cy="56390"/>
            </a:xfrm>
            <a:custGeom>
              <a:avLst/>
              <a:gdLst>
                <a:gd name="connsiteX0" fmla="*/ 28181 w 56363"/>
                <a:gd name="connsiteY0" fmla="*/ 56391 h 56390"/>
                <a:gd name="connsiteX1" fmla="*/ 0 w 56363"/>
                <a:gd name="connsiteY1" fmla="*/ 28196 h 56390"/>
                <a:gd name="connsiteX2" fmla="*/ 28181 w 56363"/>
                <a:gd name="connsiteY2" fmla="*/ 0 h 56390"/>
                <a:gd name="connsiteX3" fmla="*/ 56363 w 56363"/>
                <a:gd name="connsiteY3" fmla="*/ 28196 h 56390"/>
                <a:gd name="connsiteX4" fmla="*/ 28181 w 56363"/>
                <a:gd name="connsiteY4" fmla="*/ 56391 h 56390"/>
                <a:gd name="connsiteX5" fmla="*/ 28181 w 56363"/>
                <a:gd name="connsiteY5" fmla="*/ 6697 h 56390"/>
                <a:gd name="connsiteX6" fmla="*/ 6694 w 56363"/>
                <a:gd name="connsiteY6" fmla="*/ 28196 h 56390"/>
                <a:gd name="connsiteX7" fmla="*/ 28181 w 56363"/>
                <a:gd name="connsiteY7" fmla="*/ 49694 h 56390"/>
                <a:gd name="connsiteX8" fmla="*/ 49669 w 56363"/>
                <a:gd name="connsiteY8" fmla="*/ 28196 h 56390"/>
                <a:gd name="connsiteX9" fmla="*/ 28181 w 56363"/>
                <a:gd name="connsiteY9" fmla="*/ 6697 h 5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63" h="56390">
                  <a:moveTo>
                    <a:pt x="28181" y="56391"/>
                  </a:moveTo>
                  <a:cubicBezTo>
                    <a:pt x="12618" y="56391"/>
                    <a:pt x="0" y="43766"/>
                    <a:pt x="0" y="28196"/>
                  </a:cubicBezTo>
                  <a:cubicBezTo>
                    <a:pt x="0" y="12624"/>
                    <a:pt x="12618" y="0"/>
                    <a:pt x="28181" y="0"/>
                  </a:cubicBezTo>
                  <a:cubicBezTo>
                    <a:pt x="43745" y="0"/>
                    <a:pt x="56363" y="12624"/>
                    <a:pt x="56363" y="28196"/>
                  </a:cubicBezTo>
                  <a:cubicBezTo>
                    <a:pt x="56330" y="43753"/>
                    <a:pt x="43732" y="56351"/>
                    <a:pt x="28181" y="56391"/>
                  </a:cubicBezTo>
                  <a:close/>
                  <a:moveTo>
                    <a:pt x="28181" y="6697"/>
                  </a:moveTo>
                  <a:cubicBezTo>
                    <a:pt x="16313" y="6697"/>
                    <a:pt x="6694" y="16321"/>
                    <a:pt x="6694" y="28196"/>
                  </a:cubicBezTo>
                  <a:cubicBezTo>
                    <a:pt x="6694" y="40070"/>
                    <a:pt x="16313" y="49694"/>
                    <a:pt x="28181" y="49694"/>
                  </a:cubicBezTo>
                  <a:cubicBezTo>
                    <a:pt x="40050" y="49694"/>
                    <a:pt x="49669" y="40070"/>
                    <a:pt x="49669" y="28196"/>
                  </a:cubicBezTo>
                  <a:cubicBezTo>
                    <a:pt x="49669" y="16321"/>
                    <a:pt x="40050" y="6697"/>
                    <a:pt x="28181" y="6697"/>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74" name="Freeform 73">
              <a:extLst>
                <a:ext uri="{FF2B5EF4-FFF2-40B4-BE49-F238E27FC236}">
                  <a16:creationId xmlns:a16="http://schemas.microsoft.com/office/drawing/2014/main" id="{88F67401-7738-22A7-EEEF-2EE8D6DBD91B}"/>
                </a:ext>
              </a:extLst>
            </p:cNvPr>
            <p:cNvSpPr/>
            <p:nvPr/>
          </p:nvSpPr>
          <p:spPr>
            <a:xfrm>
              <a:off x="3899922" y="4198783"/>
              <a:ext cx="219479" cy="211590"/>
            </a:xfrm>
            <a:custGeom>
              <a:avLst/>
              <a:gdLst>
                <a:gd name="connsiteX0" fmla="*/ 205372 w 219479"/>
                <a:gd name="connsiteY0" fmla="*/ 209557 h 211590"/>
                <a:gd name="connsiteX1" fmla="*/ 16400 w 219479"/>
                <a:gd name="connsiteY1" fmla="*/ 41724 h 211590"/>
                <a:gd name="connsiteX2" fmla="*/ 3816 w 219479"/>
                <a:gd name="connsiteY2" fmla="*/ 19690 h 211590"/>
                <a:gd name="connsiteX3" fmla="*/ 0 w 219479"/>
                <a:gd name="connsiteY3" fmla="*/ 0 h 211590"/>
                <a:gd name="connsiteX4" fmla="*/ 19747 w 219479"/>
                <a:gd name="connsiteY4" fmla="*/ 3148 h 211590"/>
                <a:gd name="connsiteX5" fmla="*/ 42239 w 219479"/>
                <a:gd name="connsiteY5" fmla="*/ 14868 h 211590"/>
                <a:gd name="connsiteX6" fmla="*/ 217220 w 219479"/>
                <a:gd name="connsiteY6" fmla="*/ 197235 h 211590"/>
                <a:gd name="connsiteX7" fmla="*/ 217220 w 219479"/>
                <a:gd name="connsiteY7" fmla="*/ 208620 h 211590"/>
                <a:gd name="connsiteX8" fmla="*/ 216752 w 219479"/>
                <a:gd name="connsiteY8" fmla="*/ 209088 h 211590"/>
                <a:gd name="connsiteX9" fmla="*/ 205372 w 219479"/>
                <a:gd name="connsiteY9" fmla="*/ 209557 h 2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79" h="211590">
                  <a:moveTo>
                    <a:pt x="205372" y="209557"/>
                  </a:moveTo>
                  <a:lnTo>
                    <a:pt x="16400" y="41724"/>
                  </a:lnTo>
                  <a:cubicBezTo>
                    <a:pt x="9907" y="35951"/>
                    <a:pt x="5489" y="28216"/>
                    <a:pt x="3816" y="19690"/>
                  </a:cubicBezTo>
                  <a:lnTo>
                    <a:pt x="0" y="0"/>
                  </a:lnTo>
                  <a:lnTo>
                    <a:pt x="19747" y="3148"/>
                  </a:lnTo>
                  <a:cubicBezTo>
                    <a:pt x="28329" y="4481"/>
                    <a:pt x="36228" y="8599"/>
                    <a:pt x="42239" y="14868"/>
                  </a:cubicBezTo>
                  <a:lnTo>
                    <a:pt x="217220" y="197235"/>
                  </a:lnTo>
                  <a:cubicBezTo>
                    <a:pt x="220233" y="200429"/>
                    <a:pt x="220233" y="205419"/>
                    <a:pt x="217220" y="208620"/>
                  </a:cubicBezTo>
                  <a:lnTo>
                    <a:pt x="216752" y="209088"/>
                  </a:lnTo>
                  <a:cubicBezTo>
                    <a:pt x="213679" y="212236"/>
                    <a:pt x="208692" y="212437"/>
                    <a:pt x="205372" y="209557"/>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75" name="Freeform 74">
              <a:extLst>
                <a:ext uri="{FF2B5EF4-FFF2-40B4-BE49-F238E27FC236}">
                  <a16:creationId xmlns:a16="http://schemas.microsoft.com/office/drawing/2014/main" id="{DB6B02BE-BBC1-6AB9-AF4B-2E238C3B689B}"/>
                </a:ext>
              </a:extLst>
            </p:cNvPr>
            <p:cNvSpPr/>
            <p:nvPr/>
          </p:nvSpPr>
          <p:spPr>
            <a:xfrm>
              <a:off x="3896825" y="4195269"/>
              <a:ext cx="225964" cy="218228"/>
            </a:xfrm>
            <a:custGeom>
              <a:avLst/>
              <a:gdLst>
                <a:gd name="connsiteX0" fmla="*/ 213757 w 225964"/>
                <a:gd name="connsiteY0" fmla="*/ 218228 h 218228"/>
                <a:gd name="connsiteX1" fmla="*/ 206260 w 225964"/>
                <a:gd name="connsiteY1" fmla="*/ 215349 h 218228"/>
                <a:gd name="connsiteX2" fmla="*/ 17288 w 225964"/>
                <a:gd name="connsiteY2" fmla="*/ 47515 h 218228"/>
                <a:gd name="connsiteX3" fmla="*/ 3900 w 225964"/>
                <a:gd name="connsiteY3" fmla="*/ 23673 h 218228"/>
                <a:gd name="connsiteX4" fmla="*/ 85 w 225964"/>
                <a:gd name="connsiteY4" fmla="*/ 3983 h 218228"/>
                <a:gd name="connsiteX5" fmla="*/ 955 w 225964"/>
                <a:gd name="connsiteY5" fmla="*/ 1036 h 218228"/>
                <a:gd name="connsiteX6" fmla="*/ 3833 w 225964"/>
                <a:gd name="connsiteY6" fmla="*/ 31 h 218228"/>
                <a:gd name="connsiteX7" fmla="*/ 23915 w 225964"/>
                <a:gd name="connsiteY7" fmla="*/ 3112 h 218228"/>
                <a:gd name="connsiteX8" fmla="*/ 48281 w 225964"/>
                <a:gd name="connsiteY8" fmla="*/ 15837 h 218228"/>
                <a:gd name="connsiteX9" fmla="*/ 222727 w 225964"/>
                <a:gd name="connsiteY9" fmla="*/ 198137 h 218228"/>
                <a:gd name="connsiteX10" fmla="*/ 222727 w 225964"/>
                <a:gd name="connsiteY10" fmla="*/ 214210 h 218228"/>
                <a:gd name="connsiteX11" fmla="*/ 213757 w 225964"/>
                <a:gd name="connsiteY11" fmla="*/ 218228 h 218228"/>
                <a:gd name="connsiteX12" fmla="*/ 7314 w 225964"/>
                <a:gd name="connsiteY12" fmla="*/ 7399 h 218228"/>
                <a:gd name="connsiteX13" fmla="*/ 10192 w 225964"/>
                <a:gd name="connsiteY13" fmla="*/ 22333 h 218228"/>
                <a:gd name="connsiteX14" fmla="*/ 21773 w 225964"/>
                <a:gd name="connsiteY14" fmla="*/ 42425 h 218228"/>
                <a:gd name="connsiteX15" fmla="*/ 210678 w 225964"/>
                <a:gd name="connsiteY15" fmla="*/ 210259 h 218228"/>
                <a:gd name="connsiteX16" fmla="*/ 210678 w 225964"/>
                <a:gd name="connsiteY16" fmla="*/ 210259 h 218228"/>
                <a:gd name="connsiteX17" fmla="*/ 217372 w 225964"/>
                <a:gd name="connsiteY17" fmla="*/ 210259 h 218228"/>
                <a:gd name="connsiteX18" fmla="*/ 217914 w 225964"/>
                <a:gd name="connsiteY18" fmla="*/ 203173 h 218228"/>
                <a:gd name="connsiteX19" fmla="*/ 217840 w 225964"/>
                <a:gd name="connsiteY19" fmla="*/ 203093 h 218228"/>
                <a:gd name="connsiteX20" fmla="*/ 42859 w 225964"/>
                <a:gd name="connsiteY20" fmla="*/ 20726 h 218228"/>
                <a:gd name="connsiteX21" fmla="*/ 22242 w 225964"/>
                <a:gd name="connsiteY21" fmla="*/ 9944 h 21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5964" h="218228">
                  <a:moveTo>
                    <a:pt x="213757" y="218228"/>
                  </a:moveTo>
                  <a:cubicBezTo>
                    <a:pt x="210986" y="218235"/>
                    <a:pt x="208315" y="217211"/>
                    <a:pt x="206260" y="215349"/>
                  </a:cubicBezTo>
                  <a:lnTo>
                    <a:pt x="17288" y="47515"/>
                  </a:lnTo>
                  <a:cubicBezTo>
                    <a:pt x="10380" y="41213"/>
                    <a:pt x="5681" y="32855"/>
                    <a:pt x="3900" y="23673"/>
                  </a:cubicBezTo>
                  <a:lnTo>
                    <a:pt x="85" y="3983"/>
                  </a:lnTo>
                  <a:cubicBezTo>
                    <a:pt x="-170" y="2918"/>
                    <a:pt x="158" y="1793"/>
                    <a:pt x="955" y="1036"/>
                  </a:cubicBezTo>
                  <a:cubicBezTo>
                    <a:pt x="1698" y="259"/>
                    <a:pt x="2769" y="-116"/>
                    <a:pt x="3833" y="31"/>
                  </a:cubicBezTo>
                  <a:lnTo>
                    <a:pt x="23915" y="3112"/>
                  </a:lnTo>
                  <a:cubicBezTo>
                    <a:pt x="33207" y="4586"/>
                    <a:pt x="41761" y="9053"/>
                    <a:pt x="48281" y="15837"/>
                  </a:cubicBezTo>
                  <a:lnTo>
                    <a:pt x="222727" y="198137"/>
                  </a:lnTo>
                  <a:cubicBezTo>
                    <a:pt x="227044" y="202624"/>
                    <a:pt x="227044" y="209723"/>
                    <a:pt x="222727" y="214210"/>
                  </a:cubicBezTo>
                  <a:cubicBezTo>
                    <a:pt x="220411" y="216715"/>
                    <a:pt x="217171" y="218168"/>
                    <a:pt x="213757" y="218228"/>
                  </a:cubicBezTo>
                  <a:close/>
                  <a:moveTo>
                    <a:pt x="7314" y="7399"/>
                  </a:moveTo>
                  <a:lnTo>
                    <a:pt x="10192" y="22333"/>
                  </a:lnTo>
                  <a:cubicBezTo>
                    <a:pt x="11752" y="30116"/>
                    <a:pt x="15822" y="37175"/>
                    <a:pt x="21773" y="42425"/>
                  </a:cubicBezTo>
                  <a:lnTo>
                    <a:pt x="210678" y="210259"/>
                  </a:lnTo>
                  <a:lnTo>
                    <a:pt x="210678" y="210259"/>
                  </a:lnTo>
                  <a:cubicBezTo>
                    <a:pt x="212559" y="212027"/>
                    <a:pt x="215490" y="212027"/>
                    <a:pt x="217372" y="210259"/>
                  </a:cubicBezTo>
                  <a:cubicBezTo>
                    <a:pt x="219474" y="208450"/>
                    <a:pt x="219721" y="205283"/>
                    <a:pt x="217914" y="203173"/>
                  </a:cubicBezTo>
                  <a:cubicBezTo>
                    <a:pt x="217887" y="203146"/>
                    <a:pt x="217867" y="203120"/>
                    <a:pt x="217840" y="203093"/>
                  </a:cubicBezTo>
                  <a:lnTo>
                    <a:pt x="42859" y="20726"/>
                  </a:lnTo>
                  <a:cubicBezTo>
                    <a:pt x="37370" y="14946"/>
                    <a:pt x="30114" y="11156"/>
                    <a:pt x="22242" y="9944"/>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76" name="Freeform 75">
              <a:extLst>
                <a:ext uri="{FF2B5EF4-FFF2-40B4-BE49-F238E27FC236}">
                  <a16:creationId xmlns:a16="http://schemas.microsoft.com/office/drawing/2014/main" id="{758AC219-E7DB-B491-ADEC-C0C766572DF4}"/>
                </a:ext>
              </a:extLst>
            </p:cNvPr>
            <p:cNvSpPr/>
            <p:nvPr/>
          </p:nvSpPr>
          <p:spPr>
            <a:xfrm>
              <a:off x="3609406" y="4189563"/>
              <a:ext cx="289378" cy="98260"/>
            </a:xfrm>
            <a:custGeom>
              <a:avLst/>
              <a:gdLst>
                <a:gd name="connsiteX0" fmla="*/ 5352 w 289378"/>
                <a:gd name="connsiteY0" fmla="*/ 81886 h 98260"/>
                <a:gd name="connsiteX1" fmla="*/ 245064 w 289378"/>
                <a:gd name="connsiteY1" fmla="*/ 2054 h 98260"/>
                <a:gd name="connsiteX2" fmla="*/ 270434 w 289378"/>
                <a:gd name="connsiteY2" fmla="*/ 2054 h 98260"/>
                <a:gd name="connsiteX3" fmla="*/ 289379 w 289378"/>
                <a:gd name="connsiteY3" fmla="*/ 8752 h 98260"/>
                <a:gd name="connsiteX4" fmla="*/ 276861 w 289378"/>
                <a:gd name="connsiteY4" fmla="*/ 24356 h 98260"/>
                <a:gd name="connsiteX5" fmla="*/ 255440 w 289378"/>
                <a:gd name="connsiteY5" fmla="*/ 37751 h 98260"/>
                <a:gd name="connsiteX6" fmla="*/ 10105 w 289378"/>
                <a:gd name="connsiteY6" fmla="*/ 98026 h 98260"/>
                <a:gd name="connsiteX7" fmla="*/ 265 w 289378"/>
                <a:gd name="connsiteY7" fmla="*/ 92333 h 98260"/>
                <a:gd name="connsiteX8" fmla="*/ 265 w 289378"/>
                <a:gd name="connsiteY8" fmla="*/ 91664 h 98260"/>
                <a:gd name="connsiteX9" fmla="*/ 5352 w 289378"/>
                <a:gd name="connsiteY9" fmla="*/ 81886 h 9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378" h="98260">
                  <a:moveTo>
                    <a:pt x="5352" y="81886"/>
                  </a:moveTo>
                  <a:lnTo>
                    <a:pt x="245064" y="2054"/>
                  </a:lnTo>
                  <a:cubicBezTo>
                    <a:pt x="253298" y="-685"/>
                    <a:pt x="262201" y="-685"/>
                    <a:pt x="270434" y="2054"/>
                  </a:cubicBezTo>
                  <a:lnTo>
                    <a:pt x="289379" y="8752"/>
                  </a:lnTo>
                  <a:lnTo>
                    <a:pt x="276861" y="24356"/>
                  </a:lnTo>
                  <a:cubicBezTo>
                    <a:pt x="271365" y="31034"/>
                    <a:pt x="263848" y="35735"/>
                    <a:pt x="255440" y="37751"/>
                  </a:cubicBezTo>
                  <a:lnTo>
                    <a:pt x="10105" y="98026"/>
                  </a:lnTo>
                  <a:cubicBezTo>
                    <a:pt x="5834" y="99064"/>
                    <a:pt x="1497" y="96553"/>
                    <a:pt x="265" y="92333"/>
                  </a:cubicBezTo>
                  <a:lnTo>
                    <a:pt x="265" y="91664"/>
                  </a:lnTo>
                  <a:cubicBezTo>
                    <a:pt x="-793" y="87585"/>
                    <a:pt x="1403" y="83359"/>
                    <a:pt x="5352" y="81886"/>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77" name="Freeform 76">
              <a:extLst>
                <a:ext uri="{FF2B5EF4-FFF2-40B4-BE49-F238E27FC236}">
                  <a16:creationId xmlns:a16="http://schemas.microsoft.com/office/drawing/2014/main" id="{A99BD8BE-688B-E863-2569-85595C5C4266}"/>
                </a:ext>
              </a:extLst>
            </p:cNvPr>
            <p:cNvSpPr/>
            <p:nvPr/>
          </p:nvSpPr>
          <p:spPr>
            <a:xfrm>
              <a:off x="3605957" y="4186209"/>
              <a:ext cx="296309" cy="105200"/>
            </a:xfrm>
            <a:custGeom>
              <a:avLst/>
              <a:gdLst>
                <a:gd name="connsiteX0" fmla="*/ 11679 w 296309"/>
                <a:gd name="connsiteY0" fmla="*/ 105197 h 105200"/>
                <a:gd name="connsiteX1" fmla="*/ 634 w 296309"/>
                <a:gd name="connsiteY1" fmla="*/ 96893 h 105200"/>
                <a:gd name="connsiteX2" fmla="*/ 7863 w 296309"/>
                <a:gd name="connsiteY2" fmla="*/ 82092 h 105200"/>
                <a:gd name="connsiteX3" fmla="*/ 7863 w 296309"/>
                <a:gd name="connsiteY3" fmla="*/ 82092 h 105200"/>
                <a:gd name="connsiteX4" fmla="*/ 247575 w 296309"/>
                <a:gd name="connsiteY4" fmla="*/ 2260 h 105200"/>
                <a:gd name="connsiteX5" fmla="*/ 275155 w 296309"/>
                <a:gd name="connsiteY5" fmla="*/ 2260 h 105200"/>
                <a:gd name="connsiteX6" fmla="*/ 294099 w 296309"/>
                <a:gd name="connsiteY6" fmla="*/ 8958 h 105200"/>
                <a:gd name="connsiteX7" fmla="*/ 296174 w 296309"/>
                <a:gd name="connsiteY7" fmla="*/ 11167 h 105200"/>
                <a:gd name="connsiteX8" fmla="*/ 295572 w 296309"/>
                <a:gd name="connsiteY8" fmla="*/ 14181 h 105200"/>
                <a:gd name="connsiteX9" fmla="*/ 283255 w 296309"/>
                <a:gd name="connsiteY9" fmla="*/ 29719 h 105200"/>
                <a:gd name="connsiteX10" fmla="*/ 260093 w 296309"/>
                <a:gd name="connsiteY10" fmla="*/ 44520 h 105200"/>
                <a:gd name="connsiteX11" fmla="*/ 14758 w 296309"/>
                <a:gd name="connsiteY11" fmla="*/ 104796 h 105200"/>
                <a:gd name="connsiteX12" fmla="*/ 11679 w 296309"/>
                <a:gd name="connsiteY12" fmla="*/ 105197 h 105200"/>
                <a:gd name="connsiteX13" fmla="*/ 10006 w 296309"/>
                <a:gd name="connsiteY13" fmla="*/ 88387 h 105200"/>
                <a:gd name="connsiteX14" fmla="*/ 10006 w 296309"/>
                <a:gd name="connsiteY14" fmla="*/ 88387 h 105200"/>
                <a:gd name="connsiteX15" fmla="*/ 6860 w 296309"/>
                <a:gd name="connsiteY15" fmla="*/ 94414 h 105200"/>
                <a:gd name="connsiteX16" fmla="*/ 12870 w 296309"/>
                <a:gd name="connsiteY16" fmla="*/ 98366 h 105200"/>
                <a:gd name="connsiteX17" fmla="*/ 12884 w 296309"/>
                <a:gd name="connsiteY17" fmla="*/ 98366 h 105200"/>
                <a:gd name="connsiteX18" fmla="*/ 258219 w 296309"/>
                <a:gd name="connsiteY18" fmla="*/ 38091 h 105200"/>
                <a:gd name="connsiteX19" fmla="*/ 277832 w 296309"/>
                <a:gd name="connsiteY19" fmla="*/ 25567 h 105200"/>
                <a:gd name="connsiteX20" fmla="*/ 287405 w 296309"/>
                <a:gd name="connsiteY20" fmla="*/ 13712 h 105200"/>
                <a:gd name="connsiteX21" fmla="*/ 272946 w 296309"/>
                <a:gd name="connsiteY21" fmla="*/ 8757 h 105200"/>
                <a:gd name="connsiteX22" fmla="*/ 249718 w 296309"/>
                <a:gd name="connsiteY22" fmla="*/ 8757 h 1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6309" h="105200">
                  <a:moveTo>
                    <a:pt x="11679" y="105197"/>
                  </a:moveTo>
                  <a:cubicBezTo>
                    <a:pt x="6551" y="105217"/>
                    <a:pt x="2040" y="101822"/>
                    <a:pt x="634" y="96893"/>
                  </a:cubicBezTo>
                  <a:cubicBezTo>
                    <a:pt x="-1454" y="90812"/>
                    <a:pt x="1786" y="84181"/>
                    <a:pt x="7863" y="82092"/>
                  </a:cubicBezTo>
                  <a:lnTo>
                    <a:pt x="7863" y="82092"/>
                  </a:lnTo>
                  <a:lnTo>
                    <a:pt x="247575" y="2260"/>
                  </a:lnTo>
                  <a:cubicBezTo>
                    <a:pt x="256526" y="-753"/>
                    <a:pt x="266205" y="-753"/>
                    <a:pt x="275155" y="2260"/>
                  </a:cubicBezTo>
                  <a:lnTo>
                    <a:pt x="294099" y="8958"/>
                  </a:lnTo>
                  <a:cubicBezTo>
                    <a:pt x="295123" y="9292"/>
                    <a:pt x="295906" y="10123"/>
                    <a:pt x="296174" y="11167"/>
                  </a:cubicBezTo>
                  <a:cubicBezTo>
                    <a:pt x="296482" y="12212"/>
                    <a:pt x="296261" y="13338"/>
                    <a:pt x="295572" y="14181"/>
                  </a:cubicBezTo>
                  <a:lnTo>
                    <a:pt x="283255" y="29719"/>
                  </a:lnTo>
                  <a:cubicBezTo>
                    <a:pt x="277344" y="37032"/>
                    <a:pt x="269210" y="42229"/>
                    <a:pt x="260093" y="44520"/>
                  </a:cubicBezTo>
                  <a:lnTo>
                    <a:pt x="14758" y="104796"/>
                  </a:lnTo>
                  <a:cubicBezTo>
                    <a:pt x="13761" y="105090"/>
                    <a:pt x="12723" y="105224"/>
                    <a:pt x="11679" y="105197"/>
                  </a:cubicBezTo>
                  <a:close/>
                  <a:moveTo>
                    <a:pt x="10006" y="88387"/>
                  </a:moveTo>
                  <a:lnTo>
                    <a:pt x="10006" y="88387"/>
                  </a:lnTo>
                  <a:cubicBezTo>
                    <a:pt x="7529" y="89244"/>
                    <a:pt x="6150" y="91890"/>
                    <a:pt x="6860" y="94414"/>
                  </a:cubicBezTo>
                  <a:cubicBezTo>
                    <a:pt x="7428" y="97167"/>
                    <a:pt x="10120" y="98935"/>
                    <a:pt x="12870" y="98366"/>
                  </a:cubicBezTo>
                  <a:cubicBezTo>
                    <a:pt x="12877" y="98366"/>
                    <a:pt x="12877" y="98366"/>
                    <a:pt x="12884" y="98366"/>
                  </a:cubicBezTo>
                  <a:lnTo>
                    <a:pt x="258219" y="38091"/>
                  </a:lnTo>
                  <a:cubicBezTo>
                    <a:pt x="265924" y="36115"/>
                    <a:pt x="272798" y="31728"/>
                    <a:pt x="277832" y="25567"/>
                  </a:cubicBezTo>
                  <a:lnTo>
                    <a:pt x="287405" y="13712"/>
                  </a:lnTo>
                  <a:lnTo>
                    <a:pt x="272946" y="8757"/>
                  </a:lnTo>
                  <a:cubicBezTo>
                    <a:pt x="265408" y="6245"/>
                    <a:pt x="257255" y="6245"/>
                    <a:pt x="249718" y="8757"/>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78" name="Freeform 77">
              <a:extLst>
                <a:ext uri="{FF2B5EF4-FFF2-40B4-BE49-F238E27FC236}">
                  <a16:creationId xmlns:a16="http://schemas.microsoft.com/office/drawing/2014/main" id="{41C18437-6F33-4ACD-400F-4C1D32387C27}"/>
                </a:ext>
              </a:extLst>
            </p:cNvPr>
            <p:cNvSpPr/>
            <p:nvPr/>
          </p:nvSpPr>
          <p:spPr>
            <a:xfrm>
              <a:off x="3889594" y="3905264"/>
              <a:ext cx="88654" cy="292783"/>
            </a:xfrm>
            <a:custGeom>
              <a:avLst/>
              <a:gdLst>
                <a:gd name="connsiteX0" fmla="*/ 88514 w 88654"/>
                <a:gd name="connsiteY0" fmla="*/ 9690 h 292783"/>
                <a:gd name="connsiteX1" fmla="*/ 37706 w 88654"/>
                <a:gd name="connsiteY1" fmla="*/ 257488 h 292783"/>
                <a:gd name="connsiteX2" fmla="*/ 24921 w 88654"/>
                <a:gd name="connsiteY2" fmla="*/ 279389 h 292783"/>
                <a:gd name="connsiteX3" fmla="*/ 9859 w 88654"/>
                <a:gd name="connsiteY3" fmla="*/ 292783 h 292783"/>
                <a:gd name="connsiteX4" fmla="*/ 2630 w 88654"/>
                <a:gd name="connsiteY4" fmla="*/ 273830 h 292783"/>
                <a:gd name="connsiteX5" fmla="*/ 1558 w 88654"/>
                <a:gd name="connsiteY5" fmla="*/ 248447 h 292783"/>
                <a:gd name="connsiteX6" fmla="*/ 71979 w 88654"/>
                <a:gd name="connsiteY6" fmla="*/ 5939 h 292783"/>
                <a:gd name="connsiteX7" fmla="*/ 81820 w 88654"/>
                <a:gd name="connsiteY7" fmla="*/ 247 h 292783"/>
                <a:gd name="connsiteX8" fmla="*/ 82422 w 88654"/>
                <a:gd name="connsiteY8" fmla="*/ 247 h 292783"/>
                <a:gd name="connsiteX9" fmla="*/ 88514 w 88654"/>
                <a:gd name="connsiteY9" fmla="*/ 9690 h 29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654" h="292783">
                  <a:moveTo>
                    <a:pt x="88514" y="9690"/>
                  </a:moveTo>
                  <a:lnTo>
                    <a:pt x="37706" y="257488"/>
                  </a:lnTo>
                  <a:cubicBezTo>
                    <a:pt x="35973" y="266001"/>
                    <a:pt x="31474" y="273696"/>
                    <a:pt x="24921" y="279389"/>
                  </a:cubicBezTo>
                  <a:lnTo>
                    <a:pt x="9859" y="292783"/>
                  </a:lnTo>
                  <a:lnTo>
                    <a:pt x="2630" y="273830"/>
                  </a:lnTo>
                  <a:cubicBezTo>
                    <a:pt x="-463" y="265706"/>
                    <a:pt x="-838" y="256798"/>
                    <a:pt x="1558" y="248447"/>
                  </a:cubicBezTo>
                  <a:lnTo>
                    <a:pt x="71979" y="5939"/>
                  </a:lnTo>
                  <a:cubicBezTo>
                    <a:pt x="73184" y="1693"/>
                    <a:pt x="77542" y="-825"/>
                    <a:pt x="81820" y="247"/>
                  </a:cubicBezTo>
                  <a:lnTo>
                    <a:pt x="82422" y="247"/>
                  </a:lnTo>
                  <a:cubicBezTo>
                    <a:pt x="86639" y="1278"/>
                    <a:pt x="89310" y="5423"/>
                    <a:pt x="88514" y="9690"/>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79" name="Freeform 78">
              <a:extLst>
                <a:ext uri="{FF2B5EF4-FFF2-40B4-BE49-F238E27FC236}">
                  <a16:creationId xmlns:a16="http://schemas.microsoft.com/office/drawing/2014/main" id="{CDB92BBC-714C-4DCB-776C-990A96DAD421}"/>
                </a:ext>
              </a:extLst>
            </p:cNvPr>
            <p:cNvSpPr/>
            <p:nvPr/>
          </p:nvSpPr>
          <p:spPr>
            <a:xfrm>
              <a:off x="3886309" y="3901613"/>
              <a:ext cx="95327" cy="299451"/>
            </a:xfrm>
            <a:custGeom>
              <a:avLst/>
              <a:gdLst>
                <a:gd name="connsiteX0" fmla="*/ 13145 w 95327"/>
                <a:gd name="connsiteY0" fmla="*/ 299448 h 299451"/>
                <a:gd name="connsiteX1" fmla="*/ 12342 w 95327"/>
                <a:gd name="connsiteY1" fmla="*/ 299448 h 299451"/>
                <a:gd name="connsiteX2" fmla="*/ 9999 w 95327"/>
                <a:gd name="connsiteY2" fmla="*/ 297438 h 299451"/>
                <a:gd name="connsiteX3" fmla="*/ 2903 w 95327"/>
                <a:gd name="connsiteY3" fmla="*/ 278619 h 299451"/>
                <a:gd name="connsiteX4" fmla="*/ 1698 w 95327"/>
                <a:gd name="connsiteY4" fmla="*/ 251093 h 299451"/>
                <a:gd name="connsiteX5" fmla="*/ 72119 w 95327"/>
                <a:gd name="connsiteY5" fmla="*/ 8318 h 299451"/>
                <a:gd name="connsiteX6" fmla="*/ 85976 w 95327"/>
                <a:gd name="connsiteY6" fmla="*/ 348 h 299451"/>
                <a:gd name="connsiteX7" fmla="*/ 95147 w 95327"/>
                <a:gd name="connsiteY7" fmla="*/ 13742 h 299451"/>
                <a:gd name="connsiteX8" fmla="*/ 44339 w 95327"/>
                <a:gd name="connsiteY8" fmla="*/ 261541 h 299451"/>
                <a:gd name="connsiteX9" fmla="*/ 30482 w 95327"/>
                <a:gd name="connsiteY9" fmla="*/ 285316 h 299451"/>
                <a:gd name="connsiteX10" fmla="*/ 15421 w 95327"/>
                <a:gd name="connsiteY10" fmla="*/ 298711 h 299451"/>
                <a:gd name="connsiteX11" fmla="*/ 13145 w 95327"/>
                <a:gd name="connsiteY11" fmla="*/ 299448 h 299451"/>
                <a:gd name="connsiteX12" fmla="*/ 83231 w 95327"/>
                <a:gd name="connsiteY12" fmla="*/ 6777 h 299451"/>
                <a:gd name="connsiteX13" fmla="*/ 78478 w 95327"/>
                <a:gd name="connsiteY13" fmla="*/ 10193 h 299451"/>
                <a:gd name="connsiteX14" fmla="*/ 8058 w 95327"/>
                <a:gd name="connsiteY14" fmla="*/ 252969 h 299451"/>
                <a:gd name="connsiteX15" fmla="*/ 9062 w 95327"/>
                <a:gd name="connsiteY15" fmla="*/ 276208 h 299451"/>
                <a:gd name="connsiteX16" fmla="*/ 14551 w 95327"/>
                <a:gd name="connsiteY16" fmla="*/ 290406 h 299451"/>
                <a:gd name="connsiteX17" fmla="*/ 26065 w 95327"/>
                <a:gd name="connsiteY17" fmla="*/ 280360 h 299451"/>
                <a:gd name="connsiteX18" fmla="*/ 37712 w 95327"/>
                <a:gd name="connsiteY18" fmla="*/ 260269 h 299451"/>
                <a:gd name="connsiteX19" fmla="*/ 88519 w 95327"/>
                <a:gd name="connsiteY19" fmla="*/ 12470 h 299451"/>
                <a:gd name="connsiteX20" fmla="*/ 88519 w 95327"/>
                <a:gd name="connsiteY20" fmla="*/ 12470 h 299451"/>
                <a:gd name="connsiteX21" fmla="*/ 84905 w 95327"/>
                <a:gd name="connsiteY21" fmla="*/ 6777 h 299451"/>
                <a:gd name="connsiteX22" fmla="*/ 83231 w 95327"/>
                <a:gd name="connsiteY22" fmla="*/ 6777 h 2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327" h="299451">
                  <a:moveTo>
                    <a:pt x="13145" y="299448"/>
                  </a:moveTo>
                  <a:lnTo>
                    <a:pt x="12342" y="299448"/>
                  </a:lnTo>
                  <a:cubicBezTo>
                    <a:pt x="11277" y="299200"/>
                    <a:pt x="10407" y="298450"/>
                    <a:pt x="9999" y="297438"/>
                  </a:cubicBezTo>
                  <a:lnTo>
                    <a:pt x="2903" y="278619"/>
                  </a:lnTo>
                  <a:cubicBezTo>
                    <a:pt x="-497" y="269826"/>
                    <a:pt x="-926" y="260155"/>
                    <a:pt x="1698" y="251093"/>
                  </a:cubicBezTo>
                  <a:lnTo>
                    <a:pt x="72119" y="8318"/>
                  </a:lnTo>
                  <a:cubicBezTo>
                    <a:pt x="73839" y="2364"/>
                    <a:pt x="79965" y="-1159"/>
                    <a:pt x="85976" y="348"/>
                  </a:cubicBezTo>
                  <a:cubicBezTo>
                    <a:pt x="92174" y="1567"/>
                    <a:pt x="96251" y="7520"/>
                    <a:pt x="95147" y="13742"/>
                  </a:cubicBezTo>
                  <a:lnTo>
                    <a:pt x="44339" y="261541"/>
                  </a:lnTo>
                  <a:cubicBezTo>
                    <a:pt x="42451" y="270770"/>
                    <a:pt x="37578" y="279122"/>
                    <a:pt x="30482" y="285316"/>
                  </a:cubicBezTo>
                  <a:lnTo>
                    <a:pt x="15421" y="298711"/>
                  </a:lnTo>
                  <a:cubicBezTo>
                    <a:pt x="14778" y="299220"/>
                    <a:pt x="13968" y="299488"/>
                    <a:pt x="13145" y="299448"/>
                  </a:cubicBezTo>
                  <a:close/>
                  <a:moveTo>
                    <a:pt x="83231" y="6777"/>
                  </a:moveTo>
                  <a:cubicBezTo>
                    <a:pt x="81049" y="6690"/>
                    <a:pt x="79094" y="8096"/>
                    <a:pt x="78478" y="10193"/>
                  </a:cubicBezTo>
                  <a:lnTo>
                    <a:pt x="8058" y="252969"/>
                  </a:lnTo>
                  <a:cubicBezTo>
                    <a:pt x="5875" y="260623"/>
                    <a:pt x="6230" y="268774"/>
                    <a:pt x="9062" y="276208"/>
                  </a:cubicBezTo>
                  <a:lnTo>
                    <a:pt x="14551" y="290406"/>
                  </a:lnTo>
                  <a:lnTo>
                    <a:pt x="26065" y="280360"/>
                  </a:lnTo>
                  <a:cubicBezTo>
                    <a:pt x="32062" y="275137"/>
                    <a:pt x="36159" y="268071"/>
                    <a:pt x="37712" y="260269"/>
                  </a:cubicBezTo>
                  <a:lnTo>
                    <a:pt x="88519" y="12470"/>
                  </a:lnTo>
                  <a:lnTo>
                    <a:pt x="88519" y="12470"/>
                  </a:lnTo>
                  <a:cubicBezTo>
                    <a:pt x="89021" y="9911"/>
                    <a:pt x="87435" y="7407"/>
                    <a:pt x="84905" y="6777"/>
                  </a:cubicBezTo>
                  <a:cubicBezTo>
                    <a:pt x="84349" y="6710"/>
                    <a:pt x="83787" y="6710"/>
                    <a:pt x="83231" y="6777"/>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80" name="Freeform 79">
              <a:extLst>
                <a:ext uri="{FF2B5EF4-FFF2-40B4-BE49-F238E27FC236}">
                  <a16:creationId xmlns:a16="http://schemas.microsoft.com/office/drawing/2014/main" id="{9A9A8BFE-70DC-E162-5C37-19D47C17B88C}"/>
                </a:ext>
              </a:extLst>
            </p:cNvPr>
            <p:cNvSpPr/>
            <p:nvPr/>
          </p:nvSpPr>
          <p:spPr>
            <a:xfrm>
              <a:off x="3891153" y="4189742"/>
              <a:ext cx="16467" cy="16475"/>
            </a:xfrm>
            <a:custGeom>
              <a:avLst/>
              <a:gdLst>
                <a:gd name="connsiteX0" fmla="*/ 16467 w 16467"/>
                <a:gd name="connsiteY0" fmla="*/ 8238 h 16475"/>
                <a:gd name="connsiteX1" fmla="*/ 8234 w 16467"/>
                <a:gd name="connsiteY1" fmla="*/ 16475 h 16475"/>
                <a:gd name="connsiteX2" fmla="*/ 0 w 16467"/>
                <a:gd name="connsiteY2" fmla="*/ 8238 h 16475"/>
                <a:gd name="connsiteX3" fmla="*/ 8234 w 16467"/>
                <a:gd name="connsiteY3" fmla="*/ 0 h 16475"/>
                <a:gd name="connsiteX4" fmla="*/ 16467 w 16467"/>
                <a:gd name="connsiteY4" fmla="*/ 8238 h 16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7" h="16475">
                  <a:moveTo>
                    <a:pt x="16467" y="8238"/>
                  </a:moveTo>
                  <a:cubicBezTo>
                    <a:pt x="16467" y="12787"/>
                    <a:pt x="12781" y="16475"/>
                    <a:pt x="8234" y="16475"/>
                  </a:cubicBezTo>
                  <a:cubicBezTo>
                    <a:pt x="3686" y="16475"/>
                    <a:pt x="0" y="12787"/>
                    <a:pt x="0" y="8238"/>
                  </a:cubicBezTo>
                  <a:cubicBezTo>
                    <a:pt x="0" y="3688"/>
                    <a:pt x="3687" y="0"/>
                    <a:pt x="8234" y="0"/>
                  </a:cubicBezTo>
                  <a:cubicBezTo>
                    <a:pt x="12781" y="0"/>
                    <a:pt x="16467" y="3688"/>
                    <a:pt x="16467" y="8238"/>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81" name="Freeform 80">
              <a:extLst>
                <a:ext uri="{FF2B5EF4-FFF2-40B4-BE49-F238E27FC236}">
                  <a16:creationId xmlns:a16="http://schemas.microsoft.com/office/drawing/2014/main" id="{F50328A3-9ED4-06DE-5475-EE4E95B41232}"/>
                </a:ext>
              </a:extLst>
            </p:cNvPr>
            <p:cNvSpPr/>
            <p:nvPr/>
          </p:nvSpPr>
          <p:spPr>
            <a:xfrm>
              <a:off x="3887806" y="4186326"/>
              <a:ext cx="23161" cy="23172"/>
            </a:xfrm>
            <a:custGeom>
              <a:avLst/>
              <a:gdLst>
                <a:gd name="connsiteX0" fmla="*/ 11581 w 23161"/>
                <a:gd name="connsiteY0" fmla="*/ 23172 h 23172"/>
                <a:gd name="connsiteX1" fmla="*/ 0 w 23161"/>
                <a:gd name="connsiteY1" fmla="*/ 11586 h 23172"/>
                <a:gd name="connsiteX2" fmla="*/ 11581 w 23161"/>
                <a:gd name="connsiteY2" fmla="*/ 0 h 23172"/>
                <a:gd name="connsiteX3" fmla="*/ 23161 w 23161"/>
                <a:gd name="connsiteY3" fmla="*/ 11586 h 23172"/>
                <a:gd name="connsiteX4" fmla="*/ 23161 w 23161"/>
                <a:gd name="connsiteY4" fmla="*/ 11653 h 23172"/>
                <a:gd name="connsiteX5" fmla="*/ 11648 w 23161"/>
                <a:gd name="connsiteY5" fmla="*/ 23172 h 23172"/>
                <a:gd name="connsiteX6" fmla="*/ 11581 w 23161"/>
                <a:gd name="connsiteY6" fmla="*/ 23172 h 23172"/>
                <a:gd name="connsiteX7" fmla="*/ 11581 w 23161"/>
                <a:gd name="connsiteY7" fmla="*/ 6764 h 23172"/>
                <a:gd name="connsiteX8" fmla="*/ 6761 w 23161"/>
                <a:gd name="connsiteY8" fmla="*/ 11653 h 23172"/>
                <a:gd name="connsiteX9" fmla="*/ 11581 w 23161"/>
                <a:gd name="connsiteY9" fmla="*/ 16475 h 23172"/>
                <a:gd name="connsiteX10" fmla="*/ 16467 w 23161"/>
                <a:gd name="connsiteY10" fmla="*/ 11653 h 23172"/>
                <a:gd name="connsiteX11" fmla="*/ 11581 w 23161"/>
                <a:gd name="connsiteY11" fmla="*/ 6764 h 2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61" h="23172">
                  <a:moveTo>
                    <a:pt x="11581" y="23172"/>
                  </a:moveTo>
                  <a:cubicBezTo>
                    <a:pt x="5188" y="23172"/>
                    <a:pt x="0" y="17982"/>
                    <a:pt x="0" y="11586"/>
                  </a:cubicBezTo>
                  <a:cubicBezTo>
                    <a:pt x="0" y="5184"/>
                    <a:pt x="5188" y="0"/>
                    <a:pt x="11581" y="0"/>
                  </a:cubicBezTo>
                  <a:cubicBezTo>
                    <a:pt x="17980" y="0"/>
                    <a:pt x="23161" y="5190"/>
                    <a:pt x="23161" y="11586"/>
                  </a:cubicBezTo>
                  <a:cubicBezTo>
                    <a:pt x="23161" y="11606"/>
                    <a:pt x="23161" y="11633"/>
                    <a:pt x="23161" y="11653"/>
                  </a:cubicBezTo>
                  <a:cubicBezTo>
                    <a:pt x="23161" y="18016"/>
                    <a:pt x="18007" y="23172"/>
                    <a:pt x="11648" y="23172"/>
                  </a:cubicBezTo>
                  <a:cubicBezTo>
                    <a:pt x="11627" y="23172"/>
                    <a:pt x="11601" y="23172"/>
                    <a:pt x="11581" y="23172"/>
                  </a:cubicBezTo>
                  <a:close/>
                  <a:moveTo>
                    <a:pt x="11581" y="6764"/>
                  </a:moveTo>
                  <a:cubicBezTo>
                    <a:pt x="8910" y="6804"/>
                    <a:pt x="6761" y="8981"/>
                    <a:pt x="6761" y="11653"/>
                  </a:cubicBezTo>
                  <a:cubicBezTo>
                    <a:pt x="6761" y="14319"/>
                    <a:pt x="8917" y="16475"/>
                    <a:pt x="11581" y="16475"/>
                  </a:cubicBezTo>
                  <a:cubicBezTo>
                    <a:pt x="14252" y="16475"/>
                    <a:pt x="16434" y="14325"/>
                    <a:pt x="16467" y="11653"/>
                  </a:cubicBezTo>
                  <a:cubicBezTo>
                    <a:pt x="16467" y="8954"/>
                    <a:pt x="14278" y="6764"/>
                    <a:pt x="11581" y="6764"/>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82" name="Freeform 81">
              <a:extLst>
                <a:ext uri="{FF2B5EF4-FFF2-40B4-BE49-F238E27FC236}">
                  <a16:creationId xmlns:a16="http://schemas.microsoft.com/office/drawing/2014/main" id="{B7D62C6B-5163-5BF6-CFD1-9B6473D01317}"/>
                </a:ext>
              </a:extLst>
            </p:cNvPr>
            <p:cNvSpPr/>
            <p:nvPr/>
          </p:nvSpPr>
          <p:spPr>
            <a:xfrm>
              <a:off x="3615565" y="4561954"/>
              <a:ext cx="66935" cy="105639"/>
            </a:xfrm>
            <a:custGeom>
              <a:avLst/>
              <a:gdLst>
                <a:gd name="connsiteX0" fmla="*/ 66936 w 66935"/>
                <a:gd name="connsiteY0" fmla="*/ 33107 h 105639"/>
                <a:gd name="connsiteX1" fmla="*/ 33091 w 66935"/>
                <a:gd name="connsiteY1" fmla="*/ 2 h 105639"/>
                <a:gd name="connsiteX2" fmla="*/ 2 w 66935"/>
                <a:gd name="connsiteY2" fmla="*/ 33864 h 105639"/>
                <a:gd name="connsiteX3" fmla="*/ 11978 w 66935"/>
                <a:gd name="connsiteY3" fmla="*/ 59159 h 105639"/>
                <a:gd name="connsiteX4" fmla="*/ 13718 w 66935"/>
                <a:gd name="connsiteY4" fmla="*/ 69607 h 105639"/>
                <a:gd name="connsiteX5" fmla="*/ 10037 w 66935"/>
                <a:gd name="connsiteY5" fmla="*/ 84006 h 105639"/>
                <a:gd name="connsiteX6" fmla="*/ 34945 w 66935"/>
                <a:gd name="connsiteY6" fmla="*/ 105578 h 105639"/>
                <a:gd name="connsiteX7" fmla="*/ 56507 w 66935"/>
                <a:gd name="connsiteY7" fmla="*/ 80658 h 105639"/>
                <a:gd name="connsiteX8" fmla="*/ 52744 w 66935"/>
                <a:gd name="connsiteY8" fmla="*/ 69540 h 105639"/>
                <a:gd name="connsiteX9" fmla="*/ 54351 w 66935"/>
                <a:gd name="connsiteY9" fmla="*/ 59360 h 105639"/>
                <a:gd name="connsiteX10" fmla="*/ 66936 w 66935"/>
                <a:gd name="connsiteY10" fmla="*/ 33107 h 10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35" h="105639">
                  <a:moveTo>
                    <a:pt x="66936" y="33107"/>
                  </a:moveTo>
                  <a:cubicBezTo>
                    <a:pt x="66728" y="14616"/>
                    <a:pt x="51573" y="-205"/>
                    <a:pt x="33091" y="2"/>
                  </a:cubicBezTo>
                  <a:cubicBezTo>
                    <a:pt x="14602" y="210"/>
                    <a:pt x="-212" y="15372"/>
                    <a:pt x="2" y="33864"/>
                  </a:cubicBezTo>
                  <a:cubicBezTo>
                    <a:pt x="110" y="43641"/>
                    <a:pt x="4488" y="52884"/>
                    <a:pt x="11978" y="59159"/>
                  </a:cubicBezTo>
                  <a:cubicBezTo>
                    <a:pt x="15124" y="61698"/>
                    <a:pt x="15867" y="66185"/>
                    <a:pt x="13718" y="69607"/>
                  </a:cubicBezTo>
                  <a:cubicBezTo>
                    <a:pt x="10934" y="73866"/>
                    <a:pt x="9642" y="78930"/>
                    <a:pt x="10037" y="84006"/>
                  </a:cubicBezTo>
                  <a:cubicBezTo>
                    <a:pt x="10961" y="96845"/>
                    <a:pt x="22113" y="106502"/>
                    <a:pt x="34945" y="105578"/>
                  </a:cubicBezTo>
                  <a:cubicBezTo>
                    <a:pt x="47778" y="104654"/>
                    <a:pt x="57430" y="93496"/>
                    <a:pt x="56507" y="80658"/>
                  </a:cubicBezTo>
                  <a:cubicBezTo>
                    <a:pt x="56219" y="76692"/>
                    <a:pt x="54927" y="72862"/>
                    <a:pt x="52744" y="69540"/>
                  </a:cubicBezTo>
                  <a:cubicBezTo>
                    <a:pt x="50596" y="66232"/>
                    <a:pt x="51292" y="61845"/>
                    <a:pt x="54351" y="59360"/>
                  </a:cubicBezTo>
                  <a:cubicBezTo>
                    <a:pt x="62330" y="52984"/>
                    <a:pt x="66963" y="43320"/>
                    <a:pt x="66936" y="33107"/>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83" name="Freeform 82">
              <a:extLst>
                <a:ext uri="{FF2B5EF4-FFF2-40B4-BE49-F238E27FC236}">
                  <a16:creationId xmlns:a16="http://schemas.microsoft.com/office/drawing/2014/main" id="{9C838CF3-B97B-42DF-E5E7-4CD16944FEC8}"/>
                </a:ext>
              </a:extLst>
            </p:cNvPr>
            <p:cNvSpPr/>
            <p:nvPr/>
          </p:nvSpPr>
          <p:spPr>
            <a:xfrm>
              <a:off x="3611813" y="4557810"/>
              <a:ext cx="74370" cy="113135"/>
            </a:xfrm>
            <a:custGeom>
              <a:avLst/>
              <a:gdLst>
                <a:gd name="connsiteX0" fmla="*/ 37018 w 74370"/>
                <a:gd name="connsiteY0" fmla="*/ 113130 h 113135"/>
                <a:gd name="connsiteX1" fmla="*/ 35143 w 74370"/>
                <a:gd name="connsiteY1" fmla="*/ 113130 h 113135"/>
                <a:gd name="connsiteX2" fmla="*/ 10951 w 74370"/>
                <a:gd name="connsiteY2" fmla="*/ 83984 h 113135"/>
                <a:gd name="connsiteX3" fmla="*/ 15061 w 74370"/>
                <a:gd name="connsiteY3" fmla="*/ 72009 h 113135"/>
                <a:gd name="connsiteX4" fmla="*/ 13924 w 74370"/>
                <a:gd name="connsiteY4" fmla="*/ 65981 h 113135"/>
                <a:gd name="connsiteX5" fmla="*/ 8093 w 74370"/>
                <a:gd name="connsiteY5" fmla="*/ 13930 h 113135"/>
                <a:gd name="connsiteX6" fmla="*/ 60119 w 74370"/>
                <a:gd name="connsiteY6" fmla="*/ 8097 h 113135"/>
                <a:gd name="connsiteX7" fmla="*/ 62522 w 74370"/>
                <a:gd name="connsiteY7" fmla="*/ 10193 h 113135"/>
                <a:gd name="connsiteX8" fmla="*/ 74370 w 74370"/>
                <a:gd name="connsiteY8" fmla="*/ 37317 h 113135"/>
                <a:gd name="connsiteX9" fmla="*/ 60514 w 74370"/>
                <a:gd name="connsiteY9" fmla="*/ 66182 h 113135"/>
                <a:gd name="connsiteX10" fmla="*/ 59643 w 74370"/>
                <a:gd name="connsiteY10" fmla="*/ 71942 h 113135"/>
                <a:gd name="connsiteX11" fmla="*/ 63995 w 74370"/>
                <a:gd name="connsiteY11" fmla="*/ 86542 h 113135"/>
                <a:gd name="connsiteX12" fmla="*/ 55560 w 74370"/>
                <a:gd name="connsiteY12" fmla="*/ 106031 h 113135"/>
                <a:gd name="connsiteX13" fmla="*/ 37018 w 74370"/>
                <a:gd name="connsiteY13" fmla="*/ 113130 h 113135"/>
                <a:gd name="connsiteX14" fmla="*/ 37018 w 74370"/>
                <a:gd name="connsiteY14" fmla="*/ 6911 h 113135"/>
                <a:gd name="connsiteX15" fmla="*/ 34675 w 74370"/>
                <a:gd name="connsiteY15" fmla="*/ 6911 h 113135"/>
                <a:gd name="connsiteX16" fmla="*/ 6955 w 74370"/>
                <a:gd name="connsiteY16" fmla="*/ 39648 h 113135"/>
                <a:gd name="connsiteX17" fmla="*/ 17806 w 74370"/>
                <a:gd name="connsiteY17" fmla="*/ 60490 h 113135"/>
                <a:gd name="connsiteX18" fmla="*/ 20283 w 74370"/>
                <a:gd name="connsiteY18" fmla="*/ 75290 h 113135"/>
                <a:gd name="connsiteX19" fmla="*/ 17137 w 74370"/>
                <a:gd name="connsiteY19" fmla="*/ 87680 h 113135"/>
                <a:gd name="connsiteX20" fmla="*/ 35612 w 74370"/>
                <a:gd name="connsiteY20" fmla="*/ 106098 h 113135"/>
                <a:gd name="connsiteX21" fmla="*/ 56772 w 74370"/>
                <a:gd name="connsiteY21" fmla="*/ 87145 h 113135"/>
                <a:gd name="connsiteX22" fmla="*/ 53686 w 74370"/>
                <a:gd name="connsiteY22" fmla="*/ 75290 h 113135"/>
                <a:gd name="connsiteX23" fmla="*/ 56029 w 74370"/>
                <a:gd name="connsiteY23" fmla="*/ 60623 h 113135"/>
                <a:gd name="connsiteX24" fmla="*/ 67342 w 74370"/>
                <a:gd name="connsiteY24" fmla="*/ 36982 h 113135"/>
                <a:gd name="connsiteX25" fmla="*/ 37018 w 74370"/>
                <a:gd name="connsiteY25" fmla="*/ 6643 h 11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370" h="113135">
                  <a:moveTo>
                    <a:pt x="37018" y="113130"/>
                  </a:moveTo>
                  <a:lnTo>
                    <a:pt x="35143" y="113130"/>
                  </a:lnTo>
                  <a:cubicBezTo>
                    <a:pt x="20417" y="111764"/>
                    <a:pt x="9586" y="98718"/>
                    <a:pt x="10951" y="83984"/>
                  </a:cubicBezTo>
                  <a:cubicBezTo>
                    <a:pt x="11340" y="79724"/>
                    <a:pt x="12752" y="75612"/>
                    <a:pt x="15061" y="72009"/>
                  </a:cubicBezTo>
                  <a:cubicBezTo>
                    <a:pt x="16260" y="70000"/>
                    <a:pt x="15771" y="67415"/>
                    <a:pt x="13924" y="65981"/>
                  </a:cubicBezTo>
                  <a:cubicBezTo>
                    <a:pt x="-2055" y="53216"/>
                    <a:pt x="-4666" y="29917"/>
                    <a:pt x="8093" y="13930"/>
                  </a:cubicBezTo>
                  <a:cubicBezTo>
                    <a:pt x="20845" y="-2056"/>
                    <a:pt x="44140" y="-4668"/>
                    <a:pt x="60119" y="8097"/>
                  </a:cubicBezTo>
                  <a:cubicBezTo>
                    <a:pt x="60949" y="8760"/>
                    <a:pt x="61752" y="9463"/>
                    <a:pt x="62522" y="10193"/>
                  </a:cubicBezTo>
                  <a:cubicBezTo>
                    <a:pt x="70046" y="17205"/>
                    <a:pt x="74337" y="27023"/>
                    <a:pt x="74370" y="37317"/>
                  </a:cubicBezTo>
                  <a:cubicBezTo>
                    <a:pt x="74390" y="48548"/>
                    <a:pt x="69290" y="59177"/>
                    <a:pt x="60514" y="66182"/>
                  </a:cubicBezTo>
                  <a:cubicBezTo>
                    <a:pt x="58820" y="67615"/>
                    <a:pt x="58452" y="70073"/>
                    <a:pt x="59643" y="71942"/>
                  </a:cubicBezTo>
                  <a:cubicBezTo>
                    <a:pt x="62509" y="76268"/>
                    <a:pt x="64028" y="81352"/>
                    <a:pt x="63995" y="86542"/>
                  </a:cubicBezTo>
                  <a:cubicBezTo>
                    <a:pt x="63988" y="93922"/>
                    <a:pt x="60936" y="100974"/>
                    <a:pt x="55560" y="106031"/>
                  </a:cubicBezTo>
                  <a:cubicBezTo>
                    <a:pt x="50540" y="110726"/>
                    <a:pt x="43886" y="113271"/>
                    <a:pt x="37018" y="113130"/>
                  </a:cubicBezTo>
                  <a:close/>
                  <a:moveTo>
                    <a:pt x="37018" y="6911"/>
                  </a:moveTo>
                  <a:lnTo>
                    <a:pt x="34675" y="6911"/>
                  </a:lnTo>
                  <a:cubicBezTo>
                    <a:pt x="17987" y="8291"/>
                    <a:pt x="5576" y="22951"/>
                    <a:pt x="6955" y="39648"/>
                  </a:cubicBezTo>
                  <a:cubicBezTo>
                    <a:pt x="7624" y="47772"/>
                    <a:pt x="11540" y="55286"/>
                    <a:pt x="17806" y="60490"/>
                  </a:cubicBezTo>
                  <a:cubicBezTo>
                    <a:pt x="22338" y="64039"/>
                    <a:pt x="23409" y="70461"/>
                    <a:pt x="20283" y="75290"/>
                  </a:cubicBezTo>
                  <a:cubicBezTo>
                    <a:pt x="17886" y="78954"/>
                    <a:pt x="16782" y="83314"/>
                    <a:pt x="17137" y="87680"/>
                  </a:cubicBezTo>
                  <a:cubicBezTo>
                    <a:pt x="17933" y="97532"/>
                    <a:pt x="25765" y="105341"/>
                    <a:pt x="35612" y="106098"/>
                  </a:cubicBezTo>
                  <a:cubicBezTo>
                    <a:pt x="46684" y="106707"/>
                    <a:pt x="56156" y="98222"/>
                    <a:pt x="56772" y="87145"/>
                  </a:cubicBezTo>
                  <a:cubicBezTo>
                    <a:pt x="56999" y="82965"/>
                    <a:pt x="55922" y="78827"/>
                    <a:pt x="53686" y="75290"/>
                  </a:cubicBezTo>
                  <a:cubicBezTo>
                    <a:pt x="50607" y="70522"/>
                    <a:pt x="51617" y="64200"/>
                    <a:pt x="56029" y="60623"/>
                  </a:cubicBezTo>
                  <a:cubicBezTo>
                    <a:pt x="63198" y="54877"/>
                    <a:pt x="67362" y="46177"/>
                    <a:pt x="67342" y="36982"/>
                  </a:cubicBezTo>
                  <a:cubicBezTo>
                    <a:pt x="67342" y="20225"/>
                    <a:pt x="53766" y="6643"/>
                    <a:pt x="37018" y="6643"/>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84" name="Freeform 83">
              <a:extLst>
                <a:ext uri="{FF2B5EF4-FFF2-40B4-BE49-F238E27FC236}">
                  <a16:creationId xmlns:a16="http://schemas.microsoft.com/office/drawing/2014/main" id="{EED871E7-2B36-0DEC-6380-D9A1CD65E84F}"/>
                </a:ext>
              </a:extLst>
            </p:cNvPr>
            <p:cNvSpPr/>
            <p:nvPr/>
          </p:nvSpPr>
          <p:spPr>
            <a:xfrm>
              <a:off x="3571314" y="4595127"/>
              <a:ext cx="18810" cy="97913"/>
            </a:xfrm>
            <a:custGeom>
              <a:avLst/>
              <a:gdLst>
                <a:gd name="connsiteX0" fmla="*/ 18810 w 18810"/>
                <a:gd name="connsiteY0" fmla="*/ 97914 h 97913"/>
                <a:gd name="connsiteX1" fmla="*/ 0 w 18810"/>
                <a:gd name="connsiteY1" fmla="*/ 97914 h 97913"/>
                <a:gd name="connsiteX2" fmla="*/ 3749 w 18810"/>
                <a:gd name="connsiteY2" fmla="*/ 0 h 97913"/>
                <a:gd name="connsiteX3" fmla="*/ 15061 w 18810"/>
                <a:gd name="connsiteY3" fmla="*/ 0 h 97913"/>
                <a:gd name="connsiteX4" fmla="*/ 18810 w 18810"/>
                <a:gd name="connsiteY4" fmla="*/ 97914 h 9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0" h="97913">
                  <a:moveTo>
                    <a:pt x="18810" y="97914"/>
                  </a:moveTo>
                  <a:lnTo>
                    <a:pt x="0" y="97914"/>
                  </a:lnTo>
                  <a:lnTo>
                    <a:pt x="3749" y="0"/>
                  </a:lnTo>
                  <a:lnTo>
                    <a:pt x="15061" y="0"/>
                  </a:lnTo>
                  <a:lnTo>
                    <a:pt x="18810" y="97914"/>
                  </a:ln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85" name="Freeform 84">
              <a:extLst>
                <a:ext uri="{FF2B5EF4-FFF2-40B4-BE49-F238E27FC236}">
                  <a16:creationId xmlns:a16="http://schemas.microsoft.com/office/drawing/2014/main" id="{BCAECA42-1CB2-E6F0-19DB-5A1C5526CF84}"/>
                </a:ext>
              </a:extLst>
            </p:cNvPr>
            <p:cNvSpPr/>
            <p:nvPr/>
          </p:nvSpPr>
          <p:spPr>
            <a:xfrm>
              <a:off x="3567967" y="4591779"/>
              <a:ext cx="25512" cy="104611"/>
            </a:xfrm>
            <a:custGeom>
              <a:avLst/>
              <a:gdLst>
                <a:gd name="connsiteX0" fmla="*/ 22157 w 25512"/>
                <a:gd name="connsiteY0" fmla="*/ 104611 h 104611"/>
                <a:gd name="connsiteX1" fmla="*/ 3347 w 25512"/>
                <a:gd name="connsiteY1" fmla="*/ 104611 h 104611"/>
                <a:gd name="connsiteX2" fmla="*/ 937 w 25512"/>
                <a:gd name="connsiteY2" fmla="*/ 103540 h 104611"/>
                <a:gd name="connsiteX3" fmla="*/ 0 w 25512"/>
                <a:gd name="connsiteY3" fmla="*/ 101129 h 104611"/>
                <a:gd name="connsiteX4" fmla="*/ 3749 w 25512"/>
                <a:gd name="connsiteY4" fmla="*/ 3215 h 104611"/>
                <a:gd name="connsiteX5" fmla="*/ 7096 w 25512"/>
                <a:gd name="connsiteY5" fmla="*/ 0 h 104611"/>
                <a:gd name="connsiteX6" fmla="*/ 18409 w 25512"/>
                <a:gd name="connsiteY6" fmla="*/ 0 h 104611"/>
                <a:gd name="connsiteX7" fmla="*/ 21756 w 25512"/>
                <a:gd name="connsiteY7" fmla="*/ 3215 h 104611"/>
                <a:gd name="connsiteX8" fmla="*/ 25504 w 25512"/>
                <a:gd name="connsiteY8" fmla="*/ 101129 h 104611"/>
                <a:gd name="connsiteX9" fmla="*/ 24567 w 25512"/>
                <a:gd name="connsiteY9" fmla="*/ 103540 h 104611"/>
                <a:gd name="connsiteX10" fmla="*/ 22157 w 25512"/>
                <a:gd name="connsiteY10" fmla="*/ 104611 h 104611"/>
                <a:gd name="connsiteX11" fmla="*/ 6828 w 25512"/>
                <a:gd name="connsiteY11" fmla="*/ 97914 h 104611"/>
                <a:gd name="connsiteX12" fmla="*/ 18676 w 25512"/>
                <a:gd name="connsiteY12" fmla="*/ 97914 h 104611"/>
                <a:gd name="connsiteX13" fmla="*/ 15196 w 25512"/>
                <a:gd name="connsiteY13" fmla="*/ 6697 h 104611"/>
                <a:gd name="connsiteX14" fmla="*/ 10309 w 25512"/>
                <a:gd name="connsiteY14" fmla="*/ 6697 h 10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12" h="104611">
                  <a:moveTo>
                    <a:pt x="22157" y="104611"/>
                  </a:moveTo>
                  <a:lnTo>
                    <a:pt x="3347" y="104611"/>
                  </a:lnTo>
                  <a:cubicBezTo>
                    <a:pt x="2437" y="104585"/>
                    <a:pt x="1567" y="104196"/>
                    <a:pt x="937" y="103540"/>
                  </a:cubicBezTo>
                  <a:cubicBezTo>
                    <a:pt x="328" y="102883"/>
                    <a:pt x="-7" y="102026"/>
                    <a:pt x="0" y="101129"/>
                  </a:cubicBezTo>
                  <a:lnTo>
                    <a:pt x="3749" y="3215"/>
                  </a:lnTo>
                  <a:cubicBezTo>
                    <a:pt x="3822" y="1420"/>
                    <a:pt x="5302" y="0"/>
                    <a:pt x="7096" y="0"/>
                  </a:cubicBezTo>
                  <a:lnTo>
                    <a:pt x="18409" y="0"/>
                  </a:lnTo>
                  <a:cubicBezTo>
                    <a:pt x="20209" y="0"/>
                    <a:pt x="21682" y="1420"/>
                    <a:pt x="21756" y="3215"/>
                  </a:cubicBezTo>
                  <a:lnTo>
                    <a:pt x="25504" y="101129"/>
                  </a:lnTo>
                  <a:cubicBezTo>
                    <a:pt x="25571" y="102033"/>
                    <a:pt x="25223" y="102917"/>
                    <a:pt x="24567" y="103540"/>
                  </a:cubicBezTo>
                  <a:cubicBezTo>
                    <a:pt x="23951" y="104223"/>
                    <a:pt x="23074" y="104618"/>
                    <a:pt x="22157" y="104611"/>
                  </a:cubicBezTo>
                  <a:close/>
                  <a:moveTo>
                    <a:pt x="6828" y="97914"/>
                  </a:moveTo>
                  <a:lnTo>
                    <a:pt x="18676" y="97914"/>
                  </a:lnTo>
                  <a:lnTo>
                    <a:pt x="15196" y="6697"/>
                  </a:lnTo>
                  <a:lnTo>
                    <a:pt x="10309"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86" name="Freeform 85">
              <a:extLst>
                <a:ext uri="{FF2B5EF4-FFF2-40B4-BE49-F238E27FC236}">
                  <a16:creationId xmlns:a16="http://schemas.microsoft.com/office/drawing/2014/main" id="{1C3F4D53-7713-21A8-22B1-9BD251C48BB8}"/>
                </a:ext>
              </a:extLst>
            </p:cNvPr>
            <p:cNvSpPr/>
            <p:nvPr/>
          </p:nvSpPr>
          <p:spPr>
            <a:xfrm>
              <a:off x="3548224" y="4511322"/>
              <a:ext cx="66938" cy="105646"/>
            </a:xfrm>
            <a:custGeom>
              <a:avLst/>
              <a:gdLst>
                <a:gd name="connsiteX0" fmla="*/ 66936 w 66938"/>
                <a:gd name="connsiteY0" fmla="*/ 33107 h 105646"/>
                <a:gd name="connsiteX1" fmla="*/ 33091 w 66938"/>
                <a:gd name="connsiteY1" fmla="*/ 2 h 105646"/>
                <a:gd name="connsiteX2" fmla="*/ 2 w 66938"/>
                <a:gd name="connsiteY2" fmla="*/ 33864 h 105646"/>
                <a:gd name="connsiteX3" fmla="*/ 11978 w 66938"/>
                <a:gd name="connsiteY3" fmla="*/ 59159 h 105646"/>
                <a:gd name="connsiteX4" fmla="*/ 13785 w 66938"/>
                <a:gd name="connsiteY4" fmla="*/ 69607 h 105646"/>
                <a:gd name="connsiteX5" fmla="*/ 20419 w 66938"/>
                <a:gd name="connsiteY5" fmla="*/ 101794 h 105646"/>
                <a:gd name="connsiteX6" fmla="*/ 31658 w 66938"/>
                <a:gd name="connsiteY6" fmla="*/ 105571 h 105646"/>
                <a:gd name="connsiteX7" fmla="*/ 56801 w 66938"/>
                <a:gd name="connsiteY7" fmla="*/ 84127 h 105646"/>
                <a:gd name="connsiteX8" fmla="*/ 53146 w 66938"/>
                <a:gd name="connsiteY8" fmla="*/ 69607 h 105646"/>
                <a:gd name="connsiteX9" fmla="*/ 54686 w 66938"/>
                <a:gd name="connsiteY9" fmla="*/ 59427 h 105646"/>
                <a:gd name="connsiteX10" fmla="*/ 66936 w 66938"/>
                <a:gd name="connsiteY10" fmla="*/ 33107 h 10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38" h="105646">
                  <a:moveTo>
                    <a:pt x="66936" y="33107"/>
                  </a:moveTo>
                  <a:cubicBezTo>
                    <a:pt x="66728" y="14616"/>
                    <a:pt x="51573" y="-205"/>
                    <a:pt x="33091" y="2"/>
                  </a:cubicBezTo>
                  <a:cubicBezTo>
                    <a:pt x="14602" y="210"/>
                    <a:pt x="-212" y="15372"/>
                    <a:pt x="2" y="33864"/>
                  </a:cubicBezTo>
                  <a:cubicBezTo>
                    <a:pt x="110" y="43641"/>
                    <a:pt x="4488" y="52884"/>
                    <a:pt x="11978" y="59159"/>
                  </a:cubicBezTo>
                  <a:cubicBezTo>
                    <a:pt x="15171" y="61657"/>
                    <a:pt x="15954" y="66178"/>
                    <a:pt x="13785" y="69607"/>
                  </a:cubicBezTo>
                  <a:cubicBezTo>
                    <a:pt x="6737" y="80329"/>
                    <a:pt x="9702" y="94742"/>
                    <a:pt x="20419" y="101794"/>
                  </a:cubicBezTo>
                  <a:cubicBezTo>
                    <a:pt x="23779" y="104004"/>
                    <a:pt x="27649" y="105303"/>
                    <a:pt x="31658" y="105571"/>
                  </a:cubicBezTo>
                  <a:cubicBezTo>
                    <a:pt x="44518" y="106596"/>
                    <a:pt x="55777" y="96992"/>
                    <a:pt x="56801" y="84127"/>
                  </a:cubicBezTo>
                  <a:cubicBezTo>
                    <a:pt x="57203" y="79017"/>
                    <a:pt x="55924" y="73913"/>
                    <a:pt x="53146" y="69607"/>
                  </a:cubicBezTo>
                  <a:cubicBezTo>
                    <a:pt x="50984" y="66318"/>
                    <a:pt x="51647" y="61925"/>
                    <a:pt x="54686" y="59427"/>
                  </a:cubicBezTo>
                  <a:cubicBezTo>
                    <a:pt x="62558" y="52971"/>
                    <a:pt x="67063" y="43287"/>
                    <a:pt x="66936" y="33107"/>
                  </a:cubicBezTo>
                  <a:close/>
                </a:path>
              </a:pathLst>
            </a:custGeom>
            <a:solidFill>
              <a:srgbClr val="74BF4B"/>
            </a:solidFill>
            <a:ln w="6694" cap="flat">
              <a:noFill/>
              <a:prstDash val="solid"/>
              <a:miter/>
            </a:ln>
          </p:spPr>
          <p:txBody>
            <a:bodyPr rtlCol="0" anchor="ctr"/>
            <a:lstStyle/>
            <a:p>
              <a:pPr defTabSz="609376"/>
              <a:endParaRPr lang="en-US" sz="1799">
                <a:solidFill>
                  <a:srgbClr val="FFFFFF"/>
                </a:solidFill>
              </a:endParaRPr>
            </a:p>
          </p:txBody>
        </p:sp>
        <p:sp>
          <p:nvSpPr>
            <p:cNvPr id="87" name="Freeform 86">
              <a:extLst>
                <a:ext uri="{FF2B5EF4-FFF2-40B4-BE49-F238E27FC236}">
                  <a16:creationId xmlns:a16="http://schemas.microsoft.com/office/drawing/2014/main" id="{8883EFF6-418C-04B6-FEAA-81EC14B5FF1C}"/>
                </a:ext>
              </a:extLst>
            </p:cNvPr>
            <p:cNvSpPr/>
            <p:nvPr/>
          </p:nvSpPr>
          <p:spPr>
            <a:xfrm>
              <a:off x="3544203" y="4507449"/>
              <a:ext cx="74038" cy="112860"/>
            </a:xfrm>
            <a:custGeom>
              <a:avLst/>
              <a:gdLst>
                <a:gd name="connsiteX0" fmla="*/ 37085 w 74038"/>
                <a:gd name="connsiteY0" fmla="*/ 112860 h 112860"/>
                <a:gd name="connsiteX1" fmla="*/ 35144 w 74038"/>
                <a:gd name="connsiteY1" fmla="*/ 112860 h 112860"/>
                <a:gd name="connsiteX2" fmla="*/ 10443 w 74038"/>
                <a:gd name="connsiteY2" fmla="*/ 88214 h 112860"/>
                <a:gd name="connsiteX3" fmla="*/ 14727 w 74038"/>
                <a:gd name="connsiteY3" fmla="*/ 71739 h 112860"/>
                <a:gd name="connsiteX4" fmla="*/ 13589 w 74038"/>
                <a:gd name="connsiteY4" fmla="*/ 65711 h 112860"/>
                <a:gd name="connsiteX5" fmla="*/ 8361 w 74038"/>
                <a:gd name="connsiteY5" fmla="*/ 13600 h 112860"/>
                <a:gd name="connsiteX6" fmla="*/ 60447 w 74038"/>
                <a:gd name="connsiteY6" fmla="*/ 8362 h 112860"/>
                <a:gd name="connsiteX7" fmla="*/ 65675 w 74038"/>
                <a:gd name="connsiteY7" fmla="*/ 60481 h 112860"/>
                <a:gd name="connsiteX8" fmla="*/ 60447 w 74038"/>
                <a:gd name="connsiteY8" fmla="*/ 65711 h 112860"/>
                <a:gd name="connsiteX9" fmla="*/ 59510 w 74038"/>
                <a:gd name="connsiteY9" fmla="*/ 71471 h 112860"/>
                <a:gd name="connsiteX10" fmla="*/ 63861 w 74038"/>
                <a:gd name="connsiteY10" fmla="*/ 86071 h 112860"/>
                <a:gd name="connsiteX11" fmla="*/ 55426 w 74038"/>
                <a:gd name="connsiteY11" fmla="*/ 105560 h 112860"/>
                <a:gd name="connsiteX12" fmla="*/ 37085 w 74038"/>
                <a:gd name="connsiteY12" fmla="*/ 112860 h 112860"/>
                <a:gd name="connsiteX13" fmla="*/ 37085 w 74038"/>
                <a:gd name="connsiteY13" fmla="*/ 6507 h 112860"/>
                <a:gd name="connsiteX14" fmla="*/ 34675 w 74038"/>
                <a:gd name="connsiteY14" fmla="*/ 6507 h 112860"/>
                <a:gd name="connsiteX15" fmla="*/ 7022 w 74038"/>
                <a:gd name="connsiteY15" fmla="*/ 39297 h 112860"/>
                <a:gd name="connsiteX16" fmla="*/ 17873 w 74038"/>
                <a:gd name="connsiteY16" fmla="*/ 60085 h 112860"/>
                <a:gd name="connsiteX17" fmla="*/ 20350 w 74038"/>
                <a:gd name="connsiteY17" fmla="*/ 74887 h 112860"/>
                <a:gd name="connsiteX18" fmla="*/ 25986 w 74038"/>
                <a:gd name="connsiteY18" fmla="*/ 102734 h 112860"/>
                <a:gd name="connsiteX19" fmla="*/ 53820 w 74038"/>
                <a:gd name="connsiteY19" fmla="*/ 97101 h 112860"/>
                <a:gd name="connsiteX20" fmla="*/ 53820 w 74038"/>
                <a:gd name="connsiteY20" fmla="*/ 74887 h 112860"/>
                <a:gd name="connsiteX21" fmla="*/ 56096 w 74038"/>
                <a:gd name="connsiteY21" fmla="*/ 60220 h 112860"/>
                <a:gd name="connsiteX22" fmla="*/ 67409 w 74038"/>
                <a:gd name="connsiteY22" fmla="*/ 36578 h 112860"/>
                <a:gd name="connsiteX23" fmla="*/ 57703 w 74038"/>
                <a:gd name="connsiteY23" fmla="*/ 14343 h 112860"/>
                <a:gd name="connsiteX24" fmla="*/ 37085 w 74038"/>
                <a:gd name="connsiteY24" fmla="*/ 6507 h 11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038" h="112860">
                  <a:moveTo>
                    <a:pt x="37085" y="112860"/>
                  </a:moveTo>
                  <a:lnTo>
                    <a:pt x="35144" y="112860"/>
                  </a:lnTo>
                  <a:cubicBezTo>
                    <a:pt x="21956" y="111875"/>
                    <a:pt x="11467" y="101407"/>
                    <a:pt x="10443" y="88214"/>
                  </a:cubicBezTo>
                  <a:cubicBezTo>
                    <a:pt x="10041" y="82401"/>
                    <a:pt x="11547" y="76621"/>
                    <a:pt x="14727" y="71739"/>
                  </a:cubicBezTo>
                  <a:cubicBezTo>
                    <a:pt x="15925" y="69730"/>
                    <a:pt x="15437" y="67144"/>
                    <a:pt x="13589" y="65711"/>
                  </a:cubicBezTo>
                  <a:cubicBezTo>
                    <a:pt x="-2242" y="52765"/>
                    <a:pt x="-4578" y="29432"/>
                    <a:pt x="8361" y="13600"/>
                  </a:cubicBezTo>
                  <a:cubicBezTo>
                    <a:pt x="21301" y="-2240"/>
                    <a:pt x="44616" y="-4583"/>
                    <a:pt x="60447" y="8362"/>
                  </a:cubicBezTo>
                  <a:cubicBezTo>
                    <a:pt x="76278" y="21308"/>
                    <a:pt x="78621" y="44641"/>
                    <a:pt x="65675" y="60481"/>
                  </a:cubicBezTo>
                  <a:cubicBezTo>
                    <a:pt x="64115" y="62389"/>
                    <a:pt x="62361" y="64144"/>
                    <a:pt x="60447" y="65711"/>
                  </a:cubicBezTo>
                  <a:cubicBezTo>
                    <a:pt x="58706" y="67104"/>
                    <a:pt x="58298" y="69595"/>
                    <a:pt x="59510" y="71471"/>
                  </a:cubicBezTo>
                  <a:cubicBezTo>
                    <a:pt x="62368" y="75797"/>
                    <a:pt x="63888" y="80880"/>
                    <a:pt x="63861" y="86071"/>
                  </a:cubicBezTo>
                  <a:cubicBezTo>
                    <a:pt x="63854" y="93451"/>
                    <a:pt x="60802" y="100503"/>
                    <a:pt x="55426" y="105560"/>
                  </a:cubicBezTo>
                  <a:cubicBezTo>
                    <a:pt x="50493" y="110281"/>
                    <a:pt x="43913" y="112900"/>
                    <a:pt x="37085" y="112860"/>
                  </a:cubicBezTo>
                  <a:close/>
                  <a:moveTo>
                    <a:pt x="37085" y="6507"/>
                  </a:moveTo>
                  <a:lnTo>
                    <a:pt x="34675" y="6507"/>
                  </a:lnTo>
                  <a:cubicBezTo>
                    <a:pt x="17987" y="7920"/>
                    <a:pt x="5610" y="22607"/>
                    <a:pt x="7022" y="39297"/>
                  </a:cubicBezTo>
                  <a:cubicBezTo>
                    <a:pt x="7705" y="47401"/>
                    <a:pt x="11614" y="54895"/>
                    <a:pt x="17873" y="60085"/>
                  </a:cubicBezTo>
                  <a:cubicBezTo>
                    <a:pt x="22345" y="63668"/>
                    <a:pt x="23416" y="70044"/>
                    <a:pt x="20350" y="74887"/>
                  </a:cubicBezTo>
                  <a:cubicBezTo>
                    <a:pt x="14218" y="84135"/>
                    <a:pt x="16742" y="96599"/>
                    <a:pt x="25986" y="102734"/>
                  </a:cubicBezTo>
                  <a:cubicBezTo>
                    <a:pt x="35224" y="108868"/>
                    <a:pt x="47688" y="106343"/>
                    <a:pt x="53820" y="97101"/>
                  </a:cubicBezTo>
                  <a:cubicBezTo>
                    <a:pt x="58285" y="90370"/>
                    <a:pt x="58285" y="81617"/>
                    <a:pt x="53820" y="74887"/>
                  </a:cubicBezTo>
                  <a:cubicBezTo>
                    <a:pt x="50761" y="70125"/>
                    <a:pt x="51738" y="63829"/>
                    <a:pt x="56096" y="60220"/>
                  </a:cubicBezTo>
                  <a:cubicBezTo>
                    <a:pt x="63292" y="54493"/>
                    <a:pt x="67462" y="45780"/>
                    <a:pt x="67409" y="36578"/>
                  </a:cubicBezTo>
                  <a:cubicBezTo>
                    <a:pt x="67375" y="28146"/>
                    <a:pt x="63861" y="20103"/>
                    <a:pt x="57703" y="14343"/>
                  </a:cubicBezTo>
                  <a:cubicBezTo>
                    <a:pt x="52073" y="9206"/>
                    <a:pt x="44703" y="6407"/>
                    <a:pt x="37085" y="6507"/>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88" name="Freeform 87">
              <a:extLst>
                <a:ext uri="{FF2B5EF4-FFF2-40B4-BE49-F238E27FC236}">
                  <a16:creationId xmlns:a16="http://schemas.microsoft.com/office/drawing/2014/main" id="{7CD3A54F-ED7F-EB32-A48C-A5CCDEB3FBBA}"/>
                </a:ext>
              </a:extLst>
            </p:cNvPr>
            <p:cNvSpPr/>
            <p:nvPr/>
          </p:nvSpPr>
          <p:spPr>
            <a:xfrm>
              <a:off x="3656064" y="4589137"/>
              <a:ext cx="66936" cy="105579"/>
            </a:xfrm>
            <a:custGeom>
              <a:avLst/>
              <a:gdLst>
                <a:gd name="connsiteX0" fmla="*/ 66936 w 66936"/>
                <a:gd name="connsiteY0" fmla="*/ 33047 h 105579"/>
                <a:gd name="connsiteX1" fmla="*/ 33031 w 66936"/>
                <a:gd name="connsiteY1" fmla="*/ 3 h 105579"/>
                <a:gd name="connsiteX2" fmla="*/ 3 w 66936"/>
                <a:gd name="connsiteY2" fmla="*/ 33918 h 105579"/>
                <a:gd name="connsiteX3" fmla="*/ 11911 w 66936"/>
                <a:gd name="connsiteY3" fmla="*/ 59099 h 105579"/>
                <a:gd name="connsiteX4" fmla="*/ 13719 w 66936"/>
                <a:gd name="connsiteY4" fmla="*/ 69547 h 105579"/>
                <a:gd name="connsiteX5" fmla="*/ 10037 w 66936"/>
                <a:gd name="connsiteY5" fmla="*/ 83946 h 105579"/>
                <a:gd name="connsiteX6" fmla="*/ 34945 w 66936"/>
                <a:gd name="connsiteY6" fmla="*/ 105518 h 105579"/>
                <a:gd name="connsiteX7" fmla="*/ 56507 w 66936"/>
                <a:gd name="connsiteY7" fmla="*/ 80598 h 105579"/>
                <a:gd name="connsiteX8" fmla="*/ 52745 w 66936"/>
                <a:gd name="connsiteY8" fmla="*/ 69480 h 105579"/>
                <a:gd name="connsiteX9" fmla="*/ 54351 w 66936"/>
                <a:gd name="connsiteY9" fmla="*/ 59301 h 105579"/>
                <a:gd name="connsiteX10" fmla="*/ 66936 w 66936"/>
                <a:gd name="connsiteY10" fmla="*/ 33047 h 10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36" h="105579">
                  <a:moveTo>
                    <a:pt x="66936" y="33047"/>
                  </a:moveTo>
                  <a:cubicBezTo>
                    <a:pt x="66695" y="14556"/>
                    <a:pt x="51513" y="-238"/>
                    <a:pt x="33031" y="3"/>
                  </a:cubicBezTo>
                  <a:cubicBezTo>
                    <a:pt x="14549" y="244"/>
                    <a:pt x="-238" y="15427"/>
                    <a:pt x="3" y="33918"/>
                  </a:cubicBezTo>
                  <a:cubicBezTo>
                    <a:pt x="130" y="43649"/>
                    <a:pt x="4474" y="52837"/>
                    <a:pt x="11911" y="59099"/>
                  </a:cubicBezTo>
                  <a:cubicBezTo>
                    <a:pt x="15104" y="61604"/>
                    <a:pt x="15888" y="66118"/>
                    <a:pt x="13719" y="69547"/>
                  </a:cubicBezTo>
                  <a:cubicBezTo>
                    <a:pt x="10927" y="73807"/>
                    <a:pt x="9629" y="78870"/>
                    <a:pt x="10037" y="83946"/>
                  </a:cubicBezTo>
                  <a:cubicBezTo>
                    <a:pt x="10961" y="96785"/>
                    <a:pt x="22113" y="106443"/>
                    <a:pt x="34945" y="105518"/>
                  </a:cubicBezTo>
                  <a:cubicBezTo>
                    <a:pt x="47778" y="104594"/>
                    <a:pt x="57431" y="93436"/>
                    <a:pt x="56507" y="80598"/>
                  </a:cubicBezTo>
                  <a:cubicBezTo>
                    <a:pt x="56219" y="76633"/>
                    <a:pt x="54927" y="72802"/>
                    <a:pt x="52745" y="69480"/>
                  </a:cubicBezTo>
                  <a:cubicBezTo>
                    <a:pt x="50596" y="66178"/>
                    <a:pt x="51292" y="61785"/>
                    <a:pt x="54351" y="59301"/>
                  </a:cubicBezTo>
                  <a:cubicBezTo>
                    <a:pt x="62331" y="52925"/>
                    <a:pt x="66963" y="43260"/>
                    <a:pt x="66936" y="33047"/>
                  </a:cubicBezTo>
                  <a:close/>
                </a:path>
              </a:pathLst>
            </a:custGeom>
            <a:solidFill>
              <a:srgbClr val="FBAB2C"/>
            </a:solidFill>
            <a:ln w="6694" cap="flat">
              <a:noFill/>
              <a:prstDash val="solid"/>
              <a:miter/>
            </a:ln>
          </p:spPr>
          <p:txBody>
            <a:bodyPr rtlCol="0" anchor="ctr"/>
            <a:lstStyle/>
            <a:p>
              <a:pPr defTabSz="609376"/>
              <a:endParaRPr lang="en-US" sz="1799">
                <a:solidFill>
                  <a:srgbClr val="FFFFFF"/>
                </a:solidFill>
              </a:endParaRPr>
            </a:p>
          </p:txBody>
        </p:sp>
        <p:sp>
          <p:nvSpPr>
            <p:cNvPr id="89" name="Freeform 88">
              <a:extLst>
                <a:ext uri="{FF2B5EF4-FFF2-40B4-BE49-F238E27FC236}">
                  <a16:creationId xmlns:a16="http://schemas.microsoft.com/office/drawing/2014/main" id="{AC8D2E3F-23EB-6F27-DC98-B3FD1738926E}"/>
                </a:ext>
              </a:extLst>
            </p:cNvPr>
            <p:cNvSpPr/>
            <p:nvPr/>
          </p:nvSpPr>
          <p:spPr>
            <a:xfrm>
              <a:off x="3651977" y="4584934"/>
              <a:ext cx="74371" cy="113130"/>
            </a:xfrm>
            <a:custGeom>
              <a:avLst/>
              <a:gdLst>
                <a:gd name="connsiteX0" fmla="*/ 37353 w 74371"/>
                <a:gd name="connsiteY0" fmla="*/ 113130 h 113130"/>
                <a:gd name="connsiteX1" fmla="*/ 35478 w 74371"/>
                <a:gd name="connsiteY1" fmla="*/ 113130 h 113130"/>
                <a:gd name="connsiteX2" fmla="*/ 10824 w 74371"/>
                <a:gd name="connsiteY2" fmla="*/ 84372 h 113130"/>
                <a:gd name="connsiteX3" fmla="*/ 14994 w 74371"/>
                <a:gd name="connsiteY3" fmla="*/ 71942 h 113130"/>
                <a:gd name="connsiteX4" fmla="*/ 13924 w 74371"/>
                <a:gd name="connsiteY4" fmla="*/ 65981 h 113130"/>
                <a:gd name="connsiteX5" fmla="*/ 8093 w 74371"/>
                <a:gd name="connsiteY5" fmla="*/ 13930 h 113130"/>
                <a:gd name="connsiteX6" fmla="*/ 60119 w 74371"/>
                <a:gd name="connsiteY6" fmla="*/ 8097 h 113130"/>
                <a:gd name="connsiteX7" fmla="*/ 62522 w 74371"/>
                <a:gd name="connsiteY7" fmla="*/ 10193 h 113130"/>
                <a:gd name="connsiteX8" fmla="*/ 64537 w 74371"/>
                <a:gd name="connsiteY8" fmla="*/ 62439 h 113130"/>
                <a:gd name="connsiteX9" fmla="*/ 60514 w 74371"/>
                <a:gd name="connsiteY9" fmla="*/ 66182 h 113130"/>
                <a:gd name="connsiteX10" fmla="*/ 59643 w 74371"/>
                <a:gd name="connsiteY10" fmla="*/ 71942 h 113130"/>
                <a:gd name="connsiteX11" fmla="*/ 55493 w 74371"/>
                <a:gd name="connsiteY11" fmla="*/ 106031 h 113130"/>
                <a:gd name="connsiteX12" fmla="*/ 37353 w 74371"/>
                <a:gd name="connsiteY12" fmla="*/ 113130 h 113130"/>
                <a:gd name="connsiteX13" fmla="*/ 37353 w 74371"/>
                <a:gd name="connsiteY13" fmla="*/ 6911 h 113130"/>
                <a:gd name="connsiteX14" fmla="*/ 35009 w 74371"/>
                <a:gd name="connsiteY14" fmla="*/ 6911 h 113130"/>
                <a:gd name="connsiteX15" fmla="*/ 7096 w 74371"/>
                <a:gd name="connsiteY15" fmla="*/ 35576 h 113130"/>
                <a:gd name="connsiteX16" fmla="*/ 18141 w 74371"/>
                <a:gd name="connsiteY16" fmla="*/ 60624 h 113130"/>
                <a:gd name="connsiteX17" fmla="*/ 20618 w 74371"/>
                <a:gd name="connsiteY17" fmla="*/ 75491 h 113130"/>
                <a:gd name="connsiteX18" fmla="*/ 26782 w 74371"/>
                <a:gd name="connsiteY18" fmla="*/ 103232 h 113130"/>
                <a:gd name="connsiteX19" fmla="*/ 35880 w 74371"/>
                <a:gd name="connsiteY19" fmla="*/ 106299 h 113130"/>
                <a:gd name="connsiteX20" fmla="*/ 57254 w 74371"/>
                <a:gd name="connsiteY20" fmla="*/ 87593 h 113130"/>
                <a:gd name="connsiteX21" fmla="*/ 57301 w 74371"/>
                <a:gd name="connsiteY21" fmla="*/ 86207 h 113130"/>
                <a:gd name="connsiteX22" fmla="*/ 54021 w 74371"/>
                <a:gd name="connsiteY22" fmla="*/ 75224 h 113130"/>
                <a:gd name="connsiteX23" fmla="*/ 56296 w 74371"/>
                <a:gd name="connsiteY23" fmla="*/ 60624 h 113130"/>
                <a:gd name="connsiteX24" fmla="*/ 60922 w 74371"/>
                <a:gd name="connsiteY24" fmla="*/ 17969 h 113130"/>
                <a:gd name="connsiteX25" fmla="*/ 37353 w 74371"/>
                <a:gd name="connsiteY25" fmla="*/ 6644 h 11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371" h="113130">
                  <a:moveTo>
                    <a:pt x="37353" y="113130"/>
                  </a:moveTo>
                  <a:lnTo>
                    <a:pt x="35478" y="113130"/>
                  </a:lnTo>
                  <a:cubicBezTo>
                    <a:pt x="20731" y="111998"/>
                    <a:pt x="9693" y="99126"/>
                    <a:pt x="10824" y="84372"/>
                  </a:cubicBezTo>
                  <a:cubicBezTo>
                    <a:pt x="11166" y="79945"/>
                    <a:pt x="12598" y="75679"/>
                    <a:pt x="14994" y="71942"/>
                  </a:cubicBezTo>
                  <a:cubicBezTo>
                    <a:pt x="16266" y="69986"/>
                    <a:pt x="15798" y="67374"/>
                    <a:pt x="13924" y="65981"/>
                  </a:cubicBezTo>
                  <a:cubicBezTo>
                    <a:pt x="-2055" y="53216"/>
                    <a:pt x="-4666" y="29917"/>
                    <a:pt x="8093" y="13930"/>
                  </a:cubicBezTo>
                  <a:cubicBezTo>
                    <a:pt x="20845" y="-2056"/>
                    <a:pt x="44140" y="-4668"/>
                    <a:pt x="60119" y="8097"/>
                  </a:cubicBezTo>
                  <a:cubicBezTo>
                    <a:pt x="60949" y="8760"/>
                    <a:pt x="61752" y="9456"/>
                    <a:pt x="62522" y="10193"/>
                  </a:cubicBezTo>
                  <a:cubicBezTo>
                    <a:pt x="77497" y="24063"/>
                    <a:pt x="78400" y="47450"/>
                    <a:pt x="64537" y="62439"/>
                  </a:cubicBezTo>
                  <a:cubicBezTo>
                    <a:pt x="63292" y="63785"/>
                    <a:pt x="61946" y="65037"/>
                    <a:pt x="60514" y="66182"/>
                  </a:cubicBezTo>
                  <a:cubicBezTo>
                    <a:pt x="58793" y="67595"/>
                    <a:pt x="58418" y="70080"/>
                    <a:pt x="59643" y="71942"/>
                  </a:cubicBezTo>
                  <a:cubicBezTo>
                    <a:pt x="66679" y="82812"/>
                    <a:pt x="64932" y="97164"/>
                    <a:pt x="55493" y="106031"/>
                  </a:cubicBezTo>
                  <a:cubicBezTo>
                    <a:pt x="50587" y="110646"/>
                    <a:pt x="44087" y="113184"/>
                    <a:pt x="37353" y="113130"/>
                  </a:cubicBezTo>
                  <a:close/>
                  <a:moveTo>
                    <a:pt x="37353" y="6911"/>
                  </a:moveTo>
                  <a:lnTo>
                    <a:pt x="35009" y="6911"/>
                  </a:lnTo>
                  <a:cubicBezTo>
                    <a:pt x="19821" y="8070"/>
                    <a:pt x="7859" y="20353"/>
                    <a:pt x="7096" y="35576"/>
                  </a:cubicBezTo>
                  <a:cubicBezTo>
                    <a:pt x="6513" y="45220"/>
                    <a:pt x="10623" y="54556"/>
                    <a:pt x="18141" y="60624"/>
                  </a:cubicBezTo>
                  <a:cubicBezTo>
                    <a:pt x="22652" y="64213"/>
                    <a:pt x="23724" y="70636"/>
                    <a:pt x="20618" y="75491"/>
                  </a:cubicBezTo>
                  <a:cubicBezTo>
                    <a:pt x="14666" y="84854"/>
                    <a:pt x="17425" y="97271"/>
                    <a:pt x="26782" y="103232"/>
                  </a:cubicBezTo>
                  <a:cubicBezTo>
                    <a:pt x="29520" y="104973"/>
                    <a:pt x="32640" y="106024"/>
                    <a:pt x="35880" y="106299"/>
                  </a:cubicBezTo>
                  <a:cubicBezTo>
                    <a:pt x="46945" y="107042"/>
                    <a:pt x="56517" y="98664"/>
                    <a:pt x="57254" y="87593"/>
                  </a:cubicBezTo>
                  <a:cubicBezTo>
                    <a:pt x="57287" y="87131"/>
                    <a:pt x="57301" y="86669"/>
                    <a:pt x="57301" y="86207"/>
                  </a:cubicBezTo>
                  <a:cubicBezTo>
                    <a:pt x="57294" y="82303"/>
                    <a:pt x="56156" y="78492"/>
                    <a:pt x="54021" y="75224"/>
                  </a:cubicBezTo>
                  <a:cubicBezTo>
                    <a:pt x="50935" y="70488"/>
                    <a:pt x="51918" y="64193"/>
                    <a:pt x="56296" y="60624"/>
                  </a:cubicBezTo>
                  <a:cubicBezTo>
                    <a:pt x="69350" y="50122"/>
                    <a:pt x="71418" y="31028"/>
                    <a:pt x="60922" y="17969"/>
                  </a:cubicBezTo>
                  <a:cubicBezTo>
                    <a:pt x="55178" y="10823"/>
                    <a:pt x="46516" y="6664"/>
                    <a:pt x="37353" y="6644"/>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90" name="Freeform 89">
              <a:extLst>
                <a:ext uri="{FF2B5EF4-FFF2-40B4-BE49-F238E27FC236}">
                  <a16:creationId xmlns:a16="http://schemas.microsoft.com/office/drawing/2014/main" id="{D26C6B75-3A41-7E9E-9780-C3D7D7BC40CA}"/>
                </a:ext>
              </a:extLst>
            </p:cNvPr>
            <p:cNvSpPr/>
            <p:nvPr/>
          </p:nvSpPr>
          <p:spPr>
            <a:xfrm>
              <a:off x="4131133" y="4632297"/>
              <a:ext cx="18810" cy="97847"/>
            </a:xfrm>
            <a:custGeom>
              <a:avLst/>
              <a:gdLst>
                <a:gd name="connsiteX0" fmla="*/ 18810 w 18810"/>
                <a:gd name="connsiteY0" fmla="*/ 97847 h 97847"/>
                <a:gd name="connsiteX1" fmla="*/ 0 w 18810"/>
                <a:gd name="connsiteY1" fmla="*/ 97847 h 97847"/>
                <a:gd name="connsiteX2" fmla="*/ 3816 w 18810"/>
                <a:gd name="connsiteY2" fmla="*/ 0 h 97847"/>
                <a:gd name="connsiteX3" fmla="*/ 15061 w 18810"/>
                <a:gd name="connsiteY3" fmla="*/ 0 h 97847"/>
                <a:gd name="connsiteX4" fmla="*/ 18810 w 18810"/>
                <a:gd name="connsiteY4" fmla="*/ 97847 h 9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0" h="97847">
                  <a:moveTo>
                    <a:pt x="18810" y="97847"/>
                  </a:moveTo>
                  <a:lnTo>
                    <a:pt x="0" y="97847"/>
                  </a:lnTo>
                  <a:lnTo>
                    <a:pt x="3816" y="0"/>
                  </a:lnTo>
                  <a:lnTo>
                    <a:pt x="15061" y="0"/>
                  </a:lnTo>
                  <a:lnTo>
                    <a:pt x="18810" y="97847"/>
                  </a:ln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91" name="Freeform 90">
              <a:extLst>
                <a:ext uri="{FF2B5EF4-FFF2-40B4-BE49-F238E27FC236}">
                  <a16:creationId xmlns:a16="http://schemas.microsoft.com/office/drawing/2014/main" id="{1D512A02-FA64-7510-CCD2-9C20C9F72E85}"/>
                </a:ext>
              </a:extLst>
            </p:cNvPr>
            <p:cNvSpPr/>
            <p:nvPr/>
          </p:nvSpPr>
          <p:spPr>
            <a:xfrm>
              <a:off x="4128121" y="4628948"/>
              <a:ext cx="25512" cy="104544"/>
            </a:xfrm>
            <a:custGeom>
              <a:avLst/>
              <a:gdLst>
                <a:gd name="connsiteX0" fmla="*/ 22157 w 25512"/>
                <a:gd name="connsiteY0" fmla="*/ 104545 h 104544"/>
                <a:gd name="connsiteX1" fmla="*/ 3347 w 25512"/>
                <a:gd name="connsiteY1" fmla="*/ 104545 h 104544"/>
                <a:gd name="connsiteX2" fmla="*/ 0 w 25512"/>
                <a:gd name="connsiteY2" fmla="*/ 101196 h 104544"/>
                <a:gd name="connsiteX3" fmla="*/ 0 w 25512"/>
                <a:gd name="connsiteY3" fmla="*/ 101062 h 104544"/>
                <a:gd name="connsiteX4" fmla="*/ 3816 w 25512"/>
                <a:gd name="connsiteY4" fmla="*/ 3215 h 104544"/>
                <a:gd name="connsiteX5" fmla="*/ 7163 w 25512"/>
                <a:gd name="connsiteY5" fmla="*/ 0 h 104544"/>
                <a:gd name="connsiteX6" fmla="*/ 18408 w 25512"/>
                <a:gd name="connsiteY6" fmla="*/ 0 h 104544"/>
                <a:gd name="connsiteX7" fmla="*/ 21755 w 25512"/>
                <a:gd name="connsiteY7" fmla="*/ 3215 h 104544"/>
                <a:gd name="connsiteX8" fmla="*/ 25504 w 25512"/>
                <a:gd name="connsiteY8" fmla="*/ 101062 h 104544"/>
                <a:gd name="connsiteX9" fmla="*/ 24567 w 25512"/>
                <a:gd name="connsiteY9" fmla="*/ 103540 h 104544"/>
                <a:gd name="connsiteX10" fmla="*/ 22157 w 25512"/>
                <a:gd name="connsiteY10" fmla="*/ 104545 h 104544"/>
                <a:gd name="connsiteX11" fmla="*/ 6828 w 25512"/>
                <a:gd name="connsiteY11" fmla="*/ 97847 h 104544"/>
                <a:gd name="connsiteX12" fmla="*/ 18676 w 25512"/>
                <a:gd name="connsiteY12" fmla="*/ 97847 h 104544"/>
                <a:gd name="connsiteX13" fmla="*/ 15196 w 25512"/>
                <a:gd name="connsiteY13" fmla="*/ 6697 h 104544"/>
                <a:gd name="connsiteX14" fmla="*/ 10376 w 25512"/>
                <a:gd name="connsiteY14" fmla="*/ 6697 h 1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12" h="104544">
                  <a:moveTo>
                    <a:pt x="22157" y="104545"/>
                  </a:moveTo>
                  <a:lnTo>
                    <a:pt x="3347" y="104545"/>
                  </a:lnTo>
                  <a:cubicBezTo>
                    <a:pt x="1499" y="104545"/>
                    <a:pt x="0" y="103051"/>
                    <a:pt x="0" y="101196"/>
                  </a:cubicBezTo>
                  <a:cubicBezTo>
                    <a:pt x="0" y="101156"/>
                    <a:pt x="0" y="101109"/>
                    <a:pt x="0" y="101062"/>
                  </a:cubicBezTo>
                  <a:lnTo>
                    <a:pt x="3816" y="3215"/>
                  </a:lnTo>
                  <a:cubicBezTo>
                    <a:pt x="3889" y="1420"/>
                    <a:pt x="5369" y="0"/>
                    <a:pt x="7163" y="0"/>
                  </a:cubicBezTo>
                  <a:lnTo>
                    <a:pt x="18408" y="0"/>
                  </a:lnTo>
                  <a:cubicBezTo>
                    <a:pt x="20203" y="0"/>
                    <a:pt x="21682" y="1420"/>
                    <a:pt x="21755" y="3215"/>
                  </a:cubicBezTo>
                  <a:lnTo>
                    <a:pt x="25504" y="101062"/>
                  </a:lnTo>
                  <a:cubicBezTo>
                    <a:pt x="25571" y="101986"/>
                    <a:pt x="25230" y="102890"/>
                    <a:pt x="24567" y="103540"/>
                  </a:cubicBezTo>
                  <a:cubicBezTo>
                    <a:pt x="23931" y="104183"/>
                    <a:pt x="23061" y="104545"/>
                    <a:pt x="22157" y="104545"/>
                  </a:cubicBezTo>
                  <a:close/>
                  <a:moveTo>
                    <a:pt x="6828" y="97847"/>
                  </a:moveTo>
                  <a:lnTo>
                    <a:pt x="18676" y="97847"/>
                  </a:lnTo>
                  <a:lnTo>
                    <a:pt x="15196" y="6697"/>
                  </a:lnTo>
                  <a:lnTo>
                    <a:pt x="10376"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92" name="Freeform 91">
              <a:extLst>
                <a:ext uri="{FF2B5EF4-FFF2-40B4-BE49-F238E27FC236}">
                  <a16:creationId xmlns:a16="http://schemas.microsoft.com/office/drawing/2014/main" id="{C29A313A-10D3-558C-C966-D76B3F283C4D}"/>
                </a:ext>
              </a:extLst>
            </p:cNvPr>
            <p:cNvSpPr/>
            <p:nvPr/>
          </p:nvSpPr>
          <p:spPr>
            <a:xfrm>
              <a:off x="4108043" y="4548492"/>
              <a:ext cx="66935" cy="105528"/>
            </a:xfrm>
            <a:custGeom>
              <a:avLst/>
              <a:gdLst>
                <a:gd name="connsiteX0" fmla="*/ 66936 w 66935"/>
                <a:gd name="connsiteY0" fmla="*/ 33107 h 105528"/>
                <a:gd name="connsiteX1" fmla="*/ 33091 w 66935"/>
                <a:gd name="connsiteY1" fmla="*/ 2 h 105528"/>
                <a:gd name="connsiteX2" fmla="*/ 2 w 66935"/>
                <a:gd name="connsiteY2" fmla="*/ 33864 h 105528"/>
                <a:gd name="connsiteX3" fmla="*/ 11978 w 66935"/>
                <a:gd name="connsiteY3" fmla="*/ 59159 h 105528"/>
                <a:gd name="connsiteX4" fmla="*/ 13785 w 66935"/>
                <a:gd name="connsiteY4" fmla="*/ 69540 h 105528"/>
                <a:gd name="connsiteX5" fmla="*/ 20660 w 66935"/>
                <a:gd name="connsiteY5" fmla="*/ 101774 h 105528"/>
                <a:gd name="connsiteX6" fmla="*/ 52878 w 66935"/>
                <a:gd name="connsiteY6" fmla="*/ 94896 h 105528"/>
                <a:gd name="connsiteX7" fmla="*/ 56627 w 66935"/>
                <a:gd name="connsiteY7" fmla="*/ 82265 h 105528"/>
                <a:gd name="connsiteX8" fmla="*/ 52811 w 66935"/>
                <a:gd name="connsiteY8" fmla="*/ 69540 h 105528"/>
                <a:gd name="connsiteX9" fmla="*/ 54351 w 66935"/>
                <a:gd name="connsiteY9" fmla="*/ 59293 h 105528"/>
                <a:gd name="connsiteX10" fmla="*/ 66936 w 66935"/>
                <a:gd name="connsiteY10" fmla="*/ 33107 h 10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35" h="105528">
                  <a:moveTo>
                    <a:pt x="66936" y="33107"/>
                  </a:moveTo>
                  <a:cubicBezTo>
                    <a:pt x="66728" y="14616"/>
                    <a:pt x="51573" y="-205"/>
                    <a:pt x="33091" y="2"/>
                  </a:cubicBezTo>
                  <a:cubicBezTo>
                    <a:pt x="14602" y="210"/>
                    <a:pt x="-212" y="15373"/>
                    <a:pt x="2" y="33864"/>
                  </a:cubicBezTo>
                  <a:cubicBezTo>
                    <a:pt x="109" y="43641"/>
                    <a:pt x="4488" y="52884"/>
                    <a:pt x="11978" y="59159"/>
                  </a:cubicBezTo>
                  <a:cubicBezTo>
                    <a:pt x="15164" y="61637"/>
                    <a:pt x="15948" y="66131"/>
                    <a:pt x="13785" y="69540"/>
                  </a:cubicBezTo>
                  <a:cubicBezTo>
                    <a:pt x="6790" y="80343"/>
                    <a:pt x="9863" y="94769"/>
                    <a:pt x="20660" y="101774"/>
                  </a:cubicBezTo>
                  <a:cubicBezTo>
                    <a:pt x="31458" y="108779"/>
                    <a:pt x="45876" y="105699"/>
                    <a:pt x="52878" y="94896"/>
                  </a:cubicBezTo>
                  <a:cubicBezTo>
                    <a:pt x="55315" y="91132"/>
                    <a:pt x="56620" y="86745"/>
                    <a:pt x="56627" y="82265"/>
                  </a:cubicBezTo>
                  <a:cubicBezTo>
                    <a:pt x="56634" y="77737"/>
                    <a:pt x="55308" y="73311"/>
                    <a:pt x="52811" y="69540"/>
                  </a:cubicBezTo>
                  <a:cubicBezTo>
                    <a:pt x="50669" y="66225"/>
                    <a:pt x="51332" y="61831"/>
                    <a:pt x="54351" y="59293"/>
                  </a:cubicBezTo>
                  <a:cubicBezTo>
                    <a:pt x="62310" y="52931"/>
                    <a:pt x="66942" y="43293"/>
                    <a:pt x="66936" y="33107"/>
                  </a:cubicBezTo>
                  <a:close/>
                </a:path>
              </a:pathLst>
            </a:custGeom>
            <a:solidFill>
              <a:srgbClr val="00BCEB"/>
            </a:solidFill>
            <a:ln w="6694" cap="flat">
              <a:noFill/>
              <a:prstDash val="solid"/>
              <a:miter/>
            </a:ln>
          </p:spPr>
          <p:txBody>
            <a:bodyPr rtlCol="0" anchor="ctr"/>
            <a:lstStyle/>
            <a:p>
              <a:pPr defTabSz="609376"/>
              <a:endParaRPr lang="en-US" sz="1799">
                <a:solidFill>
                  <a:srgbClr val="FFFFFF"/>
                </a:solidFill>
              </a:endParaRPr>
            </a:p>
          </p:txBody>
        </p:sp>
        <p:sp>
          <p:nvSpPr>
            <p:cNvPr id="93" name="Freeform 92">
              <a:extLst>
                <a:ext uri="{FF2B5EF4-FFF2-40B4-BE49-F238E27FC236}">
                  <a16:creationId xmlns:a16="http://schemas.microsoft.com/office/drawing/2014/main" id="{4F511340-BD63-1B70-ACCB-00B77271F761}"/>
                </a:ext>
              </a:extLst>
            </p:cNvPr>
            <p:cNvSpPr/>
            <p:nvPr/>
          </p:nvSpPr>
          <p:spPr>
            <a:xfrm>
              <a:off x="4104420" y="4544847"/>
              <a:ext cx="73909" cy="112632"/>
            </a:xfrm>
            <a:custGeom>
              <a:avLst/>
              <a:gdLst>
                <a:gd name="connsiteX0" fmla="*/ 36954 w 73909"/>
                <a:gd name="connsiteY0" fmla="*/ 112632 h 112632"/>
                <a:gd name="connsiteX1" fmla="*/ 35013 w 73909"/>
                <a:gd name="connsiteY1" fmla="*/ 112632 h 112632"/>
                <a:gd name="connsiteX2" fmla="*/ 10379 w 73909"/>
                <a:gd name="connsiteY2" fmla="*/ 87919 h 112632"/>
                <a:gd name="connsiteX3" fmla="*/ 14596 w 73909"/>
                <a:gd name="connsiteY3" fmla="*/ 71444 h 112632"/>
                <a:gd name="connsiteX4" fmla="*/ 13458 w 73909"/>
                <a:gd name="connsiteY4" fmla="*/ 65416 h 112632"/>
                <a:gd name="connsiteX5" fmla="*/ 70 w 73909"/>
                <a:gd name="connsiteY5" fmla="*/ 34810 h 112632"/>
                <a:gd name="connsiteX6" fmla="*/ 39116 w 73909"/>
                <a:gd name="connsiteY6" fmla="*/ 64 h 112632"/>
                <a:gd name="connsiteX7" fmla="*/ 73845 w 73909"/>
                <a:gd name="connsiteY7" fmla="*/ 39136 h 112632"/>
                <a:gd name="connsiteX8" fmla="*/ 60316 w 73909"/>
                <a:gd name="connsiteY8" fmla="*/ 65617 h 112632"/>
                <a:gd name="connsiteX9" fmla="*/ 59446 w 73909"/>
                <a:gd name="connsiteY9" fmla="*/ 71377 h 112632"/>
                <a:gd name="connsiteX10" fmla="*/ 55296 w 73909"/>
                <a:gd name="connsiteY10" fmla="*/ 105533 h 112632"/>
                <a:gd name="connsiteX11" fmla="*/ 36954 w 73909"/>
                <a:gd name="connsiteY11" fmla="*/ 112632 h 112632"/>
                <a:gd name="connsiteX12" fmla="*/ 36954 w 73909"/>
                <a:gd name="connsiteY12" fmla="*/ 6413 h 112632"/>
                <a:gd name="connsiteX13" fmla="*/ 34611 w 73909"/>
                <a:gd name="connsiteY13" fmla="*/ 6413 h 112632"/>
                <a:gd name="connsiteX14" fmla="*/ 6778 w 73909"/>
                <a:gd name="connsiteY14" fmla="*/ 38928 h 112632"/>
                <a:gd name="connsiteX15" fmla="*/ 17742 w 73909"/>
                <a:gd name="connsiteY15" fmla="*/ 59991 h 112632"/>
                <a:gd name="connsiteX16" fmla="*/ 20219 w 73909"/>
                <a:gd name="connsiteY16" fmla="*/ 74859 h 112632"/>
                <a:gd name="connsiteX17" fmla="*/ 25856 w 73909"/>
                <a:gd name="connsiteY17" fmla="*/ 102706 h 112632"/>
                <a:gd name="connsiteX18" fmla="*/ 53689 w 73909"/>
                <a:gd name="connsiteY18" fmla="*/ 97074 h 112632"/>
                <a:gd name="connsiteX19" fmla="*/ 53689 w 73909"/>
                <a:gd name="connsiteY19" fmla="*/ 74859 h 112632"/>
                <a:gd name="connsiteX20" fmla="*/ 55965 w 73909"/>
                <a:gd name="connsiteY20" fmla="*/ 60192 h 112632"/>
                <a:gd name="connsiteX21" fmla="*/ 59955 w 73909"/>
                <a:gd name="connsiteY21" fmla="*/ 17571 h 112632"/>
                <a:gd name="connsiteX22" fmla="*/ 37021 w 73909"/>
                <a:gd name="connsiteY22" fmla="*/ 6614 h 11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909" h="112632">
                  <a:moveTo>
                    <a:pt x="36954" y="112632"/>
                  </a:moveTo>
                  <a:lnTo>
                    <a:pt x="35013" y="112632"/>
                  </a:lnTo>
                  <a:cubicBezTo>
                    <a:pt x="21826" y="111607"/>
                    <a:pt x="11363" y="101113"/>
                    <a:pt x="10379" y="87919"/>
                  </a:cubicBezTo>
                  <a:cubicBezTo>
                    <a:pt x="9897" y="82112"/>
                    <a:pt x="11383" y="76306"/>
                    <a:pt x="14596" y="71444"/>
                  </a:cubicBezTo>
                  <a:cubicBezTo>
                    <a:pt x="15828" y="69441"/>
                    <a:pt x="15339" y="66829"/>
                    <a:pt x="13458" y="65416"/>
                  </a:cubicBezTo>
                  <a:cubicBezTo>
                    <a:pt x="4328" y="57969"/>
                    <a:pt x="-659" y="46577"/>
                    <a:pt x="70" y="34810"/>
                  </a:cubicBezTo>
                  <a:cubicBezTo>
                    <a:pt x="1262" y="14430"/>
                    <a:pt x="18747" y="-1128"/>
                    <a:pt x="39116" y="64"/>
                  </a:cubicBezTo>
                  <a:cubicBezTo>
                    <a:pt x="59493" y="1256"/>
                    <a:pt x="75037" y="18749"/>
                    <a:pt x="73845" y="39136"/>
                  </a:cubicBezTo>
                  <a:cubicBezTo>
                    <a:pt x="73242" y="49463"/>
                    <a:pt x="68336" y="59074"/>
                    <a:pt x="60316" y="65617"/>
                  </a:cubicBezTo>
                  <a:cubicBezTo>
                    <a:pt x="58569" y="67017"/>
                    <a:pt x="58188" y="69521"/>
                    <a:pt x="59446" y="71377"/>
                  </a:cubicBezTo>
                  <a:cubicBezTo>
                    <a:pt x="66522" y="82266"/>
                    <a:pt x="64768" y="96659"/>
                    <a:pt x="55296" y="105533"/>
                  </a:cubicBezTo>
                  <a:cubicBezTo>
                    <a:pt x="50302" y="110140"/>
                    <a:pt x="43749" y="112679"/>
                    <a:pt x="36954" y="112632"/>
                  </a:cubicBezTo>
                  <a:close/>
                  <a:moveTo>
                    <a:pt x="36954" y="6413"/>
                  </a:moveTo>
                  <a:lnTo>
                    <a:pt x="34611" y="6413"/>
                  </a:lnTo>
                  <a:cubicBezTo>
                    <a:pt x="17950" y="7699"/>
                    <a:pt x="5486" y="22259"/>
                    <a:pt x="6778" y="38928"/>
                  </a:cubicBezTo>
                  <a:cubicBezTo>
                    <a:pt x="7407" y="47153"/>
                    <a:pt x="11370" y="54761"/>
                    <a:pt x="17742" y="59991"/>
                  </a:cubicBezTo>
                  <a:cubicBezTo>
                    <a:pt x="22227" y="63594"/>
                    <a:pt x="23292" y="69997"/>
                    <a:pt x="20219" y="74859"/>
                  </a:cubicBezTo>
                  <a:cubicBezTo>
                    <a:pt x="14088" y="84108"/>
                    <a:pt x="16611" y="96572"/>
                    <a:pt x="25856" y="102706"/>
                  </a:cubicBezTo>
                  <a:cubicBezTo>
                    <a:pt x="35094" y="108841"/>
                    <a:pt x="47558" y="106316"/>
                    <a:pt x="53689" y="97074"/>
                  </a:cubicBezTo>
                  <a:cubicBezTo>
                    <a:pt x="58154" y="90343"/>
                    <a:pt x="58154" y="81590"/>
                    <a:pt x="53689" y="74859"/>
                  </a:cubicBezTo>
                  <a:cubicBezTo>
                    <a:pt x="50630" y="70097"/>
                    <a:pt x="51608" y="63802"/>
                    <a:pt x="55965" y="60192"/>
                  </a:cubicBezTo>
                  <a:cubicBezTo>
                    <a:pt x="68831" y="49524"/>
                    <a:pt x="70618" y="30443"/>
                    <a:pt x="59955" y="17571"/>
                  </a:cubicBezTo>
                  <a:cubicBezTo>
                    <a:pt x="54292" y="10726"/>
                    <a:pt x="45904" y="6721"/>
                    <a:pt x="37021" y="6614"/>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94" name="Freeform 93">
              <a:extLst>
                <a:ext uri="{FF2B5EF4-FFF2-40B4-BE49-F238E27FC236}">
                  <a16:creationId xmlns:a16="http://schemas.microsoft.com/office/drawing/2014/main" id="{72763C27-F78A-C5FE-4F64-41B98BB27614}"/>
                </a:ext>
              </a:extLst>
            </p:cNvPr>
            <p:cNvSpPr/>
            <p:nvPr/>
          </p:nvSpPr>
          <p:spPr>
            <a:xfrm>
              <a:off x="4087153" y="4651049"/>
              <a:ext cx="11714" cy="60878"/>
            </a:xfrm>
            <a:custGeom>
              <a:avLst/>
              <a:gdLst>
                <a:gd name="connsiteX0" fmla="*/ 11714 w 11714"/>
                <a:gd name="connsiteY0" fmla="*/ 60878 h 60878"/>
                <a:gd name="connsiteX1" fmla="*/ 0 w 11714"/>
                <a:gd name="connsiteY1" fmla="*/ 60878 h 60878"/>
                <a:gd name="connsiteX2" fmla="*/ 2343 w 11714"/>
                <a:gd name="connsiteY2" fmla="*/ 0 h 60878"/>
                <a:gd name="connsiteX3" fmla="*/ 9371 w 11714"/>
                <a:gd name="connsiteY3" fmla="*/ 0 h 60878"/>
                <a:gd name="connsiteX4" fmla="*/ 11714 w 11714"/>
                <a:gd name="connsiteY4" fmla="*/ 60878 h 60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4" h="60878">
                  <a:moveTo>
                    <a:pt x="11714" y="60878"/>
                  </a:moveTo>
                  <a:lnTo>
                    <a:pt x="0" y="60878"/>
                  </a:lnTo>
                  <a:lnTo>
                    <a:pt x="2343" y="0"/>
                  </a:lnTo>
                  <a:lnTo>
                    <a:pt x="9371" y="0"/>
                  </a:lnTo>
                  <a:lnTo>
                    <a:pt x="11714" y="60878"/>
                  </a:ln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95" name="Freeform 94">
              <a:extLst>
                <a:ext uri="{FF2B5EF4-FFF2-40B4-BE49-F238E27FC236}">
                  <a16:creationId xmlns:a16="http://schemas.microsoft.com/office/drawing/2014/main" id="{1E75D412-60CC-B1BA-AAC4-E0F2C43AA65F}"/>
                </a:ext>
              </a:extLst>
            </p:cNvPr>
            <p:cNvSpPr/>
            <p:nvPr/>
          </p:nvSpPr>
          <p:spPr>
            <a:xfrm>
              <a:off x="4083803" y="4647701"/>
              <a:ext cx="18614" cy="67575"/>
            </a:xfrm>
            <a:custGeom>
              <a:avLst/>
              <a:gdLst>
                <a:gd name="connsiteX0" fmla="*/ 15065 w 18614"/>
                <a:gd name="connsiteY0" fmla="*/ 67576 h 67575"/>
                <a:gd name="connsiteX1" fmla="*/ 3350 w 18614"/>
                <a:gd name="connsiteY1" fmla="*/ 67576 h 67575"/>
                <a:gd name="connsiteX2" fmla="*/ 940 w 18614"/>
                <a:gd name="connsiteY2" fmla="*/ 66571 h 67575"/>
                <a:gd name="connsiteX3" fmla="*/ 3 w 18614"/>
                <a:gd name="connsiteY3" fmla="*/ 64093 h 67575"/>
                <a:gd name="connsiteX4" fmla="*/ 2346 w 18614"/>
                <a:gd name="connsiteY4" fmla="*/ 3215 h 67575"/>
                <a:gd name="connsiteX5" fmla="*/ 5693 w 18614"/>
                <a:gd name="connsiteY5" fmla="*/ 0 h 67575"/>
                <a:gd name="connsiteX6" fmla="*/ 12923 w 18614"/>
                <a:gd name="connsiteY6" fmla="*/ 0 h 67575"/>
                <a:gd name="connsiteX7" fmla="*/ 16270 w 18614"/>
                <a:gd name="connsiteY7" fmla="*/ 3215 h 67575"/>
                <a:gd name="connsiteX8" fmla="*/ 18612 w 18614"/>
                <a:gd name="connsiteY8" fmla="*/ 64093 h 67575"/>
                <a:gd name="connsiteX9" fmla="*/ 15399 w 18614"/>
                <a:gd name="connsiteY9" fmla="*/ 67576 h 67575"/>
                <a:gd name="connsiteX10" fmla="*/ 15265 w 18614"/>
                <a:gd name="connsiteY10" fmla="*/ 67576 h 67575"/>
                <a:gd name="connsiteX11" fmla="*/ 6831 w 18614"/>
                <a:gd name="connsiteY11" fmla="*/ 60878 h 67575"/>
                <a:gd name="connsiteX12" fmla="*/ 11584 w 18614"/>
                <a:gd name="connsiteY12" fmla="*/ 60878 h 67575"/>
                <a:gd name="connsiteX13" fmla="*/ 9509 w 18614"/>
                <a:gd name="connsiteY13" fmla="*/ 6697 h 67575"/>
                <a:gd name="connsiteX14" fmla="*/ 8906 w 18614"/>
                <a:gd name="connsiteY14" fmla="*/ 6697 h 6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14" h="67575">
                  <a:moveTo>
                    <a:pt x="15065" y="67576"/>
                  </a:moveTo>
                  <a:lnTo>
                    <a:pt x="3350" y="67576"/>
                  </a:lnTo>
                  <a:cubicBezTo>
                    <a:pt x="2446" y="67576"/>
                    <a:pt x="1576" y="67214"/>
                    <a:pt x="940" y="66571"/>
                  </a:cubicBezTo>
                  <a:cubicBezTo>
                    <a:pt x="304" y="65908"/>
                    <a:pt x="-37" y="65011"/>
                    <a:pt x="3" y="64093"/>
                  </a:cubicBezTo>
                  <a:lnTo>
                    <a:pt x="2346" y="3215"/>
                  </a:lnTo>
                  <a:cubicBezTo>
                    <a:pt x="2420" y="1420"/>
                    <a:pt x="3892" y="0"/>
                    <a:pt x="5693" y="0"/>
                  </a:cubicBezTo>
                  <a:lnTo>
                    <a:pt x="12923" y="0"/>
                  </a:lnTo>
                  <a:cubicBezTo>
                    <a:pt x="14717" y="0"/>
                    <a:pt x="16196" y="1420"/>
                    <a:pt x="16270" y="3215"/>
                  </a:cubicBezTo>
                  <a:lnTo>
                    <a:pt x="18612" y="64093"/>
                  </a:lnTo>
                  <a:cubicBezTo>
                    <a:pt x="18686" y="65941"/>
                    <a:pt x="17247" y="67502"/>
                    <a:pt x="15399" y="67576"/>
                  </a:cubicBezTo>
                  <a:cubicBezTo>
                    <a:pt x="15359" y="67576"/>
                    <a:pt x="15312" y="67576"/>
                    <a:pt x="15265" y="67576"/>
                  </a:cubicBezTo>
                  <a:close/>
                  <a:moveTo>
                    <a:pt x="6831" y="60878"/>
                  </a:moveTo>
                  <a:lnTo>
                    <a:pt x="11584" y="60878"/>
                  </a:lnTo>
                  <a:lnTo>
                    <a:pt x="9509" y="6697"/>
                  </a:lnTo>
                  <a:lnTo>
                    <a:pt x="8906" y="6697"/>
                  </a:ln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96" name="Freeform 95">
              <a:extLst>
                <a:ext uri="{FF2B5EF4-FFF2-40B4-BE49-F238E27FC236}">
                  <a16:creationId xmlns:a16="http://schemas.microsoft.com/office/drawing/2014/main" id="{E750A7B3-3DA7-0696-B85C-03BCB77EC7E9}"/>
                </a:ext>
              </a:extLst>
            </p:cNvPr>
            <p:cNvSpPr/>
            <p:nvPr/>
          </p:nvSpPr>
          <p:spPr>
            <a:xfrm>
              <a:off x="4072560" y="4598516"/>
              <a:ext cx="41907" cy="66237"/>
            </a:xfrm>
            <a:custGeom>
              <a:avLst/>
              <a:gdLst>
                <a:gd name="connsiteX0" fmla="*/ 41905 w 41907"/>
                <a:gd name="connsiteY0" fmla="*/ 20989 h 66237"/>
                <a:gd name="connsiteX1" fmla="*/ 20979 w 41907"/>
                <a:gd name="connsiteY1" fmla="*/ 0 h 66237"/>
                <a:gd name="connsiteX2" fmla="*/ 0 w 41907"/>
                <a:gd name="connsiteY2" fmla="*/ 20936 h 66237"/>
                <a:gd name="connsiteX3" fmla="*/ 7698 w 41907"/>
                <a:gd name="connsiteY3" fmla="*/ 37197 h 66237"/>
                <a:gd name="connsiteX4" fmla="*/ 8769 w 41907"/>
                <a:gd name="connsiteY4" fmla="*/ 43894 h 66237"/>
                <a:gd name="connsiteX5" fmla="*/ 13214 w 41907"/>
                <a:gd name="connsiteY5" fmla="*/ 63959 h 66237"/>
                <a:gd name="connsiteX6" fmla="*/ 33269 w 41907"/>
                <a:gd name="connsiteY6" fmla="*/ 59512 h 66237"/>
                <a:gd name="connsiteX7" fmla="*/ 35545 w 41907"/>
                <a:gd name="connsiteY7" fmla="*/ 51864 h 66237"/>
                <a:gd name="connsiteX8" fmla="*/ 33202 w 41907"/>
                <a:gd name="connsiteY8" fmla="*/ 43894 h 66237"/>
                <a:gd name="connsiteX9" fmla="*/ 34206 w 41907"/>
                <a:gd name="connsiteY9" fmla="*/ 37532 h 66237"/>
                <a:gd name="connsiteX10" fmla="*/ 41905 w 41907"/>
                <a:gd name="connsiteY10" fmla="*/ 20989 h 6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07" h="66237">
                  <a:moveTo>
                    <a:pt x="41905" y="20989"/>
                  </a:moveTo>
                  <a:cubicBezTo>
                    <a:pt x="41918" y="9410"/>
                    <a:pt x="32553" y="14"/>
                    <a:pt x="20979" y="0"/>
                  </a:cubicBezTo>
                  <a:cubicBezTo>
                    <a:pt x="9412" y="-13"/>
                    <a:pt x="13" y="9356"/>
                    <a:pt x="0" y="20936"/>
                  </a:cubicBezTo>
                  <a:cubicBezTo>
                    <a:pt x="-7" y="27238"/>
                    <a:pt x="2818" y="33212"/>
                    <a:pt x="7698" y="37197"/>
                  </a:cubicBezTo>
                  <a:cubicBezTo>
                    <a:pt x="9827" y="38757"/>
                    <a:pt x="10309" y="41744"/>
                    <a:pt x="8769" y="43894"/>
                  </a:cubicBezTo>
                  <a:cubicBezTo>
                    <a:pt x="4458" y="50665"/>
                    <a:pt x="6446" y="59646"/>
                    <a:pt x="13214" y="63959"/>
                  </a:cubicBezTo>
                  <a:cubicBezTo>
                    <a:pt x="19981" y="68272"/>
                    <a:pt x="28958" y="66283"/>
                    <a:pt x="33269" y="59512"/>
                  </a:cubicBezTo>
                  <a:cubicBezTo>
                    <a:pt x="34728" y="57221"/>
                    <a:pt x="35512" y="54576"/>
                    <a:pt x="35545" y="51864"/>
                  </a:cubicBezTo>
                  <a:cubicBezTo>
                    <a:pt x="35545" y="49038"/>
                    <a:pt x="34735" y="46271"/>
                    <a:pt x="33202" y="43894"/>
                  </a:cubicBezTo>
                  <a:cubicBezTo>
                    <a:pt x="31864" y="41824"/>
                    <a:pt x="32299" y="39085"/>
                    <a:pt x="34206" y="37532"/>
                  </a:cubicBezTo>
                  <a:cubicBezTo>
                    <a:pt x="39173" y="33486"/>
                    <a:pt x="42005" y="27392"/>
                    <a:pt x="41905" y="20989"/>
                  </a:cubicBezTo>
                  <a:close/>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97" name="Freeform 96">
              <a:extLst>
                <a:ext uri="{FF2B5EF4-FFF2-40B4-BE49-F238E27FC236}">
                  <a16:creationId xmlns:a16="http://schemas.microsoft.com/office/drawing/2014/main" id="{00C450C3-B7E3-6D1F-5FE8-F8052FDB7C15}"/>
                </a:ext>
              </a:extLst>
            </p:cNvPr>
            <p:cNvSpPr/>
            <p:nvPr/>
          </p:nvSpPr>
          <p:spPr>
            <a:xfrm>
              <a:off x="4069800" y="4595683"/>
              <a:ext cx="48078" cy="72313"/>
            </a:xfrm>
            <a:custGeom>
              <a:avLst/>
              <a:gdLst>
                <a:gd name="connsiteX0" fmla="*/ 23713 w 48078"/>
                <a:gd name="connsiteY0" fmla="*/ 72310 h 72313"/>
                <a:gd name="connsiteX1" fmla="*/ 22441 w 48078"/>
                <a:gd name="connsiteY1" fmla="*/ 72310 h 72313"/>
                <a:gd name="connsiteX2" fmla="*/ 5927 w 48078"/>
                <a:gd name="connsiteY2" fmla="*/ 53042 h 72313"/>
                <a:gd name="connsiteX3" fmla="*/ 8718 w 48078"/>
                <a:gd name="connsiteY3" fmla="*/ 44718 h 72313"/>
                <a:gd name="connsiteX4" fmla="*/ 8316 w 48078"/>
                <a:gd name="connsiteY4" fmla="*/ 42642 h 72313"/>
                <a:gd name="connsiteX5" fmla="*/ 6007 w 48078"/>
                <a:gd name="connsiteY5" fmla="*/ 8318 h 72313"/>
                <a:gd name="connsiteX6" fmla="*/ 40314 w 48078"/>
                <a:gd name="connsiteY6" fmla="*/ 6007 h 72313"/>
                <a:gd name="connsiteX7" fmla="*/ 48079 w 48078"/>
                <a:gd name="connsiteY7" fmla="*/ 23822 h 72313"/>
                <a:gd name="connsiteX8" fmla="*/ 38975 w 48078"/>
                <a:gd name="connsiteY8" fmla="*/ 42709 h 72313"/>
                <a:gd name="connsiteX9" fmla="*/ 38975 w 48078"/>
                <a:gd name="connsiteY9" fmla="*/ 44651 h 72313"/>
                <a:gd name="connsiteX10" fmla="*/ 41853 w 48078"/>
                <a:gd name="connsiteY10" fmla="*/ 54429 h 72313"/>
                <a:gd name="connsiteX11" fmla="*/ 36231 w 48078"/>
                <a:gd name="connsiteY11" fmla="*/ 67489 h 72313"/>
                <a:gd name="connsiteX12" fmla="*/ 23713 w 48078"/>
                <a:gd name="connsiteY12" fmla="*/ 72310 h 72313"/>
                <a:gd name="connsiteX13" fmla="*/ 23713 w 48078"/>
                <a:gd name="connsiteY13" fmla="*/ 6276 h 72313"/>
                <a:gd name="connsiteX14" fmla="*/ 22307 w 48078"/>
                <a:gd name="connsiteY14" fmla="*/ 6276 h 72313"/>
                <a:gd name="connsiteX15" fmla="*/ 6108 w 48078"/>
                <a:gd name="connsiteY15" fmla="*/ 25195 h 72313"/>
                <a:gd name="connsiteX16" fmla="*/ 12533 w 48078"/>
                <a:gd name="connsiteY16" fmla="*/ 37485 h 72313"/>
                <a:gd name="connsiteX17" fmla="*/ 14341 w 48078"/>
                <a:gd name="connsiteY17" fmla="*/ 48401 h 72313"/>
                <a:gd name="connsiteX18" fmla="*/ 12600 w 48078"/>
                <a:gd name="connsiteY18" fmla="*/ 55098 h 72313"/>
                <a:gd name="connsiteX19" fmla="*/ 24114 w 48078"/>
                <a:gd name="connsiteY19" fmla="*/ 65814 h 72313"/>
                <a:gd name="connsiteX20" fmla="*/ 34825 w 48078"/>
                <a:gd name="connsiteY20" fmla="*/ 54295 h 72313"/>
                <a:gd name="connsiteX21" fmla="*/ 33017 w 48078"/>
                <a:gd name="connsiteY21" fmla="*/ 48200 h 72313"/>
                <a:gd name="connsiteX22" fmla="*/ 34691 w 48078"/>
                <a:gd name="connsiteY22" fmla="*/ 37351 h 72313"/>
                <a:gd name="connsiteX23" fmla="*/ 37489 w 48078"/>
                <a:gd name="connsiteY23" fmla="*/ 12698 h 72313"/>
                <a:gd name="connsiteX24" fmla="*/ 23713 w 48078"/>
                <a:gd name="connsiteY24" fmla="*/ 6074 h 7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078" h="72313">
                  <a:moveTo>
                    <a:pt x="23713" y="72310"/>
                  </a:moveTo>
                  <a:lnTo>
                    <a:pt x="22441" y="72310"/>
                  </a:lnTo>
                  <a:cubicBezTo>
                    <a:pt x="12560" y="71554"/>
                    <a:pt x="5170" y="62921"/>
                    <a:pt x="5927" y="53042"/>
                  </a:cubicBezTo>
                  <a:cubicBezTo>
                    <a:pt x="6154" y="50075"/>
                    <a:pt x="7111" y="47216"/>
                    <a:pt x="8718" y="44718"/>
                  </a:cubicBezTo>
                  <a:cubicBezTo>
                    <a:pt x="9120" y="44021"/>
                    <a:pt x="8952" y="43137"/>
                    <a:pt x="8316" y="42642"/>
                  </a:cubicBezTo>
                  <a:cubicBezTo>
                    <a:pt x="-1798" y="33801"/>
                    <a:pt x="-2829" y="18438"/>
                    <a:pt x="6007" y="8318"/>
                  </a:cubicBezTo>
                  <a:cubicBezTo>
                    <a:pt x="14843" y="-1795"/>
                    <a:pt x="30206" y="-2833"/>
                    <a:pt x="40314" y="6007"/>
                  </a:cubicBezTo>
                  <a:cubicBezTo>
                    <a:pt x="45254" y="10615"/>
                    <a:pt x="48066" y="17065"/>
                    <a:pt x="48079" y="23822"/>
                  </a:cubicBezTo>
                  <a:cubicBezTo>
                    <a:pt x="48072" y="31176"/>
                    <a:pt x="44725" y="38128"/>
                    <a:pt x="38975" y="42709"/>
                  </a:cubicBezTo>
                  <a:cubicBezTo>
                    <a:pt x="38513" y="43271"/>
                    <a:pt x="38513" y="44088"/>
                    <a:pt x="38975" y="44651"/>
                  </a:cubicBezTo>
                  <a:cubicBezTo>
                    <a:pt x="40862" y="47557"/>
                    <a:pt x="41867" y="50960"/>
                    <a:pt x="41853" y="54429"/>
                  </a:cubicBezTo>
                  <a:cubicBezTo>
                    <a:pt x="41820" y="59365"/>
                    <a:pt x="39792" y="64073"/>
                    <a:pt x="36231" y="67489"/>
                  </a:cubicBezTo>
                  <a:cubicBezTo>
                    <a:pt x="32843" y="70663"/>
                    <a:pt x="28352" y="72391"/>
                    <a:pt x="23713" y="72310"/>
                  </a:cubicBezTo>
                  <a:close/>
                  <a:moveTo>
                    <a:pt x="23713" y="6276"/>
                  </a:moveTo>
                  <a:lnTo>
                    <a:pt x="22307" y="6276"/>
                  </a:lnTo>
                  <a:cubicBezTo>
                    <a:pt x="12614" y="7026"/>
                    <a:pt x="5364" y="15498"/>
                    <a:pt x="6108" y="25195"/>
                  </a:cubicBezTo>
                  <a:cubicBezTo>
                    <a:pt x="6482" y="29997"/>
                    <a:pt x="8805" y="34437"/>
                    <a:pt x="12533" y="37485"/>
                  </a:cubicBezTo>
                  <a:cubicBezTo>
                    <a:pt x="15854" y="40117"/>
                    <a:pt x="16637" y="44838"/>
                    <a:pt x="14341" y="48401"/>
                  </a:cubicBezTo>
                  <a:cubicBezTo>
                    <a:pt x="13043" y="50384"/>
                    <a:pt x="12426" y="52735"/>
                    <a:pt x="12600" y="55098"/>
                  </a:cubicBezTo>
                  <a:cubicBezTo>
                    <a:pt x="12822" y="61240"/>
                    <a:pt x="17976" y="66035"/>
                    <a:pt x="24114" y="65814"/>
                  </a:cubicBezTo>
                  <a:cubicBezTo>
                    <a:pt x="30253" y="65593"/>
                    <a:pt x="35046" y="60436"/>
                    <a:pt x="34825" y="54295"/>
                  </a:cubicBezTo>
                  <a:cubicBezTo>
                    <a:pt x="34845" y="52132"/>
                    <a:pt x="34215" y="50008"/>
                    <a:pt x="33017" y="48200"/>
                  </a:cubicBezTo>
                  <a:cubicBezTo>
                    <a:pt x="30734" y="44684"/>
                    <a:pt x="31451" y="40016"/>
                    <a:pt x="34691" y="37351"/>
                  </a:cubicBezTo>
                  <a:cubicBezTo>
                    <a:pt x="42268" y="31317"/>
                    <a:pt x="43520" y="20280"/>
                    <a:pt x="37489" y="12698"/>
                  </a:cubicBezTo>
                  <a:cubicBezTo>
                    <a:pt x="34155" y="8499"/>
                    <a:pt x="29074" y="6054"/>
                    <a:pt x="23713" y="6074"/>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sp>
          <p:nvSpPr>
            <p:cNvPr id="98" name="Freeform 97">
              <a:extLst>
                <a:ext uri="{FF2B5EF4-FFF2-40B4-BE49-F238E27FC236}">
                  <a16:creationId xmlns:a16="http://schemas.microsoft.com/office/drawing/2014/main" id="{4B4C3954-63A2-1C7F-F0C2-CE8C860CC1C9}"/>
                </a:ext>
              </a:extLst>
            </p:cNvPr>
            <p:cNvSpPr/>
            <p:nvPr/>
          </p:nvSpPr>
          <p:spPr>
            <a:xfrm>
              <a:off x="3359181" y="4627082"/>
              <a:ext cx="883607" cy="185773"/>
            </a:xfrm>
            <a:custGeom>
              <a:avLst/>
              <a:gdLst>
                <a:gd name="connsiteX0" fmla="*/ 0 w 883607"/>
                <a:gd name="connsiteY0" fmla="*/ 185774 h 185773"/>
                <a:gd name="connsiteX1" fmla="*/ 883608 w 883607"/>
                <a:gd name="connsiteY1" fmla="*/ 129986 h 185773"/>
              </a:gdLst>
              <a:ahLst/>
              <a:cxnLst>
                <a:cxn ang="0">
                  <a:pos x="connsiteX0" y="connsiteY0"/>
                </a:cxn>
                <a:cxn ang="0">
                  <a:pos x="connsiteX1" y="connsiteY1"/>
                </a:cxn>
              </a:cxnLst>
              <a:rect l="l" t="t" r="r" b="b"/>
              <a:pathLst>
                <a:path w="883607" h="185773">
                  <a:moveTo>
                    <a:pt x="0" y="185774"/>
                  </a:moveTo>
                  <a:cubicBezTo>
                    <a:pt x="244465" y="-39127"/>
                    <a:pt x="612822" y="-62387"/>
                    <a:pt x="883608" y="129986"/>
                  </a:cubicBezTo>
                </a:path>
              </a:pathLst>
            </a:custGeom>
            <a:solidFill>
              <a:srgbClr val="FFFFFF"/>
            </a:solidFill>
            <a:ln w="6694" cap="flat">
              <a:noFill/>
              <a:prstDash val="solid"/>
              <a:miter/>
            </a:ln>
          </p:spPr>
          <p:txBody>
            <a:bodyPr rtlCol="0" anchor="ctr"/>
            <a:lstStyle/>
            <a:p>
              <a:pPr defTabSz="609376"/>
              <a:endParaRPr lang="en-US" sz="1799">
                <a:solidFill>
                  <a:srgbClr val="FFFFFF"/>
                </a:solidFill>
              </a:endParaRPr>
            </a:p>
          </p:txBody>
        </p:sp>
        <p:sp>
          <p:nvSpPr>
            <p:cNvPr id="99" name="Freeform 98">
              <a:extLst>
                <a:ext uri="{FF2B5EF4-FFF2-40B4-BE49-F238E27FC236}">
                  <a16:creationId xmlns:a16="http://schemas.microsoft.com/office/drawing/2014/main" id="{7F1B254E-EA67-5E23-546F-33E343058481}"/>
                </a:ext>
              </a:extLst>
            </p:cNvPr>
            <p:cNvSpPr/>
            <p:nvPr/>
          </p:nvSpPr>
          <p:spPr>
            <a:xfrm>
              <a:off x="3355745" y="4623784"/>
              <a:ext cx="890006" cy="192419"/>
            </a:xfrm>
            <a:custGeom>
              <a:avLst/>
              <a:gdLst>
                <a:gd name="connsiteX0" fmla="*/ 3436 w 890006"/>
                <a:gd name="connsiteY0" fmla="*/ 192420 h 192419"/>
                <a:gd name="connsiteX1" fmla="*/ 959 w 890006"/>
                <a:gd name="connsiteY1" fmla="*/ 191281 h 192419"/>
                <a:gd name="connsiteX2" fmla="*/ 959 w 890006"/>
                <a:gd name="connsiteY2" fmla="*/ 186593 h 192419"/>
                <a:gd name="connsiteX3" fmla="*/ 888650 w 890006"/>
                <a:gd name="connsiteY3" fmla="*/ 130537 h 192419"/>
                <a:gd name="connsiteX4" fmla="*/ 889386 w 890006"/>
                <a:gd name="connsiteY4" fmla="*/ 135225 h 192419"/>
                <a:gd name="connsiteX5" fmla="*/ 884767 w 890006"/>
                <a:gd name="connsiteY5" fmla="*/ 135962 h 192419"/>
                <a:gd name="connsiteX6" fmla="*/ 619350 w 890006"/>
                <a:gd name="connsiteY6" fmla="*/ 20836 h 192419"/>
                <a:gd name="connsiteX7" fmla="*/ 5712 w 890006"/>
                <a:gd name="connsiteY7" fmla="*/ 191549 h 192419"/>
                <a:gd name="connsiteX8" fmla="*/ 3436 w 890006"/>
                <a:gd name="connsiteY8" fmla="*/ 192420 h 1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006" h="192419">
                  <a:moveTo>
                    <a:pt x="3436" y="192420"/>
                  </a:moveTo>
                  <a:cubicBezTo>
                    <a:pt x="2485" y="192400"/>
                    <a:pt x="1588" y="191991"/>
                    <a:pt x="959" y="191281"/>
                  </a:cubicBezTo>
                  <a:cubicBezTo>
                    <a:pt x="-320" y="189982"/>
                    <a:pt x="-320" y="187892"/>
                    <a:pt x="959" y="186593"/>
                  </a:cubicBezTo>
                  <a:cubicBezTo>
                    <a:pt x="246575" y="-39292"/>
                    <a:pt x="616593" y="-62659"/>
                    <a:pt x="888650" y="130537"/>
                  </a:cubicBezTo>
                  <a:cubicBezTo>
                    <a:pt x="890116" y="131649"/>
                    <a:pt x="890444" y="133718"/>
                    <a:pt x="889386" y="135225"/>
                  </a:cubicBezTo>
                  <a:cubicBezTo>
                    <a:pt x="888302" y="136685"/>
                    <a:pt x="886254" y="137013"/>
                    <a:pt x="884767" y="135962"/>
                  </a:cubicBezTo>
                  <a:cubicBezTo>
                    <a:pt x="805343" y="79390"/>
                    <a:pt x="714914" y="40164"/>
                    <a:pt x="619350" y="20836"/>
                  </a:cubicBezTo>
                  <a:cubicBezTo>
                    <a:pt x="399292" y="-23668"/>
                    <a:pt x="171221" y="39782"/>
                    <a:pt x="5712" y="191549"/>
                  </a:cubicBezTo>
                  <a:cubicBezTo>
                    <a:pt x="5076" y="192092"/>
                    <a:pt x="4272" y="192400"/>
                    <a:pt x="3436" y="192420"/>
                  </a:cubicBezTo>
                  <a:close/>
                </a:path>
              </a:pathLst>
            </a:custGeom>
            <a:solidFill>
              <a:srgbClr val="0B2750"/>
            </a:solidFill>
            <a:ln w="6694" cap="flat">
              <a:noFill/>
              <a:prstDash val="solid"/>
              <a:miter/>
            </a:ln>
          </p:spPr>
          <p:txBody>
            <a:bodyPr rtlCol="0" anchor="ctr"/>
            <a:lstStyle/>
            <a:p>
              <a:pPr defTabSz="609376"/>
              <a:endParaRPr lang="en-US" sz="1799">
                <a:solidFill>
                  <a:srgbClr val="FFFFFF"/>
                </a:solidFill>
              </a:endParaRPr>
            </a:p>
          </p:txBody>
        </p:sp>
      </p:grpSp>
      <p:sp>
        <p:nvSpPr>
          <p:cNvPr id="3" name="Text Placeholder 2">
            <a:extLst>
              <a:ext uri="{FF2B5EF4-FFF2-40B4-BE49-F238E27FC236}">
                <a16:creationId xmlns:a16="http://schemas.microsoft.com/office/drawing/2014/main" id="{E95A0E98-653B-59E9-0E99-188F39448EB3}"/>
              </a:ext>
            </a:extLst>
          </p:cNvPr>
          <p:cNvSpPr>
            <a:spLocks noGrp="1"/>
          </p:cNvSpPr>
          <p:nvPr>
            <p:ph type="body" sz="quarter" idx="14"/>
          </p:nvPr>
        </p:nvSpPr>
        <p:spPr/>
        <p:txBody>
          <a:bodyPr/>
          <a:lstStyle/>
          <a:p>
            <a:endParaRPr lang="en-US"/>
          </a:p>
        </p:txBody>
      </p:sp>
      <p:sp>
        <p:nvSpPr>
          <p:cNvPr id="18" name="Text Placeholder 17">
            <a:extLst>
              <a:ext uri="{FF2B5EF4-FFF2-40B4-BE49-F238E27FC236}">
                <a16:creationId xmlns:a16="http://schemas.microsoft.com/office/drawing/2014/main" id="{E0417975-ACFD-E3E2-4FF7-7D406A67164D}"/>
              </a:ext>
            </a:extLst>
          </p:cNvPr>
          <p:cNvSpPr>
            <a:spLocks noGrp="1"/>
          </p:cNvSpPr>
          <p:nvPr>
            <p:ph type="body" sz="quarter" idx="23"/>
          </p:nvPr>
        </p:nvSpPr>
        <p:spPr/>
        <p:txBody>
          <a:bodyPr/>
          <a:lstStyle/>
          <a:p>
            <a:r>
              <a:rPr lang="en-US" dirty="0">
                <a:solidFill>
                  <a:srgbClr val="00B0F0"/>
                </a:solidFill>
              </a:rPr>
              <a:t>Job opportunities are everywhere!</a:t>
            </a:r>
          </a:p>
          <a:p>
            <a:endParaRPr lang="en-US" dirty="0"/>
          </a:p>
        </p:txBody>
      </p:sp>
      <p:sp>
        <p:nvSpPr>
          <p:cNvPr id="6" name="Forma libre 23">
            <a:extLst>
              <a:ext uri="{FF2B5EF4-FFF2-40B4-BE49-F238E27FC236}">
                <a16:creationId xmlns:a16="http://schemas.microsoft.com/office/drawing/2014/main" id="{67FE0991-37DB-5A00-D8E6-A88464362730}"/>
              </a:ext>
            </a:extLst>
          </p:cNvPr>
          <p:cNvSpPr/>
          <p:nvPr/>
        </p:nvSpPr>
        <p:spPr>
          <a:xfrm>
            <a:off x="7440081" y="2191059"/>
            <a:ext cx="2090852" cy="4679691"/>
          </a:xfrm>
          <a:custGeom>
            <a:avLst/>
            <a:gdLst>
              <a:gd name="connsiteX0" fmla="*/ 1046985 w 2091397"/>
              <a:gd name="connsiteY0" fmla="*/ 0 h 4680910"/>
              <a:gd name="connsiteX1" fmla="*/ 2091397 w 2091397"/>
              <a:gd name="connsiteY1" fmla="*/ 1044412 h 4680910"/>
              <a:gd name="connsiteX2" fmla="*/ 2091397 w 2091397"/>
              <a:gd name="connsiteY2" fmla="*/ 4680910 h 4680910"/>
              <a:gd name="connsiteX3" fmla="*/ 0 w 2091397"/>
              <a:gd name="connsiteY3" fmla="*/ 4680910 h 4680910"/>
              <a:gd name="connsiteX4" fmla="*/ 0 w 2091397"/>
              <a:gd name="connsiteY4" fmla="*/ 1044412 h 4680910"/>
              <a:gd name="connsiteX5" fmla="*/ 2573 w 2091397"/>
              <a:gd name="connsiteY5" fmla="*/ 1044412 h 4680910"/>
              <a:gd name="connsiteX6" fmla="*/ 1046985 w 2091397"/>
              <a:gd name="connsiteY6" fmla="*/ 0 h 468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1397" h="4680910">
                <a:moveTo>
                  <a:pt x="1046985" y="0"/>
                </a:moveTo>
                <a:cubicBezTo>
                  <a:pt x="1623798" y="0"/>
                  <a:pt x="2091397" y="467599"/>
                  <a:pt x="2091397" y="1044412"/>
                </a:cubicBezTo>
                <a:lnTo>
                  <a:pt x="2091397" y="4680910"/>
                </a:lnTo>
                <a:lnTo>
                  <a:pt x="0" y="4680910"/>
                </a:lnTo>
                <a:lnTo>
                  <a:pt x="0" y="1044412"/>
                </a:lnTo>
                <a:lnTo>
                  <a:pt x="2573" y="1044412"/>
                </a:lnTo>
                <a:cubicBezTo>
                  <a:pt x="2573" y="467599"/>
                  <a:pt x="470172" y="0"/>
                  <a:pt x="104698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376"/>
            <a:endParaRPr lang="en-US" sz="1799">
              <a:solidFill>
                <a:srgbClr val="FFFFFF"/>
              </a:solidFill>
              <a:latin typeface="CiscoSansTT Light"/>
            </a:endParaRPr>
          </a:p>
        </p:txBody>
      </p:sp>
      <p:sp>
        <p:nvSpPr>
          <p:cNvPr id="7" name="Elipse 24">
            <a:extLst>
              <a:ext uri="{FF2B5EF4-FFF2-40B4-BE49-F238E27FC236}">
                <a16:creationId xmlns:a16="http://schemas.microsoft.com/office/drawing/2014/main" id="{695D9B92-FCE6-6ACD-8ACA-391AA0B90C78}"/>
              </a:ext>
            </a:extLst>
          </p:cNvPr>
          <p:cNvSpPr/>
          <p:nvPr/>
        </p:nvSpPr>
        <p:spPr>
          <a:xfrm>
            <a:off x="7521331" y="2282390"/>
            <a:ext cx="1928351" cy="19283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6"/>
            <a:endParaRPr lang="en-US" sz="1799">
              <a:solidFill>
                <a:srgbClr val="FFFFFF"/>
              </a:solidFill>
              <a:latin typeface="CiscoSansTT Light"/>
            </a:endParaRPr>
          </a:p>
        </p:txBody>
      </p:sp>
      <p:sp>
        <p:nvSpPr>
          <p:cNvPr id="8" name="Forma libre 25">
            <a:extLst>
              <a:ext uri="{FF2B5EF4-FFF2-40B4-BE49-F238E27FC236}">
                <a16:creationId xmlns:a16="http://schemas.microsoft.com/office/drawing/2014/main" id="{6A3BFA8E-14E0-49F4-197F-E5092EA0B7C0}"/>
              </a:ext>
            </a:extLst>
          </p:cNvPr>
          <p:cNvSpPr/>
          <p:nvPr/>
        </p:nvSpPr>
        <p:spPr>
          <a:xfrm>
            <a:off x="9814174" y="2191059"/>
            <a:ext cx="2090852" cy="4679691"/>
          </a:xfrm>
          <a:custGeom>
            <a:avLst/>
            <a:gdLst>
              <a:gd name="connsiteX0" fmla="*/ 1046985 w 2091397"/>
              <a:gd name="connsiteY0" fmla="*/ 0 h 4680910"/>
              <a:gd name="connsiteX1" fmla="*/ 2091397 w 2091397"/>
              <a:gd name="connsiteY1" fmla="*/ 1044412 h 4680910"/>
              <a:gd name="connsiteX2" fmla="*/ 2091397 w 2091397"/>
              <a:gd name="connsiteY2" fmla="*/ 4680910 h 4680910"/>
              <a:gd name="connsiteX3" fmla="*/ 0 w 2091397"/>
              <a:gd name="connsiteY3" fmla="*/ 4680910 h 4680910"/>
              <a:gd name="connsiteX4" fmla="*/ 0 w 2091397"/>
              <a:gd name="connsiteY4" fmla="*/ 1044412 h 4680910"/>
              <a:gd name="connsiteX5" fmla="*/ 2573 w 2091397"/>
              <a:gd name="connsiteY5" fmla="*/ 1044412 h 4680910"/>
              <a:gd name="connsiteX6" fmla="*/ 1046985 w 2091397"/>
              <a:gd name="connsiteY6" fmla="*/ 0 h 468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1397" h="4680910">
                <a:moveTo>
                  <a:pt x="1046985" y="0"/>
                </a:moveTo>
                <a:cubicBezTo>
                  <a:pt x="1623798" y="0"/>
                  <a:pt x="2091397" y="467599"/>
                  <a:pt x="2091397" y="1044412"/>
                </a:cubicBezTo>
                <a:lnTo>
                  <a:pt x="2091397" y="4680910"/>
                </a:lnTo>
                <a:lnTo>
                  <a:pt x="0" y="4680910"/>
                </a:lnTo>
                <a:lnTo>
                  <a:pt x="0" y="1044412"/>
                </a:lnTo>
                <a:lnTo>
                  <a:pt x="2573" y="1044412"/>
                </a:lnTo>
                <a:cubicBezTo>
                  <a:pt x="2573" y="467599"/>
                  <a:pt x="470172" y="0"/>
                  <a:pt x="1046985" y="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defTabSz="609376"/>
            <a:endParaRPr lang="en-US" sz="1799">
              <a:solidFill>
                <a:srgbClr val="FFFFFF"/>
              </a:solidFill>
              <a:latin typeface="CiscoSansTT Light"/>
            </a:endParaRPr>
          </a:p>
        </p:txBody>
      </p:sp>
      <p:sp>
        <p:nvSpPr>
          <p:cNvPr id="9" name="Elipse 26">
            <a:extLst>
              <a:ext uri="{FF2B5EF4-FFF2-40B4-BE49-F238E27FC236}">
                <a16:creationId xmlns:a16="http://schemas.microsoft.com/office/drawing/2014/main" id="{10D9BEA6-7567-5ECA-61B6-AA0DFBD79913}"/>
              </a:ext>
            </a:extLst>
          </p:cNvPr>
          <p:cNvSpPr/>
          <p:nvPr/>
        </p:nvSpPr>
        <p:spPr>
          <a:xfrm>
            <a:off x="9895423" y="2282390"/>
            <a:ext cx="1928351" cy="19283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376"/>
            <a:endParaRPr lang="en-US" sz="1799">
              <a:solidFill>
                <a:srgbClr val="FFFFFF"/>
              </a:solidFill>
              <a:latin typeface="CiscoSansTT Light"/>
            </a:endParaRPr>
          </a:p>
        </p:txBody>
      </p:sp>
      <p:sp>
        <p:nvSpPr>
          <p:cNvPr id="10" name="Marcador de texto 15">
            <a:extLst>
              <a:ext uri="{FF2B5EF4-FFF2-40B4-BE49-F238E27FC236}">
                <a16:creationId xmlns:a16="http://schemas.microsoft.com/office/drawing/2014/main" id="{EBE55CB2-2310-30D9-6EEE-8EC1AFCDC37B}"/>
              </a:ext>
            </a:extLst>
          </p:cNvPr>
          <p:cNvSpPr txBox="1">
            <a:spLocks/>
          </p:cNvSpPr>
          <p:nvPr/>
        </p:nvSpPr>
        <p:spPr>
          <a:xfrm>
            <a:off x="7634231" y="2745898"/>
            <a:ext cx="1739339" cy="874328"/>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002">
              <a:buClr>
                <a:srgbClr val="0051AF"/>
              </a:buClr>
              <a:buNone/>
            </a:pPr>
            <a:r>
              <a:rPr lang="en-US" sz="5998" b="1">
                <a:solidFill>
                  <a:srgbClr val="0D274D"/>
                </a:solidFill>
                <a:latin typeface="CiscoSansTT" panose="020B0503020201020303" pitchFamily="34" charset="0"/>
                <a:cs typeface="CiscoSansTT" panose="020B0503020201020303" pitchFamily="34" charset="0"/>
              </a:rPr>
              <a:t>89%</a:t>
            </a:r>
          </a:p>
        </p:txBody>
      </p:sp>
      <p:sp>
        <p:nvSpPr>
          <p:cNvPr id="12" name="Marcador de texto 19">
            <a:extLst>
              <a:ext uri="{FF2B5EF4-FFF2-40B4-BE49-F238E27FC236}">
                <a16:creationId xmlns:a16="http://schemas.microsoft.com/office/drawing/2014/main" id="{ABD2879D-5423-CF17-0A62-6576A9739B56}"/>
              </a:ext>
            </a:extLst>
          </p:cNvPr>
          <p:cNvSpPr txBox="1">
            <a:spLocks/>
          </p:cNvSpPr>
          <p:nvPr/>
        </p:nvSpPr>
        <p:spPr>
          <a:xfrm>
            <a:off x="7595236" y="4503616"/>
            <a:ext cx="1854445" cy="1534372"/>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2002">
              <a:buClr>
                <a:srgbClr val="0051AF"/>
              </a:buClr>
              <a:buNone/>
            </a:pPr>
            <a:r>
              <a:rPr lang="en-US" sz="1799">
                <a:solidFill>
                  <a:srgbClr val="FFFFFF"/>
                </a:solidFill>
                <a:latin typeface="CiscoSansTT Light"/>
              </a:rPr>
              <a:t>In 2018, 89% </a:t>
            </a:r>
            <a:br>
              <a:rPr lang="en-US" sz="1799">
                <a:solidFill>
                  <a:srgbClr val="FFFFFF"/>
                </a:solidFill>
                <a:latin typeface="CiscoSansTT Light"/>
              </a:rPr>
            </a:br>
            <a:r>
              <a:rPr lang="en-US" sz="1799">
                <a:solidFill>
                  <a:srgbClr val="FFFFFF"/>
                </a:solidFill>
                <a:latin typeface="CiscoSansTT Light"/>
              </a:rPr>
              <a:t>of all online IT job openings were in non-tech companies</a:t>
            </a:r>
            <a:endParaRPr lang="es-MX" sz="1799">
              <a:solidFill>
                <a:srgbClr val="FFFFFF"/>
              </a:solidFill>
              <a:latin typeface="CiscoSansTT Light"/>
            </a:endParaRPr>
          </a:p>
        </p:txBody>
      </p:sp>
      <p:sp>
        <p:nvSpPr>
          <p:cNvPr id="13" name="Marcador de texto 20">
            <a:extLst>
              <a:ext uri="{FF2B5EF4-FFF2-40B4-BE49-F238E27FC236}">
                <a16:creationId xmlns:a16="http://schemas.microsoft.com/office/drawing/2014/main" id="{405533E8-6165-FB39-DFE1-381CC1DDF7CA}"/>
              </a:ext>
            </a:extLst>
          </p:cNvPr>
          <p:cNvSpPr txBox="1">
            <a:spLocks/>
          </p:cNvSpPr>
          <p:nvPr/>
        </p:nvSpPr>
        <p:spPr>
          <a:xfrm>
            <a:off x="10020980" y="4503616"/>
            <a:ext cx="1868090" cy="1534372"/>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2002">
              <a:buClr>
                <a:srgbClr val="0051AF"/>
              </a:buClr>
              <a:buNone/>
            </a:pPr>
            <a:r>
              <a:rPr lang="en-US" sz="1799">
                <a:solidFill>
                  <a:srgbClr val="FFFFFF"/>
                </a:solidFill>
                <a:latin typeface="CiscoSansTT Light"/>
              </a:rPr>
              <a:t>IT job growth outside the </a:t>
            </a:r>
            <a:br>
              <a:rPr lang="en-US" sz="1799">
                <a:solidFill>
                  <a:srgbClr val="FFFFFF"/>
                </a:solidFill>
                <a:latin typeface="CiscoSansTT Light"/>
              </a:rPr>
            </a:br>
            <a:r>
              <a:rPr lang="en-US" sz="1799">
                <a:solidFill>
                  <a:srgbClr val="FFFFFF"/>
                </a:solidFill>
                <a:latin typeface="CiscoSansTT Light"/>
              </a:rPr>
              <a:t>tech sector jumped up to 65% from 2013-2018</a:t>
            </a:r>
            <a:endParaRPr lang="es-MX" sz="1799">
              <a:solidFill>
                <a:srgbClr val="FFFFFF"/>
              </a:solidFill>
              <a:latin typeface="CiscoSansTT Light"/>
            </a:endParaRPr>
          </a:p>
        </p:txBody>
      </p:sp>
      <p:sp>
        <p:nvSpPr>
          <p:cNvPr id="14" name="Marcador de texto 15">
            <a:extLst>
              <a:ext uri="{FF2B5EF4-FFF2-40B4-BE49-F238E27FC236}">
                <a16:creationId xmlns:a16="http://schemas.microsoft.com/office/drawing/2014/main" id="{C6FCEADD-A40E-A581-2697-7432DB578263}"/>
              </a:ext>
            </a:extLst>
          </p:cNvPr>
          <p:cNvSpPr txBox="1">
            <a:spLocks/>
          </p:cNvSpPr>
          <p:nvPr/>
        </p:nvSpPr>
        <p:spPr>
          <a:xfrm>
            <a:off x="10020979" y="2804928"/>
            <a:ext cx="1739339" cy="874328"/>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2002">
              <a:buClr>
                <a:srgbClr val="0051AF"/>
              </a:buClr>
              <a:buNone/>
            </a:pPr>
            <a:r>
              <a:rPr lang="en-US" sz="5998" b="1">
                <a:solidFill>
                  <a:srgbClr val="0D274D"/>
                </a:solidFill>
                <a:latin typeface="CiscoSansTT" panose="020B0503020201020303" pitchFamily="34" charset="0"/>
                <a:cs typeface="CiscoSansTT" panose="020B0503020201020303" pitchFamily="34" charset="0"/>
              </a:rPr>
              <a:t>65%</a:t>
            </a:r>
          </a:p>
        </p:txBody>
      </p:sp>
    </p:spTree>
    <p:extLst>
      <p:ext uri="{BB962C8B-B14F-4D97-AF65-F5344CB8AC3E}">
        <p14:creationId xmlns:p14="http://schemas.microsoft.com/office/powerpoint/2010/main" val="412967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FC157B-A631-B8D9-964B-B3699E82A9D6}"/>
              </a:ext>
            </a:extLst>
          </p:cNvPr>
          <p:cNvSpPr>
            <a:spLocks noGrp="1"/>
          </p:cNvSpPr>
          <p:nvPr>
            <p:ph type="body" sz="quarter" idx="10"/>
          </p:nvPr>
        </p:nvSpPr>
        <p:spPr>
          <a:xfrm>
            <a:off x="675202" y="3368331"/>
            <a:ext cx="2356936" cy="1118721"/>
          </a:xfrm>
        </p:spPr>
        <p:txBody>
          <a:bodyPr/>
          <a:lstStyle/>
          <a:p>
            <a:pPr marL="76177" indent="0" algn="ctr">
              <a:buNone/>
            </a:pPr>
            <a:r>
              <a:rPr lang="en-US" sz="2799"/>
              <a:t>It starts from the top</a:t>
            </a:r>
            <a:r>
              <a:rPr lang="en-US" baseline="30000"/>
              <a:t>1</a:t>
            </a:r>
            <a:endParaRPr lang="en-US" sz="2799" baseline="30000"/>
          </a:p>
        </p:txBody>
      </p:sp>
      <p:sp>
        <p:nvSpPr>
          <p:cNvPr id="3" name="Text Placeholder 2">
            <a:extLst>
              <a:ext uri="{FF2B5EF4-FFF2-40B4-BE49-F238E27FC236}">
                <a16:creationId xmlns:a16="http://schemas.microsoft.com/office/drawing/2014/main" id="{FD18C302-D148-E2F5-82B9-7ACE1E1B3360}"/>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74805621-2647-B638-C74A-6188D86AD8AF}"/>
              </a:ext>
            </a:extLst>
          </p:cNvPr>
          <p:cNvSpPr>
            <a:spLocks noGrp="1"/>
          </p:cNvSpPr>
          <p:nvPr>
            <p:ph type="body" sz="quarter" idx="23"/>
          </p:nvPr>
        </p:nvSpPr>
        <p:spPr/>
        <p:txBody>
          <a:bodyPr/>
          <a:lstStyle/>
          <a:p>
            <a:r>
              <a:rPr lang="en-US" dirty="0">
                <a:solidFill>
                  <a:srgbClr val="00B0F0"/>
                </a:solidFill>
              </a:rPr>
              <a:t>Closing the skills gap</a:t>
            </a:r>
          </a:p>
        </p:txBody>
      </p:sp>
      <p:sp>
        <p:nvSpPr>
          <p:cNvPr id="15" name="Text Placeholder 1">
            <a:extLst>
              <a:ext uri="{FF2B5EF4-FFF2-40B4-BE49-F238E27FC236}">
                <a16:creationId xmlns:a16="http://schemas.microsoft.com/office/drawing/2014/main" id="{2CA0364A-20EE-5F50-7BE9-5C2B7A2A77DC}"/>
              </a:ext>
            </a:extLst>
          </p:cNvPr>
          <p:cNvSpPr txBox="1">
            <a:spLocks/>
          </p:cNvSpPr>
          <p:nvPr/>
        </p:nvSpPr>
        <p:spPr>
          <a:xfrm>
            <a:off x="3903039" y="3368332"/>
            <a:ext cx="4382747" cy="1376586"/>
          </a:xfrm>
          <a:prstGeom prst="rect">
            <a:avLst/>
          </a:prstGeom>
        </p:spPr>
        <p:txBody>
          <a:bodyPr lIns="91396" tIns="45698" rIns="91396" bIns="45698">
            <a:noAutofit/>
          </a:bodyPr>
          <a:lstStyle>
            <a:lvl1pPr marL="304798" indent="-228598" algn="l" defTabSz="912276" rtl="0" eaLnBrk="1" fontAlgn="base" hangingPunct="1">
              <a:lnSpc>
                <a:spcPct val="95000"/>
              </a:lnSpc>
              <a:spcBef>
                <a:spcPts val="1480"/>
              </a:spcBef>
              <a:spcAft>
                <a:spcPct val="0"/>
              </a:spcAft>
              <a:buClr>
                <a:schemeClr val="accent1"/>
              </a:buClr>
              <a:buSzPct val="80000"/>
              <a:buFont typeface="Arial"/>
              <a:buChar char="•"/>
              <a:defRPr lang="en-US" sz="2400" b="0" i="0" kern="1200">
                <a:solidFill>
                  <a:schemeClr val="tx1"/>
                </a:solidFill>
                <a:latin typeface="+mn-lt"/>
                <a:ea typeface="CiscoSansTT Thin" charset="0"/>
                <a:cs typeface="CiscoSansTT Thin" charset="0"/>
              </a:defRPr>
            </a:lvl1pPr>
            <a:lvl2pPr marL="609595" indent="-220132" algn="l" defTabSz="912276" rtl="0" eaLnBrk="1" fontAlgn="base" hangingPunct="1">
              <a:lnSpc>
                <a:spcPct val="95000"/>
              </a:lnSpc>
              <a:spcBef>
                <a:spcPts val="600"/>
              </a:spcBef>
              <a:spcAft>
                <a:spcPct val="0"/>
              </a:spcAft>
              <a:buClr>
                <a:schemeClr val="accent1"/>
              </a:buClr>
              <a:buSzPct val="80000"/>
              <a:buFont typeface="Arial"/>
              <a:buChar char="•"/>
              <a:defRPr lang="en-US" sz="1867" b="0" i="0" kern="1200">
                <a:solidFill>
                  <a:schemeClr val="tx1"/>
                </a:solidFill>
                <a:latin typeface="+mn-lt"/>
                <a:ea typeface="CiscoSansTT Thin" charset="0"/>
                <a:cs typeface="CiscoSansTT Thin" charset="0"/>
              </a:defRPr>
            </a:lvl2pPr>
            <a:lvl3pPr marL="914392" indent="-146050" algn="l" defTabSz="912276" rtl="0" eaLnBrk="1" fontAlgn="base" hangingPunct="1">
              <a:lnSpc>
                <a:spcPct val="95000"/>
              </a:lnSpc>
              <a:spcBef>
                <a:spcPts val="833"/>
              </a:spcBef>
              <a:spcAft>
                <a:spcPct val="0"/>
              </a:spcAft>
              <a:buClr>
                <a:schemeClr val="accent1"/>
              </a:buClr>
              <a:buSzPct val="80000"/>
              <a:buFont typeface="Arial"/>
              <a:buChar char="•"/>
              <a:defRPr lang="en-US" sz="1600" b="0" i="0" kern="1200">
                <a:solidFill>
                  <a:schemeClr val="tx1"/>
                </a:solidFill>
                <a:latin typeface="CiscoSansTT" panose="020B0503020201020303" pitchFamily="34" charset="0"/>
                <a:ea typeface="CiscoSansTT" panose="020B0503020201020303" pitchFamily="34" charset="0"/>
                <a:cs typeface="CiscoSansTT" panose="020B0503020201020303" pitchFamily="34" charset="0"/>
              </a:defRPr>
            </a:lvl3pPr>
            <a:lvl4pPr marL="1214703" indent="-228552" algn="l" defTabSz="912276" rtl="0" eaLnBrk="1" fontAlgn="base" hangingPunct="1">
              <a:lnSpc>
                <a:spcPct val="95000"/>
              </a:lnSpc>
              <a:spcBef>
                <a:spcPts val="833"/>
              </a:spcBef>
              <a:spcAft>
                <a:spcPct val="0"/>
              </a:spcAft>
              <a:buClr>
                <a:schemeClr val="accent1"/>
              </a:buClr>
              <a:buSzPct val="80000"/>
              <a:buFont typeface="Arial"/>
              <a:buChar char="•"/>
              <a:defRPr lang="en-US" sz="1333" b="0" i="0" kern="1200">
                <a:solidFill>
                  <a:schemeClr val="tx1"/>
                </a:solidFill>
                <a:latin typeface="CiscoSansTT Medium" panose="020B0503020201020303" pitchFamily="34" charset="0"/>
                <a:ea typeface="CiscoSansTT Medium" panose="020B0503020201020303" pitchFamily="34" charset="0"/>
                <a:cs typeface="CiscoSansTT Medium" panose="020B0503020201020303" pitchFamily="34" charset="0"/>
              </a:defRPr>
            </a:lvl4pPr>
            <a:lvl5pPr marL="1443255" indent="-224318" algn="l" defTabSz="912276" rtl="0" eaLnBrk="1" fontAlgn="base" hangingPunct="1">
              <a:lnSpc>
                <a:spcPct val="95000"/>
              </a:lnSpc>
              <a:spcBef>
                <a:spcPts val="833"/>
              </a:spcBef>
              <a:spcAft>
                <a:spcPct val="0"/>
              </a:spcAft>
              <a:buClr>
                <a:schemeClr val="bg2"/>
              </a:buClr>
              <a:buSzPct val="80000"/>
              <a:buFont typeface="Arial"/>
              <a:buChar char="•"/>
              <a:defRPr lang="en-US" sz="1333" b="0" i="0" kern="1200">
                <a:solidFill>
                  <a:schemeClr val="bg2"/>
                </a:solidFill>
                <a:latin typeface="+mn-lt"/>
                <a:ea typeface="CiscoSansTT Thin" charset="0"/>
                <a:cs typeface="CiscoSansTT Thin"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177" indent="0" algn="ctr" defTabSz="912002">
              <a:buClr>
                <a:srgbClr val="00BCEB"/>
              </a:buClr>
              <a:buNone/>
            </a:pPr>
            <a:r>
              <a:rPr lang="en-US" sz="2799" dirty="0">
                <a:solidFill>
                  <a:srgbClr val="FFFFFF"/>
                </a:solidFill>
                <a:latin typeface="CiscoSansTT Light"/>
              </a:rPr>
              <a:t>Educate the next generation of skilled workforce</a:t>
            </a:r>
            <a:endParaRPr lang="en-US" sz="1999" dirty="0">
              <a:solidFill>
                <a:srgbClr val="FFFFFF"/>
              </a:solidFill>
              <a:latin typeface="CiscoSansTT Light"/>
            </a:endParaRPr>
          </a:p>
        </p:txBody>
      </p:sp>
      <p:sp>
        <p:nvSpPr>
          <p:cNvPr id="16" name="Text Placeholder 1">
            <a:extLst>
              <a:ext uri="{FF2B5EF4-FFF2-40B4-BE49-F238E27FC236}">
                <a16:creationId xmlns:a16="http://schemas.microsoft.com/office/drawing/2014/main" id="{B9FC3F57-2867-0E79-2C55-0B88A77B07E6}"/>
              </a:ext>
            </a:extLst>
          </p:cNvPr>
          <p:cNvSpPr txBox="1">
            <a:spLocks/>
          </p:cNvSpPr>
          <p:nvPr/>
        </p:nvSpPr>
        <p:spPr>
          <a:xfrm>
            <a:off x="8244246" y="3368332"/>
            <a:ext cx="3955147" cy="1173147"/>
          </a:xfrm>
          <a:prstGeom prst="rect">
            <a:avLst/>
          </a:prstGeom>
        </p:spPr>
        <p:txBody>
          <a:bodyPr lIns="91396" tIns="45698" rIns="91396" bIns="45698">
            <a:noAutofit/>
          </a:bodyPr>
          <a:lstStyle>
            <a:lvl1pPr marL="304798" indent="-228598" algn="l" defTabSz="912276" rtl="0" eaLnBrk="1" fontAlgn="base" hangingPunct="1">
              <a:lnSpc>
                <a:spcPct val="95000"/>
              </a:lnSpc>
              <a:spcBef>
                <a:spcPts val="1480"/>
              </a:spcBef>
              <a:spcAft>
                <a:spcPct val="0"/>
              </a:spcAft>
              <a:buClr>
                <a:schemeClr val="accent1"/>
              </a:buClr>
              <a:buSzPct val="80000"/>
              <a:buFont typeface="Arial"/>
              <a:buChar char="•"/>
              <a:defRPr lang="en-US" sz="2400" b="0" i="0" kern="1200">
                <a:solidFill>
                  <a:schemeClr val="tx1"/>
                </a:solidFill>
                <a:latin typeface="+mn-lt"/>
                <a:ea typeface="CiscoSansTT Thin" charset="0"/>
                <a:cs typeface="CiscoSansTT Thin" charset="0"/>
              </a:defRPr>
            </a:lvl1pPr>
            <a:lvl2pPr marL="609595" indent="-220132" algn="l" defTabSz="912276" rtl="0" eaLnBrk="1" fontAlgn="base" hangingPunct="1">
              <a:lnSpc>
                <a:spcPct val="95000"/>
              </a:lnSpc>
              <a:spcBef>
                <a:spcPts val="600"/>
              </a:spcBef>
              <a:spcAft>
                <a:spcPct val="0"/>
              </a:spcAft>
              <a:buClr>
                <a:schemeClr val="accent1"/>
              </a:buClr>
              <a:buSzPct val="80000"/>
              <a:buFont typeface="Arial"/>
              <a:buChar char="•"/>
              <a:defRPr lang="en-US" sz="1867" b="0" i="0" kern="1200">
                <a:solidFill>
                  <a:schemeClr val="tx1"/>
                </a:solidFill>
                <a:latin typeface="+mn-lt"/>
                <a:ea typeface="CiscoSansTT Thin" charset="0"/>
                <a:cs typeface="CiscoSansTT Thin" charset="0"/>
              </a:defRPr>
            </a:lvl2pPr>
            <a:lvl3pPr marL="914392" indent="-146050" algn="l" defTabSz="912276" rtl="0" eaLnBrk="1" fontAlgn="base" hangingPunct="1">
              <a:lnSpc>
                <a:spcPct val="95000"/>
              </a:lnSpc>
              <a:spcBef>
                <a:spcPts val="833"/>
              </a:spcBef>
              <a:spcAft>
                <a:spcPct val="0"/>
              </a:spcAft>
              <a:buClr>
                <a:schemeClr val="accent1"/>
              </a:buClr>
              <a:buSzPct val="80000"/>
              <a:buFont typeface="Arial"/>
              <a:buChar char="•"/>
              <a:defRPr lang="en-US" sz="1600" b="0" i="0" kern="1200">
                <a:solidFill>
                  <a:schemeClr val="tx1"/>
                </a:solidFill>
                <a:latin typeface="CiscoSansTT" panose="020B0503020201020303" pitchFamily="34" charset="0"/>
                <a:ea typeface="CiscoSansTT" panose="020B0503020201020303" pitchFamily="34" charset="0"/>
                <a:cs typeface="CiscoSansTT" panose="020B0503020201020303" pitchFamily="34" charset="0"/>
              </a:defRPr>
            </a:lvl3pPr>
            <a:lvl4pPr marL="1214703" indent="-228552" algn="l" defTabSz="912276" rtl="0" eaLnBrk="1" fontAlgn="base" hangingPunct="1">
              <a:lnSpc>
                <a:spcPct val="95000"/>
              </a:lnSpc>
              <a:spcBef>
                <a:spcPts val="833"/>
              </a:spcBef>
              <a:spcAft>
                <a:spcPct val="0"/>
              </a:spcAft>
              <a:buClr>
                <a:schemeClr val="accent1"/>
              </a:buClr>
              <a:buSzPct val="80000"/>
              <a:buFont typeface="Arial"/>
              <a:buChar char="•"/>
              <a:defRPr lang="en-US" sz="1333" b="0" i="0" kern="1200">
                <a:solidFill>
                  <a:schemeClr val="tx1"/>
                </a:solidFill>
                <a:latin typeface="CiscoSansTT Medium" panose="020B0503020201020303" pitchFamily="34" charset="0"/>
                <a:ea typeface="CiscoSansTT Medium" panose="020B0503020201020303" pitchFamily="34" charset="0"/>
                <a:cs typeface="CiscoSansTT Medium" panose="020B0503020201020303" pitchFamily="34" charset="0"/>
              </a:defRPr>
            </a:lvl4pPr>
            <a:lvl5pPr marL="1443255" indent="-224318" algn="l" defTabSz="912276" rtl="0" eaLnBrk="1" fontAlgn="base" hangingPunct="1">
              <a:lnSpc>
                <a:spcPct val="95000"/>
              </a:lnSpc>
              <a:spcBef>
                <a:spcPts val="833"/>
              </a:spcBef>
              <a:spcAft>
                <a:spcPct val="0"/>
              </a:spcAft>
              <a:buClr>
                <a:schemeClr val="bg2"/>
              </a:buClr>
              <a:buSzPct val="80000"/>
              <a:buFont typeface="Arial"/>
              <a:buChar char="•"/>
              <a:defRPr lang="en-US" sz="1333" b="0" i="0" kern="1200">
                <a:solidFill>
                  <a:schemeClr val="bg2"/>
                </a:solidFill>
                <a:latin typeface="+mn-lt"/>
                <a:ea typeface="CiscoSansTT Thin" charset="0"/>
                <a:cs typeface="CiscoSansTT Thin" charset="0"/>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177" indent="0" algn="ctr" defTabSz="912002">
              <a:buClr>
                <a:srgbClr val="00BCEB"/>
              </a:buClr>
              <a:buNone/>
            </a:pPr>
            <a:r>
              <a:rPr lang="en-US" sz="2799" dirty="0">
                <a:solidFill>
                  <a:srgbClr val="FFFFFF"/>
                </a:solidFill>
                <a:latin typeface="CiscoSansTT Light"/>
              </a:rPr>
              <a:t>Network, Data &amp; Cybersecurity awareness for all</a:t>
            </a:r>
            <a:endParaRPr lang="en-US" sz="1999" dirty="0">
              <a:solidFill>
                <a:srgbClr val="FFFFFF"/>
              </a:solidFill>
              <a:latin typeface="CiscoSansTT Light"/>
            </a:endParaRPr>
          </a:p>
        </p:txBody>
      </p:sp>
      <p:sp>
        <p:nvSpPr>
          <p:cNvPr id="17" name="TextBox 16">
            <a:extLst>
              <a:ext uri="{FF2B5EF4-FFF2-40B4-BE49-F238E27FC236}">
                <a16:creationId xmlns:a16="http://schemas.microsoft.com/office/drawing/2014/main" id="{4231D6DB-C192-1BEA-0399-15B7A0A4FA4D}"/>
              </a:ext>
            </a:extLst>
          </p:cNvPr>
          <p:cNvSpPr txBox="1"/>
          <p:nvPr/>
        </p:nvSpPr>
        <p:spPr>
          <a:xfrm>
            <a:off x="7908395" y="6245587"/>
            <a:ext cx="4280429" cy="415390"/>
          </a:xfrm>
          <a:prstGeom prst="rect">
            <a:avLst/>
          </a:prstGeom>
          <a:noFill/>
        </p:spPr>
        <p:txBody>
          <a:bodyPr wrap="square" rtlCol="0">
            <a:spAutoFit/>
          </a:bodyPr>
          <a:lstStyle/>
          <a:p>
            <a:pPr marL="172986" indent="-172986" defTabSz="609376"/>
            <a:r>
              <a:rPr lang="en-US" sz="1050">
                <a:solidFill>
                  <a:srgbClr val="00BCEB"/>
                </a:solidFill>
                <a:latin typeface="CiscoSansTT Light"/>
              </a:rPr>
              <a:t>1. </a:t>
            </a:r>
            <a:r>
              <a:rPr lang="en-US" sz="1050">
                <a:solidFill>
                  <a:srgbClr val="00BCEB"/>
                </a:solidFill>
                <a:latin typeface="CiscoSansTT Light"/>
                <a:hlinkClick r:id="rId3">
                  <a:extLst>
                    <a:ext uri="{A12FA001-AC4F-418D-AE19-62706E023703}">
                      <ahyp:hlinkClr xmlns:ahyp="http://schemas.microsoft.com/office/drawing/2018/hyperlinkcolor" val="tx"/>
                    </a:ext>
                  </a:extLst>
                </a:hlinkClick>
              </a:rPr>
              <a:t>How business leaders can close their cybersecurity skills gap, 2020, World Economic Forum</a:t>
            </a:r>
            <a:endParaRPr lang="en-US" sz="1050">
              <a:solidFill>
                <a:srgbClr val="00BCEB"/>
              </a:solidFill>
              <a:latin typeface="CiscoSansTT Light"/>
            </a:endParaRPr>
          </a:p>
        </p:txBody>
      </p:sp>
      <p:pic>
        <p:nvPicPr>
          <p:cNvPr id="8" name="Graphic 48">
            <a:extLst>
              <a:ext uri="{FF2B5EF4-FFF2-40B4-BE49-F238E27FC236}">
                <a16:creationId xmlns:a16="http://schemas.microsoft.com/office/drawing/2014/main" id="{B9144E06-A11E-A3BE-1608-984436C2401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86545" y="1817111"/>
            <a:ext cx="1015735" cy="1015735"/>
          </a:xfrm>
          <a:prstGeom prst="rect">
            <a:avLst/>
          </a:prstGeom>
        </p:spPr>
      </p:pic>
      <p:pic>
        <p:nvPicPr>
          <p:cNvPr id="9" name="Graphic 124">
            <a:extLst>
              <a:ext uri="{FF2B5EF4-FFF2-40B4-BE49-F238E27FC236}">
                <a16:creationId xmlns:a16="http://schemas.microsoft.com/office/drawing/2014/main" id="{E93D890A-5A75-8EE3-12AD-B040F20ACF9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16480" y="1802867"/>
            <a:ext cx="1015735" cy="1015735"/>
          </a:xfrm>
          <a:prstGeom prst="rect">
            <a:avLst/>
          </a:prstGeom>
        </p:spPr>
      </p:pic>
      <p:pic>
        <p:nvPicPr>
          <p:cNvPr id="10" name="Graphic 134">
            <a:extLst>
              <a:ext uri="{FF2B5EF4-FFF2-40B4-BE49-F238E27FC236}">
                <a16:creationId xmlns:a16="http://schemas.microsoft.com/office/drawing/2014/main" id="{1C20A65D-2941-FC1A-AA7F-EE57B08E330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54192" y="1817111"/>
            <a:ext cx="1015735" cy="1015735"/>
          </a:xfrm>
          <a:prstGeom prst="rect">
            <a:avLst/>
          </a:prstGeom>
        </p:spPr>
      </p:pic>
    </p:spTree>
    <p:extLst>
      <p:ext uri="{BB962C8B-B14F-4D97-AF65-F5344CB8AC3E}">
        <p14:creationId xmlns:p14="http://schemas.microsoft.com/office/powerpoint/2010/main" val="3672490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561665C6-F10E-BF46-9684-6E182BF1DA2D}"/>
              </a:ext>
            </a:extLst>
          </p:cNvPr>
          <p:cNvSpPr>
            <a:spLocks noEditPoints="1"/>
          </p:cNvSpPr>
          <p:nvPr/>
        </p:nvSpPr>
        <p:spPr bwMode="auto">
          <a:xfrm>
            <a:off x="72801" y="1070669"/>
            <a:ext cx="11854835" cy="5633783"/>
          </a:xfrm>
          <a:custGeom>
            <a:avLst/>
            <a:gdLst>
              <a:gd name="T0" fmla="*/ 1249 w 3141"/>
              <a:gd name="T1" fmla="*/ 41 h 1739"/>
              <a:gd name="T2" fmla="*/ 885 w 3141"/>
              <a:gd name="T3" fmla="*/ 86 h 1739"/>
              <a:gd name="T4" fmla="*/ 1003 w 3141"/>
              <a:gd name="T5" fmla="*/ 328 h 1739"/>
              <a:gd name="T6" fmla="*/ 628 w 3141"/>
              <a:gd name="T7" fmla="*/ 68 h 1739"/>
              <a:gd name="T8" fmla="*/ 817 w 3141"/>
              <a:gd name="T9" fmla="*/ 80 h 1739"/>
              <a:gd name="T10" fmla="*/ 749 w 3141"/>
              <a:gd name="T11" fmla="*/ 75 h 1739"/>
              <a:gd name="T12" fmla="*/ 531 w 3141"/>
              <a:gd name="T13" fmla="*/ 93 h 1739"/>
              <a:gd name="T14" fmla="*/ 3012 w 3141"/>
              <a:gd name="T15" fmla="*/ 293 h 1739"/>
              <a:gd name="T16" fmla="*/ 2414 w 3141"/>
              <a:gd name="T17" fmla="*/ 182 h 1739"/>
              <a:gd name="T18" fmla="*/ 2111 w 3141"/>
              <a:gd name="T19" fmla="*/ 208 h 1739"/>
              <a:gd name="T20" fmla="*/ 1882 w 3141"/>
              <a:gd name="T21" fmla="*/ 273 h 1739"/>
              <a:gd name="T22" fmla="*/ 1604 w 3141"/>
              <a:gd name="T23" fmla="*/ 249 h 1739"/>
              <a:gd name="T24" fmla="*/ 1597 w 3141"/>
              <a:gd name="T25" fmla="*/ 346 h 1739"/>
              <a:gd name="T26" fmla="*/ 1449 w 3141"/>
              <a:gd name="T27" fmla="*/ 527 h 1739"/>
              <a:gd name="T28" fmla="*/ 1603 w 3141"/>
              <a:gd name="T29" fmla="*/ 638 h 1739"/>
              <a:gd name="T30" fmla="*/ 1662 w 3141"/>
              <a:gd name="T31" fmla="*/ 656 h 1739"/>
              <a:gd name="T32" fmla="*/ 1292 w 3141"/>
              <a:gd name="T33" fmla="*/ 953 h 1739"/>
              <a:gd name="T34" fmla="*/ 1688 w 3141"/>
              <a:gd name="T35" fmla="*/ 1434 h 1739"/>
              <a:gd name="T36" fmla="*/ 1765 w 3141"/>
              <a:gd name="T37" fmla="*/ 838 h 1739"/>
              <a:gd name="T38" fmla="*/ 2062 w 3141"/>
              <a:gd name="T39" fmla="*/ 926 h 1739"/>
              <a:gd name="T40" fmla="*/ 2352 w 3141"/>
              <a:gd name="T41" fmla="*/ 988 h 1739"/>
              <a:gd name="T42" fmla="*/ 2563 w 3141"/>
              <a:gd name="T43" fmla="*/ 616 h 1739"/>
              <a:gd name="T44" fmla="*/ 2802 w 3141"/>
              <a:gd name="T45" fmla="*/ 483 h 1739"/>
              <a:gd name="T46" fmla="*/ 1749 w 3141"/>
              <a:gd name="T47" fmla="*/ 376 h 1739"/>
              <a:gd name="T48" fmla="*/ 1892 w 3141"/>
              <a:gd name="T49" fmla="*/ 663 h 1739"/>
              <a:gd name="T50" fmla="*/ 2287 w 3141"/>
              <a:gd name="T51" fmla="*/ 899 h 1739"/>
              <a:gd name="T52" fmla="*/ 733 w 3141"/>
              <a:gd name="T53" fmla="*/ 166 h 1739"/>
              <a:gd name="T54" fmla="*/ 1996 w 3141"/>
              <a:gd name="T55" fmla="*/ 134 h 1739"/>
              <a:gd name="T56" fmla="*/ 412 w 3141"/>
              <a:gd name="T57" fmla="*/ 210 h 1739"/>
              <a:gd name="T58" fmla="*/ 1001 w 3141"/>
              <a:gd name="T59" fmla="*/ 1058 h 1739"/>
              <a:gd name="T60" fmla="*/ 614 w 3141"/>
              <a:gd name="T61" fmla="*/ 783 h 1739"/>
              <a:gd name="T62" fmla="*/ 886 w 3141"/>
              <a:gd name="T63" fmla="*/ 577 h 1739"/>
              <a:gd name="T64" fmla="*/ 771 w 3141"/>
              <a:gd name="T65" fmla="*/ 399 h 1739"/>
              <a:gd name="T66" fmla="*/ 655 w 3141"/>
              <a:gd name="T67" fmla="*/ 237 h 1739"/>
              <a:gd name="T68" fmla="*/ 375 w 3141"/>
              <a:gd name="T69" fmla="*/ 250 h 1739"/>
              <a:gd name="T70" fmla="*/ 32 w 3141"/>
              <a:gd name="T71" fmla="*/ 387 h 1739"/>
              <a:gd name="T72" fmla="*/ 336 w 3141"/>
              <a:gd name="T73" fmla="*/ 484 h 1739"/>
              <a:gd name="T74" fmla="*/ 575 w 3141"/>
              <a:gd name="T75" fmla="*/ 911 h 1739"/>
              <a:gd name="T76" fmla="*/ 811 w 3141"/>
              <a:gd name="T77" fmla="*/ 1577 h 1739"/>
              <a:gd name="T78" fmla="*/ 1015 w 3141"/>
              <a:gd name="T79" fmla="*/ 1376 h 1739"/>
              <a:gd name="T80" fmla="*/ 756 w 3141"/>
              <a:gd name="T81" fmla="*/ 595 h 1739"/>
              <a:gd name="T82" fmla="*/ 514 w 3141"/>
              <a:gd name="T83" fmla="*/ 396 h 1739"/>
              <a:gd name="T84" fmla="*/ 740 w 3141"/>
              <a:gd name="T85" fmla="*/ 210 h 1739"/>
              <a:gd name="T86" fmla="*/ 881 w 3141"/>
              <a:gd name="T87" fmla="*/ 345 h 1739"/>
              <a:gd name="T88" fmla="*/ 2499 w 3141"/>
              <a:gd name="T89" fmla="*/ 201 h 1739"/>
              <a:gd name="T90" fmla="*/ 610 w 3141"/>
              <a:gd name="T91" fmla="*/ 190 h 1739"/>
              <a:gd name="T92" fmla="*/ 610 w 3141"/>
              <a:gd name="T93" fmla="*/ 245 h 1739"/>
              <a:gd name="T94" fmla="*/ 1238 w 3141"/>
              <a:gd name="T95" fmla="*/ 307 h 1739"/>
              <a:gd name="T96" fmla="*/ 132 w 3141"/>
              <a:gd name="T97" fmla="*/ 412 h 1739"/>
              <a:gd name="T98" fmla="*/ 291 w 3141"/>
              <a:gd name="T99" fmla="*/ 444 h 1739"/>
              <a:gd name="T100" fmla="*/ 308 w 3141"/>
              <a:gd name="T101" fmla="*/ 480 h 1739"/>
              <a:gd name="T102" fmla="*/ 345 w 3141"/>
              <a:gd name="T103" fmla="*/ 527 h 1739"/>
              <a:gd name="T104" fmla="*/ 2551 w 3141"/>
              <a:gd name="T105" fmla="*/ 726 h 1739"/>
              <a:gd name="T106" fmla="*/ 2581 w 3141"/>
              <a:gd name="T107" fmla="*/ 731 h 1739"/>
              <a:gd name="T108" fmla="*/ 871 w 3141"/>
              <a:gd name="T109" fmla="*/ 901 h 1739"/>
              <a:gd name="T110" fmla="*/ 2486 w 3141"/>
              <a:gd name="T111" fmla="*/ 1006 h 1739"/>
              <a:gd name="T112" fmla="*/ 2293 w 3141"/>
              <a:gd name="T113" fmla="*/ 1105 h 1739"/>
              <a:gd name="T114" fmla="*/ 2576 w 3141"/>
              <a:gd name="T115" fmla="*/ 1120 h 1739"/>
              <a:gd name="T116" fmla="*/ 2386 w 3141"/>
              <a:gd name="T117" fmla="*/ 1162 h 1739"/>
              <a:gd name="T118" fmla="*/ 2658 w 3141"/>
              <a:gd name="T119" fmla="*/ 1239 h 1739"/>
              <a:gd name="T120" fmla="*/ 2562 w 3141"/>
              <a:gd name="T121" fmla="*/ 1444 h 1739"/>
              <a:gd name="T122" fmla="*/ 1860 w 3141"/>
              <a:gd name="T123" fmla="*/ 1263 h 1739"/>
              <a:gd name="T124" fmla="*/ 802 w 3141"/>
              <a:gd name="T125" fmla="*/ 1590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1" h="1739">
                <a:moveTo>
                  <a:pt x="1237" y="252"/>
                </a:moveTo>
                <a:cubicBezTo>
                  <a:pt x="1237" y="252"/>
                  <a:pt x="1237" y="252"/>
                  <a:pt x="1238" y="251"/>
                </a:cubicBezTo>
                <a:cubicBezTo>
                  <a:pt x="1238" y="251"/>
                  <a:pt x="1239" y="253"/>
                  <a:pt x="1240" y="252"/>
                </a:cubicBezTo>
                <a:cubicBezTo>
                  <a:pt x="1240" y="251"/>
                  <a:pt x="1240" y="251"/>
                  <a:pt x="1240" y="251"/>
                </a:cubicBezTo>
                <a:cubicBezTo>
                  <a:pt x="1242" y="251"/>
                  <a:pt x="1242" y="251"/>
                  <a:pt x="1242" y="249"/>
                </a:cubicBezTo>
                <a:cubicBezTo>
                  <a:pt x="1241" y="249"/>
                  <a:pt x="1241" y="249"/>
                  <a:pt x="1241" y="249"/>
                </a:cubicBezTo>
                <a:cubicBezTo>
                  <a:pt x="1241" y="248"/>
                  <a:pt x="1242" y="248"/>
                  <a:pt x="1242" y="247"/>
                </a:cubicBezTo>
                <a:cubicBezTo>
                  <a:pt x="1244" y="247"/>
                  <a:pt x="1244" y="247"/>
                  <a:pt x="1245" y="248"/>
                </a:cubicBezTo>
                <a:cubicBezTo>
                  <a:pt x="1245" y="247"/>
                  <a:pt x="1245" y="247"/>
                  <a:pt x="1245" y="247"/>
                </a:cubicBezTo>
                <a:cubicBezTo>
                  <a:pt x="1245" y="246"/>
                  <a:pt x="1245" y="246"/>
                  <a:pt x="1245" y="246"/>
                </a:cubicBezTo>
                <a:cubicBezTo>
                  <a:pt x="1245" y="246"/>
                  <a:pt x="1245" y="246"/>
                  <a:pt x="1245" y="246"/>
                </a:cubicBezTo>
                <a:cubicBezTo>
                  <a:pt x="1245" y="242"/>
                  <a:pt x="1249" y="241"/>
                  <a:pt x="1252" y="240"/>
                </a:cubicBezTo>
                <a:cubicBezTo>
                  <a:pt x="1252" y="240"/>
                  <a:pt x="1252" y="239"/>
                  <a:pt x="1253" y="239"/>
                </a:cubicBezTo>
                <a:cubicBezTo>
                  <a:pt x="1252" y="238"/>
                  <a:pt x="1252" y="238"/>
                  <a:pt x="1252" y="238"/>
                </a:cubicBezTo>
                <a:cubicBezTo>
                  <a:pt x="1249" y="238"/>
                  <a:pt x="1247" y="238"/>
                  <a:pt x="1244" y="239"/>
                </a:cubicBezTo>
                <a:cubicBezTo>
                  <a:pt x="1244" y="238"/>
                  <a:pt x="1244" y="238"/>
                  <a:pt x="1244" y="238"/>
                </a:cubicBezTo>
                <a:cubicBezTo>
                  <a:pt x="1240" y="238"/>
                  <a:pt x="1240" y="238"/>
                  <a:pt x="1240" y="238"/>
                </a:cubicBezTo>
                <a:cubicBezTo>
                  <a:pt x="1240" y="237"/>
                  <a:pt x="1240" y="237"/>
                  <a:pt x="1240" y="237"/>
                </a:cubicBezTo>
                <a:cubicBezTo>
                  <a:pt x="1238" y="237"/>
                  <a:pt x="1238" y="237"/>
                  <a:pt x="1238" y="237"/>
                </a:cubicBezTo>
                <a:cubicBezTo>
                  <a:pt x="1238" y="237"/>
                  <a:pt x="1238" y="236"/>
                  <a:pt x="1238" y="236"/>
                </a:cubicBezTo>
                <a:cubicBezTo>
                  <a:pt x="1236" y="236"/>
                  <a:pt x="1236" y="236"/>
                  <a:pt x="1236" y="236"/>
                </a:cubicBezTo>
                <a:cubicBezTo>
                  <a:pt x="1236" y="235"/>
                  <a:pt x="1236" y="235"/>
                  <a:pt x="1236" y="235"/>
                </a:cubicBezTo>
                <a:cubicBezTo>
                  <a:pt x="1234" y="235"/>
                  <a:pt x="1234" y="235"/>
                  <a:pt x="1234" y="235"/>
                </a:cubicBezTo>
                <a:cubicBezTo>
                  <a:pt x="1234" y="235"/>
                  <a:pt x="1234" y="235"/>
                  <a:pt x="1234" y="235"/>
                </a:cubicBezTo>
                <a:cubicBezTo>
                  <a:pt x="1233" y="235"/>
                  <a:pt x="1233" y="235"/>
                  <a:pt x="1232" y="235"/>
                </a:cubicBezTo>
                <a:cubicBezTo>
                  <a:pt x="1231" y="235"/>
                  <a:pt x="1232" y="234"/>
                  <a:pt x="1230" y="234"/>
                </a:cubicBezTo>
                <a:cubicBezTo>
                  <a:pt x="1230" y="235"/>
                  <a:pt x="1230" y="235"/>
                  <a:pt x="1230" y="235"/>
                </a:cubicBezTo>
                <a:cubicBezTo>
                  <a:pt x="1228" y="235"/>
                  <a:pt x="1228" y="235"/>
                  <a:pt x="1228" y="235"/>
                </a:cubicBezTo>
                <a:cubicBezTo>
                  <a:pt x="1227" y="235"/>
                  <a:pt x="1227" y="236"/>
                  <a:pt x="1227" y="236"/>
                </a:cubicBezTo>
                <a:cubicBezTo>
                  <a:pt x="1225" y="236"/>
                  <a:pt x="1225" y="236"/>
                  <a:pt x="1225" y="236"/>
                </a:cubicBezTo>
                <a:cubicBezTo>
                  <a:pt x="1225" y="237"/>
                  <a:pt x="1225" y="237"/>
                  <a:pt x="1225" y="237"/>
                </a:cubicBezTo>
                <a:cubicBezTo>
                  <a:pt x="1223" y="237"/>
                  <a:pt x="1223" y="237"/>
                  <a:pt x="1223" y="237"/>
                </a:cubicBezTo>
                <a:cubicBezTo>
                  <a:pt x="1223" y="237"/>
                  <a:pt x="1223" y="237"/>
                  <a:pt x="1223" y="237"/>
                </a:cubicBezTo>
                <a:cubicBezTo>
                  <a:pt x="1220" y="238"/>
                  <a:pt x="1217" y="236"/>
                  <a:pt x="1215" y="237"/>
                </a:cubicBezTo>
                <a:cubicBezTo>
                  <a:pt x="1213" y="237"/>
                  <a:pt x="1213" y="237"/>
                  <a:pt x="1213" y="237"/>
                </a:cubicBezTo>
                <a:cubicBezTo>
                  <a:pt x="1213" y="237"/>
                  <a:pt x="1213" y="237"/>
                  <a:pt x="1213" y="237"/>
                </a:cubicBezTo>
                <a:cubicBezTo>
                  <a:pt x="1214" y="236"/>
                  <a:pt x="1215" y="236"/>
                  <a:pt x="1216" y="235"/>
                </a:cubicBezTo>
                <a:cubicBezTo>
                  <a:pt x="1216" y="234"/>
                  <a:pt x="1215" y="233"/>
                  <a:pt x="1215" y="232"/>
                </a:cubicBezTo>
                <a:cubicBezTo>
                  <a:pt x="1213" y="232"/>
                  <a:pt x="1213" y="232"/>
                  <a:pt x="1213" y="232"/>
                </a:cubicBezTo>
                <a:cubicBezTo>
                  <a:pt x="1213" y="233"/>
                  <a:pt x="1213" y="233"/>
                  <a:pt x="1213" y="233"/>
                </a:cubicBezTo>
                <a:cubicBezTo>
                  <a:pt x="1209" y="234"/>
                  <a:pt x="1204" y="232"/>
                  <a:pt x="1201" y="234"/>
                </a:cubicBezTo>
                <a:cubicBezTo>
                  <a:pt x="1198" y="234"/>
                  <a:pt x="1197" y="234"/>
                  <a:pt x="1197" y="231"/>
                </a:cubicBezTo>
                <a:cubicBezTo>
                  <a:pt x="1196" y="231"/>
                  <a:pt x="1196" y="231"/>
                  <a:pt x="1196" y="231"/>
                </a:cubicBezTo>
                <a:cubicBezTo>
                  <a:pt x="1196" y="230"/>
                  <a:pt x="1197" y="229"/>
                  <a:pt x="1197" y="228"/>
                </a:cubicBezTo>
                <a:cubicBezTo>
                  <a:pt x="1200" y="227"/>
                  <a:pt x="1199" y="226"/>
                  <a:pt x="1202" y="225"/>
                </a:cubicBezTo>
                <a:cubicBezTo>
                  <a:pt x="1202" y="224"/>
                  <a:pt x="1202" y="224"/>
                  <a:pt x="1202" y="224"/>
                </a:cubicBezTo>
                <a:cubicBezTo>
                  <a:pt x="1204" y="224"/>
                  <a:pt x="1204" y="224"/>
                  <a:pt x="1205" y="224"/>
                </a:cubicBezTo>
                <a:cubicBezTo>
                  <a:pt x="1205" y="225"/>
                  <a:pt x="1205" y="225"/>
                  <a:pt x="1205" y="225"/>
                </a:cubicBezTo>
                <a:cubicBezTo>
                  <a:pt x="1214" y="225"/>
                  <a:pt x="1214" y="225"/>
                  <a:pt x="1214" y="225"/>
                </a:cubicBezTo>
                <a:cubicBezTo>
                  <a:pt x="1214" y="225"/>
                  <a:pt x="1214" y="226"/>
                  <a:pt x="1215" y="226"/>
                </a:cubicBezTo>
                <a:cubicBezTo>
                  <a:pt x="1216" y="226"/>
                  <a:pt x="1216" y="226"/>
                  <a:pt x="1216" y="226"/>
                </a:cubicBezTo>
                <a:cubicBezTo>
                  <a:pt x="1216" y="225"/>
                  <a:pt x="1216" y="225"/>
                  <a:pt x="1216" y="225"/>
                </a:cubicBezTo>
                <a:cubicBezTo>
                  <a:pt x="1217" y="225"/>
                  <a:pt x="1218" y="224"/>
                  <a:pt x="1219" y="224"/>
                </a:cubicBezTo>
                <a:cubicBezTo>
                  <a:pt x="1219" y="224"/>
                  <a:pt x="1219" y="224"/>
                  <a:pt x="1219" y="224"/>
                </a:cubicBezTo>
                <a:cubicBezTo>
                  <a:pt x="1224" y="224"/>
                  <a:pt x="1224" y="224"/>
                  <a:pt x="1224" y="224"/>
                </a:cubicBezTo>
                <a:cubicBezTo>
                  <a:pt x="1224" y="222"/>
                  <a:pt x="1224" y="221"/>
                  <a:pt x="1224" y="220"/>
                </a:cubicBezTo>
                <a:cubicBezTo>
                  <a:pt x="1221" y="220"/>
                  <a:pt x="1221" y="220"/>
                  <a:pt x="1221" y="220"/>
                </a:cubicBezTo>
                <a:cubicBezTo>
                  <a:pt x="1221" y="219"/>
                  <a:pt x="1221" y="219"/>
                  <a:pt x="1221" y="219"/>
                </a:cubicBezTo>
                <a:cubicBezTo>
                  <a:pt x="1218" y="219"/>
                  <a:pt x="1217" y="219"/>
                  <a:pt x="1217" y="216"/>
                </a:cubicBezTo>
                <a:cubicBezTo>
                  <a:pt x="1215" y="216"/>
                  <a:pt x="1215" y="216"/>
                  <a:pt x="1215" y="216"/>
                </a:cubicBezTo>
                <a:cubicBezTo>
                  <a:pt x="1215" y="217"/>
                  <a:pt x="1215" y="217"/>
                  <a:pt x="1215" y="217"/>
                </a:cubicBezTo>
                <a:cubicBezTo>
                  <a:pt x="1203" y="217"/>
                  <a:pt x="1203" y="217"/>
                  <a:pt x="1203" y="217"/>
                </a:cubicBezTo>
                <a:cubicBezTo>
                  <a:pt x="1203" y="218"/>
                  <a:pt x="1203" y="218"/>
                  <a:pt x="1203" y="218"/>
                </a:cubicBezTo>
                <a:cubicBezTo>
                  <a:pt x="1201" y="218"/>
                  <a:pt x="1201" y="218"/>
                  <a:pt x="1201" y="218"/>
                </a:cubicBezTo>
                <a:cubicBezTo>
                  <a:pt x="1201" y="218"/>
                  <a:pt x="1201" y="218"/>
                  <a:pt x="1201" y="218"/>
                </a:cubicBezTo>
                <a:cubicBezTo>
                  <a:pt x="1198" y="218"/>
                  <a:pt x="1198" y="218"/>
                  <a:pt x="1198" y="218"/>
                </a:cubicBezTo>
                <a:cubicBezTo>
                  <a:pt x="1198" y="218"/>
                  <a:pt x="1198" y="218"/>
                  <a:pt x="1198" y="218"/>
                </a:cubicBezTo>
                <a:cubicBezTo>
                  <a:pt x="1197" y="218"/>
                  <a:pt x="1197" y="218"/>
                  <a:pt x="1197" y="218"/>
                </a:cubicBezTo>
                <a:cubicBezTo>
                  <a:pt x="1197" y="217"/>
                  <a:pt x="1197" y="217"/>
                  <a:pt x="1197" y="217"/>
                </a:cubicBezTo>
                <a:cubicBezTo>
                  <a:pt x="1198" y="216"/>
                  <a:pt x="1198" y="216"/>
                  <a:pt x="1198" y="216"/>
                </a:cubicBezTo>
                <a:cubicBezTo>
                  <a:pt x="1201" y="216"/>
                  <a:pt x="1201" y="216"/>
                  <a:pt x="1201" y="216"/>
                </a:cubicBezTo>
                <a:cubicBezTo>
                  <a:pt x="1201" y="216"/>
                  <a:pt x="1201" y="216"/>
                  <a:pt x="1201" y="216"/>
                </a:cubicBezTo>
                <a:cubicBezTo>
                  <a:pt x="1202" y="216"/>
                  <a:pt x="1202" y="216"/>
                  <a:pt x="1202" y="216"/>
                </a:cubicBezTo>
                <a:cubicBezTo>
                  <a:pt x="1202" y="215"/>
                  <a:pt x="1202" y="215"/>
                  <a:pt x="1202" y="215"/>
                </a:cubicBezTo>
                <a:cubicBezTo>
                  <a:pt x="1201" y="215"/>
                  <a:pt x="1201" y="215"/>
                  <a:pt x="1201" y="215"/>
                </a:cubicBezTo>
                <a:cubicBezTo>
                  <a:pt x="1201" y="213"/>
                  <a:pt x="1201" y="214"/>
                  <a:pt x="1199" y="213"/>
                </a:cubicBezTo>
                <a:cubicBezTo>
                  <a:pt x="1199" y="211"/>
                  <a:pt x="1199" y="211"/>
                  <a:pt x="1199" y="211"/>
                </a:cubicBezTo>
                <a:cubicBezTo>
                  <a:pt x="1200" y="211"/>
                  <a:pt x="1200" y="211"/>
                  <a:pt x="1200" y="211"/>
                </a:cubicBezTo>
                <a:cubicBezTo>
                  <a:pt x="1201" y="210"/>
                  <a:pt x="1203" y="213"/>
                  <a:pt x="1205" y="214"/>
                </a:cubicBezTo>
                <a:cubicBezTo>
                  <a:pt x="1205" y="214"/>
                  <a:pt x="1205" y="214"/>
                  <a:pt x="1205" y="214"/>
                </a:cubicBezTo>
                <a:cubicBezTo>
                  <a:pt x="1206" y="214"/>
                  <a:pt x="1207" y="214"/>
                  <a:pt x="1209" y="214"/>
                </a:cubicBezTo>
                <a:cubicBezTo>
                  <a:pt x="1209" y="213"/>
                  <a:pt x="1209" y="213"/>
                  <a:pt x="1209" y="213"/>
                </a:cubicBezTo>
                <a:cubicBezTo>
                  <a:pt x="1211" y="213"/>
                  <a:pt x="1213" y="213"/>
                  <a:pt x="1216" y="214"/>
                </a:cubicBezTo>
                <a:cubicBezTo>
                  <a:pt x="1216" y="214"/>
                  <a:pt x="1216" y="214"/>
                  <a:pt x="1216" y="214"/>
                </a:cubicBezTo>
                <a:cubicBezTo>
                  <a:pt x="1217" y="214"/>
                  <a:pt x="1217" y="214"/>
                  <a:pt x="1217" y="214"/>
                </a:cubicBezTo>
                <a:cubicBezTo>
                  <a:pt x="1217" y="215"/>
                  <a:pt x="1217" y="215"/>
                  <a:pt x="1217" y="215"/>
                </a:cubicBezTo>
                <a:cubicBezTo>
                  <a:pt x="1221" y="215"/>
                  <a:pt x="1221" y="215"/>
                  <a:pt x="1221" y="215"/>
                </a:cubicBezTo>
                <a:cubicBezTo>
                  <a:pt x="1222" y="216"/>
                  <a:pt x="1222" y="217"/>
                  <a:pt x="1223" y="218"/>
                </a:cubicBezTo>
                <a:cubicBezTo>
                  <a:pt x="1226" y="219"/>
                  <a:pt x="1228" y="219"/>
                  <a:pt x="1230" y="219"/>
                </a:cubicBezTo>
                <a:cubicBezTo>
                  <a:pt x="1231" y="221"/>
                  <a:pt x="1232" y="222"/>
                  <a:pt x="1233" y="224"/>
                </a:cubicBezTo>
                <a:cubicBezTo>
                  <a:pt x="1233" y="224"/>
                  <a:pt x="1234" y="225"/>
                  <a:pt x="1234" y="225"/>
                </a:cubicBezTo>
                <a:cubicBezTo>
                  <a:pt x="1235" y="226"/>
                  <a:pt x="1235" y="227"/>
                  <a:pt x="1235" y="228"/>
                </a:cubicBezTo>
                <a:cubicBezTo>
                  <a:pt x="1236" y="229"/>
                  <a:pt x="1238" y="230"/>
                  <a:pt x="1239" y="231"/>
                </a:cubicBezTo>
                <a:cubicBezTo>
                  <a:pt x="1239" y="231"/>
                  <a:pt x="1240" y="232"/>
                  <a:pt x="1240" y="233"/>
                </a:cubicBezTo>
                <a:cubicBezTo>
                  <a:pt x="1242" y="233"/>
                  <a:pt x="1243" y="234"/>
                  <a:pt x="1244" y="234"/>
                </a:cubicBezTo>
                <a:cubicBezTo>
                  <a:pt x="1244" y="235"/>
                  <a:pt x="1244" y="235"/>
                  <a:pt x="1244" y="235"/>
                </a:cubicBezTo>
                <a:cubicBezTo>
                  <a:pt x="1245" y="236"/>
                  <a:pt x="1245" y="236"/>
                  <a:pt x="1247" y="236"/>
                </a:cubicBezTo>
                <a:cubicBezTo>
                  <a:pt x="1247" y="235"/>
                  <a:pt x="1247" y="235"/>
                  <a:pt x="1247" y="235"/>
                </a:cubicBezTo>
                <a:cubicBezTo>
                  <a:pt x="1247" y="234"/>
                  <a:pt x="1247" y="234"/>
                  <a:pt x="1247" y="234"/>
                </a:cubicBezTo>
                <a:cubicBezTo>
                  <a:pt x="1249" y="235"/>
                  <a:pt x="1251" y="235"/>
                  <a:pt x="1253" y="235"/>
                </a:cubicBezTo>
                <a:cubicBezTo>
                  <a:pt x="1253" y="236"/>
                  <a:pt x="1253" y="236"/>
                  <a:pt x="1253" y="236"/>
                </a:cubicBezTo>
                <a:cubicBezTo>
                  <a:pt x="1254" y="236"/>
                  <a:pt x="1255" y="236"/>
                  <a:pt x="1256" y="237"/>
                </a:cubicBezTo>
                <a:cubicBezTo>
                  <a:pt x="1257" y="236"/>
                  <a:pt x="1256" y="236"/>
                  <a:pt x="1257" y="235"/>
                </a:cubicBezTo>
                <a:cubicBezTo>
                  <a:pt x="1257" y="233"/>
                  <a:pt x="1257" y="233"/>
                  <a:pt x="1257" y="233"/>
                </a:cubicBezTo>
                <a:cubicBezTo>
                  <a:pt x="1255" y="233"/>
                  <a:pt x="1255" y="233"/>
                  <a:pt x="1255" y="233"/>
                </a:cubicBezTo>
                <a:cubicBezTo>
                  <a:pt x="1255" y="232"/>
                  <a:pt x="1255" y="232"/>
                  <a:pt x="1255" y="232"/>
                </a:cubicBezTo>
                <a:cubicBezTo>
                  <a:pt x="1255" y="231"/>
                  <a:pt x="1255" y="231"/>
                  <a:pt x="1255" y="231"/>
                </a:cubicBezTo>
                <a:cubicBezTo>
                  <a:pt x="1255" y="231"/>
                  <a:pt x="1256" y="231"/>
                  <a:pt x="1257" y="231"/>
                </a:cubicBezTo>
                <a:cubicBezTo>
                  <a:pt x="1256" y="230"/>
                  <a:pt x="1256" y="230"/>
                  <a:pt x="1256" y="229"/>
                </a:cubicBezTo>
                <a:cubicBezTo>
                  <a:pt x="1257" y="229"/>
                  <a:pt x="1257" y="229"/>
                  <a:pt x="1257" y="229"/>
                </a:cubicBezTo>
                <a:cubicBezTo>
                  <a:pt x="1257" y="228"/>
                  <a:pt x="1257" y="226"/>
                  <a:pt x="1257" y="225"/>
                </a:cubicBezTo>
                <a:cubicBezTo>
                  <a:pt x="1256" y="225"/>
                  <a:pt x="1256" y="225"/>
                  <a:pt x="1256" y="225"/>
                </a:cubicBezTo>
                <a:cubicBezTo>
                  <a:pt x="1256" y="222"/>
                  <a:pt x="1255" y="222"/>
                  <a:pt x="1253" y="222"/>
                </a:cubicBezTo>
                <a:cubicBezTo>
                  <a:pt x="1253" y="220"/>
                  <a:pt x="1253" y="219"/>
                  <a:pt x="1253" y="218"/>
                </a:cubicBezTo>
                <a:cubicBezTo>
                  <a:pt x="1251" y="218"/>
                  <a:pt x="1251" y="218"/>
                  <a:pt x="1251" y="218"/>
                </a:cubicBezTo>
                <a:cubicBezTo>
                  <a:pt x="1250" y="219"/>
                  <a:pt x="1251" y="218"/>
                  <a:pt x="1250" y="219"/>
                </a:cubicBezTo>
                <a:cubicBezTo>
                  <a:pt x="1250" y="220"/>
                  <a:pt x="1250" y="220"/>
                  <a:pt x="1250" y="220"/>
                </a:cubicBezTo>
                <a:cubicBezTo>
                  <a:pt x="1249" y="220"/>
                  <a:pt x="1249" y="220"/>
                  <a:pt x="1249" y="220"/>
                </a:cubicBezTo>
                <a:cubicBezTo>
                  <a:pt x="1249" y="217"/>
                  <a:pt x="1250" y="217"/>
                  <a:pt x="1250" y="215"/>
                </a:cubicBezTo>
                <a:cubicBezTo>
                  <a:pt x="1249" y="215"/>
                  <a:pt x="1248" y="215"/>
                  <a:pt x="1247" y="216"/>
                </a:cubicBezTo>
                <a:cubicBezTo>
                  <a:pt x="1247" y="214"/>
                  <a:pt x="1247" y="214"/>
                  <a:pt x="1247" y="213"/>
                </a:cubicBezTo>
                <a:cubicBezTo>
                  <a:pt x="1247" y="213"/>
                  <a:pt x="1247" y="212"/>
                  <a:pt x="1246" y="212"/>
                </a:cubicBezTo>
                <a:cubicBezTo>
                  <a:pt x="1245" y="212"/>
                  <a:pt x="1245" y="212"/>
                  <a:pt x="1245" y="212"/>
                </a:cubicBezTo>
                <a:cubicBezTo>
                  <a:pt x="1244" y="211"/>
                  <a:pt x="1244" y="210"/>
                  <a:pt x="1243" y="210"/>
                </a:cubicBezTo>
                <a:cubicBezTo>
                  <a:pt x="1242" y="210"/>
                  <a:pt x="1241" y="209"/>
                  <a:pt x="1240" y="209"/>
                </a:cubicBezTo>
                <a:cubicBezTo>
                  <a:pt x="1239" y="208"/>
                  <a:pt x="1238" y="207"/>
                  <a:pt x="1238" y="206"/>
                </a:cubicBezTo>
                <a:cubicBezTo>
                  <a:pt x="1237" y="206"/>
                  <a:pt x="1233" y="205"/>
                  <a:pt x="1231" y="205"/>
                </a:cubicBezTo>
                <a:cubicBezTo>
                  <a:pt x="1231" y="206"/>
                  <a:pt x="1231" y="206"/>
                  <a:pt x="1231" y="206"/>
                </a:cubicBezTo>
                <a:cubicBezTo>
                  <a:pt x="1230" y="206"/>
                  <a:pt x="1229" y="205"/>
                  <a:pt x="1228" y="205"/>
                </a:cubicBezTo>
                <a:cubicBezTo>
                  <a:pt x="1228" y="206"/>
                  <a:pt x="1228" y="206"/>
                  <a:pt x="1228" y="206"/>
                </a:cubicBezTo>
                <a:cubicBezTo>
                  <a:pt x="1225" y="206"/>
                  <a:pt x="1225" y="206"/>
                  <a:pt x="1225" y="206"/>
                </a:cubicBezTo>
                <a:cubicBezTo>
                  <a:pt x="1225" y="205"/>
                  <a:pt x="1225" y="205"/>
                  <a:pt x="1225" y="205"/>
                </a:cubicBezTo>
                <a:cubicBezTo>
                  <a:pt x="1227" y="204"/>
                  <a:pt x="1229" y="204"/>
                  <a:pt x="1230" y="203"/>
                </a:cubicBezTo>
                <a:cubicBezTo>
                  <a:pt x="1231" y="202"/>
                  <a:pt x="1231" y="203"/>
                  <a:pt x="1231" y="202"/>
                </a:cubicBezTo>
                <a:cubicBezTo>
                  <a:pt x="1230" y="201"/>
                  <a:pt x="1230" y="201"/>
                  <a:pt x="1230" y="200"/>
                </a:cubicBezTo>
                <a:cubicBezTo>
                  <a:pt x="1229" y="200"/>
                  <a:pt x="1227" y="199"/>
                  <a:pt x="1226" y="199"/>
                </a:cubicBezTo>
                <a:cubicBezTo>
                  <a:pt x="1226" y="199"/>
                  <a:pt x="1226" y="199"/>
                  <a:pt x="1226" y="199"/>
                </a:cubicBezTo>
                <a:cubicBezTo>
                  <a:pt x="1225" y="199"/>
                  <a:pt x="1224" y="200"/>
                  <a:pt x="1223" y="201"/>
                </a:cubicBezTo>
                <a:cubicBezTo>
                  <a:pt x="1223" y="201"/>
                  <a:pt x="1223" y="201"/>
                  <a:pt x="1223" y="201"/>
                </a:cubicBezTo>
                <a:cubicBezTo>
                  <a:pt x="1220" y="201"/>
                  <a:pt x="1220" y="201"/>
                  <a:pt x="1220" y="201"/>
                </a:cubicBezTo>
                <a:cubicBezTo>
                  <a:pt x="1220" y="201"/>
                  <a:pt x="1219" y="203"/>
                  <a:pt x="1218" y="203"/>
                </a:cubicBezTo>
                <a:cubicBezTo>
                  <a:pt x="1218" y="203"/>
                  <a:pt x="1218" y="203"/>
                  <a:pt x="1218" y="203"/>
                </a:cubicBezTo>
                <a:cubicBezTo>
                  <a:pt x="1216" y="203"/>
                  <a:pt x="1216" y="203"/>
                  <a:pt x="1216" y="203"/>
                </a:cubicBezTo>
                <a:cubicBezTo>
                  <a:pt x="1216" y="203"/>
                  <a:pt x="1214" y="202"/>
                  <a:pt x="1215" y="202"/>
                </a:cubicBezTo>
                <a:cubicBezTo>
                  <a:pt x="1215" y="202"/>
                  <a:pt x="1216" y="202"/>
                  <a:pt x="1216" y="201"/>
                </a:cubicBezTo>
                <a:cubicBezTo>
                  <a:pt x="1213" y="199"/>
                  <a:pt x="1215" y="200"/>
                  <a:pt x="1211" y="200"/>
                </a:cubicBezTo>
                <a:cubicBezTo>
                  <a:pt x="1211" y="199"/>
                  <a:pt x="1212" y="198"/>
                  <a:pt x="1212" y="197"/>
                </a:cubicBezTo>
                <a:cubicBezTo>
                  <a:pt x="1211" y="197"/>
                  <a:pt x="1211" y="197"/>
                  <a:pt x="1209" y="197"/>
                </a:cubicBezTo>
                <a:cubicBezTo>
                  <a:pt x="1209" y="195"/>
                  <a:pt x="1209" y="195"/>
                  <a:pt x="1209" y="195"/>
                </a:cubicBezTo>
                <a:cubicBezTo>
                  <a:pt x="1209" y="195"/>
                  <a:pt x="1209" y="195"/>
                  <a:pt x="1209" y="195"/>
                </a:cubicBezTo>
                <a:cubicBezTo>
                  <a:pt x="1209" y="194"/>
                  <a:pt x="1209" y="194"/>
                  <a:pt x="1209" y="194"/>
                </a:cubicBezTo>
                <a:cubicBezTo>
                  <a:pt x="1211" y="194"/>
                  <a:pt x="1212" y="194"/>
                  <a:pt x="1213" y="193"/>
                </a:cubicBezTo>
                <a:cubicBezTo>
                  <a:pt x="1213" y="191"/>
                  <a:pt x="1213" y="191"/>
                  <a:pt x="1213" y="191"/>
                </a:cubicBezTo>
                <a:cubicBezTo>
                  <a:pt x="1211" y="191"/>
                  <a:pt x="1211" y="191"/>
                  <a:pt x="1211" y="191"/>
                </a:cubicBezTo>
                <a:cubicBezTo>
                  <a:pt x="1214" y="189"/>
                  <a:pt x="1216" y="192"/>
                  <a:pt x="1220" y="191"/>
                </a:cubicBezTo>
                <a:cubicBezTo>
                  <a:pt x="1220" y="190"/>
                  <a:pt x="1220" y="190"/>
                  <a:pt x="1220" y="190"/>
                </a:cubicBezTo>
                <a:cubicBezTo>
                  <a:pt x="1221" y="190"/>
                  <a:pt x="1222" y="190"/>
                  <a:pt x="1222" y="189"/>
                </a:cubicBezTo>
                <a:cubicBezTo>
                  <a:pt x="1223" y="189"/>
                  <a:pt x="1223" y="188"/>
                  <a:pt x="1223" y="188"/>
                </a:cubicBezTo>
                <a:cubicBezTo>
                  <a:pt x="1224" y="188"/>
                  <a:pt x="1225" y="188"/>
                  <a:pt x="1226" y="187"/>
                </a:cubicBezTo>
                <a:cubicBezTo>
                  <a:pt x="1226" y="187"/>
                  <a:pt x="1226" y="187"/>
                  <a:pt x="1226" y="187"/>
                </a:cubicBezTo>
                <a:cubicBezTo>
                  <a:pt x="1227" y="186"/>
                  <a:pt x="1227" y="187"/>
                  <a:pt x="1227" y="185"/>
                </a:cubicBezTo>
                <a:cubicBezTo>
                  <a:pt x="1229" y="185"/>
                  <a:pt x="1230" y="185"/>
                  <a:pt x="1232" y="185"/>
                </a:cubicBezTo>
                <a:cubicBezTo>
                  <a:pt x="1232" y="181"/>
                  <a:pt x="1232" y="181"/>
                  <a:pt x="1232" y="181"/>
                </a:cubicBezTo>
                <a:cubicBezTo>
                  <a:pt x="1234" y="181"/>
                  <a:pt x="1234" y="181"/>
                  <a:pt x="1234" y="181"/>
                </a:cubicBezTo>
                <a:cubicBezTo>
                  <a:pt x="1234" y="182"/>
                  <a:pt x="1234" y="183"/>
                  <a:pt x="1234" y="184"/>
                </a:cubicBezTo>
                <a:cubicBezTo>
                  <a:pt x="1233" y="184"/>
                  <a:pt x="1233" y="184"/>
                  <a:pt x="1233" y="184"/>
                </a:cubicBezTo>
                <a:cubicBezTo>
                  <a:pt x="1233" y="185"/>
                  <a:pt x="1233" y="185"/>
                  <a:pt x="1234" y="185"/>
                </a:cubicBezTo>
                <a:cubicBezTo>
                  <a:pt x="1235" y="186"/>
                  <a:pt x="1235" y="186"/>
                  <a:pt x="1236" y="186"/>
                </a:cubicBezTo>
                <a:cubicBezTo>
                  <a:pt x="1236" y="187"/>
                  <a:pt x="1236" y="187"/>
                  <a:pt x="1236" y="187"/>
                </a:cubicBezTo>
                <a:cubicBezTo>
                  <a:pt x="1241" y="187"/>
                  <a:pt x="1241" y="187"/>
                  <a:pt x="1241" y="187"/>
                </a:cubicBezTo>
                <a:cubicBezTo>
                  <a:pt x="1241" y="187"/>
                  <a:pt x="1241" y="187"/>
                  <a:pt x="1241" y="187"/>
                </a:cubicBezTo>
                <a:cubicBezTo>
                  <a:pt x="1242" y="187"/>
                  <a:pt x="1242" y="187"/>
                  <a:pt x="1242" y="187"/>
                </a:cubicBezTo>
                <a:cubicBezTo>
                  <a:pt x="1242" y="188"/>
                  <a:pt x="1242" y="188"/>
                  <a:pt x="1242" y="188"/>
                </a:cubicBezTo>
                <a:cubicBezTo>
                  <a:pt x="1247" y="188"/>
                  <a:pt x="1247" y="188"/>
                  <a:pt x="1247" y="188"/>
                </a:cubicBezTo>
                <a:cubicBezTo>
                  <a:pt x="1247" y="189"/>
                  <a:pt x="1247" y="189"/>
                  <a:pt x="1247" y="189"/>
                </a:cubicBezTo>
                <a:cubicBezTo>
                  <a:pt x="1248" y="189"/>
                  <a:pt x="1248" y="189"/>
                  <a:pt x="1248" y="189"/>
                </a:cubicBezTo>
                <a:cubicBezTo>
                  <a:pt x="1248" y="189"/>
                  <a:pt x="1248" y="189"/>
                  <a:pt x="1248" y="189"/>
                </a:cubicBezTo>
                <a:cubicBezTo>
                  <a:pt x="1249" y="190"/>
                  <a:pt x="1249" y="190"/>
                  <a:pt x="1250" y="190"/>
                </a:cubicBezTo>
                <a:cubicBezTo>
                  <a:pt x="1250" y="189"/>
                  <a:pt x="1250" y="189"/>
                  <a:pt x="1250" y="189"/>
                </a:cubicBezTo>
                <a:cubicBezTo>
                  <a:pt x="1251" y="189"/>
                  <a:pt x="1253" y="189"/>
                  <a:pt x="1254" y="189"/>
                </a:cubicBezTo>
                <a:cubicBezTo>
                  <a:pt x="1254" y="188"/>
                  <a:pt x="1254" y="188"/>
                  <a:pt x="1254" y="188"/>
                </a:cubicBezTo>
                <a:cubicBezTo>
                  <a:pt x="1257" y="188"/>
                  <a:pt x="1257" y="188"/>
                  <a:pt x="1257" y="188"/>
                </a:cubicBezTo>
                <a:cubicBezTo>
                  <a:pt x="1257" y="188"/>
                  <a:pt x="1257" y="187"/>
                  <a:pt x="1257" y="187"/>
                </a:cubicBezTo>
                <a:cubicBezTo>
                  <a:pt x="1259" y="187"/>
                  <a:pt x="1259" y="187"/>
                  <a:pt x="1259" y="187"/>
                </a:cubicBezTo>
                <a:cubicBezTo>
                  <a:pt x="1259" y="185"/>
                  <a:pt x="1259" y="185"/>
                  <a:pt x="1259" y="185"/>
                </a:cubicBezTo>
                <a:cubicBezTo>
                  <a:pt x="1260" y="185"/>
                  <a:pt x="1264" y="184"/>
                  <a:pt x="1265" y="183"/>
                </a:cubicBezTo>
                <a:cubicBezTo>
                  <a:pt x="1265" y="183"/>
                  <a:pt x="1265" y="183"/>
                  <a:pt x="1265" y="183"/>
                </a:cubicBezTo>
                <a:cubicBezTo>
                  <a:pt x="1266" y="182"/>
                  <a:pt x="1264" y="181"/>
                  <a:pt x="1265" y="179"/>
                </a:cubicBezTo>
                <a:cubicBezTo>
                  <a:pt x="1265" y="179"/>
                  <a:pt x="1265" y="179"/>
                  <a:pt x="1265" y="179"/>
                </a:cubicBezTo>
                <a:cubicBezTo>
                  <a:pt x="1264" y="178"/>
                  <a:pt x="1261" y="178"/>
                  <a:pt x="1259" y="178"/>
                </a:cubicBezTo>
                <a:cubicBezTo>
                  <a:pt x="1259" y="177"/>
                  <a:pt x="1259" y="177"/>
                  <a:pt x="1259" y="177"/>
                </a:cubicBezTo>
                <a:cubicBezTo>
                  <a:pt x="1259" y="177"/>
                  <a:pt x="1258" y="176"/>
                  <a:pt x="1257" y="176"/>
                </a:cubicBezTo>
                <a:cubicBezTo>
                  <a:pt x="1256" y="178"/>
                  <a:pt x="1255" y="177"/>
                  <a:pt x="1255" y="181"/>
                </a:cubicBezTo>
                <a:cubicBezTo>
                  <a:pt x="1254" y="181"/>
                  <a:pt x="1254" y="181"/>
                  <a:pt x="1254" y="181"/>
                </a:cubicBezTo>
                <a:cubicBezTo>
                  <a:pt x="1254" y="180"/>
                  <a:pt x="1253" y="178"/>
                  <a:pt x="1253" y="177"/>
                </a:cubicBezTo>
                <a:cubicBezTo>
                  <a:pt x="1251" y="177"/>
                  <a:pt x="1251" y="177"/>
                  <a:pt x="1251" y="177"/>
                </a:cubicBezTo>
                <a:cubicBezTo>
                  <a:pt x="1250" y="177"/>
                  <a:pt x="1250" y="176"/>
                  <a:pt x="1249" y="176"/>
                </a:cubicBezTo>
                <a:cubicBezTo>
                  <a:pt x="1250" y="172"/>
                  <a:pt x="1251" y="171"/>
                  <a:pt x="1251" y="167"/>
                </a:cubicBezTo>
                <a:cubicBezTo>
                  <a:pt x="1253" y="168"/>
                  <a:pt x="1254" y="168"/>
                  <a:pt x="1256" y="169"/>
                </a:cubicBezTo>
                <a:cubicBezTo>
                  <a:pt x="1256" y="170"/>
                  <a:pt x="1256" y="170"/>
                  <a:pt x="1256" y="170"/>
                </a:cubicBezTo>
                <a:cubicBezTo>
                  <a:pt x="1260" y="170"/>
                  <a:pt x="1264" y="171"/>
                  <a:pt x="1268" y="171"/>
                </a:cubicBezTo>
                <a:cubicBezTo>
                  <a:pt x="1268" y="172"/>
                  <a:pt x="1268" y="172"/>
                  <a:pt x="1268" y="172"/>
                </a:cubicBezTo>
                <a:cubicBezTo>
                  <a:pt x="1269" y="172"/>
                  <a:pt x="1269" y="172"/>
                  <a:pt x="1269" y="172"/>
                </a:cubicBezTo>
                <a:cubicBezTo>
                  <a:pt x="1270" y="172"/>
                  <a:pt x="1270" y="173"/>
                  <a:pt x="1270" y="174"/>
                </a:cubicBezTo>
                <a:cubicBezTo>
                  <a:pt x="1273" y="175"/>
                  <a:pt x="1276" y="172"/>
                  <a:pt x="1278" y="172"/>
                </a:cubicBezTo>
                <a:cubicBezTo>
                  <a:pt x="1278" y="170"/>
                  <a:pt x="1277" y="169"/>
                  <a:pt x="1277" y="168"/>
                </a:cubicBezTo>
                <a:cubicBezTo>
                  <a:pt x="1275" y="168"/>
                  <a:pt x="1274" y="168"/>
                  <a:pt x="1272" y="168"/>
                </a:cubicBezTo>
                <a:cubicBezTo>
                  <a:pt x="1272" y="168"/>
                  <a:pt x="1272" y="168"/>
                  <a:pt x="1272" y="168"/>
                </a:cubicBezTo>
                <a:cubicBezTo>
                  <a:pt x="1270" y="168"/>
                  <a:pt x="1270" y="168"/>
                  <a:pt x="1270" y="168"/>
                </a:cubicBezTo>
                <a:cubicBezTo>
                  <a:pt x="1270" y="169"/>
                  <a:pt x="1270" y="169"/>
                  <a:pt x="1270" y="169"/>
                </a:cubicBezTo>
                <a:cubicBezTo>
                  <a:pt x="1263" y="169"/>
                  <a:pt x="1263" y="169"/>
                  <a:pt x="1263" y="169"/>
                </a:cubicBezTo>
                <a:cubicBezTo>
                  <a:pt x="1263" y="167"/>
                  <a:pt x="1263" y="167"/>
                  <a:pt x="1265" y="166"/>
                </a:cubicBezTo>
                <a:cubicBezTo>
                  <a:pt x="1264" y="165"/>
                  <a:pt x="1264" y="164"/>
                  <a:pt x="1264" y="163"/>
                </a:cubicBezTo>
                <a:cubicBezTo>
                  <a:pt x="1261" y="163"/>
                  <a:pt x="1261" y="164"/>
                  <a:pt x="1260" y="166"/>
                </a:cubicBezTo>
                <a:cubicBezTo>
                  <a:pt x="1257" y="166"/>
                  <a:pt x="1257" y="165"/>
                  <a:pt x="1255" y="164"/>
                </a:cubicBezTo>
                <a:cubicBezTo>
                  <a:pt x="1255" y="164"/>
                  <a:pt x="1255" y="164"/>
                  <a:pt x="1255" y="164"/>
                </a:cubicBezTo>
                <a:cubicBezTo>
                  <a:pt x="1257" y="164"/>
                  <a:pt x="1257" y="165"/>
                  <a:pt x="1259" y="165"/>
                </a:cubicBezTo>
                <a:cubicBezTo>
                  <a:pt x="1260" y="164"/>
                  <a:pt x="1261" y="162"/>
                  <a:pt x="1262" y="160"/>
                </a:cubicBezTo>
                <a:cubicBezTo>
                  <a:pt x="1263" y="160"/>
                  <a:pt x="1263" y="160"/>
                  <a:pt x="1263" y="160"/>
                </a:cubicBezTo>
                <a:cubicBezTo>
                  <a:pt x="1263" y="160"/>
                  <a:pt x="1263" y="160"/>
                  <a:pt x="1263" y="160"/>
                </a:cubicBezTo>
                <a:cubicBezTo>
                  <a:pt x="1261" y="158"/>
                  <a:pt x="1261" y="159"/>
                  <a:pt x="1260" y="156"/>
                </a:cubicBezTo>
                <a:cubicBezTo>
                  <a:pt x="1257" y="156"/>
                  <a:pt x="1257" y="155"/>
                  <a:pt x="1253" y="155"/>
                </a:cubicBezTo>
                <a:cubicBezTo>
                  <a:pt x="1254" y="155"/>
                  <a:pt x="1254" y="154"/>
                  <a:pt x="1254" y="153"/>
                </a:cubicBezTo>
                <a:cubicBezTo>
                  <a:pt x="1255" y="153"/>
                  <a:pt x="1256" y="154"/>
                  <a:pt x="1257" y="154"/>
                </a:cubicBezTo>
                <a:cubicBezTo>
                  <a:pt x="1257" y="155"/>
                  <a:pt x="1257" y="155"/>
                  <a:pt x="1257" y="155"/>
                </a:cubicBezTo>
                <a:cubicBezTo>
                  <a:pt x="1259" y="155"/>
                  <a:pt x="1259" y="155"/>
                  <a:pt x="1259" y="155"/>
                </a:cubicBezTo>
                <a:cubicBezTo>
                  <a:pt x="1259" y="155"/>
                  <a:pt x="1259" y="155"/>
                  <a:pt x="1259" y="155"/>
                </a:cubicBezTo>
                <a:cubicBezTo>
                  <a:pt x="1262" y="156"/>
                  <a:pt x="1264" y="154"/>
                  <a:pt x="1267" y="154"/>
                </a:cubicBezTo>
                <a:cubicBezTo>
                  <a:pt x="1267" y="156"/>
                  <a:pt x="1267" y="156"/>
                  <a:pt x="1268" y="157"/>
                </a:cubicBezTo>
                <a:cubicBezTo>
                  <a:pt x="1270" y="157"/>
                  <a:pt x="1270" y="157"/>
                  <a:pt x="1270" y="157"/>
                </a:cubicBezTo>
                <a:cubicBezTo>
                  <a:pt x="1270" y="156"/>
                  <a:pt x="1270" y="156"/>
                  <a:pt x="1270" y="156"/>
                </a:cubicBezTo>
                <a:cubicBezTo>
                  <a:pt x="1271" y="156"/>
                  <a:pt x="1271" y="156"/>
                  <a:pt x="1271" y="156"/>
                </a:cubicBezTo>
                <a:cubicBezTo>
                  <a:pt x="1271" y="155"/>
                  <a:pt x="1271" y="155"/>
                  <a:pt x="1271" y="155"/>
                </a:cubicBezTo>
                <a:cubicBezTo>
                  <a:pt x="1273" y="150"/>
                  <a:pt x="1270" y="148"/>
                  <a:pt x="1270" y="143"/>
                </a:cubicBezTo>
                <a:cubicBezTo>
                  <a:pt x="1269" y="143"/>
                  <a:pt x="1269" y="143"/>
                  <a:pt x="1267" y="143"/>
                </a:cubicBezTo>
                <a:cubicBezTo>
                  <a:pt x="1268" y="142"/>
                  <a:pt x="1268" y="142"/>
                  <a:pt x="1268" y="141"/>
                </a:cubicBezTo>
                <a:cubicBezTo>
                  <a:pt x="1269" y="136"/>
                  <a:pt x="1268" y="139"/>
                  <a:pt x="1265" y="137"/>
                </a:cubicBezTo>
                <a:cubicBezTo>
                  <a:pt x="1264" y="137"/>
                  <a:pt x="1265" y="136"/>
                  <a:pt x="1263" y="136"/>
                </a:cubicBezTo>
                <a:cubicBezTo>
                  <a:pt x="1262" y="138"/>
                  <a:pt x="1261" y="139"/>
                  <a:pt x="1261" y="140"/>
                </a:cubicBezTo>
                <a:cubicBezTo>
                  <a:pt x="1260" y="140"/>
                  <a:pt x="1260" y="140"/>
                  <a:pt x="1259" y="141"/>
                </a:cubicBezTo>
                <a:cubicBezTo>
                  <a:pt x="1259" y="140"/>
                  <a:pt x="1259" y="139"/>
                  <a:pt x="1259" y="139"/>
                </a:cubicBezTo>
                <a:cubicBezTo>
                  <a:pt x="1257" y="139"/>
                  <a:pt x="1256" y="139"/>
                  <a:pt x="1255" y="139"/>
                </a:cubicBezTo>
                <a:cubicBezTo>
                  <a:pt x="1255" y="136"/>
                  <a:pt x="1255" y="136"/>
                  <a:pt x="1255" y="136"/>
                </a:cubicBezTo>
                <a:cubicBezTo>
                  <a:pt x="1257" y="136"/>
                  <a:pt x="1257" y="136"/>
                  <a:pt x="1257" y="136"/>
                </a:cubicBezTo>
                <a:cubicBezTo>
                  <a:pt x="1257" y="137"/>
                  <a:pt x="1257" y="137"/>
                  <a:pt x="1257" y="137"/>
                </a:cubicBezTo>
                <a:cubicBezTo>
                  <a:pt x="1258" y="137"/>
                  <a:pt x="1258" y="137"/>
                  <a:pt x="1258" y="137"/>
                </a:cubicBezTo>
                <a:cubicBezTo>
                  <a:pt x="1258" y="136"/>
                  <a:pt x="1258" y="136"/>
                  <a:pt x="1258" y="136"/>
                </a:cubicBezTo>
                <a:cubicBezTo>
                  <a:pt x="1259" y="135"/>
                  <a:pt x="1260" y="135"/>
                  <a:pt x="1261" y="133"/>
                </a:cubicBezTo>
                <a:cubicBezTo>
                  <a:pt x="1262" y="133"/>
                  <a:pt x="1262" y="133"/>
                  <a:pt x="1262" y="133"/>
                </a:cubicBezTo>
                <a:cubicBezTo>
                  <a:pt x="1262" y="133"/>
                  <a:pt x="1262" y="133"/>
                  <a:pt x="1262" y="133"/>
                </a:cubicBezTo>
                <a:cubicBezTo>
                  <a:pt x="1261" y="133"/>
                  <a:pt x="1261" y="133"/>
                  <a:pt x="1261" y="133"/>
                </a:cubicBezTo>
                <a:cubicBezTo>
                  <a:pt x="1260" y="131"/>
                  <a:pt x="1259" y="132"/>
                  <a:pt x="1261" y="130"/>
                </a:cubicBezTo>
                <a:cubicBezTo>
                  <a:pt x="1261" y="130"/>
                  <a:pt x="1261" y="130"/>
                  <a:pt x="1261" y="130"/>
                </a:cubicBezTo>
                <a:cubicBezTo>
                  <a:pt x="1259" y="130"/>
                  <a:pt x="1259" y="130"/>
                  <a:pt x="1259" y="130"/>
                </a:cubicBezTo>
                <a:cubicBezTo>
                  <a:pt x="1260" y="129"/>
                  <a:pt x="1260" y="128"/>
                  <a:pt x="1260" y="128"/>
                </a:cubicBezTo>
                <a:cubicBezTo>
                  <a:pt x="1265" y="128"/>
                  <a:pt x="1274" y="128"/>
                  <a:pt x="1277" y="132"/>
                </a:cubicBezTo>
                <a:cubicBezTo>
                  <a:pt x="1282" y="132"/>
                  <a:pt x="1282" y="132"/>
                  <a:pt x="1282" y="132"/>
                </a:cubicBezTo>
                <a:cubicBezTo>
                  <a:pt x="1282" y="131"/>
                  <a:pt x="1282" y="131"/>
                  <a:pt x="1282" y="131"/>
                </a:cubicBezTo>
                <a:cubicBezTo>
                  <a:pt x="1283" y="131"/>
                  <a:pt x="1283" y="131"/>
                  <a:pt x="1283" y="131"/>
                </a:cubicBezTo>
                <a:cubicBezTo>
                  <a:pt x="1283" y="130"/>
                  <a:pt x="1283" y="129"/>
                  <a:pt x="1282" y="128"/>
                </a:cubicBezTo>
                <a:cubicBezTo>
                  <a:pt x="1283" y="128"/>
                  <a:pt x="1283" y="128"/>
                  <a:pt x="1283" y="128"/>
                </a:cubicBezTo>
                <a:cubicBezTo>
                  <a:pt x="1283" y="125"/>
                  <a:pt x="1282" y="125"/>
                  <a:pt x="1281" y="124"/>
                </a:cubicBezTo>
                <a:cubicBezTo>
                  <a:pt x="1280" y="124"/>
                  <a:pt x="1280" y="124"/>
                  <a:pt x="1280" y="124"/>
                </a:cubicBezTo>
                <a:cubicBezTo>
                  <a:pt x="1280" y="121"/>
                  <a:pt x="1280" y="121"/>
                  <a:pt x="1280" y="121"/>
                </a:cubicBezTo>
                <a:cubicBezTo>
                  <a:pt x="1280" y="121"/>
                  <a:pt x="1279" y="120"/>
                  <a:pt x="1278" y="119"/>
                </a:cubicBezTo>
                <a:cubicBezTo>
                  <a:pt x="1277" y="119"/>
                  <a:pt x="1276" y="119"/>
                  <a:pt x="1275" y="118"/>
                </a:cubicBezTo>
                <a:cubicBezTo>
                  <a:pt x="1275" y="120"/>
                  <a:pt x="1274" y="120"/>
                  <a:pt x="1274" y="122"/>
                </a:cubicBezTo>
                <a:cubicBezTo>
                  <a:pt x="1272" y="121"/>
                  <a:pt x="1269" y="120"/>
                  <a:pt x="1268" y="120"/>
                </a:cubicBezTo>
                <a:cubicBezTo>
                  <a:pt x="1268" y="121"/>
                  <a:pt x="1268" y="121"/>
                  <a:pt x="1268" y="121"/>
                </a:cubicBezTo>
                <a:cubicBezTo>
                  <a:pt x="1267" y="121"/>
                  <a:pt x="1266" y="121"/>
                  <a:pt x="1265" y="120"/>
                </a:cubicBezTo>
                <a:cubicBezTo>
                  <a:pt x="1265" y="118"/>
                  <a:pt x="1265" y="118"/>
                  <a:pt x="1265" y="118"/>
                </a:cubicBezTo>
                <a:cubicBezTo>
                  <a:pt x="1265" y="117"/>
                  <a:pt x="1267" y="117"/>
                  <a:pt x="1267" y="116"/>
                </a:cubicBezTo>
                <a:cubicBezTo>
                  <a:pt x="1266" y="116"/>
                  <a:pt x="1266" y="116"/>
                  <a:pt x="1266" y="116"/>
                </a:cubicBezTo>
                <a:cubicBezTo>
                  <a:pt x="1266" y="116"/>
                  <a:pt x="1265" y="115"/>
                  <a:pt x="1265" y="114"/>
                </a:cubicBezTo>
                <a:cubicBezTo>
                  <a:pt x="1266" y="114"/>
                  <a:pt x="1266" y="114"/>
                  <a:pt x="1266" y="114"/>
                </a:cubicBezTo>
                <a:cubicBezTo>
                  <a:pt x="1266" y="114"/>
                  <a:pt x="1266" y="114"/>
                  <a:pt x="1266" y="114"/>
                </a:cubicBezTo>
                <a:cubicBezTo>
                  <a:pt x="1268" y="114"/>
                  <a:pt x="1269" y="114"/>
                  <a:pt x="1270" y="116"/>
                </a:cubicBezTo>
                <a:cubicBezTo>
                  <a:pt x="1272" y="116"/>
                  <a:pt x="1273" y="115"/>
                  <a:pt x="1274" y="114"/>
                </a:cubicBezTo>
                <a:cubicBezTo>
                  <a:pt x="1275" y="114"/>
                  <a:pt x="1274" y="115"/>
                  <a:pt x="1275" y="114"/>
                </a:cubicBezTo>
                <a:cubicBezTo>
                  <a:pt x="1273" y="113"/>
                  <a:pt x="1271" y="112"/>
                  <a:pt x="1269" y="111"/>
                </a:cubicBezTo>
                <a:cubicBezTo>
                  <a:pt x="1269" y="110"/>
                  <a:pt x="1268" y="110"/>
                  <a:pt x="1268" y="109"/>
                </a:cubicBezTo>
                <a:cubicBezTo>
                  <a:pt x="1266" y="110"/>
                  <a:pt x="1264" y="110"/>
                  <a:pt x="1262" y="110"/>
                </a:cubicBezTo>
                <a:cubicBezTo>
                  <a:pt x="1262" y="110"/>
                  <a:pt x="1262" y="110"/>
                  <a:pt x="1262" y="110"/>
                </a:cubicBezTo>
                <a:cubicBezTo>
                  <a:pt x="1260" y="109"/>
                  <a:pt x="1258" y="108"/>
                  <a:pt x="1256" y="108"/>
                </a:cubicBezTo>
                <a:cubicBezTo>
                  <a:pt x="1256" y="108"/>
                  <a:pt x="1256" y="109"/>
                  <a:pt x="1255" y="109"/>
                </a:cubicBezTo>
                <a:cubicBezTo>
                  <a:pt x="1254" y="109"/>
                  <a:pt x="1254" y="109"/>
                  <a:pt x="1254" y="109"/>
                </a:cubicBezTo>
                <a:cubicBezTo>
                  <a:pt x="1254" y="108"/>
                  <a:pt x="1254" y="108"/>
                  <a:pt x="1254" y="108"/>
                </a:cubicBezTo>
                <a:cubicBezTo>
                  <a:pt x="1253" y="108"/>
                  <a:pt x="1253" y="108"/>
                  <a:pt x="1253" y="108"/>
                </a:cubicBezTo>
                <a:cubicBezTo>
                  <a:pt x="1253" y="107"/>
                  <a:pt x="1254" y="108"/>
                  <a:pt x="1254" y="107"/>
                </a:cubicBezTo>
                <a:cubicBezTo>
                  <a:pt x="1254" y="105"/>
                  <a:pt x="1254" y="104"/>
                  <a:pt x="1255" y="103"/>
                </a:cubicBezTo>
                <a:cubicBezTo>
                  <a:pt x="1257" y="103"/>
                  <a:pt x="1259" y="104"/>
                  <a:pt x="1261" y="104"/>
                </a:cubicBezTo>
                <a:cubicBezTo>
                  <a:pt x="1261" y="105"/>
                  <a:pt x="1261" y="105"/>
                  <a:pt x="1261" y="105"/>
                </a:cubicBezTo>
                <a:cubicBezTo>
                  <a:pt x="1262" y="105"/>
                  <a:pt x="1262" y="105"/>
                  <a:pt x="1262" y="105"/>
                </a:cubicBezTo>
                <a:cubicBezTo>
                  <a:pt x="1262" y="105"/>
                  <a:pt x="1262" y="105"/>
                  <a:pt x="1262" y="105"/>
                </a:cubicBezTo>
                <a:cubicBezTo>
                  <a:pt x="1265" y="105"/>
                  <a:pt x="1265" y="105"/>
                  <a:pt x="1265" y="105"/>
                </a:cubicBezTo>
                <a:cubicBezTo>
                  <a:pt x="1265" y="106"/>
                  <a:pt x="1265" y="106"/>
                  <a:pt x="1265" y="106"/>
                </a:cubicBezTo>
                <a:cubicBezTo>
                  <a:pt x="1266" y="107"/>
                  <a:pt x="1266" y="107"/>
                  <a:pt x="1267" y="107"/>
                </a:cubicBezTo>
                <a:cubicBezTo>
                  <a:pt x="1268" y="105"/>
                  <a:pt x="1268" y="103"/>
                  <a:pt x="1268" y="101"/>
                </a:cubicBezTo>
                <a:cubicBezTo>
                  <a:pt x="1269" y="101"/>
                  <a:pt x="1269" y="101"/>
                  <a:pt x="1269" y="101"/>
                </a:cubicBezTo>
                <a:cubicBezTo>
                  <a:pt x="1270" y="100"/>
                  <a:pt x="1273" y="99"/>
                  <a:pt x="1274" y="97"/>
                </a:cubicBezTo>
                <a:cubicBezTo>
                  <a:pt x="1274" y="97"/>
                  <a:pt x="1274" y="97"/>
                  <a:pt x="1274" y="97"/>
                </a:cubicBezTo>
                <a:cubicBezTo>
                  <a:pt x="1274" y="97"/>
                  <a:pt x="1274" y="96"/>
                  <a:pt x="1274" y="95"/>
                </a:cubicBezTo>
                <a:cubicBezTo>
                  <a:pt x="1274" y="95"/>
                  <a:pt x="1274" y="95"/>
                  <a:pt x="1274" y="95"/>
                </a:cubicBezTo>
                <a:cubicBezTo>
                  <a:pt x="1274" y="93"/>
                  <a:pt x="1274" y="93"/>
                  <a:pt x="1274" y="93"/>
                </a:cubicBezTo>
                <a:cubicBezTo>
                  <a:pt x="1274" y="93"/>
                  <a:pt x="1274" y="93"/>
                  <a:pt x="1274" y="93"/>
                </a:cubicBezTo>
                <a:cubicBezTo>
                  <a:pt x="1274" y="91"/>
                  <a:pt x="1276" y="90"/>
                  <a:pt x="1277" y="89"/>
                </a:cubicBezTo>
                <a:cubicBezTo>
                  <a:pt x="1277" y="86"/>
                  <a:pt x="1277" y="86"/>
                  <a:pt x="1277" y="86"/>
                </a:cubicBezTo>
                <a:cubicBezTo>
                  <a:pt x="1276" y="86"/>
                  <a:pt x="1275" y="86"/>
                  <a:pt x="1274" y="85"/>
                </a:cubicBezTo>
                <a:cubicBezTo>
                  <a:pt x="1274" y="85"/>
                  <a:pt x="1274" y="85"/>
                  <a:pt x="1274" y="85"/>
                </a:cubicBezTo>
                <a:cubicBezTo>
                  <a:pt x="1277" y="84"/>
                  <a:pt x="1281" y="83"/>
                  <a:pt x="1286" y="84"/>
                </a:cubicBezTo>
                <a:cubicBezTo>
                  <a:pt x="1286" y="77"/>
                  <a:pt x="1287" y="80"/>
                  <a:pt x="1290" y="78"/>
                </a:cubicBezTo>
                <a:cubicBezTo>
                  <a:pt x="1290" y="78"/>
                  <a:pt x="1290" y="76"/>
                  <a:pt x="1292" y="76"/>
                </a:cubicBezTo>
                <a:cubicBezTo>
                  <a:pt x="1292" y="74"/>
                  <a:pt x="1292" y="74"/>
                  <a:pt x="1292" y="74"/>
                </a:cubicBezTo>
                <a:cubicBezTo>
                  <a:pt x="1289" y="73"/>
                  <a:pt x="1281" y="70"/>
                  <a:pt x="1277" y="72"/>
                </a:cubicBezTo>
                <a:cubicBezTo>
                  <a:pt x="1277" y="72"/>
                  <a:pt x="1277" y="72"/>
                  <a:pt x="1277" y="72"/>
                </a:cubicBezTo>
                <a:cubicBezTo>
                  <a:pt x="1276" y="72"/>
                  <a:pt x="1276" y="72"/>
                  <a:pt x="1276" y="72"/>
                </a:cubicBezTo>
                <a:cubicBezTo>
                  <a:pt x="1275" y="73"/>
                  <a:pt x="1275" y="73"/>
                  <a:pt x="1275" y="74"/>
                </a:cubicBezTo>
                <a:cubicBezTo>
                  <a:pt x="1274" y="74"/>
                  <a:pt x="1274" y="74"/>
                  <a:pt x="1274" y="74"/>
                </a:cubicBezTo>
                <a:cubicBezTo>
                  <a:pt x="1274" y="74"/>
                  <a:pt x="1274" y="74"/>
                  <a:pt x="1274" y="74"/>
                </a:cubicBezTo>
                <a:cubicBezTo>
                  <a:pt x="1271" y="75"/>
                  <a:pt x="1270" y="75"/>
                  <a:pt x="1268" y="77"/>
                </a:cubicBezTo>
                <a:cubicBezTo>
                  <a:pt x="1268" y="77"/>
                  <a:pt x="1268" y="77"/>
                  <a:pt x="1268" y="77"/>
                </a:cubicBezTo>
                <a:cubicBezTo>
                  <a:pt x="1268" y="74"/>
                  <a:pt x="1268" y="74"/>
                  <a:pt x="1268" y="74"/>
                </a:cubicBezTo>
                <a:cubicBezTo>
                  <a:pt x="1267" y="74"/>
                  <a:pt x="1267" y="74"/>
                  <a:pt x="1267" y="74"/>
                </a:cubicBezTo>
                <a:cubicBezTo>
                  <a:pt x="1267" y="72"/>
                  <a:pt x="1267" y="72"/>
                  <a:pt x="1267" y="72"/>
                </a:cubicBezTo>
                <a:cubicBezTo>
                  <a:pt x="1267" y="72"/>
                  <a:pt x="1266" y="72"/>
                  <a:pt x="1266" y="71"/>
                </a:cubicBezTo>
                <a:cubicBezTo>
                  <a:pt x="1265" y="71"/>
                  <a:pt x="1265" y="71"/>
                  <a:pt x="1265" y="71"/>
                </a:cubicBezTo>
                <a:cubicBezTo>
                  <a:pt x="1265" y="70"/>
                  <a:pt x="1265" y="70"/>
                  <a:pt x="1265" y="70"/>
                </a:cubicBezTo>
                <a:cubicBezTo>
                  <a:pt x="1266" y="70"/>
                  <a:pt x="1266" y="70"/>
                  <a:pt x="1266" y="70"/>
                </a:cubicBezTo>
                <a:cubicBezTo>
                  <a:pt x="1267" y="68"/>
                  <a:pt x="1267" y="69"/>
                  <a:pt x="1268" y="67"/>
                </a:cubicBezTo>
                <a:cubicBezTo>
                  <a:pt x="1276" y="67"/>
                  <a:pt x="1281" y="68"/>
                  <a:pt x="1286" y="70"/>
                </a:cubicBezTo>
                <a:cubicBezTo>
                  <a:pt x="1289" y="70"/>
                  <a:pt x="1292" y="69"/>
                  <a:pt x="1293" y="70"/>
                </a:cubicBezTo>
                <a:cubicBezTo>
                  <a:pt x="1297" y="70"/>
                  <a:pt x="1297" y="70"/>
                  <a:pt x="1297" y="70"/>
                </a:cubicBezTo>
                <a:cubicBezTo>
                  <a:pt x="1297" y="70"/>
                  <a:pt x="1298" y="69"/>
                  <a:pt x="1298" y="68"/>
                </a:cubicBezTo>
                <a:cubicBezTo>
                  <a:pt x="1299" y="68"/>
                  <a:pt x="1300" y="67"/>
                  <a:pt x="1301" y="66"/>
                </a:cubicBezTo>
                <a:cubicBezTo>
                  <a:pt x="1301" y="66"/>
                  <a:pt x="1301" y="66"/>
                  <a:pt x="1301" y="66"/>
                </a:cubicBezTo>
                <a:cubicBezTo>
                  <a:pt x="1302" y="66"/>
                  <a:pt x="1302" y="66"/>
                  <a:pt x="1302" y="66"/>
                </a:cubicBezTo>
                <a:cubicBezTo>
                  <a:pt x="1303" y="65"/>
                  <a:pt x="1304" y="63"/>
                  <a:pt x="1305" y="62"/>
                </a:cubicBezTo>
                <a:cubicBezTo>
                  <a:pt x="1305" y="60"/>
                  <a:pt x="1305" y="60"/>
                  <a:pt x="1305" y="60"/>
                </a:cubicBezTo>
                <a:cubicBezTo>
                  <a:pt x="1304" y="60"/>
                  <a:pt x="1298" y="59"/>
                  <a:pt x="1298" y="59"/>
                </a:cubicBezTo>
                <a:cubicBezTo>
                  <a:pt x="1297" y="60"/>
                  <a:pt x="1297" y="61"/>
                  <a:pt x="1296" y="62"/>
                </a:cubicBezTo>
                <a:cubicBezTo>
                  <a:pt x="1294" y="62"/>
                  <a:pt x="1293" y="61"/>
                  <a:pt x="1291" y="61"/>
                </a:cubicBezTo>
                <a:cubicBezTo>
                  <a:pt x="1287" y="62"/>
                  <a:pt x="1281" y="64"/>
                  <a:pt x="1278" y="60"/>
                </a:cubicBezTo>
                <a:cubicBezTo>
                  <a:pt x="1277" y="60"/>
                  <a:pt x="1277" y="60"/>
                  <a:pt x="1277" y="60"/>
                </a:cubicBezTo>
                <a:cubicBezTo>
                  <a:pt x="1277" y="60"/>
                  <a:pt x="1277" y="60"/>
                  <a:pt x="1277" y="60"/>
                </a:cubicBezTo>
                <a:cubicBezTo>
                  <a:pt x="1280" y="60"/>
                  <a:pt x="1282" y="59"/>
                  <a:pt x="1285" y="59"/>
                </a:cubicBezTo>
                <a:cubicBezTo>
                  <a:pt x="1285" y="59"/>
                  <a:pt x="1286" y="58"/>
                  <a:pt x="1286" y="57"/>
                </a:cubicBezTo>
                <a:cubicBezTo>
                  <a:pt x="1289" y="57"/>
                  <a:pt x="1292" y="58"/>
                  <a:pt x="1295" y="58"/>
                </a:cubicBezTo>
                <a:cubicBezTo>
                  <a:pt x="1295" y="59"/>
                  <a:pt x="1295" y="59"/>
                  <a:pt x="1295" y="59"/>
                </a:cubicBezTo>
                <a:cubicBezTo>
                  <a:pt x="1297" y="58"/>
                  <a:pt x="1299" y="58"/>
                  <a:pt x="1300" y="58"/>
                </a:cubicBezTo>
                <a:cubicBezTo>
                  <a:pt x="1300" y="57"/>
                  <a:pt x="1300" y="57"/>
                  <a:pt x="1300" y="57"/>
                </a:cubicBezTo>
                <a:cubicBezTo>
                  <a:pt x="1303" y="58"/>
                  <a:pt x="1305" y="58"/>
                  <a:pt x="1308" y="59"/>
                </a:cubicBezTo>
                <a:cubicBezTo>
                  <a:pt x="1308" y="57"/>
                  <a:pt x="1309" y="57"/>
                  <a:pt x="1309" y="56"/>
                </a:cubicBezTo>
                <a:cubicBezTo>
                  <a:pt x="1313" y="56"/>
                  <a:pt x="1314" y="55"/>
                  <a:pt x="1317" y="55"/>
                </a:cubicBezTo>
                <a:cubicBezTo>
                  <a:pt x="1317" y="52"/>
                  <a:pt x="1317" y="52"/>
                  <a:pt x="1317" y="52"/>
                </a:cubicBezTo>
                <a:cubicBezTo>
                  <a:pt x="1318" y="52"/>
                  <a:pt x="1318" y="52"/>
                  <a:pt x="1318" y="52"/>
                </a:cubicBezTo>
                <a:cubicBezTo>
                  <a:pt x="1318" y="51"/>
                  <a:pt x="1318" y="51"/>
                  <a:pt x="1318" y="51"/>
                </a:cubicBezTo>
                <a:cubicBezTo>
                  <a:pt x="1322" y="51"/>
                  <a:pt x="1322" y="51"/>
                  <a:pt x="1322" y="51"/>
                </a:cubicBezTo>
                <a:cubicBezTo>
                  <a:pt x="1322" y="51"/>
                  <a:pt x="1322" y="51"/>
                  <a:pt x="1322" y="51"/>
                </a:cubicBezTo>
                <a:cubicBezTo>
                  <a:pt x="1323" y="51"/>
                  <a:pt x="1323" y="51"/>
                  <a:pt x="1323" y="51"/>
                </a:cubicBezTo>
                <a:cubicBezTo>
                  <a:pt x="1324" y="50"/>
                  <a:pt x="1324" y="49"/>
                  <a:pt x="1324" y="49"/>
                </a:cubicBezTo>
                <a:cubicBezTo>
                  <a:pt x="1326" y="49"/>
                  <a:pt x="1326" y="49"/>
                  <a:pt x="1326" y="49"/>
                </a:cubicBezTo>
                <a:cubicBezTo>
                  <a:pt x="1326" y="48"/>
                  <a:pt x="1326" y="48"/>
                  <a:pt x="1326" y="48"/>
                </a:cubicBezTo>
                <a:cubicBezTo>
                  <a:pt x="1329" y="47"/>
                  <a:pt x="1329" y="51"/>
                  <a:pt x="1332" y="47"/>
                </a:cubicBezTo>
                <a:cubicBezTo>
                  <a:pt x="1333" y="47"/>
                  <a:pt x="1333" y="47"/>
                  <a:pt x="1333" y="47"/>
                </a:cubicBezTo>
                <a:cubicBezTo>
                  <a:pt x="1333" y="46"/>
                  <a:pt x="1332" y="45"/>
                  <a:pt x="1332" y="45"/>
                </a:cubicBezTo>
                <a:cubicBezTo>
                  <a:pt x="1330" y="44"/>
                  <a:pt x="1331" y="45"/>
                  <a:pt x="1330" y="43"/>
                </a:cubicBezTo>
                <a:cubicBezTo>
                  <a:pt x="1327" y="42"/>
                  <a:pt x="1323" y="42"/>
                  <a:pt x="1319" y="42"/>
                </a:cubicBezTo>
                <a:cubicBezTo>
                  <a:pt x="1318" y="43"/>
                  <a:pt x="1318" y="43"/>
                  <a:pt x="1318" y="43"/>
                </a:cubicBezTo>
                <a:cubicBezTo>
                  <a:pt x="1318" y="42"/>
                  <a:pt x="1318" y="42"/>
                  <a:pt x="1318" y="42"/>
                </a:cubicBezTo>
                <a:cubicBezTo>
                  <a:pt x="1315" y="42"/>
                  <a:pt x="1315" y="42"/>
                  <a:pt x="1315" y="42"/>
                </a:cubicBezTo>
                <a:cubicBezTo>
                  <a:pt x="1315" y="41"/>
                  <a:pt x="1315" y="41"/>
                  <a:pt x="1315" y="41"/>
                </a:cubicBezTo>
                <a:cubicBezTo>
                  <a:pt x="1307" y="41"/>
                  <a:pt x="1307" y="41"/>
                  <a:pt x="1307" y="41"/>
                </a:cubicBezTo>
                <a:cubicBezTo>
                  <a:pt x="1305" y="41"/>
                  <a:pt x="1302" y="39"/>
                  <a:pt x="1298" y="40"/>
                </a:cubicBezTo>
                <a:cubicBezTo>
                  <a:pt x="1297" y="40"/>
                  <a:pt x="1296" y="41"/>
                  <a:pt x="1294" y="41"/>
                </a:cubicBezTo>
                <a:cubicBezTo>
                  <a:pt x="1294" y="40"/>
                  <a:pt x="1294" y="40"/>
                  <a:pt x="1294" y="40"/>
                </a:cubicBezTo>
                <a:cubicBezTo>
                  <a:pt x="1288" y="40"/>
                  <a:pt x="1288" y="40"/>
                  <a:pt x="1288" y="40"/>
                </a:cubicBezTo>
                <a:cubicBezTo>
                  <a:pt x="1287" y="41"/>
                  <a:pt x="1287" y="42"/>
                  <a:pt x="1287" y="43"/>
                </a:cubicBezTo>
                <a:cubicBezTo>
                  <a:pt x="1284" y="44"/>
                  <a:pt x="1281" y="44"/>
                  <a:pt x="1278" y="45"/>
                </a:cubicBezTo>
                <a:cubicBezTo>
                  <a:pt x="1278" y="47"/>
                  <a:pt x="1278" y="47"/>
                  <a:pt x="1278" y="47"/>
                </a:cubicBezTo>
                <a:cubicBezTo>
                  <a:pt x="1275" y="47"/>
                  <a:pt x="1273" y="45"/>
                  <a:pt x="1270" y="44"/>
                </a:cubicBezTo>
                <a:cubicBezTo>
                  <a:pt x="1270" y="45"/>
                  <a:pt x="1270" y="45"/>
                  <a:pt x="1269" y="46"/>
                </a:cubicBezTo>
                <a:cubicBezTo>
                  <a:pt x="1269" y="47"/>
                  <a:pt x="1269" y="47"/>
                  <a:pt x="1269" y="47"/>
                </a:cubicBezTo>
                <a:cubicBezTo>
                  <a:pt x="1268" y="47"/>
                  <a:pt x="1268" y="47"/>
                  <a:pt x="1268" y="47"/>
                </a:cubicBezTo>
                <a:cubicBezTo>
                  <a:pt x="1268" y="45"/>
                  <a:pt x="1268" y="45"/>
                  <a:pt x="1268" y="45"/>
                </a:cubicBezTo>
                <a:cubicBezTo>
                  <a:pt x="1268" y="45"/>
                  <a:pt x="1268" y="45"/>
                  <a:pt x="1267" y="45"/>
                </a:cubicBezTo>
                <a:cubicBezTo>
                  <a:pt x="1267" y="43"/>
                  <a:pt x="1267" y="43"/>
                  <a:pt x="1267" y="43"/>
                </a:cubicBezTo>
                <a:cubicBezTo>
                  <a:pt x="1267" y="43"/>
                  <a:pt x="1267" y="43"/>
                  <a:pt x="1267" y="43"/>
                </a:cubicBezTo>
                <a:cubicBezTo>
                  <a:pt x="1266" y="42"/>
                  <a:pt x="1266" y="42"/>
                  <a:pt x="1266" y="42"/>
                </a:cubicBezTo>
                <a:cubicBezTo>
                  <a:pt x="1265" y="43"/>
                  <a:pt x="1265" y="44"/>
                  <a:pt x="1264" y="45"/>
                </a:cubicBezTo>
                <a:cubicBezTo>
                  <a:pt x="1263" y="45"/>
                  <a:pt x="1262" y="45"/>
                  <a:pt x="1261" y="45"/>
                </a:cubicBezTo>
                <a:cubicBezTo>
                  <a:pt x="1261" y="46"/>
                  <a:pt x="1261" y="46"/>
                  <a:pt x="1261" y="47"/>
                </a:cubicBezTo>
                <a:cubicBezTo>
                  <a:pt x="1259" y="47"/>
                  <a:pt x="1259" y="47"/>
                  <a:pt x="1259" y="47"/>
                </a:cubicBezTo>
                <a:cubicBezTo>
                  <a:pt x="1259" y="47"/>
                  <a:pt x="1259" y="48"/>
                  <a:pt x="1259" y="48"/>
                </a:cubicBezTo>
                <a:cubicBezTo>
                  <a:pt x="1257" y="48"/>
                  <a:pt x="1257" y="48"/>
                  <a:pt x="1257" y="48"/>
                </a:cubicBezTo>
                <a:cubicBezTo>
                  <a:pt x="1257" y="49"/>
                  <a:pt x="1257" y="49"/>
                  <a:pt x="1257" y="49"/>
                </a:cubicBezTo>
                <a:cubicBezTo>
                  <a:pt x="1254" y="49"/>
                  <a:pt x="1254" y="49"/>
                  <a:pt x="1254" y="49"/>
                </a:cubicBezTo>
                <a:cubicBezTo>
                  <a:pt x="1253" y="50"/>
                  <a:pt x="1252" y="51"/>
                  <a:pt x="1251" y="53"/>
                </a:cubicBezTo>
                <a:cubicBezTo>
                  <a:pt x="1250" y="53"/>
                  <a:pt x="1240" y="55"/>
                  <a:pt x="1238" y="55"/>
                </a:cubicBezTo>
                <a:cubicBezTo>
                  <a:pt x="1238" y="54"/>
                  <a:pt x="1238" y="54"/>
                  <a:pt x="1238" y="54"/>
                </a:cubicBezTo>
                <a:cubicBezTo>
                  <a:pt x="1237" y="53"/>
                  <a:pt x="1235" y="54"/>
                  <a:pt x="1234" y="55"/>
                </a:cubicBezTo>
                <a:cubicBezTo>
                  <a:pt x="1234" y="55"/>
                  <a:pt x="1234" y="55"/>
                  <a:pt x="1234" y="55"/>
                </a:cubicBezTo>
                <a:cubicBezTo>
                  <a:pt x="1233" y="55"/>
                  <a:pt x="1232" y="55"/>
                  <a:pt x="1232" y="55"/>
                </a:cubicBezTo>
                <a:cubicBezTo>
                  <a:pt x="1230" y="55"/>
                  <a:pt x="1230" y="55"/>
                  <a:pt x="1230" y="55"/>
                </a:cubicBezTo>
                <a:cubicBezTo>
                  <a:pt x="1230" y="54"/>
                  <a:pt x="1230" y="54"/>
                  <a:pt x="1230" y="54"/>
                </a:cubicBezTo>
                <a:cubicBezTo>
                  <a:pt x="1229" y="54"/>
                  <a:pt x="1229" y="54"/>
                  <a:pt x="1229" y="54"/>
                </a:cubicBezTo>
                <a:cubicBezTo>
                  <a:pt x="1229" y="53"/>
                  <a:pt x="1229" y="53"/>
                  <a:pt x="1229" y="53"/>
                </a:cubicBezTo>
                <a:cubicBezTo>
                  <a:pt x="1230" y="53"/>
                  <a:pt x="1230" y="53"/>
                  <a:pt x="1230" y="53"/>
                </a:cubicBezTo>
                <a:cubicBezTo>
                  <a:pt x="1231" y="52"/>
                  <a:pt x="1233" y="49"/>
                  <a:pt x="1236" y="50"/>
                </a:cubicBezTo>
                <a:cubicBezTo>
                  <a:pt x="1236" y="51"/>
                  <a:pt x="1236" y="51"/>
                  <a:pt x="1236" y="51"/>
                </a:cubicBezTo>
                <a:cubicBezTo>
                  <a:pt x="1240" y="51"/>
                  <a:pt x="1240" y="51"/>
                  <a:pt x="1240" y="51"/>
                </a:cubicBezTo>
                <a:cubicBezTo>
                  <a:pt x="1240" y="50"/>
                  <a:pt x="1240" y="49"/>
                  <a:pt x="1241" y="49"/>
                </a:cubicBezTo>
                <a:cubicBezTo>
                  <a:pt x="1242" y="48"/>
                  <a:pt x="1244" y="48"/>
                  <a:pt x="1245" y="47"/>
                </a:cubicBezTo>
                <a:cubicBezTo>
                  <a:pt x="1245" y="47"/>
                  <a:pt x="1245" y="47"/>
                  <a:pt x="1245" y="47"/>
                </a:cubicBezTo>
                <a:cubicBezTo>
                  <a:pt x="1247" y="46"/>
                  <a:pt x="1248" y="45"/>
                  <a:pt x="1249" y="44"/>
                </a:cubicBezTo>
                <a:cubicBezTo>
                  <a:pt x="1249" y="41"/>
                  <a:pt x="1249" y="41"/>
                  <a:pt x="1249" y="41"/>
                </a:cubicBezTo>
                <a:cubicBezTo>
                  <a:pt x="1249" y="41"/>
                  <a:pt x="1250" y="41"/>
                  <a:pt x="1250" y="41"/>
                </a:cubicBezTo>
                <a:cubicBezTo>
                  <a:pt x="1250" y="39"/>
                  <a:pt x="1250" y="39"/>
                  <a:pt x="1250" y="39"/>
                </a:cubicBezTo>
                <a:cubicBezTo>
                  <a:pt x="1251" y="39"/>
                  <a:pt x="1251" y="39"/>
                  <a:pt x="1251" y="39"/>
                </a:cubicBezTo>
                <a:cubicBezTo>
                  <a:pt x="1251" y="38"/>
                  <a:pt x="1250" y="37"/>
                  <a:pt x="1250" y="36"/>
                </a:cubicBezTo>
                <a:cubicBezTo>
                  <a:pt x="1247" y="36"/>
                  <a:pt x="1241" y="37"/>
                  <a:pt x="1240" y="36"/>
                </a:cubicBezTo>
                <a:cubicBezTo>
                  <a:pt x="1236" y="36"/>
                  <a:pt x="1235" y="37"/>
                  <a:pt x="1234" y="37"/>
                </a:cubicBezTo>
                <a:cubicBezTo>
                  <a:pt x="1234" y="43"/>
                  <a:pt x="1234" y="43"/>
                  <a:pt x="1234" y="43"/>
                </a:cubicBezTo>
                <a:cubicBezTo>
                  <a:pt x="1232" y="43"/>
                  <a:pt x="1232" y="43"/>
                  <a:pt x="1232" y="43"/>
                </a:cubicBezTo>
                <a:cubicBezTo>
                  <a:pt x="1232" y="42"/>
                  <a:pt x="1232" y="42"/>
                  <a:pt x="1232" y="42"/>
                </a:cubicBezTo>
                <a:cubicBezTo>
                  <a:pt x="1229" y="42"/>
                  <a:pt x="1227" y="43"/>
                  <a:pt x="1224" y="43"/>
                </a:cubicBezTo>
                <a:cubicBezTo>
                  <a:pt x="1220" y="43"/>
                  <a:pt x="1220" y="43"/>
                  <a:pt x="1220" y="43"/>
                </a:cubicBezTo>
                <a:cubicBezTo>
                  <a:pt x="1220" y="43"/>
                  <a:pt x="1220" y="43"/>
                  <a:pt x="1220" y="43"/>
                </a:cubicBezTo>
                <a:cubicBezTo>
                  <a:pt x="1214" y="43"/>
                  <a:pt x="1214" y="43"/>
                  <a:pt x="1214" y="43"/>
                </a:cubicBezTo>
                <a:cubicBezTo>
                  <a:pt x="1215" y="41"/>
                  <a:pt x="1215" y="41"/>
                  <a:pt x="1215" y="37"/>
                </a:cubicBezTo>
                <a:cubicBezTo>
                  <a:pt x="1210" y="36"/>
                  <a:pt x="1206" y="37"/>
                  <a:pt x="1201" y="37"/>
                </a:cubicBezTo>
                <a:cubicBezTo>
                  <a:pt x="1192" y="37"/>
                  <a:pt x="1192" y="37"/>
                  <a:pt x="1192" y="37"/>
                </a:cubicBezTo>
                <a:cubicBezTo>
                  <a:pt x="1192" y="37"/>
                  <a:pt x="1192" y="37"/>
                  <a:pt x="1192" y="37"/>
                </a:cubicBezTo>
                <a:cubicBezTo>
                  <a:pt x="1188" y="37"/>
                  <a:pt x="1188" y="37"/>
                  <a:pt x="1188" y="37"/>
                </a:cubicBezTo>
                <a:cubicBezTo>
                  <a:pt x="1188" y="38"/>
                  <a:pt x="1188" y="38"/>
                  <a:pt x="1188" y="38"/>
                </a:cubicBezTo>
                <a:cubicBezTo>
                  <a:pt x="1185" y="39"/>
                  <a:pt x="1183" y="37"/>
                  <a:pt x="1182" y="37"/>
                </a:cubicBezTo>
                <a:cubicBezTo>
                  <a:pt x="1180" y="37"/>
                  <a:pt x="1179" y="37"/>
                  <a:pt x="1178" y="37"/>
                </a:cubicBezTo>
                <a:cubicBezTo>
                  <a:pt x="1178" y="38"/>
                  <a:pt x="1178" y="38"/>
                  <a:pt x="1178" y="38"/>
                </a:cubicBezTo>
                <a:cubicBezTo>
                  <a:pt x="1177" y="38"/>
                  <a:pt x="1176" y="38"/>
                  <a:pt x="1174" y="37"/>
                </a:cubicBezTo>
                <a:cubicBezTo>
                  <a:pt x="1174" y="38"/>
                  <a:pt x="1174" y="38"/>
                  <a:pt x="1174" y="38"/>
                </a:cubicBezTo>
                <a:cubicBezTo>
                  <a:pt x="1173" y="38"/>
                  <a:pt x="1171" y="39"/>
                  <a:pt x="1170" y="39"/>
                </a:cubicBezTo>
                <a:cubicBezTo>
                  <a:pt x="1170" y="39"/>
                  <a:pt x="1170" y="39"/>
                  <a:pt x="1170" y="39"/>
                </a:cubicBezTo>
                <a:cubicBezTo>
                  <a:pt x="1169" y="39"/>
                  <a:pt x="1169" y="39"/>
                  <a:pt x="1169" y="39"/>
                </a:cubicBezTo>
                <a:cubicBezTo>
                  <a:pt x="1168" y="40"/>
                  <a:pt x="1168" y="40"/>
                  <a:pt x="1168" y="41"/>
                </a:cubicBezTo>
                <a:cubicBezTo>
                  <a:pt x="1166" y="42"/>
                  <a:pt x="1166" y="41"/>
                  <a:pt x="1165" y="42"/>
                </a:cubicBezTo>
                <a:cubicBezTo>
                  <a:pt x="1160" y="42"/>
                  <a:pt x="1156" y="41"/>
                  <a:pt x="1155" y="45"/>
                </a:cubicBezTo>
                <a:cubicBezTo>
                  <a:pt x="1154" y="45"/>
                  <a:pt x="1153" y="45"/>
                  <a:pt x="1151" y="45"/>
                </a:cubicBezTo>
                <a:cubicBezTo>
                  <a:pt x="1153" y="41"/>
                  <a:pt x="1154" y="42"/>
                  <a:pt x="1158" y="41"/>
                </a:cubicBezTo>
                <a:cubicBezTo>
                  <a:pt x="1162" y="41"/>
                  <a:pt x="1162" y="41"/>
                  <a:pt x="1162" y="41"/>
                </a:cubicBezTo>
                <a:cubicBezTo>
                  <a:pt x="1162" y="40"/>
                  <a:pt x="1162" y="40"/>
                  <a:pt x="1162" y="40"/>
                </a:cubicBezTo>
                <a:cubicBezTo>
                  <a:pt x="1165" y="40"/>
                  <a:pt x="1165" y="40"/>
                  <a:pt x="1165" y="40"/>
                </a:cubicBezTo>
                <a:cubicBezTo>
                  <a:pt x="1165" y="39"/>
                  <a:pt x="1165" y="39"/>
                  <a:pt x="1165" y="39"/>
                </a:cubicBezTo>
                <a:cubicBezTo>
                  <a:pt x="1166" y="39"/>
                  <a:pt x="1166" y="39"/>
                  <a:pt x="1167" y="37"/>
                </a:cubicBezTo>
                <a:cubicBezTo>
                  <a:pt x="1169" y="38"/>
                  <a:pt x="1172" y="37"/>
                  <a:pt x="1173" y="36"/>
                </a:cubicBezTo>
                <a:cubicBezTo>
                  <a:pt x="1174" y="36"/>
                  <a:pt x="1174" y="36"/>
                  <a:pt x="1174" y="36"/>
                </a:cubicBezTo>
                <a:cubicBezTo>
                  <a:pt x="1174" y="34"/>
                  <a:pt x="1174" y="34"/>
                  <a:pt x="1174" y="34"/>
                </a:cubicBezTo>
                <a:cubicBezTo>
                  <a:pt x="1175" y="34"/>
                  <a:pt x="1176" y="34"/>
                  <a:pt x="1178" y="34"/>
                </a:cubicBezTo>
                <a:cubicBezTo>
                  <a:pt x="1178" y="33"/>
                  <a:pt x="1178" y="33"/>
                  <a:pt x="1178" y="33"/>
                </a:cubicBezTo>
                <a:cubicBezTo>
                  <a:pt x="1179" y="33"/>
                  <a:pt x="1179" y="33"/>
                  <a:pt x="1179" y="33"/>
                </a:cubicBezTo>
                <a:cubicBezTo>
                  <a:pt x="1179" y="32"/>
                  <a:pt x="1179" y="32"/>
                  <a:pt x="1179" y="32"/>
                </a:cubicBezTo>
                <a:cubicBezTo>
                  <a:pt x="1181" y="32"/>
                  <a:pt x="1185" y="33"/>
                  <a:pt x="1186" y="33"/>
                </a:cubicBezTo>
                <a:cubicBezTo>
                  <a:pt x="1200" y="33"/>
                  <a:pt x="1200" y="33"/>
                  <a:pt x="1200" y="33"/>
                </a:cubicBezTo>
                <a:cubicBezTo>
                  <a:pt x="1200" y="32"/>
                  <a:pt x="1200" y="32"/>
                  <a:pt x="1200" y="32"/>
                </a:cubicBezTo>
                <a:cubicBezTo>
                  <a:pt x="1201" y="32"/>
                  <a:pt x="1201" y="32"/>
                  <a:pt x="1201" y="32"/>
                </a:cubicBezTo>
                <a:cubicBezTo>
                  <a:pt x="1201" y="33"/>
                  <a:pt x="1201" y="33"/>
                  <a:pt x="1201" y="33"/>
                </a:cubicBezTo>
                <a:cubicBezTo>
                  <a:pt x="1205" y="33"/>
                  <a:pt x="1205" y="33"/>
                  <a:pt x="1205" y="33"/>
                </a:cubicBezTo>
                <a:cubicBezTo>
                  <a:pt x="1205" y="34"/>
                  <a:pt x="1205" y="34"/>
                  <a:pt x="1205" y="34"/>
                </a:cubicBezTo>
                <a:cubicBezTo>
                  <a:pt x="1206" y="33"/>
                  <a:pt x="1208" y="33"/>
                  <a:pt x="1209" y="33"/>
                </a:cubicBezTo>
                <a:cubicBezTo>
                  <a:pt x="1212" y="33"/>
                  <a:pt x="1215" y="33"/>
                  <a:pt x="1218" y="34"/>
                </a:cubicBezTo>
                <a:cubicBezTo>
                  <a:pt x="1218" y="33"/>
                  <a:pt x="1218" y="33"/>
                  <a:pt x="1218" y="33"/>
                </a:cubicBezTo>
                <a:cubicBezTo>
                  <a:pt x="1225" y="31"/>
                  <a:pt x="1231" y="36"/>
                  <a:pt x="1237" y="34"/>
                </a:cubicBezTo>
                <a:cubicBezTo>
                  <a:pt x="1237" y="34"/>
                  <a:pt x="1237" y="34"/>
                  <a:pt x="1237" y="34"/>
                </a:cubicBezTo>
                <a:cubicBezTo>
                  <a:pt x="1239" y="34"/>
                  <a:pt x="1239" y="34"/>
                  <a:pt x="1239" y="34"/>
                </a:cubicBezTo>
                <a:cubicBezTo>
                  <a:pt x="1239" y="33"/>
                  <a:pt x="1239" y="33"/>
                  <a:pt x="1239" y="33"/>
                </a:cubicBezTo>
                <a:cubicBezTo>
                  <a:pt x="1243" y="33"/>
                  <a:pt x="1246" y="32"/>
                  <a:pt x="1250" y="32"/>
                </a:cubicBezTo>
                <a:cubicBezTo>
                  <a:pt x="1250" y="33"/>
                  <a:pt x="1250" y="33"/>
                  <a:pt x="1250" y="33"/>
                </a:cubicBezTo>
                <a:cubicBezTo>
                  <a:pt x="1253" y="33"/>
                  <a:pt x="1253" y="33"/>
                  <a:pt x="1253" y="33"/>
                </a:cubicBezTo>
                <a:cubicBezTo>
                  <a:pt x="1253" y="32"/>
                  <a:pt x="1253" y="32"/>
                  <a:pt x="1253" y="32"/>
                </a:cubicBezTo>
                <a:cubicBezTo>
                  <a:pt x="1255" y="32"/>
                  <a:pt x="1255" y="32"/>
                  <a:pt x="1255" y="32"/>
                </a:cubicBezTo>
                <a:cubicBezTo>
                  <a:pt x="1256" y="31"/>
                  <a:pt x="1256" y="30"/>
                  <a:pt x="1257" y="29"/>
                </a:cubicBezTo>
                <a:cubicBezTo>
                  <a:pt x="1260" y="29"/>
                  <a:pt x="1260" y="29"/>
                  <a:pt x="1260" y="29"/>
                </a:cubicBezTo>
                <a:cubicBezTo>
                  <a:pt x="1262" y="28"/>
                  <a:pt x="1262" y="27"/>
                  <a:pt x="1265" y="26"/>
                </a:cubicBezTo>
                <a:cubicBezTo>
                  <a:pt x="1264" y="26"/>
                  <a:pt x="1264" y="25"/>
                  <a:pt x="1264" y="24"/>
                </a:cubicBezTo>
                <a:cubicBezTo>
                  <a:pt x="1261" y="24"/>
                  <a:pt x="1259" y="23"/>
                  <a:pt x="1257" y="22"/>
                </a:cubicBezTo>
                <a:cubicBezTo>
                  <a:pt x="1256" y="22"/>
                  <a:pt x="1256" y="21"/>
                  <a:pt x="1256" y="21"/>
                </a:cubicBezTo>
                <a:cubicBezTo>
                  <a:pt x="1252" y="21"/>
                  <a:pt x="1249" y="21"/>
                  <a:pt x="1245" y="22"/>
                </a:cubicBezTo>
                <a:cubicBezTo>
                  <a:pt x="1245" y="20"/>
                  <a:pt x="1245" y="20"/>
                  <a:pt x="1245" y="19"/>
                </a:cubicBezTo>
                <a:cubicBezTo>
                  <a:pt x="1244" y="19"/>
                  <a:pt x="1244" y="19"/>
                  <a:pt x="1244" y="19"/>
                </a:cubicBezTo>
                <a:cubicBezTo>
                  <a:pt x="1244" y="18"/>
                  <a:pt x="1244" y="18"/>
                  <a:pt x="1244" y="18"/>
                </a:cubicBezTo>
                <a:cubicBezTo>
                  <a:pt x="1242" y="18"/>
                  <a:pt x="1242" y="18"/>
                  <a:pt x="1242" y="18"/>
                </a:cubicBezTo>
                <a:cubicBezTo>
                  <a:pt x="1242" y="18"/>
                  <a:pt x="1242" y="18"/>
                  <a:pt x="1242" y="18"/>
                </a:cubicBezTo>
                <a:cubicBezTo>
                  <a:pt x="1240" y="18"/>
                  <a:pt x="1240" y="18"/>
                  <a:pt x="1239" y="20"/>
                </a:cubicBezTo>
                <a:cubicBezTo>
                  <a:pt x="1238" y="20"/>
                  <a:pt x="1238" y="20"/>
                  <a:pt x="1238" y="20"/>
                </a:cubicBezTo>
                <a:cubicBezTo>
                  <a:pt x="1238" y="17"/>
                  <a:pt x="1238" y="17"/>
                  <a:pt x="1238" y="17"/>
                </a:cubicBezTo>
                <a:cubicBezTo>
                  <a:pt x="1238" y="17"/>
                  <a:pt x="1238" y="17"/>
                  <a:pt x="1238" y="17"/>
                </a:cubicBezTo>
                <a:cubicBezTo>
                  <a:pt x="1237" y="17"/>
                  <a:pt x="1238" y="16"/>
                  <a:pt x="1237" y="16"/>
                </a:cubicBezTo>
                <a:cubicBezTo>
                  <a:pt x="1237" y="17"/>
                  <a:pt x="1237" y="17"/>
                  <a:pt x="1237" y="17"/>
                </a:cubicBezTo>
                <a:cubicBezTo>
                  <a:pt x="1236" y="17"/>
                  <a:pt x="1236" y="17"/>
                  <a:pt x="1236" y="17"/>
                </a:cubicBezTo>
                <a:cubicBezTo>
                  <a:pt x="1236" y="18"/>
                  <a:pt x="1236" y="18"/>
                  <a:pt x="1236" y="18"/>
                </a:cubicBezTo>
                <a:cubicBezTo>
                  <a:pt x="1233" y="18"/>
                  <a:pt x="1233" y="18"/>
                  <a:pt x="1233" y="18"/>
                </a:cubicBezTo>
                <a:cubicBezTo>
                  <a:pt x="1233" y="18"/>
                  <a:pt x="1233" y="19"/>
                  <a:pt x="1232" y="19"/>
                </a:cubicBezTo>
                <a:cubicBezTo>
                  <a:pt x="1230" y="20"/>
                  <a:pt x="1227" y="21"/>
                  <a:pt x="1224" y="21"/>
                </a:cubicBezTo>
                <a:cubicBezTo>
                  <a:pt x="1224" y="20"/>
                  <a:pt x="1224" y="20"/>
                  <a:pt x="1224" y="20"/>
                </a:cubicBezTo>
                <a:cubicBezTo>
                  <a:pt x="1226" y="20"/>
                  <a:pt x="1226" y="20"/>
                  <a:pt x="1226" y="20"/>
                </a:cubicBezTo>
                <a:cubicBezTo>
                  <a:pt x="1226" y="18"/>
                  <a:pt x="1226" y="18"/>
                  <a:pt x="1226" y="18"/>
                </a:cubicBezTo>
                <a:cubicBezTo>
                  <a:pt x="1229" y="18"/>
                  <a:pt x="1230" y="18"/>
                  <a:pt x="1232" y="17"/>
                </a:cubicBezTo>
                <a:cubicBezTo>
                  <a:pt x="1232" y="13"/>
                  <a:pt x="1230" y="12"/>
                  <a:pt x="1228" y="10"/>
                </a:cubicBezTo>
                <a:cubicBezTo>
                  <a:pt x="1227" y="10"/>
                  <a:pt x="1225" y="9"/>
                  <a:pt x="1223" y="9"/>
                </a:cubicBezTo>
                <a:cubicBezTo>
                  <a:pt x="1223" y="9"/>
                  <a:pt x="1219" y="12"/>
                  <a:pt x="1219" y="12"/>
                </a:cubicBezTo>
                <a:cubicBezTo>
                  <a:pt x="1216" y="12"/>
                  <a:pt x="1216" y="12"/>
                  <a:pt x="1216" y="12"/>
                </a:cubicBezTo>
                <a:cubicBezTo>
                  <a:pt x="1216" y="13"/>
                  <a:pt x="1216" y="13"/>
                  <a:pt x="1216" y="13"/>
                </a:cubicBezTo>
                <a:cubicBezTo>
                  <a:pt x="1215" y="13"/>
                  <a:pt x="1213" y="14"/>
                  <a:pt x="1212" y="14"/>
                </a:cubicBezTo>
                <a:cubicBezTo>
                  <a:pt x="1212" y="14"/>
                  <a:pt x="1212" y="14"/>
                  <a:pt x="1212" y="14"/>
                </a:cubicBezTo>
                <a:cubicBezTo>
                  <a:pt x="1207" y="14"/>
                  <a:pt x="1207" y="14"/>
                  <a:pt x="1207" y="14"/>
                </a:cubicBezTo>
                <a:cubicBezTo>
                  <a:pt x="1207" y="14"/>
                  <a:pt x="1207" y="14"/>
                  <a:pt x="1207" y="14"/>
                </a:cubicBezTo>
                <a:cubicBezTo>
                  <a:pt x="1211" y="12"/>
                  <a:pt x="1212" y="9"/>
                  <a:pt x="1216" y="9"/>
                </a:cubicBezTo>
                <a:cubicBezTo>
                  <a:pt x="1216" y="7"/>
                  <a:pt x="1217" y="7"/>
                  <a:pt x="1217" y="6"/>
                </a:cubicBezTo>
                <a:cubicBezTo>
                  <a:pt x="1216" y="5"/>
                  <a:pt x="1216" y="6"/>
                  <a:pt x="1214" y="5"/>
                </a:cubicBezTo>
                <a:cubicBezTo>
                  <a:pt x="1214" y="5"/>
                  <a:pt x="1214" y="5"/>
                  <a:pt x="1214" y="5"/>
                </a:cubicBezTo>
                <a:cubicBezTo>
                  <a:pt x="1213" y="5"/>
                  <a:pt x="1213" y="5"/>
                  <a:pt x="1213" y="5"/>
                </a:cubicBezTo>
                <a:cubicBezTo>
                  <a:pt x="1213" y="5"/>
                  <a:pt x="1213" y="5"/>
                  <a:pt x="1213" y="5"/>
                </a:cubicBezTo>
                <a:cubicBezTo>
                  <a:pt x="1211" y="6"/>
                  <a:pt x="1208" y="5"/>
                  <a:pt x="1206" y="5"/>
                </a:cubicBezTo>
                <a:cubicBezTo>
                  <a:pt x="1199" y="5"/>
                  <a:pt x="1199" y="5"/>
                  <a:pt x="1199" y="5"/>
                </a:cubicBezTo>
                <a:cubicBezTo>
                  <a:pt x="1199" y="4"/>
                  <a:pt x="1199" y="4"/>
                  <a:pt x="1199" y="4"/>
                </a:cubicBezTo>
                <a:cubicBezTo>
                  <a:pt x="1197" y="4"/>
                  <a:pt x="1197" y="4"/>
                  <a:pt x="1197" y="4"/>
                </a:cubicBezTo>
                <a:cubicBezTo>
                  <a:pt x="1197" y="3"/>
                  <a:pt x="1197" y="3"/>
                  <a:pt x="1197" y="3"/>
                </a:cubicBezTo>
                <a:cubicBezTo>
                  <a:pt x="1195" y="3"/>
                  <a:pt x="1192" y="3"/>
                  <a:pt x="1190" y="3"/>
                </a:cubicBezTo>
                <a:cubicBezTo>
                  <a:pt x="1190" y="3"/>
                  <a:pt x="1190" y="4"/>
                  <a:pt x="1190" y="4"/>
                </a:cubicBezTo>
                <a:cubicBezTo>
                  <a:pt x="1187" y="4"/>
                  <a:pt x="1187" y="4"/>
                  <a:pt x="1187" y="4"/>
                </a:cubicBezTo>
                <a:cubicBezTo>
                  <a:pt x="1187" y="3"/>
                  <a:pt x="1187" y="3"/>
                  <a:pt x="1187" y="3"/>
                </a:cubicBezTo>
                <a:cubicBezTo>
                  <a:pt x="1185" y="4"/>
                  <a:pt x="1184" y="4"/>
                  <a:pt x="1182" y="4"/>
                </a:cubicBezTo>
                <a:cubicBezTo>
                  <a:pt x="1182" y="5"/>
                  <a:pt x="1182" y="5"/>
                  <a:pt x="1182" y="5"/>
                </a:cubicBezTo>
                <a:cubicBezTo>
                  <a:pt x="1181" y="5"/>
                  <a:pt x="1179" y="5"/>
                  <a:pt x="1178" y="5"/>
                </a:cubicBezTo>
                <a:cubicBezTo>
                  <a:pt x="1178" y="5"/>
                  <a:pt x="1178" y="5"/>
                  <a:pt x="1178" y="5"/>
                </a:cubicBezTo>
                <a:cubicBezTo>
                  <a:pt x="1176" y="5"/>
                  <a:pt x="1176" y="5"/>
                  <a:pt x="1176" y="5"/>
                </a:cubicBezTo>
                <a:cubicBezTo>
                  <a:pt x="1176" y="4"/>
                  <a:pt x="1176" y="4"/>
                  <a:pt x="1176" y="4"/>
                </a:cubicBezTo>
                <a:cubicBezTo>
                  <a:pt x="1174" y="4"/>
                  <a:pt x="1173" y="4"/>
                  <a:pt x="1171" y="3"/>
                </a:cubicBezTo>
                <a:cubicBezTo>
                  <a:pt x="1171" y="3"/>
                  <a:pt x="1171" y="2"/>
                  <a:pt x="1171" y="2"/>
                </a:cubicBezTo>
                <a:cubicBezTo>
                  <a:pt x="1170" y="2"/>
                  <a:pt x="1169" y="2"/>
                  <a:pt x="1168" y="1"/>
                </a:cubicBezTo>
                <a:cubicBezTo>
                  <a:pt x="1168" y="1"/>
                  <a:pt x="1168" y="1"/>
                  <a:pt x="1168" y="1"/>
                </a:cubicBezTo>
                <a:cubicBezTo>
                  <a:pt x="1166" y="0"/>
                  <a:pt x="1164" y="2"/>
                  <a:pt x="1163" y="3"/>
                </a:cubicBezTo>
                <a:cubicBezTo>
                  <a:pt x="1160" y="4"/>
                  <a:pt x="1156" y="2"/>
                  <a:pt x="1155" y="1"/>
                </a:cubicBezTo>
                <a:cubicBezTo>
                  <a:pt x="1153" y="1"/>
                  <a:pt x="1150" y="1"/>
                  <a:pt x="1149" y="2"/>
                </a:cubicBezTo>
                <a:cubicBezTo>
                  <a:pt x="1149" y="3"/>
                  <a:pt x="1149" y="3"/>
                  <a:pt x="1149" y="3"/>
                </a:cubicBezTo>
                <a:cubicBezTo>
                  <a:pt x="1143" y="2"/>
                  <a:pt x="1137" y="2"/>
                  <a:pt x="1132" y="2"/>
                </a:cubicBezTo>
                <a:cubicBezTo>
                  <a:pt x="1132" y="1"/>
                  <a:pt x="1132" y="1"/>
                  <a:pt x="1132" y="1"/>
                </a:cubicBezTo>
                <a:cubicBezTo>
                  <a:pt x="1129" y="1"/>
                  <a:pt x="1127" y="2"/>
                  <a:pt x="1125" y="1"/>
                </a:cubicBezTo>
                <a:cubicBezTo>
                  <a:pt x="1124" y="1"/>
                  <a:pt x="1124" y="1"/>
                  <a:pt x="1123" y="1"/>
                </a:cubicBezTo>
                <a:cubicBezTo>
                  <a:pt x="1123" y="4"/>
                  <a:pt x="1123" y="4"/>
                  <a:pt x="1123" y="4"/>
                </a:cubicBezTo>
                <a:cubicBezTo>
                  <a:pt x="1120" y="3"/>
                  <a:pt x="1117" y="2"/>
                  <a:pt x="1115" y="1"/>
                </a:cubicBezTo>
                <a:cubicBezTo>
                  <a:pt x="1115" y="2"/>
                  <a:pt x="1115" y="2"/>
                  <a:pt x="1115" y="2"/>
                </a:cubicBezTo>
                <a:cubicBezTo>
                  <a:pt x="1114" y="2"/>
                  <a:pt x="1114" y="2"/>
                  <a:pt x="1114" y="2"/>
                </a:cubicBezTo>
                <a:cubicBezTo>
                  <a:pt x="1114" y="4"/>
                  <a:pt x="1114" y="4"/>
                  <a:pt x="1115" y="5"/>
                </a:cubicBezTo>
                <a:cubicBezTo>
                  <a:pt x="1115" y="5"/>
                  <a:pt x="1115" y="5"/>
                  <a:pt x="1115" y="5"/>
                </a:cubicBezTo>
                <a:cubicBezTo>
                  <a:pt x="1114" y="5"/>
                  <a:pt x="1114" y="5"/>
                  <a:pt x="1114" y="5"/>
                </a:cubicBezTo>
                <a:cubicBezTo>
                  <a:pt x="1114" y="6"/>
                  <a:pt x="1114" y="6"/>
                  <a:pt x="1114" y="6"/>
                </a:cubicBezTo>
                <a:cubicBezTo>
                  <a:pt x="1113" y="6"/>
                  <a:pt x="1114" y="5"/>
                  <a:pt x="1113" y="5"/>
                </a:cubicBezTo>
                <a:cubicBezTo>
                  <a:pt x="1110" y="5"/>
                  <a:pt x="1107" y="5"/>
                  <a:pt x="1105" y="5"/>
                </a:cubicBezTo>
                <a:cubicBezTo>
                  <a:pt x="1105" y="6"/>
                  <a:pt x="1104" y="7"/>
                  <a:pt x="1103" y="8"/>
                </a:cubicBezTo>
                <a:cubicBezTo>
                  <a:pt x="1102" y="8"/>
                  <a:pt x="1102" y="8"/>
                  <a:pt x="1102" y="8"/>
                </a:cubicBezTo>
                <a:cubicBezTo>
                  <a:pt x="1102" y="9"/>
                  <a:pt x="1102" y="9"/>
                  <a:pt x="1102" y="9"/>
                </a:cubicBezTo>
                <a:cubicBezTo>
                  <a:pt x="1104" y="9"/>
                  <a:pt x="1106" y="10"/>
                  <a:pt x="1107" y="10"/>
                </a:cubicBezTo>
                <a:cubicBezTo>
                  <a:pt x="1105" y="12"/>
                  <a:pt x="1101" y="9"/>
                  <a:pt x="1099" y="11"/>
                </a:cubicBezTo>
                <a:cubicBezTo>
                  <a:pt x="1099" y="11"/>
                  <a:pt x="1099" y="11"/>
                  <a:pt x="1099" y="11"/>
                </a:cubicBezTo>
                <a:cubicBezTo>
                  <a:pt x="1098" y="11"/>
                  <a:pt x="1098" y="12"/>
                  <a:pt x="1097" y="12"/>
                </a:cubicBezTo>
                <a:cubicBezTo>
                  <a:pt x="1097" y="14"/>
                  <a:pt x="1097" y="14"/>
                  <a:pt x="1099" y="15"/>
                </a:cubicBezTo>
                <a:cubicBezTo>
                  <a:pt x="1100" y="15"/>
                  <a:pt x="1100" y="15"/>
                  <a:pt x="1100" y="15"/>
                </a:cubicBezTo>
                <a:cubicBezTo>
                  <a:pt x="1100" y="16"/>
                  <a:pt x="1100" y="16"/>
                  <a:pt x="1100" y="16"/>
                </a:cubicBezTo>
                <a:cubicBezTo>
                  <a:pt x="1101" y="17"/>
                  <a:pt x="1101" y="17"/>
                  <a:pt x="1103" y="18"/>
                </a:cubicBezTo>
                <a:cubicBezTo>
                  <a:pt x="1103" y="18"/>
                  <a:pt x="1103" y="18"/>
                  <a:pt x="1103" y="18"/>
                </a:cubicBezTo>
                <a:cubicBezTo>
                  <a:pt x="1100" y="18"/>
                  <a:pt x="1100" y="18"/>
                  <a:pt x="1100" y="18"/>
                </a:cubicBezTo>
                <a:cubicBezTo>
                  <a:pt x="1100" y="18"/>
                  <a:pt x="1099" y="17"/>
                  <a:pt x="1098" y="16"/>
                </a:cubicBezTo>
                <a:cubicBezTo>
                  <a:pt x="1098" y="16"/>
                  <a:pt x="1097" y="15"/>
                  <a:pt x="1096" y="15"/>
                </a:cubicBezTo>
                <a:cubicBezTo>
                  <a:pt x="1096" y="14"/>
                  <a:pt x="1096" y="14"/>
                  <a:pt x="1096" y="13"/>
                </a:cubicBezTo>
                <a:cubicBezTo>
                  <a:pt x="1092" y="13"/>
                  <a:pt x="1092" y="13"/>
                  <a:pt x="1092" y="13"/>
                </a:cubicBezTo>
                <a:cubicBezTo>
                  <a:pt x="1093" y="14"/>
                  <a:pt x="1093" y="14"/>
                  <a:pt x="1094" y="14"/>
                </a:cubicBezTo>
                <a:cubicBezTo>
                  <a:pt x="1095" y="16"/>
                  <a:pt x="1094" y="15"/>
                  <a:pt x="1095" y="16"/>
                </a:cubicBezTo>
                <a:cubicBezTo>
                  <a:pt x="1095" y="17"/>
                  <a:pt x="1095" y="17"/>
                  <a:pt x="1095" y="17"/>
                </a:cubicBezTo>
                <a:cubicBezTo>
                  <a:pt x="1094" y="16"/>
                  <a:pt x="1094" y="16"/>
                  <a:pt x="1093" y="15"/>
                </a:cubicBezTo>
                <a:cubicBezTo>
                  <a:pt x="1090" y="15"/>
                  <a:pt x="1090" y="16"/>
                  <a:pt x="1090" y="19"/>
                </a:cubicBezTo>
                <a:cubicBezTo>
                  <a:pt x="1088" y="18"/>
                  <a:pt x="1086" y="17"/>
                  <a:pt x="1084" y="16"/>
                </a:cubicBezTo>
                <a:cubicBezTo>
                  <a:pt x="1081" y="14"/>
                  <a:pt x="1084" y="14"/>
                  <a:pt x="1082" y="11"/>
                </a:cubicBezTo>
                <a:cubicBezTo>
                  <a:pt x="1081" y="10"/>
                  <a:pt x="1074" y="10"/>
                  <a:pt x="1071" y="10"/>
                </a:cubicBezTo>
                <a:cubicBezTo>
                  <a:pt x="1071" y="11"/>
                  <a:pt x="1071" y="12"/>
                  <a:pt x="1071" y="13"/>
                </a:cubicBezTo>
                <a:cubicBezTo>
                  <a:pt x="1068" y="12"/>
                  <a:pt x="1068" y="12"/>
                  <a:pt x="1068" y="12"/>
                </a:cubicBezTo>
                <a:cubicBezTo>
                  <a:pt x="1068" y="12"/>
                  <a:pt x="1068" y="12"/>
                  <a:pt x="1068" y="12"/>
                </a:cubicBezTo>
                <a:cubicBezTo>
                  <a:pt x="1067" y="12"/>
                  <a:pt x="1067" y="12"/>
                  <a:pt x="1067" y="12"/>
                </a:cubicBezTo>
                <a:cubicBezTo>
                  <a:pt x="1065" y="13"/>
                  <a:pt x="1065" y="12"/>
                  <a:pt x="1063" y="11"/>
                </a:cubicBezTo>
                <a:cubicBezTo>
                  <a:pt x="1063" y="12"/>
                  <a:pt x="1063" y="12"/>
                  <a:pt x="1063" y="13"/>
                </a:cubicBezTo>
                <a:cubicBezTo>
                  <a:pt x="1064" y="14"/>
                  <a:pt x="1064" y="16"/>
                  <a:pt x="1066" y="16"/>
                </a:cubicBezTo>
                <a:cubicBezTo>
                  <a:pt x="1066" y="17"/>
                  <a:pt x="1066" y="17"/>
                  <a:pt x="1066" y="17"/>
                </a:cubicBezTo>
                <a:cubicBezTo>
                  <a:pt x="1063" y="17"/>
                  <a:pt x="1063" y="17"/>
                  <a:pt x="1063" y="17"/>
                </a:cubicBezTo>
                <a:cubicBezTo>
                  <a:pt x="1063" y="20"/>
                  <a:pt x="1063" y="20"/>
                  <a:pt x="1063" y="20"/>
                </a:cubicBezTo>
                <a:cubicBezTo>
                  <a:pt x="1063" y="20"/>
                  <a:pt x="1063" y="20"/>
                  <a:pt x="1063" y="20"/>
                </a:cubicBezTo>
                <a:cubicBezTo>
                  <a:pt x="1063" y="21"/>
                  <a:pt x="1063" y="21"/>
                  <a:pt x="1063" y="21"/>
                </a:cubicBezTo>
                <a:cubicBezTo>
                  <a:pt x="1069" y="21"/>
                  <a:pt x="1069" y="21"/>
                  <a:pt x="1069" y="21"/>
                </a:cubicBezTo>
                <a:cubicBezTo>
                  <a:pt x="1069" y="22"/>
                  <a:pt x="1069" y="22"/>
                  <a:pt x="1069" y="22"/>
                </a:cubicBezTo>
                <a:cubicBezTo>
                  <a:pt x="1069" y="22"/>
                  <a:pt x="1070" y="22"/>
                  <a:pt x="1071" y="22"/>
                </a:cubicBezTo>
                <a:cubicBezTo>
                  <a:pt x="1071" y="22"/>
                  <a:pt x="1071" y="22"/>
                  <a:pt x="1071" y="22"/>
                </a:cubicBezTo>
                <a:cubicBezTo>
                  <a:pt x="1074" y="22"/>
                  <a:pt x="1074" y="22"/>
                  <a:pt x="1074" y="22"/>
                </a:cubicBezTo>
                <a:cubicBezTo>
                  <a:pt x="1074" y="21"/>
                  <a:pt x="1074" y="21"/>
                  <a:pt x="1074" y="21"/>
                </a:cubicBezTo>
                <a:cubicBezTo>
                  <a:pt x="1076" y="21"/>
                  <a:pt x="1076" y="22"/>
                  <a:pt x="1077" y="22"/>
                </a:cubicBezTo>
                <a:cubicBezTo>
                  <a:pt x="1081" y="24"/>
                  <a:pt x="1078" y="24"/>
                  <a:pt x="1080" y="27"/>
                </a:cubicBezTo>
                <a:cubicBezTo>
                  <a:pt x="1080" y="27"/>
                  <a:pt x="1081" y="27"/>
                  <a:pt x="1081" y="28"/>
                </a:cubicBezTo>
                <a:cubicBezTo>
                  <a:pt x="1083" y="29"/>
                  <a:pt x="1084" y="30"/>
                  <a:pt x="1086" y="32"/>
                </a:cubicBezTo>
                <a:cubicBezTo>
                  <a:pt x="1086" y="32"/>
                  <a:pt x="1086" y="32"/>
                  <a:pt x="1086" y="32"/>
                </a:cubicBezTo>
                <a:cubicBezTo>
                  <a:pt x="1084" y="32"/>
                  <a:pt x="1084" y="32"/>
                  <a:pt x="1084" y="32"/>
                </a:cubicBezTo>
                <a:cubicBezTo>
                  <a:pt x="1084" y="32"/>
                  <a:pt x="1083" y="31"/>
                  <a:pt x="1083" y="30"/>
                </a:cubicBezTo>
                <a:cubicBezTo>
                  <a:pt x="1082" y="30"/>
                  <a:pt x="1080" y="30"/>
                  <a:pt x="1080" y="29"/>
                </a:cubicBezTo>
                <a:cubicBezTo>
                  <a:pt x="1080" y="28"/>
                  <a:pt x="1080" y="28"/>
                  <a:pt x="1080" y="28"/>
                </a:cubicBezTo>
                <a:cubicBezTo>
                  <a:pt x="1079" y="28"/>
                  <a:pt x="1079" y="28"/>
                  <a:pt x="1079" y="28"/>
                </a:cubicBezTo>
                <a:cubicBezTo>
                  <a:pt x="1079" y="26"/>
                  <a:pt x="1079" y="26"/>
                  <a:pt x="1079" y="26"/>
                </a:cubicBezTo>
                <a:cubicBezTo>
                  <a:pt x="1078" y="26"/>
                  <a:pt x="1078" y="26"/>
                  <a:pt x="1078" y="26"/>
                </a:cubicBezTo>
                <a:cubicBezTo>
                  <a:pt x="1078" y="26"/>
                  <a:pt x="1078" y="25"/>
                  <a:pt x="1077" y="24"/>
                </a:cubicBezTo>
                <a:cubicBezTo>
                  <a:pt x="1075" y="23"/>
                  <a:pt x="1071" y="24"/>
                  <a:pt x="1068" y="23"/>
                </a:cubicBezTo>
                <a:cubicBezTo>
                  <a:pt x="1068" y="22"/>
                  <a:pt x="1068" y="22"/>
                  <a:pt x="1068" y="22"/>
                </a:cubicBezTo>
                <a:cubicBezTo>
                  <a:pt x="1066" y="22"/>
                  <a:pt x="1066" y="22"/>
                  <a:pt x="1066" y="22"/>
                </a:cubicBezTo>
                <a:cubicBezTo>
                  <a:pt x="1066" y="22"/>
                  <a:pt x="1066" y="22"/>
                  <a:pt x="1066" y="22"/>
                </a:cubicBezTo>
                <a:cubicBezTo>
                  <a:pt x="1057" y="22"/>
                  <a:pt x="1057" y="22"/>
                  <a:pt x="1057" y="22"/>
                </a:cubicBezTo>
                <a:cubicBezTo>
                  <a:pt x="1057" y="23"/>
                  <a:pt x="1057" y="26"/>
                  <a:pt x="1058" y="27"/>
                </a:cubicBezTo>
                <a:cubicBezTo>
                  <a:pt x="1059" y="27"/>
                  <a:pt x="1059" y="27"/>
                  <a:pt x="1059" y="27"/>
                </a:cubicBezTo>
                <a:cubicBezTo>
                  <a:pt x="1060" y="27"/>
                  <a:pt x="1060" y="28"/>
                  <a:pt x="1061" y="29"/>
                </a:cubicBezTo>
                <a:cubicBezTo>
                  <a:pt x="1061" y="30"/>
                  <a:pt x="1061" y="30"/>
                  <a:pt x="1061" y="30"/>
                </a:cubicBezTo>
                <a:cubicBezTo>
                  <a:pt x="1058" y="29"/>
                  <a:pt x="1056" y="27"/>
                  <a:pt x="1055" y="24"/>
                </a:cubicBezTo>
                <a:cubicBezTo>
                  <a:pt x="1052" y="24"/>
                  <a:pt x="1050" y="24"/>
                  <a:pt x="1047" y="24"/>
                </a:cubicBezTo>
                <a:cubicBezTo>
                  <a:pt x="1047" y="24"/>
                  <a:pt x="1047" y="24"/>
                  <a:pt x="1047" y="24"/>
                </a:cubicBezTo>
                <a:cubicBezTo>
                  <a:pt x="1046" y="25"/>
                  <a:pt x="1044" y="25"/>
                  <a:pt x="1043" y="25"/>
                </a:cubicBezTo>
                <a:cubicBezTo>
                  <a:pt x="1043" y="26"/>
                  <a:pt x="1043" y="26"/>
                  <a:pt x="1043" y="26"/>
                </a:cubicBezTo>
                <a:cubicBezTo>
                  <a:pt x="1041" y="25"/>
                  <a:pt x="1038" y="25"/>
                  <a:pt x="1036" y="25"/>
                </a:cubicBezTo>
                <a:cubicBezTo>
                  <a:pt x="1036" y="28"/>
                  <a:pt x="1036" y="28"/>
                  <a:pt x="1036" y="28"/>
                </a:cubicBezTo>
                <a:cubicBezTo>
                  <a:pt x="1037" y="28"/>
                  <a:pt x="1037" y="29"/>
                  <a:pt x="1038" y="30"/>
                </a:cubicBezTo>
                <a:cubicBezTo>
                  <a:pt x="1039" y="30"/>
                  <a:pt x="1039" y="32"/>
                  <a:pt x="1040" y="33"/>
                </a:cubicBezTo>
                <a:cubicBezTo>
                  <a:pt x="1042" y="33"/>
                  <a:pt x="1042" y="33"/>
                  <a:pt x="1042" y="33"/>
                </a:cubicBezTo>
                <a:cubicBezTo>
                  <a:pt x="1042" y="34"/>
                  <a:pt x="1043" y="35"/>
                  <a:pt x="1044" y="36"/>
                </a:cubicBezTo>
                <a:cubicBezTo>
                  <a:pt x="1045" y="36"/>
                  <a:pt x="1045" y="36"/>
                  <a:pt x="1045" y="36"/>
                </a:cubicBezTo>
                <a:cubicBezTo>
                  <a:pt x="1046" y="37"/>
                  <a:pt x="1047" y="38"/>
                  <a:pt x="1048" y="39"/>
                </a:cubicBezTo>
                <a:cubicBezTo>
                  <a:pt x="1050" y="39"/>
                  <a:pt x="1050" y="39"/>
                  <a:pt x="1050" y="39"/>
                </a:cubicBezTo>
                <a:cubicBezTo>
                  <a:pt x="1050" y="41"/>
                  <a:pt x="1051" y="42"/>
                  <a:pt x="1052" y="43"/>
                </a:cubicBezTo>
                <a:cubicBezTo>
                  <a:pt x="1053" y="43"/>
                  <a:pt x="1054" y="43"/>
                  <a:pt x="1055" y="43"/>
                </a:cubicBezTo>
                <a:cubicBezTo>
                  <a:pt x="1056" y="44"/>
                  <a:pt x="1056" y="44"/>
                  <a:pt x="1056" y="45"/>
                </a:cubicBezTo>
                <a:cubicBezTo>
                  <a:pt x="1058" y="45"/>
                  <a:pt x="1058" y="45"/>
                  <a:pt x="1058" y="45"/>
                </a:cubicBezTo>
                <a:cubicBezTo>
                  <a:pt x="1058" y="45"/>
                  <a:pt x="1058" y="45"/>
                  <a:pt x="1058" y="45"/>
                </a:cubicBezTo>
                <a:cubicBezTo>
                  <a:pt x="1060" y="45"/>
                  <a:pt x="1060" y="45"/>
                  <a:pt x="1060" y="45"/>
                </a:cubicBezTo>
                <a:cubicBezTo>
                  <a:pt x="1060" y="46"/>
                  <a:pt x="1060" y="46"/>
                  <a:pt x="1061" y="47"/>
                </a:cubicBezTo>
                <a:cubicBezTo>
                  <a:pt x="1063" y="47"/>
                  <a:pt x="1063" y="47"/>
                  <a:pt x="1063" y="47"/>
                </a:cubicBezTo>
                <a:cubicBezTo>
                  <a:pt x="1063" y="47"/>
                  <a:pt x="1063" y="47"/>
                  <a:pt x="1063" y="47"/>
                </a:cubicBezTo>
                <a:cubicBezTo>
                  <a:pt x="1064" y="47"/>
                  <a:pt x="1064" y="47"/>
                  <a:pt x="1064" y="47"/>
                </a:cubicBezTo>
                <a:cubicBezTo>
                  <a:pt x="1064" y="48"/>
                  <a:pt x="1064" y="48"/>
                  <a:pt x="1064" y="48"/>
                </a:cubicBezTo>
                <a:cubicBezTo>
                  <a:pt x="1065" y="48"/>
                  <a:pt x="1065" y="49"/>
                  <a:pt x="1066" y="49"/>
                </a:cubicBezTo>
                <a:cubicBezTo>
                  <a:pt x="1066" y="51"/>
                  <a:pt x="1066" y="51"/>
                  <a:pt x="1066" y="51"/>
                </a:cubicBezTo>
                <a:cubicBezTo>
                  <a:pt x="1064" y="50"/>
                  <a:pt x="1064" y="50"/>
                  <a:pt x="1064" y="50"/>
                </a:cubicBezTo>
                <a:cubicBezTo>
                  <a:pt x="1064" y="50"/>
                  <a:pt x="1064" y="49"/>
                  <a:pt x="1063" y="49"/>
                </a:cubicBezTo>
                <a:cubicBezTo>
                  <a:pt x="1062" y="49"/>
                  <a:pt x="1062" y="49"/>
                  <a:pt x="1062" y="49"/>
                </a:cubicBezTo>
                <a:cubicBezTo>
                  <a:pt x="1062" y="48"/>
                  <a:pt x="1062" y="48"/>
                  <a:pt x="1062" y="48"/>
                </a:cubicBezTo>
                <a:cubicBezTo>
                  <a:pt x="1061" y="48"/>
                  <a:pt x="1061" y="48"/>
                  <a:pt x="1061" y="48"/>
                </a:cubicBezTo>
                <a:cubicBezTo>
                  <a:pt x="1061" y="47"/>
                  <a:pt x="1061" y="47"/>
                  <a:pt x="1061" y="47"/>
                </a:cubicBezTo>
                <a:cubicBezTo>
                  <a:pt x="1060" y="48"/>
                  <a:pt x="1060" y="48"/>
                  <a:pt x="1060" y="48"/>
                </a:cubicBezTo>
                <a:cubicBezTo>
                  <a:pt x="1058" y="47"/>
                  <a:pt x="1056" y="47"/>
                  <a:pt x="1053" y="46"/>
                </a:cubicBezTo>
                <a:cubicBezTo>
                  <a:pt x="1053" y="47"/>
                  <a:pt x="1052" y="47"/>
                  <a:pt x="1051" y="48"/>
                </a:cubicBezTo>
                <a:cubicBezTo>
                  <a:pt x="1050" y="49"/>
                  <a:pt x="1050" y="50"/>
                  <a:pt x="1049" y="51"/>
                </a:cubicBezTo>
                <a:cubicBezTo>
                  <a:pt x="1047" y="52"/>
                  <a:pt x="1045" y="50"/>
                  <a:pt x="1044" y="49"/>
                </a:cubicBezTo>
                <a:cubicBezTo>
                  <a:pt x="1044" y="48"/>
                  <a:pt x="1044" y="48"/>
                  <a:pt x="1044" y="48"/>
                </a:cubicBezTo>
                <a:cubicBezTo>
                  <a:pt x="1043" y="48"/>
                  <a:pt x="1041" y="48"/>
                  <a:pt x="1040" y="49"/>
                </a:cubicBezTo>
                <a:cubicBezTo>
                  <a:pt x="1040" y="48"/>
                  <a:pt x="1040" y="48"/>
                  <a:pt x="1040" y="47"/>
                </a:cubicBezTo>
                <a:cubicBezTo>
                  <a:pt x="1038" y="47"/>
                  <a:pt x="1038" y="47"/>
                  <a:pt x="1038" y="47"/>
                </a:cubicBezTo>
                <a:cubicBezTo>
                  <a:pt x="1038" y="46"/>
                  <a:pt x="1037" y="46"/>
                  <a:pt x="1036" y="45"/>
                </a:cubicBezTo>
                <a:cubicBezTo>
                  <a:pt x="1036" y="44"/>
                  <a:pt x="1035" y="44"/>
                  <a:pt x="1035" y="44"/>
                </a:cubicBezTo>
                <a:cubicBezTo>
                  <a:pt x="1035" y="43"/>
                  <a:pt x="1035" y="43"/>
                  <a:pt x="1034" y="42"/>
                </a:cubicBezTo>
                <a:cubicBezTo>
                  <a:pt x="1033" y="42"/>
                  <a:pt x="1033" y="42"/>
                  <a:pt x="1033" y="42"/>
                </a:cubicBezTo>
                <a:cubicBezTo>
                  <a:pt x="1033" y="41"/>
                  <a:pt x="1032" y="41"/>
                  <a:pt x="1032" y="41"/>
                </a:cubicBezTo>
                <a:cubicBezTo>
                  <a:pt x="1032" y="37"/>
                  <a:pt x="1032" y="37"/>
                  <a:pt x="1032" y="37"/>
                </a:cubicBezTo>
                <a:cubicBezTo>
                  <a:pt x="1032" y="37"/>
                  <a:pt x="1032" y="37"/>
                  <a:pt x="1032" y="37"/>
                </a:cubicBezTo>
                <a:cubicBezTo>
                  <a:pt x="1031" y="34"/>
                  <a:pt x="1030" y="34"/>
                  <a:pt x="1028" y="33"/>
                </a:cubicBezTo>
                <a:cubicBezTo>
                  <a:pt x="1027" y="32"/>
                  <a:pt x="1027" y="32"/>
                  <a:pt x="1027" y="31"/>
                </a:cubicBezTo>
                <a:cubicBezTo>
                  <a:pt x="1025" y="31"/>
                  <a:pt x="1025" y="31"/>
                  <a:pt x="1025" y="31"/>
                </a:cubicBezTo>
                <a:cubicBezTo>
                  <a:pt x="1024" y="30"/>
                  <a:pt x="1023" y="29"/>
                  <a:pt x="1023" y="28"/>
                </a:cubicBezTo>
                <a:cubicBezTo>
                  <a:pt x="1020" y="28"/>
                  <a:pt x="1020" y="28"/>
                  <a:pt x="1020" y="28"/>
                </a:cubicBezTo>
                <a:cubicBezTo>
                  <a:pt x="1020" y="27"/>
                  <a:pt x="1020" y="27"/>
                  <a:pt x="1020" y="27"/>
                </a:cubicBezTo>
                <a:cubicBezTo>
                  <a:pt x="1017" y="26"/>
                  <a:pt x="1014" y="25"/>
                  <a:pt x="1010" y="25"/>
                </a:cubicBezTo>
                <a:cubicBezTo>
                  <a:pt x="1010" y="28"/>
                  <a:pt x="1011" y="30"/>
                  <a:pt x="1011" y="33"/>
                </a:cubicBezTo>
                <a:cubicBezTo>
                  <a:pt x="1011" y="33"/>
                  <a:pt x="1011" y="33"/>
                  <a:pt x="1011" y="33"/>
                </a:cubicBezTo>
                <a:cubicBezTo>
                  <a:pt x="1012" y="34"/>
                  <a:pt x="1012" y="36"/>
                  <a:pt x="1013" y="37"/>
                </a:cubicBezTo>
                <a:cubicBezTo>
                  <a:pt x="1012" y="37"/>
                  <a:pt x="1011" y="36"/>
                  <a:pt x="1009" y="36"/>
                </a:cubicBezTo>
                <a:cubicBezTo>
                  <a:pt x="1009" y="38"/>
                  <a:pt x="1009" y="38"/>
                  <a:pt x="1009" y="39"/>
                </a:cubicBezTo>
                <a:cubicBezTo>
                  <a:pt x="1009" y="39"/>
                  <a:pt x="1009" y="39"/>
                  <a:pt x="1009" y="39"/>
                </a:cubicBezTo>
                <a:cubicBezTo>
                  <a:pt x="1009" y="42"/>
                  <a:pt x="1009" y="42"/>
                  <a:pt x="1009" y="42"/>
                </a:cubicBezTo>
                <a:cubicBezTo>
                  <a:pt x="1010" y="42"/>
                  <a:pt x="1010" y="42"/>
                  <a:pt x="1010" y="42"/>
                </a:cubicBezTo>
                <a:cubicBezTo>
                  <a:pt x="1010" y="45"/>
                  <a:pt x="1010" y="45"/>
                  <a:pt x="1010" y="45"/>
                </a:cubicBezTo>
                <a:cubicBezTo>
                  <a:pt x="1011" y="45"/>
                  <a:pt x="1011" y="45"/>
                  <a:pt x="1011" y="45"/>
                </a:cubicBezTo>
                <a:cubicBezTo>
                  <a:pt x="1011" y="46"/>
                  <a:pt x="1011" y="46"/>
                  <a:pt x="1011" y="46"/>
                </a:cubicBezTo>
                <a:cubicBezTo>
                  <a:pt x="1009" y="47"/>
                  <a:pt x="1009" y="47"/>
                  <a:pt x="1009" y="47"/>
                </a:cubicBezTo>
                <a:cubicBezTo>
                  <a:pt x="1009" y="48"/>
                  <a:pt x="1009" y="48"/>
                  <a:pt x="1009" y="48"/>
                </a:cubicBezTo>
                <a:cubicBezTo>
                  <a:pt x="1007" y="48"/>
                  <a:pt x="1007" y="47"/>
                  <a:pt x="1005" y="46"/>
                </a:cubicBezTo>
                <a:cubicBezTo>
                  <a:pt x="1005" y="45"/>
                  <a:pt x="1005" y="45"/>
                  <a:pt x="1005" y="45"/>
                </a:cubicBezTo>
                <a:cubicBezTo>
                  <a:pt x="1004" y="45"/>
                  <a:pt x="1003" y="45"/>
                  <a:pt x="1002" y="45"/>
                </a:cubicBezTo>
                <a:cubicBezTo>
                  <a:pt x="1002" y="44"/>
                  <a:pt x="1002" y="44"/>
                  <a:pt x="1002" y="44"/>
                </a:cubicBezTo>
                <a:cubicBezTo>
                  <a:pt x="1000" y="44"/>
                  <a:pt x="1000" y="44"/>
                  <a:pt x="1000" y="44"/>
                </a:cubicBezTo>
                <a:cubicBezTo>
                  <a:pt x="1000" y="43"/>
                  <a:pt x="1000" y="43"/>
                  <a:pt x="1000" y="43"/>
                </a:cubicBezTo>
                <a:cubicBezTo>
                  <a:pt x="998" y="43"/>
                  <a:pt x="998" y="43"/>
                  <a:pt x="998" y="43"/>
                </a:cubicBezTo>
                <a:cubicBezTo>
                  <a:pt x="998" y="43"/>
                  <a:pt x="998" y="43"/>
                  <a:pt x="998" y="43"/>
                </a:cubicBezTo>
                <a:cubicBezTo>
                  <a:pt x="997" y="43"/>
                  <a:pt x="997" y="43"/>
                  <a:pt x="997" y="43"/>
                </a:cubicBezTo>
                <a:cubicBezTo>
                  <a:pt x="996" y="43"/>
                  <a:pt x="996" y="43"/>
                  <a:pt x="996" y="43"/>
                </a:cubicBezTo>
                <a:cubicBezTo>
                  <a:pt x="996" y="41"/>
                  <a:pt x="996" y="41"/>
                  <a:pt x="996" y="41"/>
                </a:cubicBezTo>
                <a:cubicBezTo>
                  <a:pt x="995" y="41"/>
                  <a:pt x="995" y="41"/>
                  <a:pt x="995" y="41"/>
                </a:cubicBezTo>
                <a:cubicBezTo>
                  <a:pt x="995" y="43"/>
                  <a:pt x="995" y="43"/>
                  <a:pt x="995" y="43"/>
                </a:cubicBezTo>
                <a:cubicBezTo>
                  <a:pt x="993" y="43"/>
                  <a:pt x="991" y="42"/>
                  <a:pt x="990" y="42"/>
                </a:cubicBezTo>
                <a:cubicBezTo>
                  <a:pt x="989" y="40"/>
                  <a:pt x="989" y="40"/>
                  <a:pt x="987" y="39"/>
                </a:cubicBezTo>
                <a:cubicBezTo>
                  <a:pt x="987" y="41"/>
                  <a:pt x="987" y="41"/>
                  <a:pt x="987" y="41"/>
                </a:cubicBezTo>
                <a:cubicBezTo>
                  <a:pt x="986" y="41"/>
                  <a:pt x="986" y="41"/>
                  <a:pt x="986" y="41"/>
                </a:cubicBezTo>
                <a:cubicBezTo>
                  <a:pt x="986" y="41"/>
                  <a:pt x="986" y="42"/>
                  <a:pt x="986" y="42"/>
                </a:cubicBezTo>
                <a:cubicBezTo>
                  <a:pt x="984" y="42"/>
                  <a:pt x="984" y="42"/>
                  <a:pt x="984" y="42"/>
                </a:cubicBezTo>
                <a:cubicBezTo>
                  <a:pt x="984" y="43"/>
                  <a:pt x="983" y="44"/>
                  <a:pt x="982" y="45"/>
                </a:cubicBezTo>
                <a:cubicBezTo>
                  <a:pt x="981" y="45"/>
                  <a:pt x="981" y="45"/>
                  <a:pt x="981" y="45"/>
                </a:cubicBezTo>
                <a:cubicBezTo>
                  <a:pt x="981" y="45"/>
                  <a:pt x="981" y="46"/>
                  <a:pt x="980" y="47"/>
                </a:cubicBezTo>
                <a:cubicBezTo>
                  <a:pt x="981" y="47"/>
                  <a:pt x="981" y="47"/>
                  <a:pt x="981" y="47"/>
                </a:cubicBezTo>
                <a:cubicBezTo>
                  <a:pt x="981" y="48"/>
                  <a:pt x="981" y="48"/>
                  <a:pt x="981" y="48"/>
                </a:cubicBezTo>
                <a:cubicBezTo>
                  <a:pt x="980" y="48"/>
                  <a:pt x="980" y="48"/>
                  <a:pt x="980" y="48"/>
                </a:cubicBezTo>
                <a:cubicBezTo>
                  <a:pt x="980" y="46"/>
                  <a:pt x="979" y="44"/>
                  <a:pt x="979" y="43"/>
                </a:cubicBezTo>
                <a:cubicBezTo>
                  <a:pt x="979" y="43"/>
                  <a:pt x="979" y="43"/>
                  <a:pt x="979" y="43"/>
                </a:cubicBezTo>
                <a:cubicBezTo>
                  <a:pt x="978" y="41"/>
                  <a:pt x="980" y="39"/>
                  <a:pt x="979" y="37"/>
                </a:cubicBezTo>
                <a:cubicBezTo>
                  <a:pt x="979" y="37"/>
                  <a:pt x="979" y="37"/>
                  <a:pt x="979" y="37"/>
                </a:cubicBezTo>
                <a:cubicBezTo>
                  <a:pt x="979" y="36"/>
                  <a:pt x="979" y="36"/>
                  <a:pt x="979" y="36"/>
                </a:cubicBezTo>
                <a:cubicBezTo>
                  <a:pt x="978" y="36"/>
                  <a:pt x="978" y="36"/>
                  <a:pt x="978" y="36"/>
                </a:cubicBezTo>
                <a:cubicBezTo>
                  <a:pt x="978" y="34"/>
                  <a:pt x="978" y="34"/>
                  <a:pt x="978" y="34"/>
                </a:cubicBezTo>
                <a:cubicBezTo>
                  <a:pt x="977" y="34"/>
                  <a:pt x="977" y="34"/>
                  <a:pt x="977" y="34"/>
                </a:cubicBezTo>
                <a:cubicBezTo>
                  <a:pt x="977" y="33"/>
                  <a:pt x="977" y="33"/>
                  <a:pt x="977" y="33"/>
                </a:cubicBezTo>
                <a:cubicBezTo>
                  <a:pt x="977" y="33"/>
                  <a:pt x="977" y="33"/>
                  <a:pt x="977" y="33"/>
                </a:cubicBezTo>
                <a:cubicBezTo>
                  <a:pt x="977" y="32"/>
                  <a:pt x="977" y="32"/>
                  <a:pt x="977" y="32"/>
                </a:cubicBezTo>
                <a:cubicBezTo>
                  <a:pt x="976" y="32"/>
                  <a:pt x="976" y="32"/>
                  <a:pt x="976" y="32"/>
                </a:cubicBezTo>
                <a:cubicBezTo>
                  <a:pt x="976" y="31"/>
                  <a:pt x="975" y="30"/>
                  <a:pt x="975" y="30"/>
                </a:cubicBezTo>
                <a:cubicBezTo>
                  <a:pt x="973" y="30"/>
                  <a:pt x="970" y="30"/>
                  <a:pt x="967" y="31"/>
                </a:cubicBezTo>
                <a:cubicBezTo>
                  <a:pt x="967" y="32"/>
                  <a:pt x="967" y="32"/>
                  <a:pt x="967" y="33"/>
                </a:cubicBezTo>
                <a:cubicBezTo>
                  <a:pt x="967" y="33"/>
                  <a:pt x="967" y="33"/>
                  <a:pt x="967" y="33"/>
                </a:cubicBezTo>
                <a:cubicBezTo>
                  <a:pt x="967" y="35"/>
                  <a:pt x="967" y="35"/>
                  <a:pt x="967" y="35"/>
                </a:cubicBezTo>
                <a:cubicBezTo>
                  <a:pt x="967" y="35"/>
                  <a:pt x="967" y="35"/>
                  <a:pt x="967" y="35"/>
                </a:cubicBezTo>
                <a:cubicBezTo>
                  <a:pt x="967" y="36"/>
                  <a:pt x="967" y="36"/>
                  <a:pt x="967" y="36"/>
                </a:cubicBezTo>
                <a:cubicBezTo>
                  <a:pt x="966" y="35"/>
                  <a:pt x="966" y="34"/>
                  <a:pt x="965" y="34"/>
                </a:cubicBezTo>
                <a:cubicBezTo>
                  <a:pt x="964" y="34"/>
                  <a:pt x="964" y="34"/>
                  <a:pt x="964" y="34"/>
                </a:cubicBezTo>
                <a:cubicBezTo>
                  <a:pt x="964" y="34"/>
                  <a:pt x="964" y="33"/>
                  <a:pt x="963" y="33"/>
                </a:cubicBezTo>
                <a:cubicBezTo>
                  <a:pt x="962" y="33"/>
                  <a:pt x="962" y="33"/>
                  <a:pt x="962" y="33"/>
                </a:cubicBezTo>
                <a:cubicBezTo>
                  <a:pt x="962" y="32"/>
                  <a:pt x="962" y="32"/>
                  <a:pt x="962" y="32"/>
                </a:cubicBezTo>
                <a:cubicBezTo>
                  <a:pt x="961" y="32"/>
                  <a:pt x="961" y="33"/>
                  <a:pt x="960" y="33"/>
                </a:cubicBezTo>
                <a:cubicBezTo>
                  <a:pt x="960" y="34"/>
                  <a:pt x="960" y="35"/>
                  <a:pt x="959" y="36"/>
                </a:cubicBezTo>
                <a:cubicBezTo>
                  <a:pt x="959" y="36"/>
                  <a:pt x="958" y="36"/>
                  <a:pt x="957" y="36"/>
                </a:cubicBezTo>
                <a:cubicBezTo>
                  <a:pt x="957" y="34"/>
                  <a:pt x="955" y="32"/>
                  <a:pt x="952" y="33"/>
                </a:cubicBezTo>
                <a:cubicBezTo>
                  <a:pt x="952" y="34"/>
                  <a:pt x="952" y="34"/>
                  <a:pt x="952" y="34"/>
                </a:cubicBezTo>
                <a:cubicBezTo>
                  <a:pt x="947" y="34"/>
                  <a:pt x="947" y="34"/>
                  <a:pt x="947" y="34"/>
                </a:cubicBezTo>
                <a:cubicBezTo>
                  <a:pt x="947" y="34"/>
                  <a:pt x="947" y="34"/>
                  <a:pt x="947" y="34"/>
                </a:cubicBezTo>
                <a:cubicBezTo>
                  <a:pt x="945" y="34"/>
                  <a:pt x="945" y="34"/>
                  <a:pt x="945" y="34"/>
                </a:cubicBezTo>
                <a:cubicBezTo>
                  <a:pt x="945" y="35"/>
                  <a:pt x="945" y="35"/>
                  <a:pt x="945" y="35"/>
                </a:cubicBezTo>
                <a:cubicBezTo>
                  <a:pt x="940" y="35"/>
                  <a:pt x="940" y="35"/>
                  <a:pt x="940" y="35"/>
                </a:cubicBezTo>
                <a:cubicBezTo>
                  <a:pt x="940" y="36"/>
                  <a:pt x="940" y="36"/>
                  <a:pt x="940" y="36"/>
                </a:cubicBezTo>
                <a:cubicBezTo>
                  <a:pt x="936" y="36"/>
                  <a:pt x="936" y="36"/>
                  <a:pt x="936" y="36"/>
                </a:cubicBezTo>
                <a:cubicBezTo>
                  <a:pt x="936" y="36"/>
                  <a:pt x="936" y="36"/>
                  <a:pt x="936" y="36"/>
                </a:cubicBezTo>
                <a:cubicBezTo>
                  <a:pt x="931" y="36"/>
                  <a:pt x="931" y="36"/>
                  <a:pt x="931" y="36"/>
                </a:cubicBezTo>
                <a:cubicBezTo>
                  <a:pt x="931" y="37"/>
                  <a:pt x="931" y="37"/>
                  <a:pt x="931" y="37"/>
                </a:cubicBezTo>
                <a:cubicBezTo>
                  <a:pt x="930" y="37"/>
                  <a:pt x="929" y="37"/>
                  <a:pt x="929" y="37"/>
                </a:cubicBezTo>
                <a:cubicBezTo>
                  <a:pt x="928" y="38"/>
                  <a:pt x="928" y="38"/>
                  <a:pt x="928" y="39"/>
                </a:cubicBezTo>
                <a:cubicBezTo>
                  <a:pt x="927" y="39"/>
                  <a:pt x="925" y="39"/>
                  <a:pt x="923" y="39"/>
                </a:cubicBezTo>
                <a:cubicBezTo>
                  <a:pt x="924" y="41"/>
                  <a:pt x="924" y="41"/>
                  <a:pt x="925" y="42"/>
                </a:cubicBezTo>
                <a:cubicBezTo>
                  <a:pt x="925" y="42"/>
                  <a:pt x="925" y="42"/>
                  <a:pt x="925" y="42"/>
                </a:cubicBezTo>
                <a:cubicBezTo>
                  <a:pt x="925" y="45"/>
                  <a:pt x="925" y="45"/>
                  <a:pt x="925" y="45"/>
                </a:cubicBezTo>
                <a:cubicBezTo>
                  <a:pt x="926" y="47"/>
                  <a:pt x="926" y="48"/>
                  <a:pt x="928" y="49"/>
                </a:cubicBezTo>
                <a:cubicBezTo>
                  <a:pt x="928" y="50"/>
                  <a:pt x="928" y="50"/>
                  <a:pt x="928" y="50"/>
                </a:cubicBezTo>
                <a:cubicBezTo>
                  <a:pt x="927" y="50"/>
                  <a:pt x="927" y="50"/>
                  <a:pt x="927" y="50"/>
                </a:cubicBezTo>
                <a:cubicBezTo>
                  <a:pt x="926" y="49"/>
                  <a:pt x="925" y="48"/>
                  <a:pt x="925" y="47"/>
                </a:cubicBezTo>
                <a:cubicBezTo>
                  <a:pt x="924" y="47"/>
                  <a:pt x="924" y="47"/>
                  <a:pt x="924" y="47"/>
                </a:cubicBezTo>
                <a:cubicBezTo>
                  <a:pt x="924" y="45"/>
                  <a:pt x="924" y="45"/>
                  <a:pt x="924" y="45"/>
                </a:cubicBezTo>
                <a:cubicBezTo>
                  <a:pt x="923" y="45"/>
                  <a:pt x="923" y="45"/>
                  <a:pt x="923" y="45"/>
                </a:cubicBezTo>
                <a:cubicBezTo>
                  <a:pt x="922" y="44"/>
                  <a:pt x="923" y="42"/>
                  <a:pt x="921" y="41"/>
                </a:cubicBezTo>
                <a:cubicBezTo>
                  <a:pt x="920" y="41"/>
                  <a:pt x="920" y="41"/>
                  <a:pt x="920" y="41"/>
                </a:cubicBezTo>
                <a:cubicBezTo>
                  <a:pt x="920" y="40"/>
                  <a:pt x="920" y="40"/>
                  <a:pt x="920" y="40"/>
                </a:cubicBezTo>
                <a:cubicBezTo>
                  <a:pt x="919" y="40"/>
                  <a:pt x="918" y="40"/>
                  <a:pt x="917" y="39"/>
                </a:cubicBezTo>
                <a:cubicBezTo>
                  <a:pt x="917" y="39"/>
                  <a:pt x="917" y="39"/>
                  <a:pt x="917" y="39"/>
                </a:cubicBezTo>
                <a:cubicBezTo>
                  <a:pt x="911" y="40"/>
                  <a:pt x="913" y="45"/>
                  <a:pt x="909" y="48"/>
                </a:cubicBezTo>
                <a:cubicBezTo>
                  <a:pt x="910" y="50"/>
                  <a:pt x="910" y="51"/>
                  <a:pt x="911" y="52"/>
                </a:cubicBezTo>
                <a:cubicBezTo>
                  <a:pt x="911" y="52"/>
                  <a:pt x="911" y="52"/>
                  <a:pt x="911" y="52"/>
                </a:cubicBezTo>
                <a:cubicBezTo>
                  <a:pt x="912" y="53"/>
                  <a:pt x="911" y="53"/>
                  <a:pt x="913" y="54"/>
                </a:cubicBezTo>
                <a:cubicBezTo>
                  <a:pt x="913" y="55"/>
                  <a:pt x="913" y="55"/>
                  <a:pt x="913" y="55"/>
                </a:cubicBezTo>
                <a:cubicBezTo>
                  <a:pt x="911" y="55"/>
                  <a:pt x="911" y="55"/>
                  <a:pt x="911" y="55"/>
                </a:cubicBezTo>
                <a:cubicBezTo>
                  <a:pt x="911" y="55"/>
                  <a:pt x="911" y="55"/>
                  <a:pt x="911" y="55"/>
                </a:cubicBezTo>
                <a:cubicBezTo>
                  <a:pt x="910" y="55"/>
                  <a:pt x="910" y="55"/>
                  <a:pt x="910" y="55"/>
                </a:cubicBezTo>
                <a:cubicBezTo>
                  <a:pt x="910" y="54"/>
                  <a:pt x="909" y="53"/>
                  <a:pt x="909" y="53"/>
                </a:cubicBezTo>
                <a:cubicBezTo>
                  <a:pt x="907" y="52"/>
                  <a:pt x="908" y="53"/>
                  <a:pt x="906" y="51"/>
                </a:cubicBezTo>
                <a:cubicBezTo>
                  <a:pt x="903" y="51"/>
                  <a:pt x="900" y="51"/>
                  <a:pt x="898" y="51"/>
                </a:cubicBezTo>
                <a:cubicBezTo>
                  <a:pt x="898" y="51"/>
                  <a:pt x="898" y="51"/>
                  <a:pt x="898" y="51"/>
                </a:cubicBezTo>
                <a:cubicBezTo>
                  <a:pt x="896" y="51"/>
                  <a:pt x="896" y="51"/>
                  <a:pt x="896" y="51"/>
                </a:cubicBezTo>
                <a:cubicBezTo>
                  <a:pt x="896" y="52"/>
                  <a:pt x="896" y="52"/>
                  <a:pt x="896" y="52"/>
                </a:cubicBezTo>
                <a:cubicBezTo>
                  <a:pt x="894" y="52"/>
                  <a:pt x="893" y="52"/>
                  <a:pt x="891" y="53"/>
                </a:cubicBezTo>
                <a:cubicBezTo>
                  <a:pt x="891" y="53"/>
                  <a:pt x="891" y="53"/>
                  <a:pt x="890" y="54"/>
                </a:cubicBezTo>
                <a:cubicBezTo>
                  <a:pt x="889" y="54"/>
                  <a:pt x="889" y="54"/>
                  <a:pt x="889" y="54"/>
                </a:cubicBezTo>
                <a:cubicBezTo>
                  <a:pt x="889" y="55"/>
                  <a:pt x="889" y="55"/>
                  <a:pt x="889" y="55"/>
                </a:cubicBezTo>
                <a:cubicBezTo>
                  <a:pt x="888" y="55"/>
                  <a:pt x="888" y="55"/>
                  <a:pt x="888" y="55"/>
                </a:cubicBezTo>
                <a:cubicBezTo>
                  <a:pt x="888" y="55"/>
                  <a:pt x="888" y="55"/>
                  <a:pt x="888" y="55"/>
                </a:cubicBezTo>
                <a:cubicBezTo>
                  <a:pt x="886" y="55"/>
                  <a:pt x="886" y="55"/>
                  <a:pt x="886" y="55"/>
                </a:cubicBezTo>
                <a:cubicBezTo>
                  <a:pt x="886" y="56"/>
                  <a:pt x="886" y="56"/>
                  <a:pt x="886" y="56"/>
                </a:cubicBezTo>
                <a:cubicBezTo>
                  <a:pt x="884" y="56"/>
                  <a:pt x="884" y="56"/>
                  <a:pt x="884" y="56"/>
                </a:cubicBezTo>
                <a:cubicBezTo>
                  <a:pt x="884" y="57"/>
                  <a:pt x="884" y="57"/>
                  <a:pt x="884" y="57"/>
                </a:cubicBezTo>
                <a:cubicBezTo>
                  <a:pt x="883" y="57"/>
                  <a:pt x="883" y="57"/>
                  <a:pt x="883" y="57"/>
                </a:cubicBezTo>
                <a:cubicBezTo>
                  <a:pt x="883" y="57"/>
                  <a:pt x="883" y="57"/>
                  <a:pt x="883" y="57"/>
                </a:cubicBezTo>
                <a:cubicBezTo>
                  <a:pt x="881" y="57"/>
                  <a:pt x="881" y="57"/>
                  <a:pt x="881" y="57"/>
                </a:cubicBezTo>
                <a:cubicBezTo>
                  <a:pt x="881" y="58"/>
                  <a:pt x="881" y="58"/>
                  <a:pt x="881" y="58"/>
                </a:cubicBezTo>
                <a:cubicBezTo>
                  <a:pt x="879" y="58"/>
                  <a:pt x="879" y="58"/>
                  <a:pt x="879" y="58"/>
                </a:cubicBezTo>
                <a:cubicBezTo>
                  <a:pt x="879" y="59"/>
                  <a:pt x="879" y="59"/>
                  <a:pt x="879" y="59"/>
                </a:cubicBezTo>
                <a:cubicBezTo>
                  <a:pt x="874" y="59"/>
                  <a:pt x="874" y="59"/>
                  <a:pt x="874" y="59"/>
                </a:cubicBezTo>
                <a:cubicBezTo>
                  <a:pt x="874" y="59"/>
                  <a:pt x="874" y="59"/>
                  <a:pt x="874" y="59"/>
                </a:cubicBezTo>
                <a:cubicBezTo>
                  <a:pt x="871" y="59"/>
                  <a:pt x="871" y="59"/>
                  <a:pt x="871" y="59"/>
                </a:cubicBezTo>
                <a:cubicBezTo>
                  <a:pt x="871" y="60"/>
                  <a:pt x="871" y="60"/>
                  <a:pt x="871" y="60"/>
                </a:cubicBezTo>
                <a:cubicBezTo>
                  <a:pt x="870" y="60"/>
                  <a:pt x="870" y="60"/>
                  <a:pt x="870" y="60"/>
                </a:cubicBezTo>
                <a:cubicBezTo>
                  <a:pt x="870" y="60"/>
                  <a:pt x="870" y="60"/>
                  <a:pt x="870" y="60"/>
                </a:cubicBezTo>
                <a:cubicBezTo>
                  <a:pt x="869" y="61"/>
                  <a:pt x="867" y="61"/>
                  <a:pt x="866" y="61"/>
                </a:cubicBezTo>
                <a:cubicBezTo>
                  <a:pt x="866" y="62"/>
                  <a:pt x="866" y="62"/>
                  <a:pt x="866" y="62"/>
                </a:cubicBezTo>
                <a:cubicBezTo>
                  <a:pt x="865" y="62"/>
                  <a:pt x="865" y="62"/>
                  <a:pt x="865" y="62"/>
                </a:cubicBezTo>
                <a:cubicBezTo>
                  <a:pt x="864" y="63"/>
                  <a:pt x="864" y="65"/>
                  <a:pt x="863" y="66"/>
                </a:cubicBezTo>
                <a:cubicBezTo>
                  <a:pt x="863" y="67"/>
                  <a:pt x="863" y="67"/>
                  <a:pt x="862" y="67"/>
                </a:cubicBezTo>
                <a:cubicBezTo>
                  <a:pt x="862" y="68"/>
                  <a:pt x="862" y="68"/>
                  <a:pt x="862" y="68"/>
                </a:cubicBezTo>
                <a:cubicBezTo>
                  <a:pt x="862" y="69"/>
                  <a:pt x="862" y="68"/>
                  <a:pt x="861" y="68"/>
                </a:cubicBezTo>
                <a:cubicBezTo>
                  <a:pt x="862" y="71"/>
                  <a:pt x="862" y="71"/>
                  <a:pt x="863" y="72"/>
                </a:cubicBezTo>
                <a:cubicBezTo>
                  <a:pt x="866" y="72"/>
                  <a:pt x="867" y="71"/>
                  <a:pt x="869" y="70"/>
                </a:cubicBezTo>
                <a:cubicBezTo>
                  <a:pt x="871" y="70"/>
                  <a:pt x="871" y="70"/>
                  <a:pt x="871" y="70"/>
                </a:cubicBezTo>
                <a:cubicBezTo>
                  <a:pt x="871" y="70"/>
                  <a:pt x="871" y="70"/>
                  <a:pt x="871" y="70"/>
                </a:cubicBezTo>
                <a:cubicBezTo>
                  <a:pt x="874" y="70"/>
                  <a:pt x="875" y="71"/>
                  <a:pt x="877" y="73"/>
                </a:cubicBezTo>
                <a:cubicBezTo>
                  <a:pt x="879" y="72"/>
                  <a:pt x="880" y="71"/>
                  <a:pt x="881" y="70"/>
                </a:cubicBezTo>
                <a:cubicBezTo>
                  <a:pt x="885" y="69"/>
                  <a:pt x="886" y="73"/>
                  <a:pt x="888" y="70"/>
                </a:cubicBezTo>
                <a:cubicBezTo>
                  <a:pt x="892" y="70"/>
                  <a:pt x="892" y="70"/>
                  <a:pt x="892" y="70"/>
                </a:cubicBezTo>
                <a:cubicBezTo>
                  <a:pt x="891" y="71"/>
                  <a:pt x="891" y="71"/>
                  <a:pt x="890" y="72"/>
                </a:cubicBezTo>
                <a:cubicBezTo>
                  <a:pt x="890" y="73"/>
                  <a:pt x="890" y="73"/>
                  <a:pt x="892" y="74"/>
                </a:cubicBezTo>
                <a:cubicBezTo>
                  <a:pt x="891" y="75"/>
                  <a:pt x="891" y="76"/>
                  <a:pt x="890" y="77"/>
                </a:cubicBezTo>
                <a:cubicBezTo>
                  <a:pt x="889" y="77"/>
                  <a:pt x="889" y="77"/>
                  <a:pt x="889" y="77"/>
                </a:cubicBezTo>
                <a:cubicBezTo>
                  <a:pt x="889" y="79"/>
                  <a:pt x="891" y="80"/>
                  <a:pt x="890" y="82"/>
                </a:cubicBezTo>
                <a:cubicBezTo>
                  <a:pt x="889" y="84"/>
                  <a:pt x="887" y="85"/>
                  <a:pt x="885" y="86"/>
                </a:cubicBezTo>
                <a:cubicBezTo>
                  <a:pt x="885" y="87"/>
                  <a:pt x="885" y="87"/>
                  <a:pt x="885" y="87"/>
                </a:cubicBezTo>
                <a:cubicBezTo>
                  <a:pt x="884" y="87"/>
                  <a:pt x="884" y="87"/>
                  <a:pt x="884" y="87"/>
                </a:cubicBezTo>
                <a:cubicBezTo>
                  <a:pt x="883" y="88"/>
                  <a:pt x="883" y="89"/>
                  <a:pt x="882" y="89"/>
                </a:cubicBezTo>
                <a:cubicBezTo>
                  <a:pt x="879" y="89"/>
                  <a:pt x="879" y="89"/>
                  <a:pt x="879" y="89"/>
                </a:cubicBezTo>
                <a:cubicBezTo>
                  <a:pt x="879" y="90"/>
                  <a:pt x="878" y="91"/>
                  <a:pt x="877" y="91"/>
                </a:cubicBezTo>
                <a:cubicBezTo>
                  <a:pt x="877" y="92"/>
                  <a:pt x="877" y="92"/>
                  <a:pt x="877" y="92"/>
                </a:cubicBezTo>
                <a:cubicBezTo>
                  <a:pt x="877" y="92"/>
                  <a:pt x="876" y="92"/>
                  <a:pt x="875" y="91"/>
                </a:cubicBezTo>
                <a:cubicBezTo>
                  <a:pt x="875" y="91"/>
                  <a:pt x="875" y="91"/>
                  <a:pt x="875" y="90"/>
                </a:cubicBezTo>
                <a:cubicBezTo>
                  <a:pt x="874" y="90"/>
                  <a:pt x="873" y="91"/>
                  <a:pt x="872" y="91"/>
                </a:cubicBezTo>
                <a:cubicBezTo>
                  <a:pt x="872" y="90"/>
                  <a:pt x="872" y="90"/>
                  <a:pt x="872" y="90"/>
                </a:cubicBezTo>
                <a:cubicBezTo>
                  <a:pt x="866" y="90"/>
                  <a:pt x="866" y="90"/>
                  <a:pt x="866" y="90"/>
                </a:cubicBezTo>
                <a:cubicBezTo>
                  <a:pt x="866" y="91"/>
                  <a:pt x="866" y="91"/>
                  <a:pt x="866" y="91"/>
                </a:cubicBezTo>
                <a:cubicBezTo>
                  <a:pt x="865" y="91"/>
                  <a:pt x="863" y="90"/>
                  <a:pt x="863" y="90"/>
                </a:cubicBezTo>
                <a:cubicBezTo>
                  <a:pt x="863" y="91"/>
                  <a:pt x="863" y="91"/>
                  <a:pt x="863" y="91"/>
                </a:cubicBezTo>
                <a:cubicBezTo>
                  <a:pt x="860" y="91"/>
                  <a:pt x="860" y="91"/>
                  <a:pt x="860" y="91"/>
                </a:cubicBezTo>
                <a:cubicBezTo>
                  <a:pt x="860" y="91"/>
                  <a:pt x="860" y="91"/>
                  <a:pt x="860" y="91"/>
                </a:cubicBezTo>
                <a:cubicBezTo>
                  <a:pt x="858" y="91"/>
                  <a:pt x="858" y="91"/>
                  <a:pt x="858" y="91"/>
                </a:cubicBezTo>
                <a:cubicBezTo>
                  <a:pt x="858" y="92"/>
                  <a:pt x="858" y="92"/>
                  <a:pt x="858" y="92"/>
                </a:cubicBezTo>
                <a:cubicBezTo>
                  <a:pt x="856" y="92"/>
                  <a:pt x="856" y="92"/>
                  <a:pt x="856" y="92"/>
                </a:cubicBezTo>
                <a:cubicBezTo>
                  <a:pt x="856" y="93"/>
                  <a:pt x="856" y="93"/>
                  <a:pt x="856" y="93"/>
                </a:cubicBezTo>
                <a:cubicBezTo>
                  <a:pt x="855" y="93"/>
                  <a:pt x="854" y="93"/>
                  <a:pt x="853" y="93"/>
                </a:cubicBezTo>
                <a:cubicBezTo>
                  <a:pt x="853" y="94"/>
                  <a:pt x="853" y="94"/>
                  <a:pt x="853" y="94"/>
                </a:cubicBezTo>
                <a:cubicBezTo>
                  <a:pt x="851" y="94"/>
                  <a:pt x="849" y="94"/>
                  <a:pt x="848" y="93"/>
                </a:cubicBezTo>
                <a:cubicBezTo>
                  <a:pt x="848" y="94"/>
                  <a:pt x="848" y="94"/>
                  <a:pt x="848" y="94"/>
                </a:cubicBezTo>
                <a:cubicBezTo>
                  <a:pt x="845" y="94"/>
                  <a:pt x="842" y="94"/>
                  <a:pt x="838" y="95"/>
                </a:cubicBezTo>
                <a:cubicBezTo>
                  <a:pt x="838" y="95"/>
                  <a:pt x="838" y="95"/>
                  <a:pt x="838" y="95"/>
                </a:cubicBezTo>
                <a:cubicBezTo>
                  <a:pt x="833" y="95"/>
                  <a:pt x="833" y="95"/>
                  <a:pt x="833" y="95"/>
                </a:cubicBezTo>
                <a:cubicBezTo>
                  <a:pt x="833" y="96"/>
                  <a:pt x="833" y="96"/>
                  <a:pt x="833" y="96"/>
                </a:cubicBezTo>
                <a:cubicBezTo>
                  <a:pt x="832" y="96"/>
                  <a:pt x="832" y="96"/>
                  <a:pt x="832" y="96"/>
                </a:cubicBezTo>
                <a:cubicBezTo>
                  <a:pt x="832" y="97"/>
                  <a:pt x="832" y="97"/>
                  <a:pt x="832" y="97"/>
                </a:cubicBezTo>
                <a:cubicBezTo>
                  <a:pt x="829" y="98"/>
                  <a:pt x="826" y="96"/>
                  <a:pt x="824" y="97"/>
                </a:cubicBezTo>
                <a:cubicBezTo>
                  <a:pt x="823" y="97"/>
                  <a:pt x="823" y="97"/>
                  <a:pt x="823" y="97"/>
                </a:cubicBezTo>
                <a:cubicBezTo>
                  <a:pt x="822" y="98"/>
                  <a:pt x="822" y="99"/>
                  <a:pt x="822" y="99"/>
                </a:cubicBezTo>
                <a:cubicBezTo>
                  <a:pt x="821" y="100"/>
                  <a:pt x="820" y="101"/>
                  <a:pt x="819" y="101"/>
                </a:cubicBezTo>
                <a:cubicBezTo>
                  <a:pt x="819" y="103"/>
                  <a:pt x="819" y="103"/>
                  <a:pt x="819" y="103"/>
                </a:cubicBezTo>
                <a:cubicBezTo>
                  <a:pt x="821" y="103"/>
                  <a:pt x="821" y="103"/>
                  <a:pt x="821" y="103"/>
                </a:cubicBezTo>
                <a:cubicBezTo>
                  <a:pt x="821" y="104"/>
                  <a:pt x="821" y="104"/>
                  <a:pt x="821" y="104"/>
                </a:cubicBezTo>
                <a:cubicBezTo>
                  <a:pt x="823" y="106"/>
                  <a:pt x="821" y="107"/>
                  <a:pt x="825" y="108"/>
                </a:cubicBezTo>
                <a:cubicBezTo>
                  <a:pt x="826" y="109"/>
                  <a:pt x="826" y="110"/>
                  <a:pt x="826" y="111"/>
                </a:cubicBezTo>
                <a:cubicBezTo>
                  <a:pt x="830" y="111"/>
                  <a:pt x="830" y="111"/>
                  <a:pt x="830" y="111"/>
                </a:cubicBezTo>
                <a:cubicBezTo>
                  <a:pt x="830" y="112"/>
                  <a:pt x="830" y="112"/>
                  <a:pt x="830" y="112"/>
                </a:cubicBezTo>
                <a:cubicBezTo>
                  <a:pt x="833" y="113"/>
                  <a:pt x="832" y="113"/>
                  <a:pt x="833" y="114"/>
                </a:cubicBezTo>
                <a:cubicBezTo>
                  <a:pt x="833" y="115"/>
                  <a:pt x="833" y="115"/>
                  <a:pt x="833" y="115"/>
                </a:cubicBezTo>
                <a:cubicBezTo>
                  <a:pt x="835" y="116"/>
                  <a:pt x="838" y="114"/>
                  <a:pt x="840" y="116"/>
                </a:cubicBezTo>
                <a:cubicBezTo>
                  <a:pt x="846" y="117"/>
                  <a:pt x="846" y="114"/>
                  <a:pt x="847" y="110"/>
                </a:cubicBezTo>
                <a:cubicBezTo>
                  <a:pt x="850" y="110"/>
                  <a:pt x="850" y="110"/>
                  <a:pt x="850" y="110"/>
                </a:cubicBezTo>
                <a:cubicBezTo>
                  <a:pt x="850" y="112"/>
                  <a:pt x="851" y="115"/>
                  <a:pt x="852" y="116"/>
                </a:cubicBezTo>
                <a:cubicBezTo>
                  <a:pt x="855" y="115"/>
                  <a:pt x="863" y="116"/>
                  <a:pt x="865" y="114"/>
                </a:cubicBezTo>
                <a:cubicBezTo>
                  <a:pt x="875" y="114"/>
                  <a:pt x="875" y="114"/>
                  <a:pt x="875" y="114"/>
                </a:cubicBezTo>
                <a:cubicBezTo>
                  <a:pt x="875" y="114"/>
                  <a:pt x="876" y="115"/>
                  <a:pt x="876" y="116"/>
                </a:cubicBezTo>
                <a:cubicBezTo>
                  <a:pt x="877" y="116"/>
                  <a:pt x="877" y="116"/>
                  <a:pt x="877" y="116"/>
                </a:cubicBezTo>
                <a:cubicBezTo>
                  <a:pt x="877" y="118"/>
                  <a:pt x="875" y="117"/>
                  <a:pt x="874" y="118"/>
                </a:cubicBezTo>
                <a:cubicBezTo>
                  <a:pt x="874" y="120"/>
                  <a:pt x="874" y="120"/>
                  <a:pt x="874" y="120"/>
                </a:cubicBezTo>
                <a:cubicBezTo>
                  <a:pt x="872" y="119"/>
                  <a:pt x="872" y="119"/>
                  <a:pt x="871" y="118"/>
                </a:cubicBezTo>
                <a:cubicBezTo>
                  <a:pt x="871" y="117"/>
                  <a:pt x="871" y="117"/>
                  <a:pt x="871" y="117"/>
                </a:cubicBezTo>
                <a:cubicBezTo>
                  <a:pt x="869" y="117"/>
                  <a:pt x="869" y="117"/>
                  <a:pt x="869" y="117"/>
                </a:cubicBezTo>
                <a:cubicBezTo>
                  <a:pt x="869" y="118"/>
                  <a:pt x="869" y="118"/>
                  <a:pt x="869" y="118"/>
                </a:cubicBezTo>
                <a:cubicBezTo>
                  <a:pt x="860" y="118"/>
                  <a:pt x="860" y="118"/>
                  <a:pt x="860" y="118"/>
                </a:cubicBezTo>
                <a:cubicBezTo>
                  <a:pt x="860" y="118"/>
                  <a:pt x="860" y="118"/>
                  <a:pt x="860" y="118"/>
                </a:cubicBezTo>
                <a:cubicBezTo>
                  <a:pt x="859" y="118"/>
                  <a:pt x="859" y="118"/>
                  <a:pt x="859" y="118"/>
                </a:cubicBezTo>
                <a:cubicBezTo>
                  <a:pt x="859" y="119"/>
                  <a:pt x="859" y="119"/>
                  <a:pt x="859" y="119"/>
                </a:cubicBezTo>
                <a:cubicBezTo>
                  <a:pt x="857" y="119"/>
                  <a:pt x="854" y="119"/>
                  <a:pt x="852" y="118"/>
                </a:cubicBezTo>
                <a:cubicBezTo>
                  <a:pt x="848" y="120"/>
                  <a:pt x="845" y="122"/>
                  <a:pt x="840" y="122"/>
                </a:cubicBezTo>
                <a:cubicBezTo>
                  <a:pt x="840" y="124"/>
                  <a:pt x="840" y="124"/>
                  <a:pt x="840" y="124"/>
                </a:cubicBezTo>
                <a:cubicBezTo>
                  <a:pt x="841" y="124"/>
                  <a:pt x="842" y="125"/>
                  <a:pt x="843" y="125"/>
                </a:cubicBezTo>
                <a:cubicBezTo>
                  <a:pt x="842" y="126"/>
                  <a:pt x="835" y="126"/>
                  <a:pt x="834" y="125"/>
                </a:cubicBezTo>
                <a:cubicBezTo>
                  <a:pt x="833" y="124"/>
                  <a:pt x="833" y="124"/>
                  <a:pt x="833" y="123"/>
                </a:cubicBezTo>
                <a:cubicBezTo>
                  <a:pt x="831" y="123"/>
                  <a:pt x="831" y="123"/>
                  <a:pt x="831" y="123"/>
                </a:cubicBezTo>
                <a:cubicBezTo>
                  <a:pt x="831" y="122"/>
                  <a:pt x="831" y="122"/>
                  <a:pt x="831" y="122"/>
                </a:cubicBezTo>
                <a:cubicBezTo>
                  <a:pt x="829" y="122"/>
                  <a:pt x="828" y="124"/>
                  <a:pt x="826" y="124"/>
                </a:cubicBezTo>
                <a:cubicBezTo>
                  <a:pt x="826" y="126"/>
                  <a:pt x="826" y="126"/>
                  <a:pt x="826" y="126"/>
                </a:cubicBezTo>
                <a:cubicBezTo>
                  <a:pt x="827" y="126"/>
                  <a:pt x="827" y="126"/>
                  <a:pt x="827" y="126"/>
                </a:cubicBezTo>
                <a:cubicBezTo>
                  <a:pt x="827" y="127"/>
                  <a:pt x="828" y="128"/>
                  <a:pt x="828" y="130"/>
                </a:cubicBezTo>
                <a:cubicBezTo>
                  <a:pt x="829" y="130"/>
                  <a:pt x="829" y="130"/>
                  <a:pt x="829" y="130"/>
                </a:cubicBezTo>
                <a:cubicBezTo>
                  <a:pt x="829" y="130"/>
                  <a:pt x="829" y="130"/>
                  <a:pt x="829" y="130"/>
                </a:cubicBezTo>
                <a:cubicBezTo>
                  <a:pt x="830" y="130"/>
                  <a:pt x="831" y="130"/>
                  <a:pt x="833" y="130"/>
                </a:cubicBezTo>
                <a:cubicBezTo>
                  <a:pt x="833" y="130"/>
                  <a:pt x="833" y="131"/>
                  <a:pt x="834" y="132"/>
                </a:cubicBezTo>
                <a:cubicBezTo>
                  <a:pt x="835" y="133"/>
                  <a:pt x="838" y="133"/>
                  <a:pt x="841" y="133"/>
                </a:cubicBezTo>
                <a:cubicBezTo>
                  <a:pt x="841" y="133"/>
                  <a:pt x="841" y="133"/>
                  <a:pt x="841" y="133"/>
                </a:cubicBezTo>
                <a:cubicBezTo>
                  <a:pt x="840" y="134"/>
                  <a:pt x="839" y="134"/>
                  <a:pt x="838" y="135"/>
                </a:cubicBezTo>
                <a:cubicBezTo>
                  <a:pt x="838" y="136"/>
                  <a:pt x="838" y="136"/>
                  <a:pt x="838" y="136"/>
                </a:cubicBezTo>
                <a:cubicBezTo>
                  <a:pt x="838" y="136"/>
                  <a:pt x="838" y="136"/>
                  <a:pt x="838" y="136"/>
                </a:cubicBezTo>
                <a:cubicBezTo>
                  <a:pt x="840" y="138"/>
                  <a:pt x="842" y="140"/>
                  <a:pt x="843" y="142"/>
                </a:cubicBezTo>
                <a:cubicBezTo>
                  <a:pt x="844" y="142"/>
                  <a:pt x="844" y="142"/>
                  <a:pt x="844" y="142"/>
                </a:cubicBezTo>
                <a:cubicBezTo>
                  <a:pt x="844" y="143"/>
                  <a:pt x="844" y="143"/>
                  <a:pt x="844" y="143"/>
                </a:cubicBezTo>
                <a:cubicBezTo>
                  <a:pt x="846" y="142"/>
                  <a:pt x="848" y="142"/>
                  <a:pt x="850" y="142"/>
                </a:cubicBezTo>
                <a:cubicBezTo>
                  <a:pt x="850" y="143"/>
                  <a:pt x="850" y="143"/>
                  <a:pt x="850" y="143"/>
                </a:cubicBezTo>
                <a:cubicBezTo>
                  <a:pt x="853" y="143"/>
                  <a:pt x="856" y="144"/>
                  <a:pt x="859" y="144"/>
                </a:cubicBezTo>
                <a:cubicBezTo>
                  <a:pt x="859" y="143"/>
                  <a:pt x="858" y="143"/>
                  <a:pt x="858" y="143"/>
                </a:cubicBezTo>
                <a:cubicBezTo>
                  <a:pt x="858" y="139"/>
                  <a:pt x="858" y="139"/>
                  <a:pt x="858" y="139"/>
                </a:cubicBezTo>
                <a:cubicBezTo>
                  <a:pt x="858" y="139"/>
                  <a:pt x="858" y="139"/>
                  <a:pt x="858" y="139"/>
                </a:cubicBezTo>
                <a:cubicBezTo>
                  <a:pt x="858" y="137"/>
                  <a:pt x="859" y="136"/>
                  <a:pt x="860" y="135"/>
                </a:cubicBezTo>
                <a:cubicBezTo>
                  <a:pt x="860" y="135"/>
                  <a:pt x="860" y="135"/>
                  <a:pt x="860" y="135"/>
                </a:cubicBezTo>
                <a:cubicBezTo>
                  <a:pt x="861" y="135"/>
                  <a:pt x="861" y="135"/>
                  <a:pt x="862" y="135"/>
                </a:cubicBezTo>
                <a:cubicBezTo>
                  <a:pt x="863" y="138"/>
                  <a:pt x="864" y="139"/>
                  <a:pt x="866" y="139"/>
                </a:cubicBezTo>
                <a:cubicBezTo>
                  <a:pt x="866" y="138"/>
                  <a:pt x="867" y="137"/>
                  <a:pt x="867" y="136"/>
                </a:cubicBezTo>
                <a:cubicBezTo>
                  <a:pt x="870" y="136"/>
                  <a:pt x="872" y="135"/>
                  <a:pt x="875" y="135"/>
                </a:cubicBezTo>
                <a:cubicBezTo>
                  <a:pt x="875" y="139"/>
                  <a:pt x="877" y="139"/>
                  <a:pt x="879" y="141"/>
                </a:cubicBezTo>
                <a:cubicBezTo>
                  <a:pt x="880" y="141"/>
                  <a:pt x="880" y="141"/>
                  <a:pt x="880" y="141"/>
                </a:cubicBezTo>
                <a:cubicBezTo>
                  <a:pt x="880" y="140"/>
                  <a:pt x="881" y="138"/>
                  <a:pt x="882" y="137"/>
                </a:cubicBezTo>
                <a:cubicBezTo>
                  <a:pt x="882" y="137"/>
                  <a:pt x="882" y="137"/>
                  <a:pt x="882" y="137"/>
                </a:cubicBezTo>
                <a:cubicBezTo>
                  <a:pt x="882" y="137"/>
                  <a:pt x="884" y="138"/>
                  <a:pt x="885" y="138"/>
                </a:cubicBezTo>
                <a:cubicBezTo>
                  <a:pt x="885" y="138"/>
                  <a:pt x="886" y="137"/>
                  <a:pt x="886" y="137"/>
                </a:cubicBezTo>
                <a:cubicBezTo>
                  <a:pt x="894" y="137"/>
                  <a:pt x="894" y="137"/>
                  <a:pt x="894" y="137"/>
                </a:cubicBezTo>
                <a:cubicBezTo>
                  <a:pt x="894" y="135"/>
                  <a:pt x="894" y="135"/>
                  <a:pt x="894" y="135"/>
                </a:cubicBezTo>
                <a:cubicBezTo>
                  <a:pt x="896" y="134"/>
                  <a:pt x="897" y="134"/>
                  <a:pt x="898" y="133"/>
                </a:cubicBezTo>
                <a:cubicBezTo>
                  <a:pt x="899" y="135"/>
                  <a:pt x="900" y="136"/>
                  <a:pt x="900" y="139"/>
                </a:cubicBezTo>
                <a:cubicBezTo>
                  <a:pt x="902" y="137"/>
                  <a:pt x="904" y="137"/>
                  <a:pt x="905" y="134"/>
                </a:cubicBezTo>
                <a:cubicBezTo>
                  <a:pt x="908" y="134"/>
                  <a:pt x="907" y="134"/>
                  <a:pt x="909" y="135"/>
                </a:cubicBezTo>
                <a:cubicBezTo>
                  <a:pt x="909" y="137"/>
                  <a:pt x="909" y="137"/>
                  <a:pt x="909" y="137"/>
                </a:cubicBezTo>
                <a:cubicBezTo>
                  <a:pt x="915" y="137"/>
                  <a:pt x="915" y="137"/>
                  <a:pt x="915" y="137"/>
                </a:cubicBezTo>
                <a:cubicBezTo>
                  <a:pt x="918" y="137"/>
                  <a:pt x="920" y="139"/>
                  <a:pt x="923" y="139"/>
                </a:cubicBezTo>
                <a:cubicBezTo>
                  <a:pt x="923" y="139"/>
                  <a:pt x="923" y="140"/>
                  <a:pt x="923" y="141"/>
                </a:cubicBezTo>
                <a:cubicBezTo>
                  <a:pt x="926" y="142"/>
                  <a:pt x="926" y="143"/>
                  <a:pt x="929" y="144"/>
                </a:cubicBezTo>
                <a:cubicBezTo>
                  <a:pt x="929" y="145"/>
                  <a:pt x="928" y="145"/>
                  <a:pt x="929" y="145"/>
                </a:cubicBezTo>
                <a:cubicBezTo>
                  <a:pt x="929" y="146"/>
                  <a:pt x="929" y="146"/>
                  <a:pt x="929" y="146"/>
                </a:cubicBezTo>
                <a:cubicBezTo>
                  <a:pt x="930" y="146"/>
                  <a:pt x="932" y="145"/>
                  <a:pt x="934" y="145"/>
                </a:cubicBezTo>
                <a:cubicBezTo>
                  <a:pt x="934" y="146"/>
                  <a:pt x="934" y="146"/>
                  <a:pt x="934" y="146"/>
                </a:cubicBezTo>
                <a:cubicBezTo>
                  <a:pt x="938" y="146"/>
                  <a:pt x="938" y="146"/>
                  <a:pt x="938" y="146"/>
                </a:cubicBezTo>
                <a:cubicBezTo>
                  <a:pt x="938" y="147"/>
                  <a:pt x="938" y="147"/>
                  <a:pt x="938" y="147"/>
                </a:cubicBezTo>
                <a:cubicBezTo>
                  <a:pt x="939" y="148"/>
                  <a:pt x="940" y="149"/>
                  <a:pt x="942" y="150"/>
                </a:cubicBezTo>
                <a:cubicBezTo>
                  <a:pt x="942" y="153"/>
                  <a:pt x="942" y="153"/>
                  <a:pt x="942" y="153"/>
                </a:cubicBezTo>
                <a:cubicBezTo>
                  <a:pt x="943" y="154"/>
                  <a:pt x="944" y="154"/>
                  <a:pt x="946" y="155"/>
                </a:cubicBezTo>
                <a:cubicBezTo>
                  <a:pt x="946" y="155"/>
                  <a:pt x="947" y="156"/>
                  <a:pt x="947" y="156"/>
                </a:cubicBezTo>
                <a:cubicBezTo>
                  <a:pt x="948" y="156"/>
                  <a:pt x="948" y="156"/>
                  <a:pt x="948" y="156"/>
                </a:cubicBezTo>
                <a:cubicBezTo>
                  <a:pt x="948" y="157"/>
                  <a:pt x="949" y="157"/>
                  <a:pt x="949" y="158"/>
                </a:cubicBezTo>
                <a:cubicBezTo>
                  <a:pt x="950" y="158"/>
                  <a:pt x="950" y="158"/>
                  <a:pt x="950" y="158"/>
                </a:cubicBezTo>
                <a:cubicBezTo>
                  <a:pt x="950" y="158"/>
                  <a:pt x="950" y="158"/>
                  <a:pt x="950" y="158"/>
                </a:cubicBezTo>
                <a:cubicBezTo>
                  <a:pt x="951" y="159"/>
                  <a:pt x="952" y="159"/>
                  <a:pt x="952" y="160"/>
                </a:cubicBezTo>
                <a:cubicBezTo>
                  <a:pt x="952" y="161"/>
                  <a:pt x="952" y="161"/>
                  <a:pt x="952" y="161"/>
                </a:cubicBezTo>
                <a:cubicBezTo>
                  <a:pt x="953" y="161"/>
                  <a:pt x="953" y="161"/>
                  <a:pt x="953" y="161"/>
                </a:cubicBezTo>
                <a:cubicBezTo>
                  <a:pt x="953" y="162"/>
                  <a:pt x="953" y="162"/>
                  <a:pt x="953" y="162"/>
                </a:cubicBezTo>
                <a:cubicBezTo>
                  <a:pt x="957" y="162"/>
                  <a:pt x="957" y="163"/>
                  <a:pt x="959" y="164"/>
                </a:cubicBezTo>
                <a:cubicBezTo>
                  <a:pt x="959" y="165"/>
                  <a:pt x="959" y="166"/>
                  <a:pt x="958" y="166"/>
                </a:cubicBezTo>
                <a:cubicBezTo>
                  <a:pt x="957" y="166"/>
                  <a:pt x="957" y="166"/>
                  <a:pt x="957" y="166"/>
                </a:cubicBezTo>
                <a:cubicBezTo>
                  <a:pt x="958" y="167"/>
                  <a:pt x="959" y="168"/>
                  <a:pt x="958" y="169"/>
                </a:cubicBezTo>
                <a:cubicBezTo>
                  <a:pt x="957" y="169"/>
                  <a:pt x="957" y="169"/>
                  <a:pt x="957" y="169"/>
                </a:cubicBezTo>
                <a:cubicBezTo>
                  <a:pt x="957" y="170"/>
                  <a:pt x="957" y="170"/>
                  <a:pt x="957" y="170"/>
                </a:cubicBezTo>
                <a:cubicBezTo>
                  <a:pt x="956" y="171"/>
                  <a:pt x="954" y="172"/>
                  <a:pt x="953" y="172"/>
                </a:cubicBezTo>
                <a:cubicBezTo>
                  <a:pt x="953" y="174"/>
                  <a:pt x="953" y="174"/>
                  <a:pt x="953" y="174"/>
                </a:cubicBezTo>
                <a:cubicBezTo>
                  <a:pt x="955" y="173"/>
                  <a:pt x="957" y="172"/>
                  <a:pt x="959" y="172"/>
                </a:cubicBezTo>
                <a:cubicBezTo>
                  <a:pt x="959" y="174"/>
                  <a:pt x="959" y="174"/>
                  <a:pt x="959" y="174"/>
                </a:cubicBezTo>
                <a:cubicBezTo>
                  <a:pt x="961" y="174"/>
                  <a:pt x="962" y="175"/>
                  <a:pt x="963" y="176"/>
                </a:cubicBezTo>
                <a:cubicBezTo>
                  <a:pt x="963" y="178"/>
                  <a:pt x="963" y="178"/>
                  <a:pt x="963" y="178"/>
                </a:cubicBezTo>
                <a:cubicBezTo>
                  <a:pt x="963" y="178"/>
                  <a:pt x="963" y="178"/>
                  <a:pt x="963" y="178"/>
                </a:cubicBezTo>
                <a:cubicBezTo>
                  <a:pt x="965" y="180"/>
                  <a:pt x="965" y="179"/>
                  <a:pt x="965" y="181"/>
                </a:cubicBezTo>
                <a:cubicBezTo>
                  <a:pt x="966" y="181"/>
                  <a:pt x="965" y="181"/>
                  <a:pt x="966" y="181"/>
                </a:cubicBezTo>
                <a:cubicBezTo>
                  <a:pt x="965" y="181"/>
                  <a:pt x="965" y="181"/>
                  <a:pt x="965" y="181"/>
                </a:cubicBezTo>
                <a:cubicBezTo>
                  <a:pt x="965" y="183"/>
                  <a:pt x="965" y="182"/>
                  <a:pt x="965" y="183"/>
                </a:cubicBezTo>
                <a:cubicBezTo>
                  <a:pt x="966" y="185"/>
                  <a:pt x="966" y="184"/>
                  <a:pt x="967" y="185"/>
                </a:cubicBezTo>
                <a:cubicBezTo>
                  <a:pt x="968" y="186"/>
                  <a:pt x="968" y="187"/>
                  <a:pt x="968" y="187"/>
                </a:cubicBezTo>
                <a:cubicBezTo>
                  <a:pt x="969" y="187"/>
                  <a:pt x="969" y="187"/>
                  <a:pt x="969" y="187"/>
                </a:cubicBezTo>
                <a:cubicBezTo>
                  <a:pt x="968" y="188"/>
                  <a:pt x="968" y="189"/>
                  <a:pt x="968" y="190"/>
                </a:cubicBezTo>
                <a:cubicBezTo>
                  <a:pt x="972" y="190"/>
                  <a:pt x="972" y="190"/>
                  <a:pt x="972" y="190"/>
                </a:cubicBezTo>
                <a:cubicBezTo>
                  <a:pt x="972" y="192"/>
                  <a:pt x="972" y="192"/>
                  <a:pt x="972" y="192"/>
                </a:cubicBezTo>
                <a:cubicBezTo>
                  <a:pt x="971" y="192"/>
                  <a:pt x="971" y="192"/>
                  <a:pt x="971" y="192"/>
                </a:cubicBezTo>
                <a:cubicBezTo>
                  <a:pt x="971" y="193"/>
                  <a:pt x="971" y="193"/>
                  <a:pt x="971" y="193"/>
                </a:cubicBezTo>
                <a:cubicBezTo>
                  <a:pt x="971" y="193"/>
                  <a:pt x="972" y="194"/>
                  <a:pt x="971" y="195"/>
                </a:cubicBezTo>
                <a:cubicBezTo>
                  <a:pt x="971" y="195"/>
                  <a:pt x="970" y="195"/>
                  <a:pt x="970" y="195"/>
                </a:cubicBezTo>
                <a:cubicBezTo>
                  <a:pt x="970" y="196"/>
                  <a:pt x="970" y="197"/>
                  <a:pt x="971" y="199"/>
                </a:cubicBezTo>
                <a:cubicBezTo>
                  <a:pt x="969" y="198"/>
                  <a:pt x="964" y="198"/>
                  <a:pt x="963" y="199"/>
                </a:cubicBezTo>
                <a:cubicBezTo>
                  <a:pt x="963" y="201"/>
                  <a:pt x="963" y="201"/>
                  <a:pt x="963" y="201"/>
                </a:cubicBezTo>
                <a:cubicBezTo>
                  <a:pt x="966" y="201"/>
                  <a:pt x="966" y="201"/>
                  <a:pt x="966" y="201"/>
                </a:cubicBezTo>
                <a:cubicBezTo>
                  <a:pt x="965" y="203"/>
                  <a:pt x="964" y="204"/>
                  <a:pt x="963" y="206"/>
                </a:cubicBezTo>
                <a:cubicBezTo>
                  <a:pt x="962" y="206"/>
                  <a:pt x="962" y="206"/>
                  <a:pt x="962" y="206"/>
                </a:cubicBezTo>
                <a:cubicBezTo>
                  <a:pt x="962" y="209"/>
                  <a:pt x="962" y="209"/>
                  <a:pt x="962" y="209"/>
                </a:cubicBezTo>
                <a:cubicBezTo>
                  <a:pt x="965" y="209"/>
                  <a:pt x="965" y="209"/>
                  <a:pt x="965" y="209"/>
                </a:cubicBezTo>
                <a:cubicBezTo>
                  <a:pt x="965" y="208"/>
                  <a:pt x="965" y="208"/>
                  <a:pt x="965" y="208"/>
                </a:cubicBezTo>
                <a:cubicBezTo>
                  <a:pt x="965" y="208"/>
                  <a:pt x="965" y="208"/>
                  <a:pt x="965" y="208"/>
                </a:cubicBezTo>
                <a:cubicBezTo>
                  <a:pt x="965" y="211"/>
                  <a:pt x="964" y="212"/>
                  <a:pt x="961" y="213"/>
                </a:cubicBezTo>
                <a:cubicBezTo>
                  <a:pt x="962" y="215"/>
                  <a:pt x="962" y="215"/>
                  <a:pt x="963" y="215"/>
                </a:cubicBezTo>
                <a:cubicBezTo>
                  <a:pt x="964" y="216"/>
                  <a:pt x="963" y="216"/>
                  <a:pt x="964" y="216"/>
                </a:cubicBezTo>
                <a:cubicBezTo>
                  <a:pt x="964" y="217"/>
                  <a:pt x="964" y="217"/>
                  <a:pt x="964" y="217"/>
                </a:cubicBezTo>
                <a:cubicBezTo>
                  <a:pt x="968" y="217"/>
                  <a:pt x="968" y="217"/>
                  <a:pt x="968" y="217"/>
                </a:cubicBezTo>
                <a:cubicBezTo>
                  <a:pt x="968" y="218"/>
                  <a:pt x="968" y="218"/>
                  <a:pt x="968" y="218"/>
                </a:cubicBezTo>
                <a:cubicBezTo>
                  <a:pt x="970" y="218"/>
                  <a:pt x="972" y="218"/>
                  <a:pt x="973" y="216"/>
                </a:cubicBezTo>
                <a:cubicBezTo>
                  <a:pt x="973" y="214"/>
                  <a:pt x="973" y="214"/>
                  <a:pt x="973" y="214"/>
                </a:cubicBezTo>
                <a:cubicBezTo>
                  <a:pt x="974" y="213"/>
                  <a:pt x="974" y="213"/>
                  <a:pt x="975" y="213"/>
                </a:cubicBezTo>
                <a:cubicBezTo>
                  <a:pt x="975" y="212"/>
                  <a:pt x="975" y="211"/>
                  <a:pt x="975" y="210"/>
                </a:cubicBezTo>
                <a:cubicBezTo>
                  <a:pt x="976" y="210"/>
                  <a:pt x="976" y="210"/>
                  <a:pt x="976" y="210"/>
                </a:cubicBezTo>
                <a:cubicBezTo>
                  <a:pt x="976" y="212"/>
                  <a:pt x="977" y="211"/>
                  <a:pt x="977" y="214"/>
                </a:cubicBezTo>
                <a:cubicBezTo>
                  <a:pt x="979" y="214"/>
                  <a:pt x="979" y="214"/>
                  <a:pt x="979" y="214"/>
                </a:cubicBezTo>
                <a:cubicBezTo>
                  <a:pt x="979" y="213"/>
                  <a:pt x="979" y="213"/>
                  <a:pt x="979" y="213"/>
                </a:cubicBezTo>
                <a:cubicBezTo>
                  <a:pt x="980" y="213"/>
                  <a:pt x="981" y="213"/>
                  <a:pt x="982" y="212"/>
                </a:cubicBezTo>
                <a:cubicBezTo>
                  <a:pt x="982" y="213"/>
                  <a:pt x="982" y="213"/>
                  <a:pt x="982" y="214"/>
                </a:cubicBezTo>
                <a:cubicBezTo>
                  <a:pt x="986" y="214"/>
                  <a:pt x="986" y="214"/>
                  <a:pt x="986" y="214"/>
                </a:cubicBezTo>
                <a:cubicBezTo>
                  <a:pt x="986" y="214"/>
                  <a:pt x="986" y="214"/>
                  <a:pt x="986" y="214"/>
                </a:cubicBezTo>
                <a:cubicBezTo>
                  <a:pt x="988" y="214"/>
                  <a:pt x="988" y="214"/>
                  <a:pt x="988" y="214"/>
                </a:cubicBezTo>
                <a:cubicBezTo>
                  <a:pt x="988" y="215"/>
                  <a:pt x="988" y="215"/>
                  <a:pt x="988" y="215"/>
                </a:cubicBezTo>
                <a:cubicBezTo>
                  <a:pt x="992" y="215"/>
                  <a:pt x="992" y="215"/>
                  <a:pt x="992" y="215"/>
                </a:cubicBezTo>
                <a:cubicBezTo>
                  <a:pt x="991" y="216"/>
                  <a:pt x="991" y="216"/>
                  <a:pt x="990" y="216"/>
                </a:cubicBezTo>
                <a:cubicBezTo>
                  <a:pt x="991" y="218"/>
                  <a:pt x="990" y="217"/>
                  <a:pt x="991" y="218"/>
                </a:cubicBezTo>
                <a:cubicBezTo>
                  <a:pt x="993" y="219"/>
                  <a:pt x="999" y="216"/>
                  <a:pt x="1002" y="216"/>
                </a:cubicBezTo>
                <a:cubicBezTo>
                  <a:pt x="1002" y="216"/>
                  <a:pt x="1002" y="216"/>
                  <a:pt x="1002" y="216"/>
                </a:cubicBezTo>
                <a:cubicBezTo>
                  <a:pt x="1002" y="216"/>
                  <a:pt x="1002" y="216"/>
                  <a:pt x="1002" y="216"/>
                </a:cubicBezTo>
                <a:cubicBezTo>
                  <a:pt x="1002" y="217"/>
                  <a:pt x="1002" y="217"/>
                  <a:pt x="1002" y="217"/>
                </a:cubicBezTo>
                <a:cubicBezTo>
                  <a:pt x="1000" y="218"/>
                  <a:pt x="998" y="218"/>
                  <a:pt x="996" y="219"/>
                </a:cubicBezTo>
                <a:cubicBezTo>
                  <a:pt x="996" y="220"/>
                  <a:pt x="996" y="220"/>
                  <a:pt x="996" y="220"/>
                </a:cubicBezTo>
                <a:cubicBezTo>
                  <a:pt x="999" y="220"/>
                  <a:pt x="999" y="220"/>
                  <a:pt x="999" y="220"/>
                </a:cubicBezTo>
                <a:cubicBezTo>
                  <a:pt x="999" y="220"/>
                  <a:pt x="999" y="220"/>
                  <a:pt x="999" y="220"/>
                </a:cubicBezTo>
                <a:cubicBezTo>
                  <a:pt x="1003" y="219"/>
                  <a:pt x="1005" y="219"/>
                  <a:pt x="1006" y="223"/>
                </a:cubicBezTo>
                <a:cubicBezTo>
                  <a:pt x="1000" y="223"/>
                  <a:pt x="1000" y="223"/>
                  <a:pt x="1000" y="223"/>
                </a:cubicBezTo>
                <a:cubicBezTo>
                  <a:pt x="1002" y="225"/>
                  <a:pt x="1001" y="223"/>
                  <a:pt x="1003" y="224"/>
                </a:cubicBezTo>
                <a:cubicBezTo>
                  <a:pt x="1004" y="224"/>
                  <a:pt x="1004" y="225"/>
                  <a:pt x="1005" y="226"/>
                </a:cubicBezTo>
                <a:cubicBezTo>
                  <a:pt x="1005" y="226"/>
                  <a:pt x="1005" y="226"/>
                  <a:pt x="1005" y="226"/>
                </a:cubicBezTo>
                <a:cubicBezTo>
                  <a:pt x="1001" y="226"/>
                  <a:pt x="1001" y="226"/>
                  <a:pt x="1001" y="226"/>
                </a:cubicBezTo>
                <a:cubicBezTo>
                  <a:pt x="1000" y="228"/>
                  <a:pt x="1001" y="227"/>
                  <a:pt x="1000" y="228"/>
                </a:cubicBezTo>
                <a:cubicBezTo>
                  <a:pt x="1000" y="229"/>
                  <a:pt x="1000" y="229"/>
                  <a:pt x="1000" y="229"/>
                </a:cubicBezTo>
                <a:cubicBezTo>
                  <a:pt x="1002" y="229"/>
                  <a:pt x="1002" y="229"/>
                  <a:pt x="1005" y="229"/>
                </a:cubicBezTo>
                <a:cubicBezTo>
                  <a:pt x="1004" y="231"/>
                  <a:pt x="1005" y="230"/>
                  <a:pt x="1004" y="231"/>
                </a:cubicBezTo>
                <a:cubicBezTo>
                  <a:pt x="1004" y="231"/>
                  <a:pt x="1004" y="231"/>
                  <a:pt x="1004" y="231"/>
                </a:cubicBezTo>
                <a:cubicBezTo>
                  <a:pt x="1003" y="231"/>
                  <a:pt x="1003" y="231"/>
                  <a:pt x="1001" y="231"/>
                </a:cubicBezTo>
                <a:cubicBezTo>
                  <a:pt x="1001" y="233"/>
                  <a:pt x="1001" y="233"/>
                  <a:pt x="1001" y="233"/>
                </a:cubicBezTo>
                <a:cubicBezTo>
                  <a:pt x="1002" y="234"/>
                  <a:pt x="1004" y="234"/>
                  <a:pt x="1005" y="235"/>
                </a:cubicBezTo>
                <a:cubicBezTo>
                  <a:pt x="1005" y="237"/>
                  <a:pt x="1005" y="237"/>
                  <a:pt x="1005" y="237"/>
                </a:cubicBezTo>
                <a:cubicBezTo>
                  <a:pt x="1004" y="236"/>
                  <a:pt x="1002" y="236"/>
                  <a:pt x="1000" y="236"/>
                </a:cubicBezTo>
                <a:cubicBezTo>
                  <a:pt x="1000" y="235"/>
                  <a:pt x="999" y="235"/>
                  <a:pt x="999" y="234"/>
                </a:cubicBezTo>
                <a:cubicBezTo>
                  <a:pt x="998" y="234"/>
                  <a:pt x="996" y="234"/>
                  <a:pt x="995" y="233"/>
                </a:cubicBezTo>
                <a:cubicBezTo>
                  <a:pt x="995" y="233"/>
                  <a:pt x="995" y="233"/>
                  <a:pt x="995" y="233"/>
                </a:cubicBezTo>
                <a:cubicBezTo>
                  <a:pt x="994" y="233"/>
                  <a:pt x="993" y="232"/>
                  <a:pt x="992" y="232"/>
                </a:cubicBezTo>
                <a:cubicBezTo>
                  <a:pt x="992" y="231"/>
                  <a:pt x="991" y="231"/>
                  <a:pt x="991" y="230"/>
                </a:cubicBezTo>
                <a:cubicBezTo>
                  <a:pt x="990" y="229"/>
                  <a:pt x="988" y="229"/>
                  <a:pt x="986" y="229"/>
                </a:cubicBezTo>
                <a:cubicBezTo>
                  <a:pt x="986" y="228"/>
                  <a:pt x="986" y="228"/>
                  <a:pt x="986" y="228"/>
                </a:cubicBezTo>
                <a:cubicBezTo>
                  <a:pt x="981" y="228"/>
                  <a:pt x="977" y="228"/>
                  <a:pt x="972" y="228"/>
                </a:cubicBezTo>
                <a:cubicBezTo>
                  <a:pt x="972" y="228"/>
                  <a:pt x="972" y="228"/>
                  <a:pt x="972" y="228"/>
                </a:cubicBezTo>
                <a:cubicBezTo>
                  <a:pt x="970" y="229"/>
                  <a:pt x="971" y="228"/>
                  <a:pt x="970" y="229"/>
                </a:cubicBezTo>
                <a:cubicBezTo>
                  <a:pt x="969" y="230"/>
                  <a:pt x="970" y="229"/>
                  <a:pt x="969" y="230"/>
                </a:cubicBezTo>
                <a:cubicBezTo>
                  <a:pt x="970" y="231"/>
                  <a:pt x="970" y="232"/>
                  <a:pt x="971" y="233"/>
                </a:cubicBezTo>
                <a:cubicBezTo>
                  <a:pt x="971" y="233"/>
                  <a:pt x="971" y="233"/>
                  <a:pt x="971" y="233"/>
                </a:cubicBezTo>
                <a:cubicBezTo>
                  <a:pt x="975" y="233"/>
                  <a:pt x="975" y="233"/>
                  <a:pt x="975" y="233"/>
                </a:cubicBezTo>
                <a:cubicBezTo>
                  <a:pt x="975" y="234"/>
                  <a:pt x="975" y="234"/>
                  <a:pt x="975" y="235"/>
                </a:cubicBezTo>
                <a:cubicBezTo>
                  <a:pt x="976" y="235"/>
                  <a:pt x="977" y="235"/>
                  <a:pt x="979" y="235"/>
                </a:cubicBezTo>
                <a:cubicBezTo>
                  <a:pt x="978" y="236"/>
                  <a:pt x="978" y="237"/>
                  <a:pt x="978" y="238"/>
                </a:cubicBezTo>
                <a:cubicBezTo>
                  <a:pt x="976" y="238"/>
                  <a:pt x="977" y="237"/>
                  <a:pt x="977" y="237"/>
                </a:cubicBezTo>
                <a:cubicBezTo>
                  <a:pt x="973" y="237"/>
                  <a:pt x="973" y="237"/>
                  <a:pt x="973" y="237"/>
                </a:cubicBezTo>
                <a:cubicBezTo>
                  <a:pt x="973" y="237"/>
                  <a:pt x="973" y="237"/>
                  <a:pt x="973" y="237"/>
                </a:cubicBezTo>
                <a:cubicBezTo>
                  <a:pt x="970" y="237"/>
                  <a:pt x="969" y="238"/>
                  <a:pt x="967" y="239"/>
                </a:cubicBezTo>
                <a:cubicBezTo>
                  <a:pt x="968" y="242"/>
                  <a:pt x="968" y="242"/>
                  <a:pt x="969" y="244"/>
                </a:cubicBezTo>
                <a:cubicBezTo>
                  <a:pt x="968" y="244"/>
                  <a:pt x="967" y="244"/>
                  <a:pt x="967" y="245"/>
                </a:cubicBezTo>
                <a:cubicBezTo>
                  <a:pt x="966" y="246"/>
                  <a:pt x="966" y="247"/>
                  <a:pt x="966" y="249"/>
                </a:cubicBezTo>
                <a:cubicBezTo>
                  <a:pt x="965" y="249"/>
                  <a:pt x="965" y="250"/>
                  <a:pt x="964" y="250"/>
                </a:cubicBezTo>
                <a:cubicBezTo>
                  <a:pt x="964" y="252"/>
                  <a:pt x="965" y="252"/>
                  <a:pt x="965" y="253"/>
                </a:cubicBezTo>
                <a:cubicBezTo>
                  <a:pt x="967" y="253"/>
                  <a:pt x="973" y="252"/>
                  <a:pt x="973" y="252"/>
                </a:cubicBezTo>
                <a:cubicBezTo>
                  <a:pt x="973" y="254"/>
                  <a:pt x="973" y="254"/>
                  <a:pt x="973" y="254"/>
                </a:cubicBezTo>
                <a:cubicBezTo>
                  <a:pt x="975" y="254"/>
                  <a:pt x="975" y="254"/>
                  <a:pt x="975" y="254"/>
                </a:cubicBezTo>
                <a:cubicBezTo>
                  <a:pt x="975" y="252"/>
                  <a:pt x="975" y="252"/>
                  <a:pt x="975" y="252"/>
                </a:cubicBezTo>
                <a:cubicBezTo>
                  <a:pt x="977" y="252"/>
                  <a:pt x="977" y="252"/>
                  <a:pt x="977" y="252"/>
                </a:cubicBezTo>
                <a:cubicBezTo>
                  <a:pt x="977" y="256"/>
                  <a:pt x="977" y="256"/>
                  <a:pt x="977" y="256"/>
                </a:cubicBezTo>
                <a:cubicBezTo>
                  <a:pt x="969" y="256"/>
                  <a:pt x="969" y="256"/>
                  <a:pt x="969" y="256"/>
                </a:cubicBezTo>
                <a:cubicBezTo>
                  <a:pt x="969" y="258"/>
                  <a:pt x="970" y="257"/>
                  <a:pt x="971" y="259"/>
                </a:cubicBezTo>
                <a:cubicBezTo>
                  <a:pt x="974" y="259"/>
                  <a:pt x="977" y="260"/>
                  <a:pt x="979" y="260"/>
                </a:cubicBezTo>
                <a:cubicBezTo>
                  <a:pt x="979" y="259"/>
                  <a:pt x="980" y="259"/>
                  <a:pt x="980" y="258"/>
                </a:cubicBezTo>
                <a:cubicBezTo>
                  <a:pt x="981" y="258"/>
                  <a:pt x="981" y="258"/>
                  <a:pt x="981" y="258"/>
                </a:cubicBezTo>
                <a:cubicBezTo>
                  <a:pt x="981" y="258"/>
                  <a:pt x="981" y="258"/>
                  <a:pt x="981" y="258"/>
                </a:cubicBezTo>
                <a:cubicBezTo>
                  <a:pt x="985" y="258"/>
                  <a:pt x="985" y="258"/>
                  <a:pt x="985" y="258"/>
                </a:cubicBezTo>
                <a:cubicBezTo>
                  <a:pt x="985" y="257"/>
                  <a:pt x="985" y="257"/>
                  <a:pt x="985" y="257"/>
                </a:cubicBezTo>
                <a:cubicBezTo>
                  <a:pt x="986" y="257"/>
                  <a:pt x="986" y="257"/>
                  <a:pt x="986" y="257"/>
                </a:cubicBezTo>
                <a:cubicBezTo>
                  <a:pt x="987" y="257"/>
                  <a:pt x="987" y="256"/>
                  <a:pt x="987" y="256"/>
                </a:cubicBezTo>
                <a:cubicBezTo>
                  <a:pt x="989" y="255"/>
                  <a:pt x="991" y="255"/>
                  <a:pt x="992" y="253"/>
                </a:cubicBezTo>
                <a:cubicBezTo>
                  <a:pt x="993" y="253"/>
                  <a:pt x="993" y="253"/>
                  <a:pt x="993" y="253"/>
                </a:cubicBezTo>
                <a:cubicBezTo>
                  <a:pt x="993" y="252"/>
                  <a:pt x="993" y="251"/>
                  <a:pt x="994" y="250"/>
                </a:cubicBezTo>
                <a:cubicBezTo>
                  <a:pt x="988" y="247"/>
                  <a:pt x="986" y="240"/>
                  <a:pt x="980" y="239"/>
                </a:cubicBezTo>
                <a:cubicBezTo>
                  <a:pt x="980" y="237"/>
                  <a:pt x="980" y="237"/>
                  <a:pt x="980" y="237"/>
                </a:cubicBezTo>
                <a:cubicBezTo>
                  <a:pt x="979" y="237"/>
                  <a:pt x="979" y="237"/>
                  <a:pt x="979" y="237"/>
                </a:cubicBezTo>
                <a:cubicBezTo>
                  <a:pt x="979" y="236"/>
                  <a:pt x="979" y="236"/>
                  <a:pt x="979" y="236"/>
                </a:cubicBezTo>
                <a:cubicBezTo>
                  <a:pt x="981" y="236"/>
                  <a:pt x="982" y="236"/>
                  <a:pt x="984" y="237"/>
                </a:cubicBezTo>
                <a:cubicBezTo>
                  <a:pt x="984" y="237"/>
                  <a:pt x="984" y="237"/>
                  <a:pt x="984" y="237"/>
                </a:cubicBezTo>
                <a:cubicBezTo>
                  <a:pt x="986" y="237"/>
                  <a:pt x="986" y="237"/>
                  <a:pt x="986" y="237"/>
                </a:cubicBezTo>
                <a:cubicBezTo>
                  <a:pt x="986" y="238"/>
                  <a:pt x="987" y="239"/>
                  <a:pt x="987" y="239"/>
                </a:cubicBezTo>
                <a:cubicBezTo>
                  <a:pt x="988" y="239"/>
                  <a:pt x="988" y="239"/>
                  <a:pt x="988" y="239"/>
                </a:cubicBezTo>
                <a:cubicBezTo>
                  <a:pt x="989" y="240"/>
                  <a:pt x="990" y="241"/>
                  <a:pt x="990" y="242"/>
                </a:cubicBezTo>
                <a:cubicBezTo>
                  <a:pt x="992" y="242"/>
                  <a:pt x="992" y="242"/>
                  <a:pt x="992" y="242"/>
                </a:cubicBezTo>
                <a:cubicBezTo>
                  <a:pt x="992" y="243"/>
                  <a:pt x="992" y="243"/>
                  <a:pt x="992" y="243"/>
                </a:cubicBezTo>
                <a:cubicBezTo>
                  <a:pt x="995" y="244"/>
                  <a:pt x="997" y="242"/>
                  <a:pt x="999" y="241"/>
                </a:cubicBezTo>
                <a:cubicBezTo>
                  <a:pt x="1000" y="243"/>
                  <a:pt x="1000" y="243"/>
                  <a:pt x="1000" y="243"/>
                </a:cubicBezTo>
                <a:cubicBezTo>
                  <a:pt x="1002" y="243"/>
                  <a:pt x="1003" y="242"/>
                  <a:pt x="1006" y="242"/>
                </a:cubicBezTo>
                <a:cubicBezTo>
                  <a:pt x="1006" y="243"/>
                  <a:pt x="1006" y="243"/>
                  <a:pt x="1005" y="244"/>
                </a:cubicBezTo>
                <a:cubicBezTo>
                  <a:pt x="1005" y="244"/>
                  <a:pt x="1005" y="244"/>
                  <a:pt x="1005" y="244"/>
                </a:cubicBezTo>
                <a:cubicBezTo>
                  <a:pt x="1005" y="245"/>
                  <a:pt x="1006" y="246"/>
                  <a:pt x="1006" y="247"/>
                </a:cubicBezTo>
                <a:cubicBezTo>
                  <a:pt x="1004" y="247"/>
                  <a:pt x="1004" y="247"/>
                  <a:pt x="1004" y="247"/>
                </a:cubicBezTo>
                <a:cubicBezTo>
                  <a:pt x="1004" y="249"/>
                  <a:pt x="1004" y="249"/>
                  <a:pt x="1003" y="251"/>
                </a:cubicBezTo>
                <a:cubicBezTo>
                  <a:pt x="1004" y="251"/>
                  <a:pt x="1004" y="251"/>
                  <a:pt x="1005" y="251"/>
                </a:cubicBezTo>
                <a:cubicBezTo>
                  <a:pt x="1004" y="252"/>
                  <a:pt x="1002" y="253"/>
                  <a:pt x="1003" y="254"/>
                </a:cubicBezTo>
                <a:cubicBezTo>
                  <a:pt x="1003" y="255"/>
                  <a:pt x="1003" y="255"/>
                  <a:pt x="1003" y="255"/>
                </a:cubicBezTo>
                <a:cubicBezTo>
                  <a:pt x="1005" y="255"/>
                  <a:pt x="1006" y="254"/>
                  <a:pt x="1007" y="254"/>
                </a:cubicBezTo>
                <a:cubicBezTo>
                  <a:pt x="1007" y="254"/>
                  <a:pt x="1007" y="254"/>
                  <a:pt x="1007" y="254"/>
                </a:cubicBezTo>
                <a:cubicBezTo>
                  <a:pt x="1008" y="254"/>
                  <a:pt x="1008" y="254"/>
                  <a:pt x="1008" y="254"/>
                </a:cubicBezTo>
                <a:cubicBezTo>
                  <a:pt x="1007" y="256"/>
                  <a:pt x="1007" y="256"/>
                  <a:pt x="1007" y="258"/>
                </a:cubicBezTo>
                <a:cubicBezTo>
                  <a:pt x="1009" y="258"/>
                  <a:pt x="1009" y="258"/>
                  <a:pt x="1009" y="258"/>
                </a:cubicBezTo>
                <a:cubicBezTo>
                  <a:pt x="1009" y="261"/>
                  <a:pt x="1008" y="260"/>
                  <a:pt x="1007" y="263"/>
                </a:cubicBezTo>
                <a:cubicBezTo>
                  <a:pt x="1006" y="263"/>
                  <a:pt x="1006" y="262"/>
                  <a:pt x="1005" y="262"/>
                </a:cubicBezTo>
                <a:cubicBezTo>
                  <a:pt x="1005" y="259"/>
                  <a:pt x="1005" y="259"/>
                  <a:pt x="1005" y="259"/>
                </a:cubicBezTo>
                <a:cubicBezTo>
                  <a:pt x="1002" y="259"/>
                  <a:pt x="1002" y="259"/>
                  <a:pt x="1002" y="259"/>
                </a:cubicBezTo>
                <a:cubicBezTo>
                  <a:pt x="1002" y="261"/>
                  <a:pt x="1002" y="262"/>
                  <a:pt x="1002" y="264"/>
                </a:cubicBezTo>
                <a:cubicBezTo>
                  <a:pt x="1002" y="264"/>
                  <a:pt x="1002" y="264"/>
                  <a:pt x="1002" y="264"/>
                </a:cubicBezTo>
                <a:cubicBezTo>
                  <a:pt x="1002" y="264"/>
                  <a:pt x="1003" y="265"/>
                  <a:pt x="1003" y="266"/>
                </a:cubicBezTo>
                <a:cubicBezTo>
                  <a:pt x="1003" y="266"/>
                  <a:pt x="1002" y="266"/>
                  <a:pt x="1002" y="266"/>
                </a:cubicBezTo>
                <a:cubicBezTo>
                  <a:pt x="1003" y="266"/>
                  <a:pt x="1003" y="266"/>
                  <a:pt x="1003" y="266"/>
                </a:cubicBezTo>
                <a:cubicBezTo>
                  <a:pt x="1004" y="267"/>
                  <a:pt x="1004" y="268"/>
                  <a:pt x="1004" y="268"/>
                </a:cubicBezTo>
                <a:cubicBezTo>
                  <a:pt x="1003" y="268"/>
                  <a:pt x="1003" y="268"/>
                  <a:pt x="1003" y="268"/>
                </a:cubicBezTo>
                <a:cubicBezTo>
                  <a:pt x="1003" y="270"/>
                  <a:pt x="1003" y="270"/>
                  <a:pt x="1003" y="270"/>
                </a:cubicBezTo>
                <a:cubicBezTo>
                  <a:pt x="1003" y="270"/>
                  <a:pt x="1003" y="270"/>
                  <a:pt x="1003" y="270"/>
                </a:cubicBezTo>
                <a:cubicBezTo>
                  <a:pt x="1002" y="271"/>
                  <a:pt x="998" y="272"/>
                  <a:pt x="996" y="272"/>
                </a:cubicBezTo>
                <a:cubicBezTo>
                  <a:pt x="996" y="271"/>
                  <a:pt x="996" y="271"/>
                  <a:pt x="996" y="271"/>
                </a:cubicBezTo>
                <a:cubicBezTo>
                  <a:pt x="994" y="271"/>
                  <a:pt x="994" y="271"/>
                  <a:pt x="994" y="271"/>
                </a:cubicBezTo>
                <a:cubicBezTo>
                  <a:pt x="994" y="270"/>
                  <a:pt x="994" y="270"/>
                  <a:pt x="994" y="270"/>
                </a:cubicBezTo>
                <a:cubicBezTo>
                  <a:pt x="994" y="270"/>
                  <a:pt x="993" y="271"/>
                  <a:pt x="992" y="271"/>
                </a:cubicBezTo>
                <a:cubicBezTo>
                  <a:pt x="992" y="273"/>
                  <a:pt x="992" y="273"/>
                  <a:pt x="992" y="273"/>
                </a:cubicBezTo>
                <a:cubicBezTo>
                  <a:pt x="991" y="273"/>
                  <a:pt x="991" y="273"/>
                  <a:pt x="990" y="274"/>
                </a:cubicBezTo>
                <a:cubicBezTo>
                  <a:pt x="990" y="274"/>
                  <a:pt x="990" y="274"/>
                  <a:pt x="990" y="274"/>
                </a:cubicBezTo>
                <a:cubicBezTo>
                  <a:pt x="989" y="274"/>
                  <a:pt x="989" y="274"/>
                  <a:pt x="989" y="274"/>
                </a:cubicBezTo>
                <a:cubicBezTo>
                  <a:pt x="988" y="274"/>
                  <a:pt x="987" y="274"/>
                  <a:pt x="986" y="274"/>
                </a:cubicBezTo>
                <a:cubicBezTo>
                  <a:pt x="986" y="276"/>
                  <a:pt x="986" y="276"/>
                  <a:pt x="986" y="276"/>
                </a:cubicBezTo>
                <a:cubicBezTo>
                  <a:pt x="991" y="276"/>
                  <a:pt x="998" y="277"/>
                  <a:pt x="1001" y="276"/>
                </a:cubicBezTo>
                <a:cubicBezTo>
                  <a:pt x="1001" y="275"/>
                  <a:pt x="1001" y="275"/>
                  <a:pt x="1001" y="275"/>
                </a:cubicBezTo>
                <a:cubicBezTo>
                  <a:pt x="1002" y="274"/>
                  <a:pt x="1002" y="273"/>
                  <a:pt x="1004" y="273"/>
                </a:cubicBezTo>
                <a:cubicBezTo>
                  <a:pt x="1005" y="274"/>
                  <a:pt x="1005" y="277"/>
                  <a:pt x="1005" y="278"/>
                </a:cubicBezTo>
                <a:cubicBezTo>
                  <a:pt x="1004" y="278"/>
                  <a:pt x="1002" y="277"/>
                  <a:pt x="1000" y="277"/>
                </a:cubicBezTo>
                <a:cubicBezTo>
                  <a:pt x="1000" y="278"/>
                  <a:pt x="1000" y="278"/>
                  <a:pt x="1000" y="278"/>
                </a:cubicBezTo>
                <a:cubicBezTo>
                  <a:pt x="998" y="278"/>
                  <a:pt x="995" y="279"/>
                  <a:pt x="993" y="279"/>
                </a:cubicBezTo>
                <a:cubicBezTo>
                  <a:pt x="993" y="278"/>
                  <a:pt x="992" y="277"/>
                  <a:pt x="992" y="277"/>
                </a:cubicBezTo>
                <a:cubicBezTo>
                  <a:pt x="990" y="277"/>
                  <a:pt x="990" y="277"/>
                  <a:pt x="990" y="277"/>
                </a:cubicBezTo>
                <a:cubicBezTo>
                  <a:pt x="990" y="276"/>
                  <a:pt x="990" y="276"/>
                  <a:pt x="990" y="276"/>
                </a:cubicBezTo>
                <a:cubicBezTo>
                  <a:pt x="988" y="276"/>
                  <a:pt x="988" y="276"/>
                  <a:pt x="987" y="277"/>
                </a:cubicBezTo>
                <a:cubicBezTo>
                  <a:pt x="987" y="278"/>
                  <a:pt x="987" y="278"/>
                  <a:pt x="987" y="278"/>
                </a:cubicBezTo>
                <a:cubicBezTo>
                  <a:pt x="987" y="279"/>
                  <a:pt x="993" y="281"/>
                  <a:pt x="994" y="281"/>
                </a:cubicBezTo>
                <a:cubicBezTo>
                  <a:pt x="992" y="283"/>
                  <a:pt x="989" y="281"/>
                  <a:pt x="988" y="279"/>
                </a:cubicBezTo>
                <a:cubicBezTo>
                  <a:pt x="983" y="280"/>
                  <a:pt x="983" y="283"/>
                  <a:pt x="980" y="285"/>
                </a:cubicBezTo>
                <a:cubicBezTo>
                  <a:pt x="980" y="289"/>
                  <a:pt x="980" y="289"/>
                  <a:pt x="980" y="289"/>
                </a:cubicBezTo>
                <a:cubicBezTo>
                  <a:pt x="981" y="288"/>
                  <a:pt x="981" y="288"/>
                  <a:pt x="982" y="287"/>
                </a:cubicBezTo>
                <a:cubicBezTo>
                  <a:pt x="982" y="287"/>
                  <a:pt x="982" y="287"/>
                  <a:pt x="982" y="287"/>
                </a:cubicBezTo>
                <a:cubicBezTo>
                  <a:pt x="984" y="287"/>
                  <a:pt x="984" y="287"/>
                  <a:pt x="984" y="287"/>
                </a:cubicBezTo>
                <a:cubicBezTo>
                  <a:pt x="984" y="287"/>
                  <a:pt x="985" y="286"/>
                  <a:pt x="985" y="285"/>
                </a:cubicBezTo>
                <a:cubicBezTo>
                  <a:pt x="985" y="285"/>
                  <a:pt x="986" y="284"/>
                  <a:pt x="986" y="284"/>
                </a:cubicBezTo>
                <a:cubicBezTo>
                  <a:pt x="987" y="284"/>
                  <a:pt x="988" y="284"/>
                  <a:pt x="989" y="285"/>
                </a:cubicBezTo>
                <a:cubicBezTo>
                  <a:pt x="989" y="284"/>
                  <a:pt x="989" y="284"/>
                  <a:pt x="989" y="284"/>
                </a:cubicBezTo>
                <a:cubicBezTo>
                  <a:pt x="992" y="284"/>
                  <a:pt x="992" y="284"/>
                  <a:pt x="992" y="284"/>
                </a:cubicBezTo>
                <a:cubicBezTo>
                  <a:pt x="992" y="283"/>
                  <a:pt x="992" y="283"/>
                  <a:pt x="992" y="283"/>
                </a:cubicBezTo>
                <a:cubicBezTo>
                  <a:pt x="993" y="283"/>
                  <a:pt x="994" y="283"/>
                  <a:pt x="996" y="283"/>
                </a:cubicBezTo>
                <a:cubicBezTo>
                  <a:pt x="996" y="282"/>
                  <a:pt x="996" y="282"/>
                  <a:pt x="996" y="282"/>
                </a:cubicBezTo>
                <a:cubicBezTo>
                  <a:pt x="997" y="282"/>
                  <a:pt x="997" y="282"/>
                  <a:pt x="997" y="282"/>
                </a:cubicBezTo>
                <a:cubicBezTo>
                  <a:pt x="997" y="283"/>
                  <a:pt x="997" y="283"/>
                  <a:pt x="997" y="283"/>
                </a:cubicBezTo>
                <a:cubicBezTo>
                  <a:pt x="996" y="283"/>
                  <a:pt x="996" y="283"/>
                  <a:pt x="995" y="283"/>
                </a:cubicBezTo>
                <a:cubicBezTo>
                  <a:pt x="996" y="286"/>
                  <a:pt x="997" y="286"/>
                  <a:pt x="998" y="287"/>
                </a:cubicBezTo>
                <a:cubicBezTo>
                  <a:pt x="1000" y="287"/>
                  <a:pt x="1001" y="287"/>
                  <a:pt x="1002" y="287"/>
                </a:cubicBezTo>
                <a:cubicBezTo>
                  <a:pt x="1002" y="286"/>
                  <a:pt x="1002" y="286"/>
                  <a:pt x="1002" y="286"/>
                </a:cubicBezTo>
                <a:cubicBezTo>
                  <a:pt x="1003" y="286"/>
                  <a:pt x="1003" y="286"/>
                  <a:pt x="1003" y="286"/>
                </a:cubicBezTo>
                <a:cubicBezTo>
                  <a:pt x="1003" y="284"/>
                  <a:pt x="1003" y="284"/>
                  <a:pt x="1003" y="284"/>
                </a:cubicBezTo>
                <a:cubicBezTo>
                  <a:pt x="1002" y="284"/>
                  <a:pt x="1002" y="284"/>
                  <a:pt x="1002" y="284"/>
                </a:cubicBezTo>
                <a:cubicBezTo>
                  <a:pt x="1002" y="282"/>
                  <a:pt x="1002" y="282"/>
                  <a:pt x="1003" y="281"/>
                </a:cubicBezTo>
                <a:cubicBezTo>
                  <a:pt x="1004" y="281"/>
                  <a:pt x="1005" y="281"/>
                  <a:pt x="1007" y="281"/>
                </a:cubicBezTo>
                <a:cubicBezTo>
                  <a:pt x="1006" y="282"/>
                  <a:pt x="1006" y="282"/>
                  <a:pt x="1005" y="283"/>
                </a:cubicBezTo>
                <a:cubicBezTo>
                  <a:pt x="1005" y="284"/>
                  <a:pt x="1005" y="284"/>
                  <a:pt x="1005" y="284"/>
                </a:cubicBezTo>
                <a:cubicBezTo>
                  <a:pt x="1005" y="284"/>
                  <a:pt x="1006" y="284"/>
                  <a:pt x="1006" y="285"/>
                </a:cubicBezTo>
                <a:cubicBezTo>
                  <a:pt x="1006" y="286"/>
                  <a:pt x="1004" y="286"/>
                  <a:pt x="1004" y="287"/>
                </a:cubicBezTo>
                <a:cubicBezTo>
                  <a:pt x="1004" y="289"/>
                  <a:pt x="1004" y="289"/>
                  <a:pt x="1004" y="289"/>
                </a:cubicBezTo>
                <a:cubicBezTo>
                  <a:pt x="998" y="289"/>
                  <a:pt x="998" y="289"/>
                  <a:pt x="998" y="289"/>
                </a:cubicBezTo>
                <a:cubicBezTo>
                  <a:pt x="998" y="288"/>
                  <a:pt x="998" y="288"/>
                  <a:pt x="998" y="288"/>
                </a:cubicBezTo>
                <a:cubicBezTo>
                  <a:pt x="997" y="288"/>
                  <a:pt x="996" y="288"/>
                  <a:pt x="995" y="287"/>
                </a:cubicBezTo>
                <a:cubicBezTo>
                  <a:pt x="995" y="287"/>
                  <a:pt x="995" y="287"/>
                  <a:pt x="995" y="287"/>
                </a:cubicBezTo>
                <a:cubicBezTo>
                  <a:pt x="994" y="286"/>
                  <a:pt x="992" y="286"/>
                  <a:pt x="991" y="286"/>
                </a:cubicBezTo>
                <a:cubicBezTo>
                  <a:pt x="991" y="285"/>
                  <a:pt x="991" y="285"/>
                  <a:pt x="991" y="285"/>
                </a:cubicBezTo>
                <a:cubicBezTo>
                  <a:pt x="986" y="285"/>
                  <a:pt x="987" y="286"/>
                  <a:pt x="984" y="288"/>
                </a:cubicBezTo>
                <a:cubicBezTo>
                  <a:pt x="984" y="290"/>
                  <a:pt x="984" y="290"/>
                  <a:pt x="984" y="290"/>
                </a:cubicBezTo>
                <a:cubicBezTo>
                  <a:pt x="981" y="290"/>
                  <a:pt x="981" y="290"/>
                  <a:pt x="980" y="292"/>
                </a:cubicBezTo>
                <a:cubicBezTo>
                  <a:pt x="980" y="292"/>
                  <a:pt x="979" y="292"/>
                  <a:pt x="979" y="293"/>
                </a:cubicBezTo>
                <a:cubicBezTo>
                  <a:pt x="980" y="293"/>
                  <a:pt x="980" y="293"/>
                  <a:pt x="980" y="293"/>
                </a:cubicBezTo>
                <a:cubicBezTo>
                  <a:pt x="981" y="294"/>
                  <a:pt x="981" y="295"/>
                  <a:pt x="981" y="296"/>
                </a:cubicBezTo>
                <a:cubicBezTo>
                  <a:pt x="980" y="296"/>
                  <a:pt x="980" y="296"/>
                  <a:pt x="980" y="296"/>
                </a:cubicBezTo>
                <a:cubicBezTo>
                  <a:pt x="982" y="298"/>
                  <a:pt x="983" y="296"/>
                  <a:pt x="984" y="297"/>
                </a:cubicBezTo>
                <a:cubicBezTo>
                  <a:pt x="984" y="298"/>
                  <a:pt x="984" y="298"/>
                  <a:pt x="984" y="298"/>
                </a:cubicBezTo>
                <a:cubicBezTo>
                  <a:pt x="985" y="298"/>
                  <a:pt x="985" y="298"/>
                  <a:pt x="985" y="298"/>
                </a:cubicBezTo>
                <a:cubicBezTo>
                  <a:pt x="985" y="299"/>
                  <a:pt x="985" y="299"/>
                  <a:pt x="984" y="300"/>
                </a:cubicBezTo>
                <a:cubicBezTo>
                  <a:pt x="986" y="300"/>
                  <a:pt x="986" y="300"/>
                  <a:pt x="986" y="300"/>
                </a:cubicBezTo>
                <a:cubicBezTo>
                  <a:pt x="985" y="301"/>
                  <a:pt x="986" y="300"/>
                  <a:pt x="985" y="300"/>
                </a:cubicBezTo>
                <a:cubicBezTo>
                  <a:pt x="985" y="301"/>
                  <a:pt x="985" y="302"/>
                  <a:pt x="984" y="302"/>
                </a:cubicBezTo>
                <a:cubicBezTo>
                  <a:pt x="982" y="302"/>
                  <a:pt x="982" y="302"/>
                  <a:pt x="982" y="302"/>
                </a:cubicBezTo>
                <a:cubicBezTo>
                  <a:pt x="982" y="303"/>
                  <a:pt x="982" y="304"/>
                  <a:pt x="982" y="304"/>
                </a:cubicBezTo>
                <a:cubicBezTo>
                  <a:pt x="982" y="304"/>
                  <a:pt x="982" y="304"/>
                  <a:pt x="982" y="304"/>
                </a:cubicBezTo>
                <a:cubicBezTo>
                  <a:pt x="982" y="306"/>
                  <a:pt x="982" y="306"/>
                  <a:pt x="982" y="306"/>
                </a:cubicBezTo>
                <a:cubicBezTo>
                  <a:pt x="984" y="306"/>
                  <a:pt x="984" y="306"/>
                  <a:pt x="984" y="306"/>
                </a:cubicBezTo>
                <a:cubicBezTo>
                  <a:pt x="984" y="305"/>
                  <a:pt x="984" y="305"/>
                  <a:pt x="984" y="305"/>
                </a:cubicBezTo>
                <a:cubicBezTo>
                  <a:pt x="984" y="305"/>
                  <a:pt x="984" y="305"/>
                  <a:pt x="984" y="305"/>
                </a:cubicBezTo>
                <a:cubicBezTo>
                  <a:pt x="984" y="306"/>
                  <a:pt x="984" y="306"/>
                  <a:pt x="984" y="306"/>
                </a:cubicBezTo>
                <a:cubicBezTo>
                  <a:pt x="983" y="307"/>
                  <a:pt x="981" y="307"/>
                  <a:pt x="980" y="308"/>
                </a:cubicBezTo>
                <a:cubicBezTo>
                  <a:pt x="980" y="309"/>
                  <a:pt x="981" y="310"/>
                  <a:pt x="982" y="311"/>
                </a:cubicBezTo>
                <a:cubicBezTo>
                  <a:pt x="985" y="311"/>
                  <a:pt x="985" y="311"/>
                  <a:pt x="985" y="311"/>
                </a:cubicBezTo>
                <a:cubicBezTo>
                  <a:pt x="985" y="310"/>
                  <a:pt x="985" y="310"/>
                  <a:pt x="985" y="310"/>
                </a:cubicBezTo>
                <a:cubicBezTo>
                  <a:pt x="987" y="310"/>
                  <a:pt x="987" y="310"/>
                  <a:pt x="987" y="310"/>
                </a:cubicBezTo>
                <a:cubicBezTo>
                  <a:pt x="987" y="311"/>
                  <a:pt x="987" y="311"/>
                  <a:pt x="987" y="311"/>
                </a:cubicBezTo>
                <a:cubicBezTo>
                  <a:pt x="986" y="311"/>
                  <a:pt x="985" y="312"/>
                  <a:pt x="984" y="312"/>
                </a:cubicBezTo>
                <a:cubicBezTo>
                  <a:pt x="984" y="315"/>
                  <a:pt x="984" y="315"/>
                  <a:pt x="984" y="315"/>
                </a:cubicBezTo>
                <a:cubicBezTo>
                  <a:pt x="986" y="315"/>
                  <a:pt x="987" y="315"/>
                  <a:pt x="988" y="314"/>
                </a:cubicBezTo>
                <a:cubicBezTo>
                  <a:pt x="988" y="314"/>
                  <a:pt x="989" y="315"/>
                  <a:pt x="990" y="315"/>
                </a:cubicBezTo>
                <a:cubicBezTo>
                  <a:pt x="990" y="314"/>
                  <a:pt x="990" y="314"/>
                  <a:pt x="990" y="314"/>
                </a:cubicBezTo>
                <a:cubicBezTo>
                  <a:pt x="991" y="314"/>
                  <a:pt x="992" y="313"/>
                  <a:pt x="993" y="312"/>
                </a:cubicBezTo>
                <a:cubicBezTo>
                  <a:pt x="995" y="312"/>
                  <a:pt x="995" y="312"/>
                  <a:pt x="995" y="312"/>
                </a:cubicBezTo>
                <a:cubicBezTo>
                  <a:pt x="995" y="313"/>
                  <a:pt x="995" y="313"/>
                  <a:pt x="995" y="313"/>
                </a:cubicBezTo>
                <a:cubicBezTo>
                  <a:pt x="993" y="314"/>
                  <a:pt x="991" y="315"/>
                  <a:pt x="990" y="317"/>
                </a:cubicBezTo>
                <a:cubicBezTo>
                  <a:pt x="990" y="317"/>
                  <a:pt x="990" y="317"/>
                  <a:pt x="990" y="318"/>
                </a:cubicBezTo>
                <a:cubicBezTo>
                  <a:pt x="992" y="318"/>
                  <a:pt x="991" y="319"/>
                  <a:pt x="994" y="320"/>
                </a:cubicBezTo>
                <a:cubicBezTo>
                  <a:pt x="994" y="321"/>
                  <a:pt x="994" y="321"/>
                  <a:pt x="994" y="321"/>
                </a:cubicBezTo>
                <a:cubicBezTo>
                  <a:pt x="993" y="321"/>
                  <a:pt x="992" y="321"/>
                  <a:pt x="991" y="322"/>
                </a:cubicBezTo>
                <a:cubicBezTo>
                  <a:pt x="991" y="324"/>
                  <a:pt x="991" y="324"/>
                  <a:pt x="991" y="324"/>
                </a:cubicBezTo>
                <a:cubicBezTo>
                  <a:pt x="994" y="324"/>
                  <a:pt x="994" y="324"/>
                  <a:pt x="994" y="324"/>
                </a:cubicBezTo>
                <a:cubicBezTo>
                  <a:pt x="994" y="326"/>
                  <a:pt x="994" y="326"/>
                  <a:pt x="995" y="327"/>
                </a:cubicBezTo>
                <a:cubicBezTo>
                  <a:pt x="996" y="327"/>
                  <a:pt x="996" y="327"/>
                  <a:pt x="996" y="327"/>
                </a:cubicBezTo>
                <a:cubicBezTo>
                  <a:pt x="996" y="327"/>
                  <a:pt x="996" y="327"/>
                  <a:pt x="996" y="327"/>
                </a:cubicBezTo>
                <a:cubicBezTo>
                  <a:pt x="995" y="328"/>
                  <a:pt x="995" y="328"/>
                  <a:pt x="995" y="329"/>
                </a:cubicBezTo>
                <a:cubicBezTo>
                  <a:pt x="994" y="329"/>
                  <a:pt x="994" y="329"/>
                  <a:pt x="994" y="329"/>
                </a:cubicBezTo>
                <a:cubicBezTo>
                  <a:pt x="995" y="331"/>
                  <a:pt x="995" y="332"/>
                  <a:pt x="995" y="333"/>
                </a:cubicBezTo>
                <a:cubicBezTo>
                  <a:pt x="997" y="332"/>
                  <a:pt x="998" y="331"/>
                  <a:pt x="1000" y="329"/>
                </a:cubicBezTo>
                <a:cubicBezTo>
                  <a:pt x="1000" y="329"/>
                  <a:pt x="1000" y="329"/>
                  <a:pt x="1000" y="328"/>
                </a:cubicBezTo>
                <a:cubicBezTo>
                  <a:pt x="1001" y="329"/>
                  <a:pt x="1001" y="329"/>
                  <a:pt x="1001" y="329"/>
                </a:cubicBezTo>
                <a:cubicBezTo>
                  <a:pt x="1002" y="329"/>
                  <a:pt x="1002" y="328"/>
                  <a:pt x="1003" y="328"/>
                </a:cubicBezTo>
                <a:cubicBezTo>
                  <a:pt x="1004" y="327"/>
                  <a:pt x="1004" y="327"/>
                  <a:pt x="1004" y="326"/>
                </a:cubicBezTo>
                <a:cubicBezTo>
                  <a:pt x="1005" y="326"/>
                  <a:pt x="1006" y="327"/>
                  <a:pt x="1007" y="327"/>
                </a:cubicBezTo>
                <a:cubicBezTo>
                  <a:pt x="1007" y="329"/>
                  <a:pt x="1007" y="329"/>
                  <a:pt x="1007" y="331"/>
                </a:cubicBezTo>
                <a:cubicBezTo>
                  <a:pt x="1006" y="331"/>
                  <a:pt x="1006" y="330"/>
                  <a:pt x="1004" y="330"/>
                </a:cubicBezTo>
                <a:cubicBezTo>
                  <a:pt x="1004" y="331"/>
                  <a:pt x="1005" y="333"/>
                  <a:pt x="1005" y="334"/>
                </a:cubicBezTo>
                <a:cubicBezTo>
                  <a:pt x="1001" y="334"/>
                  <a:pt x="1000" y="335"/>
                  <a:pt x="997" y="335"/>
                </a:cubicBezTo>
                <a:cubicBezTo>
                  <a:pt x="997" y="337"/>
                  <a:pt x="997" y="337"/>
                  <a:pt x="997" y="337"/>
                </a:cubicBezTo>
                <a:cubicBezTo>
                  <a:pt x="1002" y="337"/>
                  <a:pt x="1002" y="337"/>
                  <a:pt x="1002" y="337"/>
                </a:cubicBezTo>
                <a:cubicBezTo>
                  <a:pt x="1002" y="338"/>
                  <a:pt x="1002" y="338"/>
                  <a:pt x="1002" y="338"/>
                </a:cubicBezTo>
                <a:cubicBezTo>
                  <a:pt x="998" y="338"/>
                  <a:pt x="998" y="338"/>
                  <a:pt x="998" y="338"/>
                </a:cubicBezTo>
                <a:cubicBezTo>
                  <a:pt x="998" y="339"/>
                  <a:pt x="998" y="339"/>
                  <a:pt x="998" y="339"/>
                </a:cubicBezTo>
                <a:cubicBezTo>
                  <a:pt x="996" y="339"/>
                  <a:pt x="996" y="339"/>
                  <a:pt x="996" y="339"/>
                </a:cubicBezTo>
                <a:cubicBezTo>
                  <a:pt x="997" y="340"/>
                  <a:pt x="998" y="341"/>
                  <a:pt x="998" y="342"/>
                </a:cubicBezTo>
                <a:cubicBezTo>
                  <a:pt x="999" y="342"/>
                  <a:pt x="999" y="341"/>
                  <a:pt x="1000" y="341"/>
                </a:cubicBezTo>
                <a:cubicBezTo>
                  <a:pt x="999" y="343"/>
                  <a:pt x="999" y="342"/>
                  <a:pt x="998" y="343"/>
                </a:cubicBezTo>
                <a:cubicBezTo>
                  <a:pt x="998" y="344"/>
                  <a:pt x="999" y="345"/>
                  <a:pt x="999" y="345"/>
                </a:cubicBezTo>
                <a:cubicBezTo>
                  <a:pt x="1000" y="345"/>
                  <a:pt x="1002" y="345"/>
                  <a:pt x="1003" y="345"/>
                </a:cubicBezTo>
                <a:cubicBezTo>
                  <a:pt x="1003" y="347"/>
                  <a:pt x="1003" y="347"/>
                  <a:pt x="1003" y="347"/>
                </a:cubicBezTo>
                <a:cubicBezTo>
                  <a:pt x="1003" y="348"/>
                  <a:pt x="1003" y="347"/>
                  <a:pt x="1003" y="348"/>
                </a:cubicBezTo>
                <a:cubicBezTo>
                  <a:pt x="1002" y="348"/>
                  <a:pt x="1002" y="348"/>
                  <a:pt x="1002" y="348"/>
                </a:cubicBezTo>
                <a:cubicBezTo>
                  <a:pt x="1002" y="349"/>
                  <a:pt x="1001" y="348"/>
                  <a:pt x="1002" y="349"/>
                </a:cubicBezTo>
                <a:cubicBezTo>
                  <a:pt x="1002" y="350"/>
                  <a:pt x="1002" y="350"/>
                  <a:pt x="1002" y="350"/>
                </a:cubicBezTo>
                <a:cubicBezTo>
                  <a:pt x="1005" y="350"/>
                  <a:pt x="1005" y="350"/>
                  <a:pt x="1005" y="350"/>
                </a:cubicBezTo>
                <a:cubicBezTo>
                  <a:pt x="1005" y="350"/>
                  <a:pt x="1005" y="350"/>
                  <a:pt x="1005" y="350"/>
                </a:cubicBezTo>
                <a:cubicBezTo>
                  <a:pt x="1003" y="350"/>
                  <a:pt x="1003" y="350"/>
                  <a:pt x="1003" y="350"/>
                </a:cubicBezTo>
                <a:cubicBezTo>
                  <a:pt x="1003" y="353"/>
                  <a:pt x="1003" y="353"/>
                  <a:pt x="1003" y="353"/>
                </a:cubicBezTo>
                <a:cubicBezTo>
                  <a:pt x="1004" y="353"/>
                  <a:pt x="1004" y="353"/>
                  <a:pt x="1004" y="353"/>
                </a:cubicBezTo>
                <a:cubicBezTo>
                  <a:pt x="1005" y="354"/>
                  <a:pt x="1004" y="353"/>
                  <a:pt x="1005" y="354"/>
                </a:cubicBezTo>
                <a:cubicBezTo>
                  <a:pt x="1005" y="353"/>
                  <a:pt x="1006" y="352"/>
                  <a:pt x="1006" y="351"/>
                </a:cubicBezTo>
                <a:cubicBezTo>
                  <a:pt x="1009" y="351"/>
                  <a:pt x="1009" y="351"/>
                  <a:pt x="1009" y="351"/>
                </a:cubicBezTo>
                <a:cubicBezTo>
                  <a:pt x="1009" y="353"/>
                  <a:pt x="1008" y="354"/>
                  <a:pt x="1007" y="356"/>
                </a:cubicBezTo>
                <a:cubicBezTo>
                  <a:pt x="1009" y="357"/>
                  <a:pt x="1009" y="357"/>
                  <a:pt x="1009" y="358"/>
                </a:cubicBezTo>
                <a:cubicBezTo>
                  <a:pt x="1012" y="358"/>
                  <a:pt x="1011" y="357"/>
                  <a:pt x="1013" y="356"/>
                </a:cubicBezTo>
                <a:cubicBezTo>
                  <a:pt x="1013" y="359"/>
                  <a:pt x="1013" y="361"/>
                  <a:pt x="1013" y="363"/>
                </a:cubicBezTo>
                <a:cubicBezTo>
                  <a:pt x="1014" y="363"/>
                  <a:pt x="1014" y="362"/>
                  <a:pt x="1015" y="362"/>
                </a:cubicBezTo>
                <a:cubicBezTo>
                  <a:pt x="1015" y="361"/>
                  <a:pt x="1015" y="361"/>
                  <a:pt x="1015" y="361"/>
                </a:cubicBezTo>
                <a:cubicBezTo>
                  <a:pt x="1016" y="360"/>
                  <a:pt x="1017" y="361"/>
                  <a:pt x="1018" y="360"/>
                </a:cubicBezTo>
                <a:cubicBezTo>
                  <a:pt x="1021" y="360"/>
                  <a:pt x="1021" y="360"/>
                  <a:pt x="1021" y="360"/>
                </a:cubicBezTo>
                <a:cubicBezTo>
                  <a:pt x="1020" y="361"/>
                  <a:pt x="1020" y="363"/>
                  <a:pt x="1019" y="364"/>
                </a:cubicBezTo>
                <a:cubicBezTo>
                  <a:pt x="1021" y="364"/>
                  <a:pt x="1021" y="364"/>
                  <a:pt x="1021" y="364"/>
                </a:cubicBezTo>
                <a:cubicBezTo>
                  <a:pt x="1021" y="365"/>
                  <a:pt x="1021" y="365"/>
                  <a:pt x="1021" y="365"/>
                </a:cubicBezTo>
                <a:cubicBezTo>
                  <a:pt x="1022" y="365"/>
                  <a:pt x="1023" y="364"/>
                  <a:pt x="1023" y="363"/>
                </a:cubicBezTo>
                <a:cubicBezTo>
                  <a:pt x="1024" y="363"/>
                  <a:pt x="1024" y="363"/>
                  <a:pt x="1024" y="363"/>
                </a:cubicBezTo>
                <a:cubicBezTo>
                  <a:pt x="1024" y="365"/>
                  <a:pt x="1023" y="366"/>
                  <a:pt x="1021" y="367"/>
                </a:cubicBezTo>
                <a:cubicBezTo>
                  <a:pt x="1021" y="368"/>
                  <a:pt x="1021" y="368"/>
                  <a:pt x="1021" y="368"/>
                </a:cubicBezTo>
                <a:cubicBezTo>
                  <a:pt x="1022" y="368"/>
                  <a:pt x="1023" y="368"/>
                  <a:pt x="1023" y="367"/>
                </a:cubicBezTo>
                <a:cubicBezTo>
                  <a:pt x="1024" y="368"/>
                  <a:pt x="1024" y="368"/>
                  <a:pt x="1025" y="370"/>
                </a:cubicBezTo>
                <a:cubicBezTo>
                  <a:pt x="1025" y="370"/>
                  <a:pt x="1025" y="370"/>
                  <a:pt x="1025" y="370"/>
                </a:cubicBezTo>
                <a:cubicBezTo>
                  <a:pt x="1025" y="371"/>
                  <a:pt x="1024" y="372"/>
                  <a:pt x="1023" y="373"/>
                </a:cubicBezTo>
                <a:cubicBezTo>
                  <a:pt x="1024" y="373"/>
                  <a:pt x="1023" y="373"/>
                  <a:pt x="1024" y="373"/>
                </a:cubicBezTo>
                <a:cubicBezTo>
                  <a:pt x="1025" y="373"/>
                  <a:pt x="1026" y="373"/>
                  <a:pt x="1027" y="373"/>
                </a:cubicBezTo>
                <a:cubicBezTo>
                  <a:pt x="1027" y="372"/>
                  <a:pt x="1027" y="372"/>
                  <a:pt x="1027" y="372"/>
                </a:cubicBezTo>
                <a:cubicBezTo>
                  <a:pt x="1028" y="372"/>
                  <a:pt x="1028" y="371"/>
                  <a:pt x="1028" y="372"/>
                </a:cubicBezTo>
                <a:cubicBezTo>
                  <a:pt x="1029" y="372"/>
                  <a:pt x="1029" y="372"/>
                  <a:pt x="1029" y="372"/>
                </a:cubicBezTo>
                <a:cubicBezTo>
                  <a:pt x="1029" y="373"/>
                  <a:pt x="1029" y="372"/>
                  <a:pt x="1028" y="373"/>
                </a:cubicBezTo>
                <a:cubicBezTo>
                  <a:pt x="1028" y="373"/>
                  <a:pt x="1028" y="373"/>
                  <a:pt x="1028" y="373"/>
                </a:cubicBezTo>
                <a:cubicBezTo>
                  <a:pt x="1027" y="374"/>
                  <a:pt x="1026" y="374"/>
                  <a:pt x="1025" y="374"/>
                </a:cubicBezTo>
                <a:cubicBezTo>
                  <a:pt x="1025" y="375"/>
                  <a:pt x="1025" y="375"/>
                  <a:pt x="1025" y="375"/>
                </a:cubicBezTo>
                <a:cubicBezTo>
                  <a:pt x="1028" y="375"/>
                  <a:pt x="1028" y="375"/>
                  <a:pt x="1028" y="375"/>
                </a:cubicBezTo>
                <a:cubicBezTo>
                  <a:pt x="1028" y="377"/>
                  <a:pt x="1028" y="379"/>
                  <a:pt x="1028" y="380"/>
                </a:cubicBezTo>
                <a:cubicBezTo>
                  <a:pt x="1029" y="380"/>
                  <a:pt x="1030" y="380"/>
                  <a:pt x="1032" y="379"/>
                </a:cubicBezTo>
                <a:cubicBezTo>
                  <a:pt x="1032" y="381"/>
                  <a:pt x="1032" y="381"/>
                  <a:pt x="1032" y="381"/>
                </a:cubicBezTo>
                <a:cubicBezTo>
                  <a:pt x="1030" y="381"/>
                  <a:pt x="1030" y="381"/>
                  <a:pt x="1030" y="381"/>
                </a:cubicBezTo>
                <a:cubicBezTo>
                  <a:pt x="1030" y="383"/>
                  <a:pt x="1030" y="383"/>
                  <a:pt x="1030" y="383"/>
                </a:cubicBezTo>
                <a:cubicBezTo>
                  <a:pt x="1033" y="383"/>
                  <a:pt x="1033" y="383"/>
                  <a:pt x="1033" y="383"/>
                </a:cubicBezTo>
                <a:cubicBezTo>
                  <a:pt x="1033" y="381"/>
                  <a:pt x="1033" y="381"/>
                  <a:pt x="1033" y="381"/>
                </a:cubicBezTo>
                <a:cubicBezTo>
                  <a:pt x="1034" y="381"/>
                  <a:pt x="1034" y="381"/>
                  <a:pt x="1034" y="381"/>
                </a:cubicBezTo>
                <a:cubicBezTo>
                  <a:pt x="1035" y="381"/>
                  <a:pt x="1035" y="380"/>
                  <a:pt x="1035" y="380"/>
                </a:cubicBezTo>
                <a:cubicBezTo>
                  <a:pt x="1037" y="380"/>
                  <a:pt x="1037" y="381"/>
                  <a:pt x="1037" y="381"/>
                </a:cubicBezTo>
                <a:cubicBezTo>
                  <a:pt x="1038" y="381"/>
                  <a:pt x="1038" y="381"/>
                  <a:pt x="1039" y="381"/>
                </a:cubicBezTo>
                <a:cubicBezTo>
                  <a:pt x="1039" y="380"/>
                  <a:pt x="1039" y="380"/>
                  <a:pt x="1039" y="380"/>
                </a:cubicBezTo>
                <a:cubicBezTo>
                  <a:pt x="1042" y="380"/>
                  <a:pt x="1042" y="380"/>
                  <a:pt x="1042" y="380"/>
                </a:cubicBezTo>
                <a:cubicBezTo>
                  <a:pt x="1042" y="379"/>
                  <a:pt x="1042" y="379"/>
                  <a:pt x="1042" y="379"/>
                </a:cubicBezTo>
                <a:cubicBezTo>
                  <a:pt x="1044" y="378"/>
                  <a:pt x="1042" y="378"/>
                  <a:pt x="1043" y="376"/>
                </a:cubicBezTo>
                <a:cubicBezTo>
                  <a:pt x="1044" y="375"/>
                  <a:pt x="1045" y="375"/>
                  <a:pt x="1046" y="374"/>
                </a:cubicBezTo>
                <a:cubicBezTo>
                  <a:pt x="1046" y="373"/>
                  <a:pt x="1045" y="374"/>
                  <a:pt x="1046" y="373"/>
                </a:cubicBezTo>
                <a:cubicBezTo>
                  <a:pt x="1047" y="374"/>
                  <a:pt x="1046" y="374"/>
                  <a:pt x="1047" y="374"/>
                </a:cubicBezTo>
                <a:cubicBezTo>
                  <a:pt x="1047" y="377"/>
                  <a:pt x="1046" y="377"/>
                  <a:pt x="1046" y="379"/>
                </a:cubicBezTo>
                <a:cubicBezTo>
                  <a:pt x="1046" y="379"/>
                  <a:pt x="1047" y="379"/>
                  <a:pt x="1048" y="379"/>
                </a:cubicBezTo>
                <a:cubicBezTo>
                  <a:pt x="1048" y="380"/>
                  <a:pt x="1048" y="380"/>
                  <a:pt x="1048" y="380"/>
                </a:cubicBezTo>
                <a:cubicBezTo>
                  <a:pt x="1046" y="380"/>
                  <a:pt x="1046" y="380"/>
                  <a:pt x="1046" y="381"/>
                </a:cubicBezTo>
                <a:cubicBezTo>
                  <a:pt x="1044" y="381"/>
                  <a:pt x="1044" y="381"/>
                  <a:pt x="1044" y="381"/>
                </a:cubicBezTo>
                <a:cubicBezTo>
                  <a:pt x="1044" y="382"/>
                  <a:pt x="1044" y="382"/>
                  <a:pt x="1044" y="382"/>
                </a:cubicBezTo>
                <a:cubicBezTo>
                  <a:pt x="1050" y="382"/>
                  <a:pt x="1050" y="382"/>
                  <a:pt x="1050" y="382"/>
                </a:cubicBezTo>
                <a:cubicBezTo>
                  <a:pt x="1050" y="381"/>
                  <a:pt x="1050" y="381"/>
                  <a:pt x="1050" y="381"/>
                </a:cubicBezTo>
                <a:cubicBezTo>
                  <a:pt x="1050" y="381"/>
                  <a:pt x="1050" y="381"/>
                  <a:pt x="1050" y="381"/>
                </a:cubicBezTo>
                <a:cubicBezTo>
                  <a:pt x="1050" y="382"/>
                  <a:pt x="1050" y="384"/>
                  <a:pt x="1050" y="385"/>
                </a:cubicBezTo>
                <a:cubicBezTo>
                  <a:pt x="1051" y="385"/>
                  <a:pt x="1051" y="385"/>
                  <a:pt x="1051" y="385"/>
                </a:cubicBezTo>
                <a:cubicBezTo>
                  <a:pt x="1052" y="385"/>
                  <a:pt x="1051" y="385"/>
                  <a:pt x="1052" y="385"/>
                </a:cubicBezTo>
                <a:cubicBezTo>
                  <a:pt x="1053" y="384"/>
                  <a:pt x="1053" y="385"/>
                  <a:pt x="1053" y="384"/>
                </a:cubicBezTo>
                <a:cubicBezTo>
                  <a:pt x="1053" y="382"/>
                  <a:pt x="1053" y="382"/>
                  <a:pt x="1053" y="382"/>
                </a:cubicBezTo>
                <a:cubicBezTo>
                  <a:pt x="1055" y="382"/>
                  <a:pt x="1055" y="382"/>
                  <a:pt x="1055" y="382"/>
                </a:cubicBezTo>
                <a:cubicBezTo>
                  <a:pt x="1055" y="383"/>
                  <a:pt x="1055" y="383"/>
                  <a:pt x="1055" y="383"/>
                </a:cubicBezTo>
                <a:cubicBezTo>
                  <a:pt x="1055" y="384"/>
                  <a:pt x="1055" y="384"/>
                  <a:pt x="1055" y="384"/>
                </a:cubicBezTo>
                <a:cubicBezTo>
                  <a:pt x="1056" y="384"/>
                  <a:pt x="1057" y="384"/>
                  <a:pt x="1058" y="383"/>
                </a:cubicBezTo>
                <a:cubicBezTo>
                  <a:pt x="1058" y="382"/>
                  <a:pt x="1058" y="382"/>
                  <a:pt x="1058" y="382"/>
                </a:cubicBezTo>
                <a:cubicBezTo>
                  <a:pt x="1059" y="382"/>
                  <a:pt x="1059" y="382"/>
                  <a:pt x="1059" y="382"/>
                </a:cubicBezTo>
                <a:cubicBezTo>
                  <a:pt x="1059" y="385"/>
                  <a:pt x="1059" y="385"/>
                  <a:pt x="1059" y="385"/>
                </a:cubicBezTo>
                <a:cubicBezTo>
                  <a:pt x="1055" y="386"/>
                  <a:pt x="1057" y="388"/>
                  <a:pt x="1055" y="389"/>
                </a:cubicBezTo>
                <a:cubicBezTo>
                  <a:pt x="1055" y="390"/>
                  <a:pt x="1055" y="390"/>
                  <a:pt x="1055" y="390"/>
                </a:cubicBezTo>
                <a:cubicBezTo>
                  <a:pt x="1057" y="389"/>
                  <a:pt x="1058" y="387"/>
                  <a:pt x="1059" y="386"/>
                </a:cubicBezTo>
                <a:cubicBezTo>
                  <a:pt x="1059" y="385"/>
                  <a:pt x="1059" y="385"/>
                  <a:pt x="1059" y="385"/>
                </a:cubicBezTo>
                <a:cubicBezTo>
                  <a:pt x="1060" y="385"/>
                  <a:pt x="1060" y="385"/>
                  <a:pt x="1060" y="385"/>
                </a:cubicBezTo>
                <a:cubicBezTo>
                  <a:pt x="1060" y="387"/>
                  <a:pt x="1060" y="387"/>
                  <a:pt x="1059" y="388"/>
                </a:cubicBezTo>
                <a:cubicBezTo>
                  <a:pt x="1059" y="390"/>
                  <a:pt x="1059" y="390"/>
                  <a:pt x="1060" y="391"/>
                </a:cubicBezTo>
                <a:cubicBezTo>
                  <a:pt x="1060" y="391"/>
                  <a:pt x="1060" y="391"/>
                  <a:pt x="1060" y="391"/>
                </a:cubicBezTo>
                <a:cubicBezTo>
                  <a:pt x="1061" y="391"/>
                  <a:pt x="1061" y="391"/>
                  <a:pt x="1062" y="391"/>
                </a:cubicBezTo>
                <a:cubicBezTo>
                  <a:pt x="1062" y="389"/>
                  <a:pt x="1062" y="388"/>
                  <a:pt x="1063" y="387"/>
                </a:cubicBezTo>
                <a:cubicBezTo>
                  <a:pt x="1063" y="387"/>
                  <a:pt x="1063" y="387"/>
                  <a:pt x="1063" y="387"/>
                </a:cubicBezTo>
                <a:cubicBezTo>
                  <a:pt x="1063" y="386"/>
                  <a:pt x="1063" y="386"/>
                  <a:pt x="1063" y="386"/>
                </a:cubicBezTo>
                <a:cubicBezTo>
                  <a:pt x="1064" y="386"/>
                  <a:pt x="1064" y="386"/>
                  <a:pt x="1064" y="386"/>
                </a:cubicBezTo>
                <a:cubicBezTo>
                  <a:pt x="1064" y="389"/>
                  <a:pt x="1065" y="388"/>
                  <a:pt x="1063" y="389"/>
                </a:cubicBezTo>
                <a:cubicBezTo>
                  <a:pt x="1063" y="391"/>
                  <a:pt x="1063" y="391"/>
                  <a:pt x="1063" y="391"/>
                </a:cubicBezTo>
                <a:cubicBezTo>
                  <a:pt x="1064" y="391"/>
                  <a:pt x="1064" y="391"/>
                  <a:pt x="1064" y="391"/>
                </a:cubicBezTo>
                <a:cubicBezTo>
                  <a:pt x="1064" y="392"/>
                  <a:pt x="1064" y="392"/>
                  <a:pt x="1064" y="392"/>
                </a:cubicBezTo>
                <a:cubicBezTo>
                  <a:pt x="1066" y="392"/>
                  <a:pt x="1066" y="392"/>
                  <a:pt x="1066" y="392"/>
                </a:cubicBezTo>
                <a:cubicBezTo>
                  <a:pt x="1066" y="393"/>
                  <a:pt x="1066" y="393"/>
                  <a:pt x="1067" y="394"/>
                </a:cubicBezTo>
                <a:cubicBezTo>
                  <a:pt x="1067" y="395"/>
                  <a:pt x="1067" y="395"/>
                  <a:pt x="1067" y="395"/>
                </a:cubicBezTo>
                <a:cubicBezTo>
                  <a:pt x="1070" y="394"/>
                  <a:pt x="1069" y="393"/>
                  <a:pt x="1072" y="393"/>
                </a:cubicBezTo>
                <a:cubicBezTo>
                  <a:pt x="1071" y="392"/>
                  <a:pt x="1071" y="392"/>
                  <a:pt x="1071" y="391"/>
                </a:cubicBezTo>
                <a:cubicBezTo>
                  <a:pt x="1071" y="391"/>
                  <a:pt x="1071" y="391"/>
                  <a:pt x="1071" y="391"/>
                </a:cubicBezTo>
                <a:cubicBezTo>
                  <a:pt x="1074" y="391"/>
                  <a:pt x="1074" y="391"/>
                  <a:pt x="1074" y="391"/>
                </a:cubicBezTo>
                <a:cubicBezTo>
                  <a:pt x="1073" y="387"/>
                  <a:pt x="1073" y="390"/>
                  <a:pt x="1071" y="389"/>
                </a:cubicBezTo>
                <a:cubicBezTo>
                  <a:pt x="1071" y="388"/>
                  <a:pt x="1071" y="388"/>
                  <a:pt x="1071" y="388"/>
                </a:cubicBezTo>
                <a:cubicBezTo>
                  <a:pt x="1070" y="387"/>
                  <a:pt x="1071" y="388"/>
                  <a:pt x="1071" y="387"/>
                </a:cubicBezTo>
                <a:cubicBezTo>
                  <a:pt x="1072" y="386"/>
                  <a:pt x="1072" y="386"/>
                  <a:pt x="1073" y="386"/>
                </a:cubicBezTo>
                <a:cubicBezTo>
                  <a:pt x="1072" y="383"/>
                  <a:pt x="1072" y="384"/>
                  <a:pt x="1070" y="383"/>
                </a:cubicBezTo>
                <a:cubicBezTo>
                  <a:pt x="1070" y="383"/>
                  <a:pt x="1070" y="383"/>
                  <a:pt x="1070" y="383"/>
                </a:cubicBezTo>
                <a:cubicBezTo>
                  <a:pt x="1067" y="383"/>
                  <a:pt x="1067" y="383"/>
                  <a:pt x="1067" y="383"/>
                </a:cubicBezTo>
                <a:cubicBezTo>
                  <a:pt x="1067" y="382"/>
                  <a:pt x="1067" y="382"/>
                  <a:pt x="1067" y="382"/>
                </a:cubicBezTo>
                <a:cubicBezTo>
                  <a:pt x="1067" y="381"/>
                  <a:pt x="1067" y="382"/>
                  <a:pt x="1067" y="381"/>
                </a:cubicBezTo>
                <a:cubicBezTo>
                  <a:pt x="1067" y="381"/>
                  <a:pt x="1068" y="381"/>
                  <a:pt x="1069" y="381"/>
                </a:cubicBezTo>
                <a:cubicBezTo>
                  <a:pt x="1069" y="381"/>
                  <a:pt x="1069" y="381"/>
                  <a:pt x="1069" y="381"/>
                </a:cubicBezTo>
                <a:cubicBezTo>
                  <a:pt x="1071" y="381"/>
                  <a:pt x="1071" y="381"/>
                  <a:pt x="1071" y="381"/>
                </a:cubicBezTo>
                <a:cubicBezTo>
                  <a:pt x="1071" y="381"/>
                  <a:pt x="1071" y="381"/>
                  <a:pt x="1071" y="381"/>
                </a:cubicBezTo>
                <a:cubicBezTo>
                  <a:pt x="1072" y="381"/>
                  <a:pt x="1072" y="381"/>
                  <a:pt x="1072" y="381"/>
                </a:cubicBezTo>
                <a:cubicBezTo>
                  <a:pt x="1072" y="380"/>
                  <a:pt x="1071" y="380"/>
                  <a:pt x="1071" y="379"/>
                </a:cubicBezTo>
                <a:cubicBezTo>
                  <a:pt x="1072" y="379"/>
                  <a:pt x="1073" y="379"/>
                  <a:pt x="1073" y="379"/>
                </a:cubicBezTo>
                <a:cubicBezTo>
                  <a:pt x="1073" y="377"/>
                  <a:pt x="1073" y="376"/>
                  <a:pt x="1073" y="375"/>
                </a:cubicBezTo>
                <a:cubicBezTo>
                  <a:pt x="1075" y="374"/>
                  <a:pt x="1074" y="373"/>
                  <a:pt x="1076" y="372"/>
                </a:cubicBezTo>
                <a:cubicBezTo>
                  <a:pt x="1076" y="370"/>
                  <a:pt x="1076" y="370"/>
                  <a:pt x="1076" y="370"/>
                </a:cubicBezTo>
                <a:cubicBezTo>
                  <a:pt x="1075" y="370"/>
                  <a:pt x="1075" y="370"/>
                  <a:pt x="1075" y="370"/>
                </a:cubicBezTo>
                <a:cubicBezTo>
                  <a:pt x="1075" y="368"/>
                  <a:pt x="1075" y="368"/>
                  <a:pt x="1075" y="368"/>
                </a:cubicBezTo>
                <a:cubicBezTo>
                  <a:pt x="1076" y="368"/>
                  <a:pt x="1076" y="368"/>
                  <a:pt x="1076" y="368"/>
                </a:cubicBezTo>
                <a:cubicBezTo>
                  <a:pt x="1077" y="367"/>
                  <a:pt x="1078" y="365"/>
                  <a:pt x="1078" y="364"/>
                </a:cubicBezTo>
                <a:cubicBezTo>
                  <a:pt x="1079" y="364"/>
                  <a:pt x="1079" y="364"/>
                  <a:pt x="1079" y="364"/>
                </a:cubicBezTo>
                <a:cubicBezTo>
                  <a:pt x="1079" y="363"/>
                  <a:pt x="1079" y="363"/>
                  <a:pt x="1079" y="363"/>
                </a:cubicBezTo>
                <a:cubicBezTo>
                  <a:pt x="1078" y="363"/>
                  <a:pt x="1078" y="363"/>
                  <a:pt x="1078" y="363"/>
                </a:cubicBezTo>
                <a:cubicBezTo>
                  <a:pt x="1078" y="363"/>
                  <a:pt x="1078" y="362"/>
                  <a:pt x="1078" y="362"/>
                </a:cubicBezTo>
                <a:cubicBezTo>
                  <a:pt x="1077" y="362"/>
                  <a:pt x="1077" y="362"/>
                  <a:pt x="1077" y="362"/>
                </a:cubicBezTo>
                <a:cubicBezTo>
                  <a:pt x="1077" y="362"/>
                  <a:pt x="1078" y="358"/>
                  <a:pt x="1078" y="357"/>
                </a:cubicBezTo>
                <a:cubicBezTo>
                  <a:pt x="1079" y="357"/>
                  <a:pt x="1080" y="357"/>
                  <a:pt x="1081" y="358"/>
                </a:cubicBezTo>
                <a:cubicBezTo>
                  <a:pt x="1081" y="356"/>
                  <a:pt x="1082" y="355"/>
                  <a:pt x="1082" y="353"/>
                </a:cubicBezTo>
                <a:cubicBezTo>
                  <a:pt x="1080" y="353"/>
                  <a:pt x="1080" y="353"/>
                  <a:pt x="1080" y="353"/>
                </a:cubicBezTo>
                <a:cubicBezTo>
                  <a:pt x="1080" y="351"/>
                  <a:pt x="1081" y="351"/>
                  <a:pt x="1081" y="349"/>
                </a:cubicBezTo>
                <a:cubicBezTo>
                  <a:pt x="1083" y="349"/>
                  <a:pt x="1083" y="349"/>
                  <a:pt x="1083" y="349"/>
                </a:cubicBezTo>
                <a:cubicBezTo>
                  <a:pt x="1083" y="350"/>
                  <a:pt x="1083" y="350"/>
                  <a:pt x="1083" y="350"/>
                </a:cubicBezTo>
                <a:cubicBezTo>
                  <a:pt x="1084" y="351"/>
                  <a:pt x="1084" y="350"/>
                  <a:pt x="1084" y="351"/>
                </a:cubicBezTo>
                <a:cubicBezTo>
                  <a:pt x="1086" y="351"/>
                  <a:pt x="1086" y="351"/>
                  <a:pt x="1086" y="351"/>
                </a:cubicBezTo>
                <a:cubicBezTo>
                  <a:pt x="1086" y="350"/>
                  <a:pt x="1085" y="349"/>
                  <a:pt x="1086" y="348"/>
                </a:cubicBezTo>
                <a:cubicBezTo>
                  <a:pt x="1086" y="348"/>
                  <a:pt x="1087" y="347"/>
                  <a:pt x="1087" y="347"/>
                </a:cubicBezTo>
                <a:cubicBezTo>
                  <a:pt x="1087" y="346"/>
                  <a:pt x="1086" y="346"/>
                  <a:pt x="1086" y="346"/>
                </a:cubicBezTo>
                <a:cubicBezTo>
                  <a:pt x="1086" y="344"/>
                  <a:pt x="1088" y="343"/>
                  <a:pt x="1084" y="342"/>
                </a:cubicBezTo>
                <a:cubicBezTo>
                  <a:pt x="1084" y="341"/>
                  <a:pt x="1084" y="341"/>
                  <a:pt x="1084" y="341"/>
                </a:cubicBezTo>
                <a:cubicBezTo>
                  <a:pt x="1088" y="342"/>
                  <a:pt x="1087" y="343"/>
                  <a:pt x="1091" y="343"/>
                </a:cubicBezTo>
                <a:cubicBezTo>
                  <a:pt x="1091" y="341"/>
                  <a:pt x="1091" y="339"/>
                  <a:pt x="1090" y="337"/>
                </a:cubicBezTo>
                <a:cubicBezTo>
                  <a:pt x="1091" y="337"/>
                  <a:pt x="1091" y="337"/>
                  <a:pt x="1091" y="337"/>
                </a:cubicBezTo>
                <a:cubicBezTo>
                  <a:pt x="1092" y="335"/>
                  <a:pt x="1092" y="335"/>
                  <a:pt x="1093" y="333"/>
                </a:cubicBezTo>
                <a:cubicBezTo>
                  <a:pt x="1090" y="333"/>
                  <a:pt x="1088" y="332"/>
                  <a:pt x="1086" y="331"/>
                </a:cubicBezTo>
                <a:cubicBezTo>
                  <a:pt x="1086" y="330"/>
                  <a:pt x="1086" y="330"/>
                  <a:pt x="1086" y="330"/>
                </a:cubicBezTo>
                <a:cubicBezTo>
                  <a:pt x="1088" y="330"/>
                  <a:pt x="1088" y="330"/>
                  <a:pt x="1088" y="330"/>
                </a:cubicBezTo>
                <a:cubicBezTo>
                  <a:pt x="1088" y="331"/>
                  <a:pt x="1088" y="331"/>
                  <a:pt x="1088" y="331"/>
                </a:cubicBezTo>
                <a:cubicBezTo>
                  <a:pt x="1091" y="331"/>
                  <a:pt x="1093" y="331"/>
                  <a:pt x="1094" y="330"/>
                </a:cubicBezTo>
                <a:cubicBezTo>
                  <a:pt x="1094" y="329"/>
                  <a:pt x="1096" y="327"/>
                  <a:pt x="1095" y="325"/>
                </a:cubicBezTo>
                <a:cubicBezTo>
                  <a:pt x="1094" y="325"/>
                  <a:pt x="1094" y="325"/>
                  <a:pt x="1094" y="325"/>
                </a:cubicBezTo>
                <a:cubicBezTo>
                  <a:pt x="1094" y="325"/>
                  <a:pt x="1094" y="324"/>
                  <a:pt x="1094" y="323"/>
                </a:cubicBezTo>
                <a:cubicBezTo>
                  <a:pt x="1093" y="323"/>
                  <a:pt x="1093" y="322"/>
                  <a:pt x="1092" y="322"/>
                </a:cubicBezTo>
                <a:cubicBezTo>
                  <a:pt x="1091" y="321"/>
                  <a:pt x="1091" y="319"/>
                  <a:pt x="1090" y="318"/>
                </a:cubicBezTo>
                <a:cubicBezTo>
                  <a:pt x="1093" y="317"/>
                  <a:pt x="1092" y="317"/>
                  <a:pt x="1094" y="318"/>
                </a:cubicBezTo>
                <a:cubicBezTo>
                  <a:pt x="1097" y="318"/>
                  <a:pt x="1096" y="316"/>
                  <a:pt x="1098" y="315"/>
                </a:cubicBezTo>
                <a:cubicBezTo>
                  <a:pt x="1098" y="314"/>
                  <a:pt x="1098" y="312"/>
                  <a:pt x="1098" y="311"/>
                </a:cubicBezTo>
                <a:cubicBezTo>
                  <a:pt x="1100" y="311"/>
                  <a:pt x="1102" y="311"/>
                  <a:pt x="1105" y="312"/>
                </a:cubicBezTo>
                <a:cubicBezTo>
                  <a:pt x="1105" y="310"/>
                  <a:pt x="1105" y="310"/>
                  <a:pt x="1105" y="310"/>
                </a:cubicBezTo>
                <a:cubicBezTo>
                  <a:pt x="1107" y="311"/>
                  <a:pt x="1110" y="311"/>
                  <a:pt x="1112" y="311"/>
                </a:cubicBezTo>
                <a:cubicBezTo>
                  <a:pt x="1112" y="310"/>
                  <a:pt x="1112" y="310"/>
                  <a:pt x="1112" y="310"/>
                </a:cubicBezTo>
                <a:cubicBezTo>
                  <a:pt x="1113" y="310"/>
                  <a:pt x="1113" y="310"/>
                  <a:pt x="1113" y="310"/>
                </a:cubicBezTo>
                <a:cubicBezTo>
                  <a:pt x="1114" y="309"/>
                  <a:pt x="1115" y="309"/>
                  <a:pt x="1115" y="308"/>
                </a:cubicBezTo>
                <a:cubicBezTo>
                  <a:pt x="1116" y="308"/>
                  <a:pt x="1117" y="307"/>
                  <a:pt x="1119" y="307"/>
                </a:cubicBezTo>
                <a:cubicBezTo>
                  <a:pt x="1119" y="310"/>
                  <a:pt x="1120" y="311"/>
                  <a:pt x="1121" y="312"/>
                </a:cubicBezTo>
                <a:cubicBezTo>
                  <a:pt x="1121" y="313"/>
                  <a:pt x="1121" y="313"/>
                  <a:pt x="1121" y="313"/>
                </a:cubicBezTo>
                <a:cubicBezTo>
                  <a:pt x="1122" y="313"/>
                  <a:pt x="1122" y="313"/>
                  <a:pt x="1122" y="313"/>
                </a:cubicBezTo>
                <a:cubicBezTo>
                  <a:pt x="1123" y="312"/>
                  <a:pt x="1124" y="311"/>
                  <a:pt x="1124" y="310"/>
                </a:cubicBezTo>
                <a:cubicBezTo>
                  <a:pt x="1125" y="310"/>
                  <a:pt x="1125" y="310"/>
                  <a:pt x="1125" y="310"/>
                </a:cubicBezTo>
                <a:cubicBezTo>
                  <a:pt x="1126" y="308"/>
                  <a:pt x="1126" y="307"/>
                  <a:pt x="1126" y="306"/>
                </a:cubicBezTo>
                <a:cubicBezTo>
                  <a:pt x="1130" y="306"/>
                  <a:pt x="1130" y="306"/>
                  <a:pt x="1130" y="306"/>
                </a:cubicBezTo>
                <a:cubicBezTo>
                  <a:pt x="1131" y="307"/>
                  <a:pt x="1131" y="308"/>
                  <a:pt x="1131" y="309"/>
                </a:cubicBezTo>
                <a:cubicBezTo>
                  <a:pt x="1132" y="309"/>
                  <a:pt x="1132" y="309"/>
                  <a:pt x="1132" y="309"/>
                </a:cubicBezTo>
                <a:cubicBezTo>
                  <a:pt x="1133" y="306"/>
                  <a:pt x="1133" y="306"/>
                  <a:pt x="1133" y="306"/>
                </a:cubicBezTo>
                <a:cubicBezTo>
                  <a:pt x="1133" y="306"/>
                  <a:pt x="1135" y="306"/>
                  <a:pt x="1134" y="304"/>
                </a:cubicBezTo>
                <a:cubicBezTo>
                  <a:pt x="1134" y="304"/>
                  <a:pt x="1134" y="304"/>
                  <a:pt x="1134" y="304"/>
                </a:cubicBezTo>
                <a:cubicBezTo>
                  <a:pt x="1134" y="303"/>
                  <a:pt x="1134" y="303"/>
                  <a:pt x="1134" y="303"/>
                </a:cubicBezTo>
                <a:cubicBezTo>
                  <a:pt x="1136" y="303"/>
                  <a:pt x="1136" y="303"/>
                  <a:pt x="1136" y="303"/>
                </a:cubicBezTo>
                <a:cubicBezTo>
                  <a:pt x="1136" y="302"/>
                  <a:pt x="1136" y="302"/>
                  <a:pt x="1136" y="302"/>
                </a:cubicBezTo>
                <a:cubicBezTo>
                  <a:pt x="1136" y="302"/>
                  <a:pt x="1137" y="302"/>
                  <a:pt x="1138" y="302"/>
                </a:cubicBezTo>
                <a:cubicBezTo>
                  <a:pt x="1138" y="300"/>
                  <a:pt x="1138" y="299"/>
                  <a:pt x="1138" y="298"/>
                </a:cubicBezTo>
                <a:cubicBezTo>
                  <a:pt x="1139" y="298"/>
                  <a:pt x="1139" y="298"/>
                  <a:pt x="1139" y="298"/>
                </a:cubicBezTo>
                <a:cubicBezTo>
                  <a:pt x="1140" y="294"/>
                  <a:pt x="1140" y="297"/>
                  <a:pt x="1142" y="296"/>
                </a:cubicBezTo>
                <a:cubicBezTo>
                  <a:pt x="1143" y="295"/>
                  <a:pt x="1143" y="295"/>
                  <a:pt x="1144" y="294"/>
                </a:cubicBezTo>
                <a:cubicBezTo>
                  <a:pt x="1144" y="294"/>
                  <a:pt x="1145" y="293"/>
                  <a:pt x="1146" y="293"/>
                </a:cubicBezTo>
                <a:cubicBezTo>
                  <a:pt x="1146" y="293"/>
                  <a:pt x="1146" y="293"/>
                  <a:pt x="1146" y="293"/>
                </a:cubicBezTo>
                <a:cubicBezTo>
                  <a:pt x="1147" y="292"/>
                  <a:pt x="1149" y="291"/>
                  <a:pt x="1151" y="291"/>
                </a:cubicBezTo>
                <a:cubicBezTo>
                  <a:pt x="1153" y="289"/>
                  <a:pt x="1154" y="288"/>
                  <a:pt x="1155" y="286"/>
                </a:cubicBezTo>
                <a:cubicBezTo>
                  <a:pt x="1155" y="285"/>
                  <a:pt x="1155" y="285"/>
                  <a:pt x="1155" y="285"/>
                </a:cubicBezTo>
                <a:cubicBezTo>
                  <a:pt x="1155" y="284"/>
                  <a:pt x="1156" y="284"/>
                  <a:pt x="1157" y="284"/>
                </a:cubicBezTo>
                <a:cubicBezTo>
                  <a:pt x="1157" y="283"/>
                  <a:pt x="1158" y="283"/>
                  <a:pt x="1158" y="282"/>
                </a:cubicBezTo>
                <a:cubicBezTo>
                  <a:pt x="1159" y="282"/>
                  <a:pt x="1160" y="283"/>
                  <a:pt x="1160" y="283"/>
                </a:cubicBezTo>
                <a:cubicBezTo>
                  <a:pt x="1161" y="283"/>
                  <a:pt x="1161" y="282"/>
                  <a:pt x="1162" y="282"/>
                </a:cubicBezTo>
                <a:cubicBezTo>
                  <a:pt x="1163" y="279"/>
                  <a:pt x="1163" y="278"/>
                  <a:pt x="1163" y="275"/>
                </a:cubicBezTo>
                <a:cubicBezTo>
                  <a:pt x="1161" y="275"/>
                  <a:pt x="1161" y="275"/>
                  <a:pt x="1161" y="275"/>
                </a:cubicBezTo>
                <a:cubicBezTo>
                  <a:pt x="1160" y="273"/>
                  <a:pt x="1160" y="271"/>
                  <a:pt x="1159" y="270"/>
                </a:cubicBezTo>
                <a:cubicBezTo>
                  <a:pt x="1159" y="266"/>
                  <a:pt x="1159" y="266"/>
                  <a:pt x="1159" y="266"/>
                </a:cubicBezTo>
                <a:cubicBezTo>
                  <a:pt x="1159" y="266"/>
                  <a:pt x="1159" y="266"/>
                  <a:pt x="1159" y="266"/>
                </a:cubicBezTo>
                <a:cubicBezTo>
                  <a:pt x="1159" y="269"/>
                  <a:pt x="1159" y="269"/>
                  <a:pt x="1159" y="269"/>
                </a:cubicBezTo>
                <a:cubicBezTo>
                  <a:pt x="1160" y="269"/>
                  <a:pt x="1160" y="269"/>
                  <a:pt x="1161" y="270"/>
                </a:cubicBezTo>
                <a:cubicBezTo>
                  <a:pt x="1161" y="270"/>
                  <a:pt x="1162" y="271"/>
                  <a:pt x="1163" y="272"/>
                </a:cubicBezTo>
                <a:cubicBezTo>
                  <a:pt x="1164" y="273"/>
                  <a:pt x="1166" y="273"/>
                  <a:pt x="1168" y="274"/>
                </a:cubicBezTo>
                <a:cubicBezTo>
                  <a:pt x="1168" y="275"/>
                  <a:pt x="1168" y="275"/>
                  <a:pt x="1168" y="275"/>
                </a:cubicBezTo>
                <a:cubicBezTo>
                  <a:pt x="1172" y="275"/>
                  <a:pt x="1172" y="275"/>
                  <a:pt x="1172" y="275"/>
                </a:cubicBezTo>
                <a:cubicBezTo>
                  <a:pt x="1172" y="274"/>
                  <a:pt x="1172" y="274"/>
                  <a:pt x="1172" y="274"/>
                </a:cubicBezTo>
                <a:cubicBezTo>
                  <a:pt x="1173" y="274"/>
                  <a:pt x="1174" y="275"/>
                  <a:pt x="1174" y="275"/>
                </a:cubicBezTo>
                <a:cubicBezTo>
                  <a:pt x="1174" y="274"/>
                  <a:pt x="1174" y="274"/>
                  <a:pt x="1174" y="274"/>
                </a:cubicBezTo>
                <a:cubicBezTo>
                  <a:pt x="1176" y="273"/>
                  <a:pt x="1177" y="273"/>
                  <a:pt x="1178" y="273"/>
                </a:cubicBezTo>
                <a:cubicBezTo>
                  <a:pt x="1179" y="271"/>
                  <a:pt x="1179" y="272"/>
                  <a:pt x="1178" y="270"/>
                </a:cubicBezTo>
                <a:cubicBezTo>
                  <a:pt x="1180" y="270"/>
                  <a:pt x="1180" y="270"/>
                  <a:pt x="1180" y="270"/>
                </a:cubicBezTo>
                <a:cubicBezTo>
                  <a:pt x="1180" y="270"/>
                  <a:pt x="1180" y="270"/>
                  <a:pt x="1180" y="270"/>
                </a:cubicBezTo>
                <a:cubicBezTo>
                  <a:pt x="1181" y="270"/>
                  <a:pt x="1181" y="270"/>
                  <a:pt x="1181" y="270"/>
                </a:cubicBezTo>
                <a:cubicBezTo>
                  <a:pt x="1181" y="272"/>
                  <a:pt x="1181" y="272"/>
                  <a:pt x="1181" y="272"/>
                </a:cubicBezTo>
                <a:cubicBezTo>
                  <a:pt x="1184" y="272"/>
                  <a:pt x="1184" y="271"/>
                  <a:pt x="1186" y="271"/>
                </a:cubicBezTo>
                <a:cubicBezTo>
                  <a:pt x="1186" y="269"/>
                  <a:pt x="1186" y="269"/>
                  <a:pt x="1186" y="269"/>
                </a:cubicBezTo>
                <a:cubicBezTo>
                  <a:pt x="1187" y="269"/>
                  <a:pt x="1187" y="269"/>
                  <a:pt x="1187" y="269"/>
                </a:cubicBezTo>
                <a:cubicBezTo>
                  <a:pt x="1187" y="268"/>
                  <a:pt x="1187" y="268"/>
                  <a:pt x="1187" y="268"/>
                </a:cubicBezTo>
                <a:cubicBezTo>
                  <a:pt x="1189" y="268"/>
                  <a:pt x="1189" y="268"/>
                  <a:pt x="1189" y="268"/>
                </a:cubicBezTo>
                <a:cubicBezTo>
                  <a:pt x="1189" y="269"/>
                  <a:pt x="1189" y="269"/>
                  <a:pt x="1189" y="269"/>
                </a:cubicBezTo>
                <a:cubicBezTo>
                  <a:pt x="1190" y="270"/>
                  <a:pt x="1190" y="270"/>
                  <a:pt x="1193" y="270"/>
                </a:cubicBezTo>
                <a:cubicBezTo>
                  <a:pt x="1193" y="269"/>
                  <a:pt x="1193" y="269"/>
                  <a:pt x="1193" y="269"/>
                </a:cubicBezTo>
                <a:cubicBezTo>
                  <a:pt x="1195" y="269"/>
                  <a:pt x="1195" y="269"/>
                  <a:pt x="1195" y="269"/>
                </a:cubicBezTo>
                <a:cubicBezTo>
                  <a:pt x="1195" y="270"/>
                  <a:pt x="1195" y="270"/>
                  <a:pt x="1195" y="270"/>
                </a:cubicBezTo>
                <a:cubicBezTo>
                  <a:pt x="1197" y="269"/>
                  <a:pt x="1197" y="270"/>
                  <a:pt x="1197" y="268"/>
                </a:cubicBezTo>
                <a:cubicBezTo>
                  <a:pt x="1200" y="268"/>
                  <a:pt x="1199" y="268"/>
                  <a:pt x="1201" y="268"/>
                </a:cubicBezTo>
                <a:cubicBezTo>
                  <a:pt x="1201" y="266"/>
                  <a:pt x="1201" y="266"/>
                  <a:pt x="1201" y="266"/>
                </a:cubicBezTo>
                <a:cubicBezTo>
                  <a:pt x="1205" y="266"/>
                  <a:pt x="1211" y="265"/>
                  <a:pt x="1213" y="262"/>
                </a:cubicBezTo>
                <a:cubicBezTo>
                  <a:pt x="1214" y="262"/>
                  <a:pt x="1214" y="262"/>
                  <a:pt x="1214" y="262"/>
                </a:cubicBezTo>
                <a:cubicBezTo>
                  <a:pt x="1214" y="261"/>
                  <a:pt x="1213" y="260"/>
                  <a:pt x="1213" y="258"/>
                </a:cubicBezTo>
                <a:cubicBezTo>
                  <a:pt x="1214" y="259"/>
                  <a:pt x="1215" y="259"/>
                  <a:pt x="1216" y="260"/>
                </a:cubicBezTo>
                <a:cubicBezTo>
                  <a:pt x="1219" y="260"/>
                  <a:pt x="1219" y="260"/>
                  <a:pt x="1220" y="258"/>
                </a:cubicBezTo>
                <a:cubicBezTo>
                  <a:pt x="1220" y="258"/>
                  <a:pt x="1220" y="258"/>
                  <a:pt x="1220" y="258"/>
                </a:cubicBezTo>
                <a:cubicBezTo>
                  <a:pt x="1220" y="258"/>
                  <a:pt x="1220" y="258"/>
                  <a:pt x="1220" y="257"/>
                </a:cubicBezTo>
                <a:cubicBezTo>
                  <a:pt x="1220" y="257"/>
                  <a:pt x="1220" y="257"/>
                  <a:pt x="1220" y="257"/>
                </a:cubicBezTo>
                <a:cubicBezTo>
                  <a:pt x="1221" y="256"/>
                  <a:pt x="1222" y="254"/>
                  <a:pt x="1224" y="254"/>
                </a:cubicBezTo>
                <a:cubicBezTo>
                  <a:pt x="1224" y="255"/>
                  <a:pt x="1224" y="255"/>
                  <a:pt x="1224" y="255"/>
                </a:cubicBezTo>
                <a:cubicBezTo>
                  <a:pt x="1225" y="255"/>
                  <a:pt x="1225" y="255"/>
                  <a:pt x="1225" y="255"/>
                </a:cubicBezTo>
                <a:cubicBezTo>
                  <a:pt x="1225" y="255"/>
                  <a:pt x="1226" y="256"/>
                  <a:pt x="1226" y="256"/>
                </a:cubicBezTo>
                <a:cubicBezTo>
                  <a:pt x="1227" y="256"/>
                  <a:pt x="1227" y="255"/>
                  <a:pt x="1228" y="254"/>
                </a:cubicBezTo>
                <a:cubicBezTo>
                  <a:pt x="1230" y="253"/>
                  <a:pt x="1229" y="256"/>
                  <a:pt x="1230" y="252"/>
                </a:cubicBezTo>
                <a:cubicBezTo>
                  <a:pt x="1233" y="253"/>
                  <a:pt x="1235" y="253"/>
                  <a:pt x="1237" y="252"/>
                </a:cubicBezTo>
                <a:close/>
                <a:moveTo>
                  <a:pt x="1249" y="155"/>
                </a:moveTo>
                <a:cubicBezTo>
                  <a:pt x="1251" y="155"/>
                  <a:pt x="1251" y="155"/>
                  <a:pt x="1251" y="155"/>
                </a:cubicBezTo>
                <a:cubicBezTo>
                  <a:pt x="1251" y="157"/>
                  <a:pt x="1251" y="159"/>
                  <a:pt x="1251" y="160"/>
                </a:cubicBezTo>
                <a:cubicBezTo>
                  <a:pt x="1249" y="160"/>
                  <a:pt x="1249" y="160"/>
                  <a:pt x="1249" y="160"/>
                </a:cubicBezTo>
                <a:cubicBezTo>
                  <a:pt x="1249" y="160"/>
                  <a:pt x="1249" y="160"/>
                  <a:pt x="1249" y="160"/>
                </a:cubicBezTo>
                <a:cubicBezTo>
                  <a:pt x="1249" y="160"/>
                  <a:pt x="1249" y="160"/>
                  <a:pt x="1249" y="160"/>
                </a:cubicBezTo>
                <a:lnTo>
                  <a:pt x="1249" y="155"/>
                </a:lnTo>
                <a:close/>
                <a:moveTo>
                  <a:pt x="1225" y="56"/>
                </a:moveTo>
                <a:cubicBezTo>
                  <a:pt x="1224" y="55"/>
                  <a:pt x="1225" y="56"/>
                  <a:pt x="1224" y="55"/>
                </a:cubicBezTo>
                <a:cubicBezTo>
                  <a:pt x="1225" y="56"/>
                  <a:pt x="1224" y="55"/>
                  <a:pt x="1225" y="56"/>
                </a:cubicBezTo>
                <a:close/>
                <a:moveTo>
                  <a:pt x="1219" y="57"/>
                </a:moveTo>
                <a:cubicBezTo>
                  <a:pt x="1220" y="57"/>
                  <a:pt x="1220" y="57"/>
                  <a:pt x="1220" y="57"/>
                </a:cubicBezTo>
                <a:cubicBezTo>
                  <a:pt x="1220" y="57"/>
                  <a:pt x="1220" y="57"/>
                  <a:pt x="1220" y="57"/>
                </a:cubicBezTo>
                <a:cubicBezTo>
                  <a:pt x="1220" y="57"/>
                  <a:pt x="1219" y="58"/>
                  <a:pt x="1219" y="58"/>
                </a:cubicBezTo>
                <a:cubicBezTo>
                  <a:pt x="1219" y="57"/>
                  <a:pt x="1219" y="57"/>
                  <a:pt x="1219" y="57"/>
                </a:cubicBezTo>
                <a:close/>
                <a:moveTo>
                  <a:pt x="1203" y="63"/>
                </a:moveTo>
                <a:cubicBezTo>
                  <a:pt x="1203" y="62"/>
                  <a:pt x="1203" y="62"/>
                  <a:pt x="1203" y="62"/>
                </a:cubicBezTo>
                <a:cubicBezTo>
                  <a:pt x="1204" y="62"/>
                  <a:pt x="1205" y="62"/>
                  <a:pt x="1207" y="62"/>
                </a:cubicBezTo>
                <a:cubicBezTo>
                  <a:pt x="1207" y="61"/>
                  <a:pt x="1207" y="61"/>
                  <a:pt x="1207" y="61"/>
                </a:cubicBezTo>
                <a:cubicBezTo>
                  <a:pt x="1208" y="61"/>
                  <a:pt x="1208" y="61"/>
                  <a:pt x="1208" y="61"/>
                </a:cubicBezTo>
                <a:cubicBezTo>
                  <a:pt x="1208" y="60"/>
                  <a:pt x="1208" y="60"/>
                  <a:pt x="1208" y="60"/>
                </a:cubicBezTo>
                <a:cubicBezTo>
                  <a:pt x="1210" y="60"/>
                  <a:pt x="1210" y="60"/>
                  <a:pt x="1210" y="60"/>
                </a:cubicBezTo>
                <a:cubicBezTo>
                  <a:pt x="1212" y="60"/>
                  <a:pt x="1213" y="58"/>
                  <a:pt x="1217" y="59"/>
                </a:cubicBezTo>
                <a:cubicBezTo>
                  <a:pt x="1217" y="59"/>
                  <a:pt x="1217" y="59"/>
                  <a:pt x="1217" y="59"/>
                </a:cubicBezTo>
                <a:cubicBezTo>
                  <a:pt x="1215" y="59"/>
                  <a:pt x="1214" y="60"/>
                  <a:pt x="1213" y="60"/>
                </a:cubicBezTo>
                <a:cubicBezTo>
                  <a:pt x="1213" y="60"/>
                  <a:pt x="1213" y="60"/>
                  <a:pt x="1213" y="60"/>
                </a:cubicBezTo>
                <a:cubicBezTo>
                  <a:pt x="1211" y="60"/>
                  <a:pt x="1211" y="60"/>
                  <a:pt x="1211" y="60"/>
                </a:cubicBezTo>
                <a:cubicBezTo>
                  <a:pt x="1211" y="61"/>
                  <a:pt x="1211" y="61"/>
                  <a:pt x="1211" y="61"/>
                </a:cubicBezTo>
                <a:cubicBezTo>
                  <a:pt x="1209" y="61"/>
                  <a:pt x="1209" y="61"/>
                  <a:pt x="1209" y="61"/>
                </a:cubicBezTo>
                <a:cubicBezTo>
                  <a:pt x="1209" y="62"/>
                  <a:pt x="1209" y="62"/>
                  <a:pt x="1209" y="62"/>
                </a:cubicBezTo>
                <a:cubicBezTo>
                  <a:pt x="1207" y="62"/>
                  <a:pt x="1207" y="62"/>
                  <a:pt x="1207" y="62"/>
                </a:cubicBezTo>
                <a:cubicBezTo>
                  <a:pt x="1207" y="62"/>
                  <a:pt x="1207" y="62"/>
                  <a:pt x="1207" y="62"/>
                </a:cubicBezTo>
                <a:cubicBezTo>
                  <a:pt x="1204" y="64"/>
                  <a:pt x="1203" y="64"/>
                  <a:pt x="1202" y="66"/>
                </a:cubicBezTo>
                <a:cubicBezTo>
                  <a:pt x="1201" y="66"/>
                  <a:pt x="1201" y="66"/>
                  <a:pt x="1201" y="66"/>
                </a:cubicBezTo>
                <a:cubicBezTo>
                  <a:pt x="1201" y="64"/>
                  <a:pt x="1201" y="64"/>
                  <a:pt x="1203" y="63"/>
                </a:cubicBezTo>
                <a:close/>
                <a:moveTo>
                  <a:pt x="1171" y="33"/>
                </a:moveTo>
                <a:cubicBezTo>
                  <a:pt x="1172" y="33"/>
                  <a:pt x="1172" y="33"/>
                  <a:pt x="1172" y="34"/>
                </a:cubicBezTo>
                <a:cubicBezTo>
                  <a:pt x="1171" y="33"/>
                  <a:pt x="1172" y="34"/>
                  <a:pt x="1171" y="33"/>
                </a:cubicBezTo>
                <a:close/>
                <a:moveTo>
                  <a:pt x="1167" y="17"/>
                </a:moveTo>
                <a:cubicBezTo>
                  <a:pt x="1170" y="16"/>
                  <a:pt x="1177" y="15"/>
                  <a:pt x="1179" y="14"/>
                </a:cubicBezTo>
                <a:cubicBezTo>
                  <a:pt x="1188" y="14"/>
                  <a:pt x="1197" y="14"/>
                  <a:pt x="1205" y="14"/>
                </a:cubicBezTo>
                <a:cubicBezTo>
                  <a:pt x="1205" y="15"/>
                  <a:pt x="1205" y="15"/>
                  <a:pt x="1205" y="15"/>
                </a:cubicBezTo>
                <a:cubicBezTo>
                  <a:pt x="1197" y="17"/>
                  <a:pt x="1188" y="16"/>
                  <a:pt x="1180" y="16"/>
                </a:cubicBezTo>
                <a:cubicBezTo>
                  <a:pt x="1179" y="17"/>
                  <a:pt x="1178" y="17"/>
                  <a:pt x="1176" y="17"/>
                </a:cubicBezTo>
                <a:cubicBezTo>
                  <a:pt x="1176" y="18"/>
                  <a:pt x="1176" y="18"/>
                  <a:pt x="1176" y="18"/>
                </a:cubicBezTo>
                <a:cubicBezTo>
                  <a:pt x="1174" y="18"/>
                  <a:pt x="1172" y="18"/>
                  <a:pt x="1171" y="18"/>
                </a:cubicBezTo>
                <a:cubicBezTo>
                  <a:pt x="1170" y="18"/>
                  <a:pt x="1170" y="18"/>
                  <a:pt x="1170" y="18"/>
                </a:cubicBezTo>
                <a:cubicBezTo>
                  <a:pt x="1170" y="18"/>
                  <a:pt x="1170" y="18"/>
                  <a:pt x="1170" y="18"/>
                </a:cubicBezTo>
                <a:cubicBezTo>
                  <a:pt x="1167" y="18"/>
                  <a:pt x="1167" y="18"/>
                  <a:pt x="1167" y="18"/>
                </a:cubicBezTo>
                <a:lnTo>
                  <a:pt x="1167" y="17"/>
                </a:lnTo>
                <a:close/>
                <a:moveTo>
                  <a:pt x="992" y="298"/>
                </a:moveTo>
                <a:cubicBezTo>
                  <a:pt x="991" y="298"/>
                  <a:pt x="991" y="297"/>
                  <a:pt x="990" y="297"/>
                </a:cubicBezTo>
                <a:cubicBezTo>
                  <a:pt x="990" y="296"/>
                  <a:pt x="990" y="296"/>
                  <a:pt x="990" y="296"/>
                </a:cubicBezTo>
                <a:cubicBezTo>
                  <a:pt x="991" y="296"/>
                  <a:pt x="991" y="297"/>
                  <a:pt x="992" y="297"/>
                </a:cubicBezTo>
                <a:lnTo>
                  <a:pt x="992" y="298"/>
                </a:lnTo>
                <a:close/>
                <a:moveTo>
                  <a:pt x="1013" y="280"/>
                </a:moveTo>
                <a:cubicBezTo>
                  <a:pt x="1013" y="281"/>
                  <a:pt x="1013" y="281"/>
                  <a:pt x="1013" y="281"/>
                </a:cubicBezTo>
                <a:cubicBezTo>
                  <a:pt x="1012" y="281"/>
                  <a:pt x="1012" y="281"/>
                  <a:pt x="1012" y="281"/>
                </a:cubicBezTo>
                <a:cubicBezTo>
                  <a:pt x="1012" y="281"/>
                  <a:pt x="1012" y="281"/>
                  <a:pt x="1012" y="281"/>
                </a:cubicBezTo>
                <a:cubicBezTo>
                  <a:pt x="1011" y="281"/>
                  <a:pt x="1011" y="281"/>
                  <a:pt x="1011" y="281"/>
                </a:cubicBezTo>
                <a:cubicBezTo>
                  <a:pt x="1011" y="281"/>
                  <a:pt x="1011" y="281"/>
                  <a:pt x="1011" y="280"/>
                </a:cubicBezTo>
                <a:lnTo>
                  <a:pt x="1013" y="280"/>
                </a:lnTo>
                <a:close/>
                <a:moveTo>
                  <a:pt x="1010" y="283"/>
                </a:moveTo>
                <a:cubicBezTo>
                  <a:pt x="1011" y="283"/>
                  <a:pt x="1011" y="283"/>
                  <a:pt x="1011" y="283"/>
                </a:cubicBezTo>
                <a:cubicBezTo>
                  <a:pt x="1011" y="284"/>
                  <a:pt x="1011" y="284"/>
                  <a:pt x="1011" y="284"/>
                </a:cubicBezTo>
                <a:cubicBezTo>
                  <a:pt x="1010" y="284"/>
                  <a:pt x="1010" y="284"/>
                  <a:pt x="1010" y="284"/>
                </a:cubicBezTo>
                <a:lnTo>
                  <a:pt x="1010" y="283"/>
                </a:lnTo>
                <a:close/>
                <a:moveTo>
                  <a:pt x="1014" y="297"/>
                </a:moveTo>
                <a:cubicBezTo>
                  <a:pt x="1013" y="297"/>
                  <a:pt x="1013" y="297"/>
                  <a:pt x="1013" y="297"/>
                </a:cubicBezTo>
                <a:cubicBezTo>
                  <a:pt x="1013" y="297"/>
                  <a:pt x="1013" y="297"/>
                  <a:pt x="1013" y="297"/>
                </a:cubicBezTo>
                <a:cubicBezTo>
                  <a:pt x="1011" y="297"/>
                  <a:pt x="1011" y="297"/>
                  <a:pt x="1011" y="297"/>
                </a:cubicBezTo>
                <a:cubicBezTo>
                  <a:pt x="1011" y="298"/>
                  <a:pt x="1010" y="298"/>
                  <a:pt x="1010" y="299"/>
                </a:cubicBezTo>
                <a:cubicBezTo>
                  <a:pt x="1007" y="299"/>
                  <a:pt x="1007" y="299"/>
                  <a:pt x="1007" y="299"/>
                </a:cubicBezTo>
                <a:cubicBezTo>
                  <a:pt x="1007" y="299"/>
                  <a:pt x="1007" y="299"/>
                  <a:pt x="1007" y="299"/>
                </a:cubicBezTo>
                <a:cubicBezTo>
                  <a:pt x="1006" y="299"/>
                  <a:pt x="1006" y="299"/>
                  <a:pt x="1006" y="299"/>
                </a:cubicBezTo>
                <a:cubicBezTo>
                  <a:pt x="1008" y="297"/>
                  <a:pt x="1011" y="294"/>
                  <a:pt x="1015" y="293"/>
                </a:cubicBezTo>
                <a:cubicBezTo>
                  <a:pt x="1014" y="294"/>
                  <a:pt x="1014" y="295"/>
                  <a:pt x="1014" y="297"/>
                </a:cubicBezTo>
                <a:close/>
                <a:moveTo>
                  <a:pt x="1051" y="380"/>
                </a:moveTo>
                <a:cubicBezTo>
                  <a:pt x="1051" y="381"/>
                  <a:pt x="1051" y="381"/>
                  <a:pt x="1051" y="381"/>
                </a:cubicBezTo>
                <a:cubicBezTo>
                  <a:pt x="1050" y="381"/>
                  <a:pt x="1050" y="381"/>
                  <a:pt x="1050" y="381"/>
                </a:cubicBezTo>
                <a:cubicBezTo>
                  <a:pt x="1050" y="380"/>
                  <a:pt x="1051" y="379"/>
                  <a:pt x="1051" y="379"/>
                </a:cubicBezTo>
                <a:cubicBezTo>
                  <a:pt x="1051" y="379"/>
                  <a:pt x="1051" y="379"/>
                  <a:pt x="1051" y="379"/>
                </a:cubicBezTo>
                <a:cubicBezTo>
                  <a:pt x="1052" y="380"/>
                  <a:pt x="1051" y="380"/>
                  <a:pt x="1051" y="380"/>
                </a:cubicBezTo>
                <a:close/>
                <a:moveTo>
                  <a:pt x="1122" y="304"/>
                </a:moveTo>
                <a:cubicBezTo>
                  <a:pt x="1121" y="305"/>
                  <a:pt x="1120" y="305"/>
                  <a:pt x="1119" y="305"/>
                </a:cubicBezTo>
                <a:cubicBezTo>
                  <a:pt x="1118" y="304"/>
                  <a:pt x="1118" y="303"/>
                  <a:pt x="1118" y="302"/>
                </a:cubicBezTo>
                <a:cubicBezTo>
                  <a:pt x="1119" y="301"/>
                  <a:pt x="1119" y="301"/>
                  <a:pt x="1119" y="300"/>
                </a:cubicBezTo>
                <a:cubicBezTo>
                  <a:pt x="1121" y="301"/>
                  <a:pt x="1122" y="301"/>
                  <a:pt x="1124" y="301"/>
                </a:cubicBezTo>
                <a:cubicBezTo>
                  <a:pt x="1123" y="303"/>
                  <a:pt x="1123" y="303"/>
                  <a:pt x="1122" y="304"/>
                </a:cubicBezTo>
                <a:close/>
                <a:moveTo>
                  <a:pt x="1143" y="18"/>
                </a:moveTo>
                <a:cubicBezTo>
                  <a:pt x="1142" y="19"/>
                  <a:pt x="1140" y="19"/>
                  <a:pt x="1139" y="19"/>
                </a:cubicBezTo>
                <a:cubicBezTo>
                  <a:pt x="1139" y="20"/>
                  <a:pt x="1139" y="20"/>
                  <a:pt x="1138" y="20"/>
                </a:cubicBezTo>
                <a:cubicBezTo>
                  <a:pt x="1138" y="21"/>
                  <a:pt x="1138" y="21"/>
                  <a:pt x="1138" y="21"/>
                </a:cubicBezTo>
                <a:cubicBezTo>
                  <a:pt x="1136" y="20"/>
                  <a:pt x="1138" y="20"/>
                  <a:pt x="1134" y="20"/>
                </a:cubicBezTo>
                <a:cubicBezTo>
                  <a:pt x="1134" y="21"/>
                  <a:pt x="1134" y="20"/>
                  <a:pt x="1134" y="21"/>
                </a:cubicBezTo>
                <a:cubicBezTo>
                  <a:pt x="1134" y="22"/>
                  <a:pt x="1134" y="22"/>
                  <a:pt x="1134" y="22"/>
                </a:cubicBezTo>
                <a:cubicBezTo>
                  <a:pt x="1133" y="22"/>
                  <a:pt x="1133" y="22"/>
                  <a:pt x="1133" y="22"/>
                </a:cubicBezTo>
                <a:cubicBezTo>
                  <a:pt x="1133" y="19"/>
                  <a:pt x="1133" y="19"/>
                  <a:pt x="1133" y="19"/>
                </a:cubicBezTo>
                <a:cubicBezTo>
                  <a:pt x="1134" y="19"/>
                  <a:pt x="1134" y="19"/>
                  <a:pt x="1134" y="19"/>
                </a:cubicBezTo>
                <a:cubicBezTo>
                  <a:pt x="1135" y="18"/>
                  <a:pt x="1141" y="17"/>
                  <a:pt x="1143" y="17"/>
                </a:cubicBezTo>
                <a:lnTo>
                  <a:pt x="1143" y="18"/>
                </a:lnTo>
                <a:close/>
                <a:moveTo>
                  <a:pt x="1151" y="18"/>
                </a:moveTo>
                <a:cubicBezTo>
                  <a:pt x="1149" y="18"/>
                  <a:pt x="1150" y="19"/>
                  <a:pt x="1149" y="18"/>
                </a:cubicBezTo>
                <a:cubicBezTo>
                  <a:pt x="1148" y="18"/>
                  <a:pt x="1148" y="18"/>
                  <a:pt x="1148" y="18"/>
                </a:cubicBezTo>
                <a:cubicBezTo>
                  <a:pt x="1148" y="17"/>
                  <a:pt x="1148" y="17"/>
                  <a:pt x="1148" y="17"/>
                </a:cubicBezTo>
                <a:cubicBezTo>
                  <a:pt x="1149" y="17"/>
                  <a:pt x="1149" y="17"/>
                  <a:pt x="1149" y="17"/>
                </a:cubicBezTo>
                <a:cubicBezTo>
                  <a:pt x="1149" y="15"/>
                  <a:pt x="1149" y="13"/>
                  <a:pt x="1149" y="11"/>
                </a:cubicBezTo>
                <a:cubicBezTo>
                  <a:pt x="1151" y="11"/>
                  <a:pt x="1151" y="11"/>
                  <a:pt x="1151" y="11"/>
                </a:cubicBezTo>
                <a:cubicBezTo>
                  <a:pt x="1151" y="14"/>
                  <a:pt x="1151" y="14"/>
                  <a:pt x="1151" y="14"/>
                </a:cubicBezTo>
                <a:cubicBezTo>
                  <a:pt x="1152" y="15"/>
                  <a:pt x="1153" y="16"/>
                  <a:pt x="1153" y="17"/>
                </a:cubicBezTo>
                <a:cubicBezTo>
                  <a:pt x="1155" y="17"/>
                  <a:pt x="1157" y="15"/>
                  <a:pt x="1158" y="15"/>
                </a:cubicBezTo>
                <a:cubicBezTo>
                  <a:pt x="1160" y="15"/>
                  <a:pt x="1164" y="17"/>
                  <a:pt x="1166" y="17"/>
                </a:cubicBezTo>
                <a:cubicBezTo>
                  <a:pt x="1166" y="18"/>
                  <a:pt x="1166" y="18"/>
                  <a:pt x="1166" y="18"/>
                </a:cubicBezTo>
                <a:cubicBezTo>
                  <a:pt x="1161" y="18"/>
                  <a:pt x="1161" y="18"/>
                  <a:pt x="1161" y="18"/>
                </a:cubicBezTo>
                <a:cubicBezTo>
                  <a:pt x="1161" y="17"/>
                  <a:pt x="1161" y="17"/>
                  <a:pt x="1161" y="17"/>
                </a:cubicBezTo>
                <a:cubicBezTo>
                  <a:pt x="1159" y="17"/>
                  <a:pt x="1159" y="18"/>
                  <a:pt x="1159" y="18"/>
                </a:cubicBezTo>
                <a:cubicBezTo>
                  <a:pt x="1153" y="18"/>
                  <a:pt x="1153" y="18"/>
                  <a:pt x="1153" y="18"/>
                </a:cubicBezTo>
                <a:cubicBezTo>
                  <a:pt x="1153" y="20"/>
                  <a:pt x="1153" y="20"/>
                  <a:pt x="1153" y="20"/>
                </a:cubicBezTo>
                <a:cubicBezTo>
                  <a:pt x="1153" y="20"/>
                  <a:pt x="1153" y="20"/>
                  <a:pt x="1153" y="20"/>
                </a:cubicBezTo>
                <a:cubicBezTo>
                  <a:pt x="1153" y="20"/>
                  <a:pt x="1153" y="20"/>
                  <a:pt x="1153" y="20"/>
                </a:cubicBezTo>
                <a:cubicBezTo>
                  <a:pt x="1152" y="20"/>
                  <a:pt x="1152" y="20"/>
                  <a:pt x="1152" y="20"/>
                </a:cubicBezTo>
                <a:cubicBezTo>
                  <a:pt x="1152" y="20"/>
                  <a:pt x="1151" y="19"/>
                  <a:pt x="1151" y="18"/>
                </a:cubicBezTo>
                <a:close/>
                <a:moveTo>
                  <a:pt x="1209" y="239"/>
                </a:moveTo>
                <a:cubicBezTo>
                  <a:pt x="1209" y="240"/>
                  <a:pt x="1209" y="240"/>
                  <a:pt x="1209" y="240"/>
                </a:cubicBezTo>
                <a:cubicBezTo>
                  <a:pt x="1209" y="240"/>
                  <a:pt x="1206" y="239"/>
                  <a:pt x="1205" y="239"/>
                </a:cubicBezTo>
                <a:cubicBezTo>
                  <a:pt x="1205" y="240"/>
                  <a:pt x="1205" y="240"/>
                  <a:pt x="1205" y="240"/>
                </a:cubicBezTo>
                <a:cubicBezTo>
                  <a:pt x="1204" y="240"/>
                  <a:pt x="1204" y="240"/>
                  <a:pt x="1204" y="240"/>
                </a:cubicBezTo>
                <a:cubicBezTo>
                  <a:pt x="1205" y="238"/>
                  <a:pt x="1207" y="239"/>
                  <a:pt x="1208" y="237"/>
                </a:cubicBezTo>
                <a:cubicBezTo>
                  <a:pt x="1211" y="237"/>
                  <a:pt x="1211" y="237"/>
                  <a:pt x="1211" y="237"/>
                </a:cubicBezTo>
                <a:cubicBezTo>
                  <a:pt x="1210" y="238"/>
                  <a:pt x="1210" y="239"/>
                  <a:pt x="1209" y="239"/>
                </a:cubicBezTo>
                <a:close/>
                <a:moveTo>
                  <a:pt x="621" y="52"/>
                </a:moveTo>
                <a:cubicBezTo>
                  <a:pt x="619" y="52"/>
                  <a:pt x="619" y="52"/>
                  <a:pt x="618" y="53"/>
                </a:cubicBezTo>
                <a:cubicBezTo>
                  <a:pt x="618" y="54"/>
                  <a:pt x="618" y="55"/>
                  <a:pt x="619" y="57"/>
                </a:cubicBezTo>
                <a:cubicBezTo>
                  <a:pt x="622" y="57"/>
                  <a:pt x="622" y="57"/>
                  <a:pt x="622" y="57"/>
                </a:cubicBezTo>
                <a:cubicBezTo>
                  <a:pt x="622" y="59"/>
                  <a:pt x="622" y="59"/>
                  <a:pt x="622" y="59"/>
                </a:cubicBezTo>
                <a:cubicBezTo>
                  <a:pt x="625" y="58"/>
                  <a:pt x="625" y="58"/>
                  <a:pt x="627" y="57"/>
                </a:cubicBezTo>
                <a:cubicBezTo>
                  <a:pt x="627" y="56"/>
                  <a:pt x="627" y="56"/>
                  <a:pt x="627" y="56"/>
                </a:cubicBezTo>
                <a:cubicBezTo>
                  <a:pt x="628" y="56"/>
                  <a:pt x="630" y="58"/>
                  <a:pt x="630" y="59"/>
                </a:cubicBezTo>
                <a:cubicBezTo>
                  <a:pt x="637" y="59"/>
                  <a:pt x="637" y="59"/>
                  <a:pt x="637" y="59"/>
                </a:cubicBezTo>
                <a:cubicBezTo>
                  <a:pt x="637" y="57"/>
                  <a:pt x="636" y="58"/>
                  <a:pt x="637" y="57"/>
                </a:cubicBezTo>
                <a:cubicBezTo>
                  <a:pt x="638" y="56"/>
                  <a:pt x="637" y="57"/>
                  <a:pt x="638" y="56"/>
                </a:cubicBezTo>
                <a:cubicBezTo>
                  <a:pt x="638" y="57"/>
                  <a:pt x="638" y="57"/>
                  <a:pt x="638" y="57"/>
                </a:cubicBezTo>
                <a:cubicBezTo>
                  <a:pt x="639" y="57"/>
                  <a:pt x="639" y="57"/>
                  <a:pt x="639" y="57"/>
                </a:cubicBezTo>
                <a:cubicBezTo>
                  <a:pt x="639" y="59"/>
                  <a:pt x="639" y="59"/>
                  <a:pt x="639" y="59"/>
                </a:cubicBezTo>
                <a:cubicBezTo>
                  <a:pt x="639" y="59"/>
                  <a:pt x="639" y="59"/>
                  <a:pt x="639" y="59"/>
                </a:cubicBezTo>
                <a:cubicBezTo>
                  <a:pt x="640" y="60"/>
                  <a:pt x="640" y="60"/>
                  <a:pt x="641" y="62"/>
                </a:cubicBezTo>
                <a:cubicBezTo>
                  <a:pt x="636" y="62"/>
                  <a:pt x="629" y="63"/>
                  <a:pt x="627" y="64"/>
                </a:cubicBezTo>
                <a:cubicBezTo>
                  <a:pt x="626" y="65"/>
                  <a:pt x="627" y="64"/>
                  <a:pt x="626" y="65"/>
                </a:cubicBezTo>
                <a:cubicBezTo>
                  <a:pt x="627" y="66"/>
                  <a:pt x="627" y="66"/>
                  <a:pt x="628" y="67"/>
                </a:cubicBezTo>
                <a:cubicBezTo>
                  <a:pt x="628" y="68"/>
                  <a:pt x="628" y="68"/>
                  <a:pt x="628" y="68"/>
                </a:cubicBezTo>
                <a:cubicBezTo>
                  <a:pt x="627" y="68"/>
                  <a:pt x="627" y="68"/>
                  <a:pt x="627" y="68"/>
                </a:cubicBezTo>
                <a:cubicBezTo>
                  <a:pt x="627" y="68"/>
                  <a:pt x="627" y="68"/>
                  <a:pt x="627" y="68"/>
                </a:cubicBezTo>
                <a:cubicBezTo>
                  <a:pt x="625" y="67"/>
                  <a:pt x="625" y="69"/>
                  <a:pt x="623" y="69"/>
                </a:cubicBezTo>
                <a:cubicBezTo>
                  <a:pt x="623" y="70"/>
                  <a:pt x="623" y="70"/>
                  <a:pt x="623" y="70"/>
                </a:cubicBezTo>
                <a:cubicBezTo>
                  <a:pt x="623" y="70"/>
                  <a:pt x="623" y="70"/>
                  <a:pt x="623" y="70"/>
                </a:cubicBezTo>
                <a:cubicBezTo>
                  <a:pt x="623" y="70"/>
                  <a:pt x="623" y="70"/>
                  <a:pt x="623" y="70"/>
                </a:cubicBezTo>
                <a:cubicBezTo>
                  <a:pt x="625" y="71"/>
                  <a:pt x="627" y="71"/>
                  <a:pt x="628" y="71"/>
                </a:cubicBezTo>
                <a:cubicBezTo>
                  <a:pt x="628" y="72"/>
                  <a:pt x="628" y="72"/>
                  <a:pt x="628" y="72"/>
                </a:cubicBezTo>
                <a:cubicBezTo>
                  <a:pt x="629" y="72"/>
                  <a:pt x="631" y="71"/>
                  <a:pt x="631" y="71"/>
                </a:cubicBezTo>
                <a:cubicBezTo>
                  <a:pt x="631" y="72"/>
                  <a:pt x="631" y="72"/>
                  <a:pt x="631" y="72"/>
                </a:cubicBezTo>
                <a:cubicBezTo>
                  <a:pt x="635" y="71"/>
                  <a:pt x="633" y="71"/>
                  <a:pt x="635" y="70"/>
                </a:cubicBezTo>
                <a:cubicBezTo>
                  <a:pt x="635" y="69"/>
                  <a:pt x="635" y="69"/>
                  <a:pt x="635" y="69"/>
                </a:cubicBezTo>
                <a:cubicBezTo>
                  <a:pt x="636" y="69"/>
                  <a:pt x="636" y="69"/>
                  <a:pt x="636" y="69"/>
                </a:cubicBezTo>
                <a:cubicBezTo>
                  <a:pt x="636" y="72"/>
                  <a:pt x="636" y="72"/>
                  <a:pt x="636" y="72"/>
                </a:cubicBezTo>
                <a:cubicBezTo>
                  <a:pt x="638" y="73"/>
                  <a:pt x="640" y="73"/>
                  <a:pt x="641" y="72"/>
                </a:cubicBezTo>
                <a:cubicBezTo>
                  <a:pt x="642" y="72"/>
                  <a:pt x="642" y="73"/>
                  <a:pt x="643" y="74"/>
                </a:cubicBezTo>
                <a:cubicBezTo>
                  <a:pt x="643" y="75"/>
                  <a:pt x="643" y="75"/>
                  <a:pt x="643" y="75"/>
                </a:cubicBezTo>
                <a:cubicBezTo>
                  <a:pt x="640" y="75"/>
                  <a:pt x="637" y="75"/>
                  <a:pt x="634" y="74"/>
                </a:cubicBezTo>
                <a:cubicBezTo>
                  <a:pt x="634" y="74"/>
                  <a:pt x="634" y="74"/>
                  <a:pt x="634" y="74"/>
                </a:cubicBezTo>
                <a:cubicBezTo>
                  <a:pt x="631" y="73"/>
                  <a:pt x="630" y="72"/>
                  <a:pt x="627" y="72"/>
                </a:cubicBezTo>
                <a:cubicBezTo>
                  <a:pt x="627" y="73"/>
                  <a:pt x="626" y="75"/>
                  <a:pt x="626" y="76"/>
                </a:cubicBezTo>
                <a:cubicBezTo>
                  <a:pt x="627" y="76"/>
                  <a:pt x="627" y="76"/>
                  <a:pt x="627" y="76"/>
                </a:cubicBezTo>
                <a:cubicBezTo>
                  <a:pt x="627" y="78"/>
                  <a:pt x="627" y="78"/>
                  <a:pt x="627" y="78"/>
                </a:cubicBezTo>
                <a:cubicBezTo>
                  <a:pt x="627" y="78"/>
                  <a:pt x="627" y="78"/>
                  <a:pt x="627" y="78"/>
                </a:cubicBezTo>
                <a:cubicBezTo>
                  <a:pt x="627" y="80"/>
                  <a:pt x="628" y="79"/>
                  <a:pt x="629" y="80"/>
                </a:cubicBezTo>
                <a:cubicBezTo>
                  <a:pt x="630" y="81"/>
                  <a:pt x="630" y="82"/>
                  <a:pt x="631" y="82"/>
                </a:cubicBezTo>
                <a:cubicBezTo>
                  <a:pt x="632" y="82"/>
                  <a:pt x="632" y="82"/>
                  <a:pt x="632" y="82"/>
                </a:cubicBezTo>
                <a:cubicBezTo>
                  <a:pt x="632" y="83"/>
                  <a:pt x="632" y="83"/>
                  <a:pt x="632" y="83"/>
                </a:cubicBezTo>
                <a:cubicBezTo>
                  <a:pt x="636" y="85"/>
                  <a:pt x="640" y="84"/>
                  <a:pt x="645" y="84"/>
                </a:cubicBezTo>
                <a:cubicBezTo>
                  <a:pt x="645" y="85"/>
                  <a:pt x="645" y="85"/>
                  <a:pt x="645" y="85"/>
                </a:cubicBezTo>
                <a:cubicBezTo>
                  <a:pt x="643" y="85"/>
                  <a:pt x="643" y="85"/>
                  <a:pt x="643" y="85"/>
                </a:cubicBezTo>
                <a:cubicBezTo>
                  <a:pt x="643" y="86"/>
                  <a:pt x="643" y="86"/>
                  <a:pt x="643" y="86"/>
                </a:cubicBezTo>
                <a:cubicBezTo>
                  <a:pt x="640" y="86"/>
                  <a:pt x="636" y="86"/>
                  <a:pt x="634" y="87"/>
                </a:cubicBezTo>
                <a:cubicBezTo>
                  <a:pt x="634" y="89"/>
                  <a:pt x="635" y="89"/>
                  <a:pt x="635" y="90"/>
                </a:cubicBezTo>
                <a:cubicBezTo>
                  <a:pt x="637" y="90"/>
                  <a:pt x="638" y="90"/>
                  <a:pt x="640" y="89"/>
                </a:cubicBezTo>
                <a:cubicBezTo>
                  <a:pt x="641" y="90"/>
                  <a:pt x="644" y="91"/>
                  <a:pt x="646" y="90"/>
                </a:cubicBezTo>
                <a:cubicBezTo>
                  <a:pt x="646" y="89"/>
                  <a:pt x="646" y="89"/>
                  <a:pt x="646" y="89"/>
                </a:cubicBezTo>
                <a:cubicBezTo>
                  <a:pt x="647" y="89"/>
                  <a:pt x="647" y="89"/>
                  <a:pt x="647" y="89"/>
                </a:cubicBezTo>
                <a:cubicBezTo>
                  <a:pt x="648" y="89"/>
                  <a:pt x="648" y="88"/>
                  <a:pt x="649" y="87"/>
                </a:cubicBezTo>
                <a:cubicBezTo>
                  <a:pt x="652" y="87"/>
                  <a:pt x="655" y="87"/>
                  <a:pt x="658" y="87"/>
                </a:cubicBezTo>
                <a:cubicBezTo>
                  <a:pt x="658" y="89"/>
                  <a:pt x="658" y="89"/>
                  <a:pt x="658" y="89"/>
                </a:cubicBezTo>
                <a:cubicBezTo>
                  <a:pt x="652" y="89"/>
                  <a:pt x="652" y="89"/>
                  <a:pt x="652" y="89"/>
                </a:cubicBezTo>
                <a:cubicBezTo>
                  <a:pt x="652" y="90"/>
                  <a:pt x="652" y="90"/>
                  <a:pt x="652" y="90"/>
                </a:cubicBezTo>
                <a:cubicBezTo>
                  <a:pt x="651" y="90"/>
                  <a:pt x="651" y="90"/>
                  <a:pt x="651" y="90"/>
                </a:cubicBezTo>
                <a:cubicBezTo>
                  <a:pt x="651" y="91"/>
                  <a:pt x="651" y="91"/>
                  <a:pt x="651" y="91"/>
                </a:cubicBezTo>
                <a:cubicBezTo>
                  <a:pt x="648" y="91"/>
                  <a:pt x="648" y="91"/>
                  <a:pt x="648" y="91"/>
                </a:cubicBezTo>
                <a:cubicBezTo>
                  <a:pt x="648" y="91"/>
                  <a:pt x="648" y="91"/>
                  <a:pt x="648" y="91"/>
                </a:cubicBezTo>
                <a:cubicBezTo>
                  <a:pt x="647" y="91"/>
                  <a:pt x="647" y="91"/>
                  <a:pt x="647" y="91"/>
                </a:cubicBezTo>
                <a:cubicBezTo>
                  <a:pt x="647" y="92"/>
                  <a:pt x="647" y="92"/>
                  <a:pt x="647" y="92"/>
                </a:cubicBezTo>
                <a:cubicBezTo>
                  <a:pt x="645" y="92"/>
                  <a:pt x="645" y="92"/>
                  <a:pt x="645" y="92"/>
                </a:cubicBezTo>
                <a:cubicBezTo>
                  <a:pt x="645" y="93"/>
                  <a:pt x="645" y="93"/>
                  <a:pt x="645" y="93"/>
                </a:cubicBezTo>
                <a:cubicBezTo>
                  <a:pt x="644" y="93"/>
                  <a:pt x="646" y="96"/>
                  <a:pt x="646" y="97"/>
                </a:cubicBezTo>
                <a:cubicBezTo>
                  <a:pt x="648" y="97"/>
                  <a:pt x="648" y="97"/>
                  <a:pt x="648" y="97"/>
                </a:cubicBezTo>
                <a:cubicBezTo>
                  <a:pt x="648" y="101"/>
                  <a:pt x="649" y="100"/>
                  <a:pt x="650" y="102"/>
                </a:cubicBezTo>
                <a:cubicBezTo>
                  <a:pt x="652" y="102"/>
                  <a:pt x="652" y="102"/>
                  <a:pt x="652" y="102"/>
                </a:cubicBezTo>
                <a:cubicBezTo>
                  <a:pt x="652" y="103"/>
                  <a:pt x="652" y="103"/>
                  <a:pt x="652" y="103"/>
                </a:cubicBezTo>
                <a:cubicBezTo>
                  <a:pt x="650" y="103"/>
                  <a:pt x="649" y="103"/>
                  <a:pt x="648" y="104"/>
                </a:cubicBezTo>
                <a:cubicBezTo>
                  <a:pt x="649" y="105"/>
                  <a:pt x="649" y="106"/>
                  <a:pt x="649" y="107"/>
                </a:cubicBezTo>
                <a:cubicBezTo>
                  <a:pt x="652" y="107"/>
                  <a:pt x="656" y="107"/>
                  <a:pt x="659" y="107"/>
                </a:cubicBezTo>
                <a:cubicBezTo>
                  <a:pt x="659" y="107"/>
                  <a:pt x="659" y="107"/>
                  <a:pt x="659" y="107"/>
                </a:cubicBezTo>
                <a:cubicBezTo>
                  <a:pt x="660" y="107"/>
                  <a:pt x="660" y="107"/>
                  <a:pt x="660" y="107"/>
                </a:cubicBezTo>
                <a:cubicBezTo>
                  <a:pt x="660" y="106"/>
                  <a:pt x="660" y="106"/>
                  <a:pt x="660" y="106"/>
                </a:cubicBezTo>
                <a:cubicBezTo>
                  <a:pt x="661" y="106"/>
                  <a:pt x="662" y="105"/>
                  <a:pt x="662" y="105"/>
                </a:cubicBezTo>
                <a:cubicBezTo>
                  <a:pt x="662" y="103"/>
                  <a:pt x="662" y="103"/>
                  <a:pt x="662" y="103"/>
                </a:cubicBezTo>
                <a:cubicBezTo>
                  <a:pt x="665" y="103"/>
                  <a:pt x="665" y="103"/>
                  <a:pt x="666" y="105"/>
                </a:cubicBezTo>
                <a:cubicBezTo>
                  <a:pt x="668" y="105"/>
                  <a:pt x="668" y="106"/>
                  <a:pt x="671" y="107"/>
                </a:cubicBezTo>
                <a:cubicBezTo>
                  <a:pt x="671" y="105"/>
                  <a:pt x="671" y="105"/>
                  <a:pt x="671" y="105"/>
                </a:cubicBezTo>
                <a:cubicBezTo>
                  <a:pt x="669" y="105"/>
                  <a:pt x="669" y="105"/>
                  <a:pt x="669" y="105"/>
                </a:cubicBezTo>
                <a:cubicBezTo>
                  <a:pt x="669" y="103"/>
                  <a:pt x="669" y="103"/>
                  <a:pt x="669" y="103"/>
                </a:cubicBezTo>
                <a:cubicBezTo>
                  <a:pt x="670" y="104"/>
                  <a:pt x="671" y="104"/>
                  <a:pt x="671" y="105"/>
                </a:cubicBezTo>
                <a:cubicBezTo>
                  <a:pt x="671" y="105"/>
                  <a:pt x="671" y="105"/>
                  <a:pt x="671" y="105"/>
                </a:cubicBezTo>
                <a:cubicBezTo>
                  <a:pt x="673" y="105"/>
                  <a:pt x="673" y="105"/>
                  <a:pt x="673" y="105"/>
                </a:cubicBezTo>
                <a:cubicBezTo>
                  <a:pt x="673" y="103"/>
                  <a:pt x="673" y="103"/>
                  <a:pt x="673" y="103"/>
                </a:cubicBezTo>
                <a:cubicBezTo>
                  <a:pt x="674" y="103"/>
                  <a:pt x="674" y="103"/>
                  <a:pt x="674" y="103"/>
                </a:cubicBezTo>
                <a:cubicBezTo>
                  <a:pt x="675" y="101"/>
                  <a:pt x="675" y="101"/>
                  <a:pt x="675" y="99"/>
                </a:cubicBezTo>
                <a:cubicBezTo>
                  <a:pt x="679" y="101"/>
                  <a:pt x="680" y="99"/>
                  <a:pt x="684" y="98"/>
                </a:cubicBezTo>
                <a:cubicBezTo>
                  <a:pt x="684" y="97"/>
                  <a:pt x="684" y="97"/>
                  <a:pt x="684" y="97"/>
                </a:cubicBezTo>
                <a:cubicBezTo>
                  <a:pt x="684" y="96"/>
                  <a:pt x="682" y="96"/>
                  <a:pt x="683" y="95"/>
                </a:cubicBezTo>
                <a:cubicBezTo>
                  <a:pt x="683" y="95"/>
                  <a:pt x="683" y="95"/>
                  <a:pt x="683" y="95"/>
                </a:cubicBezTo>
                <a:cubicBezTo>
                  <a:pt x="683" y="95"/>
                  <a:pt x="684" y="94"/>
                  <a:pt x="684" y="93"/>
                </a:cubicBezTo>
                <a:cubicBezTo>
                  <a:pt x="685" y="93"/>
                  <a:pt x="685" y="93"/>
                  <a:pt x="685" y="93"/>
                </a:cubicBezTo>
                <a:cubicBezTo>
                  <a:pt x="685" y="92"/>
                  <a:pt x="684" y="93"/>
                  <a:pt x="685" y="91"/>
                </a:cubicBezTo>
                <a:cubicBezTo>
                  <a:pt x="685" y="91"/>
                  <a:pt x="685" y="91"/>
                  <a:pt x="685" y="91"/>
                </a:cubicBezTo>
                <a:cubicBezTo>
                  <a:pt x="686" y="91"/>
                  <a:pt x="686" y="91"/>
                  <a:pt x="686" y="91"/>
                </a:cubicBezTo>
                <a:cubicBezTo>
                  <a:pt x="686" y="92"/>
                  <a:pt x="685" y="93"/>
                  <a:pt x="685" y="95"/>
                </a:cubicBezTo>
                <a:cubicBezTo>
                  <a:pt x="687" y="95"/>
                  <a:pt x="688" y="96"/>
                  <a:pt x="689" y="95"/>
                </a:cubicBezTo>
                <a:cubicBezTo>
                  <a:pt x="689" y="94"/>
                  <a:pt x="690" y="93"/>
                  <a:pt x="690" y="93"/>
                </a:cubicBezTo>
                <a:cubicBezTo>
                  <a:pt x="691" y="93"/>
                  <a:pt x="691" y="93"/>
                  <a:pt x="691" y="93"/>
                </a:cubicBezTo>
                <a:cubicBezTo>
                  <a:pt x="691" y="92"/>
                  <a:pt x="691" y="92"/>
                  <a:pt x="691" y="92"/>
                </a:cubicBezTo>
                <a:cubicBezTo>
                  <a:pt x="692" y="92"/>
                  <a:pt x="692" y="92"/>
                  <a:pt x="692" y="92"/>
                </a:cubicBezTo>
                <a:cubicBezTo>
                  <a:pt x="693" y="92"/>
                  <a:pt x="693" y="91"/>
                  <a:pt x="694" y="91"/>
                </a:cubicBezTo>
                <a:cubicBezTo>
                  <a:pt x="694" y="90"/>
                  <a:pt x="694" y="90"/>
                  <a:pt x="694" y="90"/>
                </a:cubicBezTo>
                <a:cubicBezTo>
                  <a:pt x="695" y="91"/>
                  <a:pt x="696" y="91"/>
                  <a:pt x="696" y="92"/>
                </a:cubicBezTo>
                <a:cubicBezTo>
                  <a:pt x="696" y="91"/>
                  <a:pt x="696" y="91"/>
                  <a:pt x="696" y="91"/>
                </a:cubicBezTo>
                <a:cubicBezTo>
                  <a:pt x="698" y="91"/>
                  <a:pt x="698" y="91"/>
                  <a:pt x="698" y="91"/>
                </a:cubicBezTo>
                <a:cubicBezTo>
                  <a:pt x="698" y="91"/>
                  <a:pt x="698" y="91"/>
                  <a:pt x="698" y="91"/>
                </a:cubicBezTo>
                <a:cubicBezTo>
                  <a:pt x="699" y="91"/>
                  <a:pt x="701" y="90"/>
                  <a:pt x="703" y="90"/>
                </a:cubicBezTo>
                <a:cubicBezTo>
                  <a:pt x="703" y="91"/>
                  <a:pt x="703" y="91"/>
                  <a:pt x="703" y="91"/>
                </a:cubicBezTo>
                <a:cubicBezTo>
                  <a:pt x="704" y="91"/>
                  <a:pt x="704" y="91"/>
                  <a:pt x="704" y="91"/>
                </a:cubicBezTo>
                <a:cubicBezTo>
                  <a:pt x="704" y="90"/>
                  <a:pt x="704" y="90"/>
                  <a:pt x="704" y="90"/>
                </a:cubicBezTo>
                <a:cubicBezTo>
                  <a:pt x="707" y="90"/>
                  <a:pt x="707" y="90"/>
                  <a:pt x="707" y="90"/>
                </a:cubicBezTo>
                <a:cubicBezTo>
                  <a:pt x="707" y="89"/>
                  <a:pt x="707" y="89"/>
                  <a:pt x="707" y="89"/>
                </a:cubicBezTo>
                <a:cubicBezTo>
                  <a:pt x="710" y="89"/>
                  <a:pt x="710" y="89"/>
                  <a:pt x="710" y="89"/>
                </a:cubicBezTo>
                <a:cubicBezTo>
                  <a:pt x="710" y="89"/>
                  <a:pt x="710" y="89"/>
                  <a:pt x="710" y="88"/>
                </a:cubicBezTo>
                <a:cubicBezTo>
                  <a:pt x="711" y="88"/>
                  <a:pt x="713" y="88"/>
                  <a:pt x="714" y="87"/>
                </a:cubicBezTo>
                <a:cubicBezTo>
                  <a:pt x="714" y="85"/>
                  <a:pt x="714" y="85"/>
                  <a:pt x="714" y="85"/>
                </a:cubicBezTo>
                <a:cubicBezTo>
                  <a:pt x="714" y="85"/>
                  <a:pt x="714" y="85"/>
                  <a:pt x="714" y="85"/>
                </a:cubicBezTo>
                <a:cubicBezTo>
                  <a:pt x="714" y="84"/>
                  <a:pt x="714" y="83"/>
                  <a:pt x="714" y="82"/>
                </a:cubicBezTo>
                <a:cubicBezTo>
                  <a:pt x="713" y="82"/>
                  <a:pt x="713" y="82"/>
                  <a:pt x="712" y="82"/>
                </a:cubicBezTo>
                <a:cubicBezTo>
                  <a:pt x="711" y="79"/>
                  <a:pt x="713" y="79"/>
                  <a:pt x="710" y="78"/>
                </a:cubicBezTo>
                <a:cubicBezTo>
                  <a:pt x="710" y="77"/>
                  <a:pt x="710" y="77"/>
                  <a:pt x="710" y="77"/>
                </a:cubicBezTo>
                <a:cubicBezTo>
                  <a:pt x="714" y="77"/>
                  <a:pt x="713" y="79"/>
                  <a:pt x="714" y="82"/>
                </a:cubicBezTo>
                <a:cubicBezTo>
                  <a:pt x="715" y="82"/>
                  <a:pt x="715" y="82"/>
                  <a:pt x="715" y="82"/>
                </a:cubicBezTo>
                <a:cubicBezTo>
                  <a:pt x="715" y="83"/>
                  <a:pt x="715" y="83"/>
                  <a:pt x="715" y="83"/>
                </a:cubicBezTo>
                <a:cubicBezTo>
                  <a:pt x="715" y="83"/>
                  <a:pt x="715" y="83"/>
                  <a:pt x="715" y="83"/>
                </a:cubicBezTo>
                <a:cubicBezTo>
                  <a:pt x="716" y="84"/>
                  <a:pt x="716" y="84"/>
                  <a:pt x="716" y="85"/>
                </a:cubicBezTo>
                <a:cubicBezTo>
                  <a:pt x="717" y="85"/>
                  <a:pt x="717" y="85"/>
                  <a:pt x="718" y="85"/>
                </a:cubicBezTo>
                <a:cubicBezTo>
                  <a:pt x="719" y="85"/>
                  <a:pt x="719" y="84"/>
                  <a:pt x="719" y="84"/>
                </a:cubicBezTo>
                <a:cubicBezTo>
                  <a:pt x="721" y="84"/>
                  <a:pt x="721" y="84"/>
                  <a:pt x="721" y="84"/>
                </a:cubicBezTo>
                <a:cubicBezTo>
                  <a:pt x="721" y="85"/>
                  <a:pt x="722" y="86"/>
                  <a:pt x="723" y="87"/>
                </a:cubicBezTo>
                <a:cubicBezTo>
                  <a:pt x="723" y="87"/>
                  <a:pt x="723" y="87"/>
                  <a:pt x="723" y="87"/>
                </a:cubicBezTo>
                <a:cubicBezTo>
                  <a:pt x="722" y="88"/>
                  <a:pt x="717" y="87"/>
                  <a:pt x="715" y="88"/>
                </a:cubicBezTo>
                <a:cubicBezTo>
                  <a:pt x="715" y="89"/>
                  <a:pt x="715" y="89"/>
                  <a:pt x="715" y="89"/>
                </a:cubicBezTo>
                <a:cubicBezTo>
                  <a:pt x="715" y="89"/>
                  <a:pt x="715" y="89"/>
                  <a:pt x="715" y="89"/>
                </a:cubicBezTo>
                <a:cubicBezTo>
                  <a:pt x="721" y="91"/>
                  <a:pt x="727" y="92"/>
                  <a:pt x="733" y="91"/>
                </a:cubicBezTo>
                <a:cubicBezTo>
                  <a:pt x="733" y="91"/>
                  <a:pt x="733" y="91"/>
                  <a:pt x="734" y="91"/>
                </a:cubicBezTo>
                <a:cubicBezTo>
                  <a:pt x="734" y="92"/>
                  <a:pt x="733" y="92"/>
                  <a:pt x="733" y="93"/>
                </a:cubicBezTo>
                <a:cubicBezTo>
                  <a:pt x="733" y="93"/>
                  <a:pt x="733" y="93"/>
                  <a:pt x="733" y="93"/>
                </a:cubicBezTo>
                <a:cubicBezTo>
                  <a:pt x="734" y="93"/>
                  <a:pt x="734" y="93"/>
                  <a:pt x="734" y="93"/>
                </a:cubicBezTo>
                <a:cubicBezTo>
                  <a:pt x="734" y="95"/>
                  <a:pt x="734" y="95"/>
                  <a:pt x="734" y="95"/>
                </a:cubicBezTo>
                <a:cubicBezTo>
                  <a:pt x="733" y="94"/>
                  <a:pt x="732" y="94"/>
                  <a:pt x="731" y="94"/>
                </a:cubicBezTo>
                <a:cubicBezTo>
                  <a:pt x="731" y="93"/>
                  <a:pt x="731" y="93"/>
                  <a:pt x="731" y="93"/>
                </a:cubicBezTo>
                <a:cubicBezTo>
                  <a:pt x="722" y="93"/>
                  <a:pt x="722" y="93"/>
                  <a:pt x="722" y="93"/>
                </a:cubicBezTo>
                <a:cubicBezTo>
                  <a:pt x="722" y="93"/>
                  <a:pt x="722" y="93"/>
                  <a:pt x="722" y="93"/>
                </a:cubicBezTo>
                <a:cubicBezTo>
                  <a:pt x="717" y="93"/>
                  <a:pt x="717" y="93"/>
                  <a:pt x="717" y="93"/>
                </a:cubicBezTo>
                <a:cubicBezTo>
                  <a:pt x="716" y="93"/>
                  <a:pt x="712" y="94"/>
                  <a:pt x="710" y="93"/>
                </a:cubicBezTo>
                <a:cubicBezTo>
                  <a:pt x="710" y="93"/>
                  <a:pt x="710" y="93"/>
                  <a:pt x="710" y="93"/>
                </a:cubicBezTo>
                <a:cubicBezTo>
                  <a:pt x="709" y="92"/>
                  <a:pt x="708" y="92"/>
                  <a:pt x="707" y="91"/>
                </a:cubicBezTo>
                <a:cubicBezTo>
                  <a:pt x="707" y="92"/>
                  <a:pt x="707" y="92"/>
                  <a:pt x="707" y="92"/>
                </a:cubicBezTo>
                <a:cubicBezTo>
                  <a:pt x="704" y="92"/>
                  <a:pt x="704" y="92"/>
                  <a:pt x="704" y="92"/>
                </a:cubicBezTo>
                <a:cubicBezTo>
                  <a:pt x="704" y="93"/>
                  <a:pt x="704" y="93"/>
                  <a:pt x="704" y="93"/>
                </a:cubicBezTo>
                <a:cubicBezTo>
                  <a:pt x="703" y="93"/>
                  <a:pt x="703" y="93"/>
                  <a:pt x="703" y="93"/>
                </a:cubicBezTo>
                <a:cubicBezTo>
                  <a:pt x="703" y="93"/>
                  <a:pt x="703" y="93"/>
                  <a:pt x="703" y="93"/>
                </a:cubicBezTo>
                <a:cubicBezTo>
                  <a:pt x="701" y="93"/>
                  <a:pt x="701" y="93"/>
                  <a:pt x="701" y="93"/>
                </a:cubicBezTo>
                <a:cubicBezTo>
                  <a:pt x="701" y="94"/>
                  <a:pt x="701" y="94"/>
                  <a:pt x="701" y="94"/>
                </a:cubicBezTo>
                <a:cubicBezTo>
                  <a:pt x="700" y="94"/>
                  <a:pt x="699" y="94"/>
                  <a:pt x="698" y="95"/>
                </a:cubicBezTo>
                <a:cubicBezTo>
                  <a:pt x="698" y="95"/>
                  <a:pt x="698" y="95"/>
                  <a:pt x="698" y="95"/>
                </a:cubicBezTo>
                <a:cubicBezTo>
                  <a:pt x="696" y="95"/>
                  <a:pt x="696" y="95"/>
                  <a:pt x="696" y="95"/>
                </a:cubicBezTo>
                <a:cubicBezTo>
                  <a:pt x="696" y="96"/>
                  <a:pt x="696" y="96"/>
                  <a:pt x="696" y="96"/>
                </a:cubicBezTo>
                <a:cubicBezTo>
                  <a:pt x="695" y="96"/>
                  <a:pt x="695" y="96"/>
                  <a:pt x="695" y="96"/>
                </a:cubicBezTo>
                <a:cubicBezTo>
                  <a:pt x="695" y="96"/>
                  <a:pt x="695" y="97"/>
                  <a:pt x="694" y="97"/>
                </a:cubicBezTo>
                <a:cubicBezTo>
                  <a:pt x="693" y="97"/>
                  <a:pt x="691" y="97"/>
                  <a:pt x="689" y="97"/>
                </a:cubicBezTo>
                <a:cubicBezTo>
                  <a:pt x="689" y="98"/>
                  <a:pt x="689" y="99"/>
                  <a:pt x="689" y="101"/>
                </a:cubicBezTo>
                <a:cubicBezTo>
                  <a:pt x="688" y="101"/>
                  <a:pt x="688" y="101"/>
                  <a:pt x="688" y="101"/>
                </a:cubicBezTo>
                <a:cubicBezTo>
                  <a:pt x="688" y="102"/>
                  <a:pt x="688" y="102"/>
                  <a:pt x="688" y="102"/>
                </a:cubicBezTo>
                <a:cubicBezTo>
                  <a:pt x="687" y="102"/>
                  <a:pt x="687" y="102"/>
                  <a:pt x="687" y="102"/>
                </a:cubicBezTo>
                <a:cubicBezTo>
                  <a:pt x="687" y="103"/>
                  <a:pt x="688" y="105"/>
                  <a:pt x="688" y="107"/>
                </a:cubicBezTo>
                <a:cubicBezTo>
                  <a:pt x="689" y="107"/>
                  <a:pt x="688" y="106"/>
                  <a:pt x="689" y="107"/>
                </a:cubicBezTo>
                <a:cubicBezTo>
                  <a:pt x="693" y="107"/>
                  <a:pt x="692" y="106"/>
                  <a:pt x="694" y="105"/>
                </a:cubicBezTo>
                <a:cubicBezTo>
                  <a:pt x="696" y="105"/>
                  <a:pt x="696" y="105"/>
                  <a:pt x="696" y="105"/>
                </a:cubicBezTo>
                <a:cubicBezTo>
                  <a:pt x="697" y="105"/>
                  <a:pt x="697" y="104"/>
                  <a:pt x="697" y="104"/>
                </a:cubicBezTo>
                <a:cubicBezTo>
                  <a:pt x="700" y="104"/>
                  <a:pt x="700" y="104"/>
                  <a:pt x="700" y="104"/>
                </a:cubicBezTo>
                <a:cubicBezTo>
                  <a:pt x="700" y="103"/>
                  <a:pt x="700" y="103"/>
                  <a:pt x="700" y="103"/>
                </a:cubicBezTo>
                <a:cubicBezTo>
                  <a:pt x="701" y="103"/>
                  <a:pt x="701" y="103"/>
                  <a:pt x="701" y="103"/>
                </a:cubicBezTo>
                <a:cubicBezTo>
                  <a:pt x="702" y="104"/>
                  <a:pt x="700" y="104"/>
                  <a:pt x="700" y="104"/>
                </a:cubicBezTo>
                <a:cubicBezTo>
                  <a:pt x="701" y="104"/>
                  <a:pt x="701" y="105"/>
                  <a:pt x="701" y="105"/>
                </a:cubicBezTo>
                <a:cubicBezTo>
                  <a:pt x="704" y="105"/>
                  <a:pt x="707" y="105"/>
                  <a:pt x="710" y="105"/>
                </a:cubicBezTo>
                <a:cubicBezTo>
                  <a:pt x="710" y="104"/>
                  <a:pt x="710" y="104"/>
                  <a:pt x="712" y="103"/>
                </a:cubicBezTo>
                <a:cubicBezTo>
                  <a:pt x="712" y="101"/>
                  <a:pt x="713" y="101"/>
                  <a:pt x="714" y="99"/>
                </a:cubicBezTo>
                <a:cubicBezTo>
                  <a:pt x="715" y="99"/>
                  <a:pt x="714" y="99"/>
                  <a:pt x="715" y="99"/>
                </a:cubicBezTo>
                <a:cubicBezTo>
                  <a:pt x="715" y="99"/>
                  <a:pt x="715" y="99"/>
                  <a:pt x="715" y="99"/>
                </a:cubicBezTo>
                <a:cubicBezTo>
                  <a:pt x="715" y="102"/>
                  <a:pt x="715" y="102"/>
                  <a:pt x="715" y="102"/>
                </a:cubicBezTo>
                <a:cubicBezTo>
                  <a:pt x="715" y="102"/>
                  <a:pt x="715" y="102"/>
                  <a:pt x="715" y="102"/>
                </a:cubicBezTo>
                <a:cubicBezTo>
                  <a:pt x="715" y="103"/>
                  <a:pt x="715" y="103"/>
                  <a:pt x="715" y="103"/>
                </a:cubicBezTo>
                <a:cubicBezTo>
                  <a:pt x="715" y="103"/>
                  <a:pt x="715" y="103"/>
                  <a:pt x="715" y="103"/>
                </a:cubicBezTo>
                <a:cubicBezTo>
                  <a:pt x="715" y="104"/>
                  <a:pt x="715" y="104"/>
                  <a:pt x="715" y="104"/>
                </a:cubicBezTo>
                <a:cubicBezTo>
                  <a:pt x="714" y="104"/>
                  <a:pt x="714" y="104"/>
                  <a:pt x="714" y="104"/>
                </a:cubicBezTo>
                <a:cubicBezTo>
                  <a:pt x="714" y="106"/>
                  <a:pt x="714" y="106"/>
                  <a:pt x="712" y="107"/>
                </a:cubicBezTo>
                <a:cubicBezTo>
                  <a:pt x="712" y="107"/>
                  <a:pt x="712" y="107"/>
                  <a:pt x="712" y="107"/>
                </a:cubicBezTo>
                <a:cubicBezTo>
                  <a:pt x="713" y="107"/>
                  <a:pt x="713" y="107"/>
                  <a:pt x="713" y="107"/>
                </a:cubicBezTo>
                <a:cubicBezTo>
                  <a:pt x="713" y="108"/>
                  <a:pt x="713" y="108"/>
                  <a:pt x="713" y="108"/>
                </a:cubicBezTo>
                <a:cubicBezTo>
                  <a:pt x="715" y="108"/>
                  <a:pt x="715" y="108"/>
                  <a:pt x="715" y="108"/>
                </a:cubicBezTo>
                <a:cubicBezTo>
                  <a:pt x="715" y="110"/>
                  <a:pt x="715" y="111"/>
                  <a:pt x="716" y="112"/>
                </a:cubicBezTo>
                <a:cubicBezTo>
                  <a:pt x="717" y="113"/>
                  <a:pt x="717" y="113"/>
                  <a:pt x="717" y="113"/>
                </a:cubicBezTo>
                <a:cubicBezTo>
                  <a:pt x="718" y="112"/>
                  <a:pt x="718" y="112"/>
                  <a:pt x="719" y="111"/>
                </a:cubicBezTo>
                <a:cubicBezTo>
                  <a:pt x="719" y="110"/>
                  <a:pt x="719" y="110"/>
                  <a:pt x="719" y="110"/>
                </a:cubicBezTo>
                <a:cubicBezTo>
                  <a:pt x="720" y="111"/>
                  <a:pt x="720" y="111"/>
                  <a:pt x="721" y="112"/>
                </a:cubicBezTo>
                <a:cubicBezTo>
                  <a:pt x="721" y="113"/>
                  <a:pt x="721" y="113"/>
                  <a:pt x="721" y="113"/>
                </a:cubicBezTo>
                <a:cubicBezTo>
                  <a:pt x="724" y="113"/>
                  <a:pt x="726" y="114"/>
                  <a:pt x="728" y="112"/>
                </a:cubicBezTo>
                <a:cubicBezTo>
                  <a:pt x="729" y="112"/>
                  <a:pt x="729" y="112"/>
                  <a:pt x="729" y="112"/>
                </a:cubicBezTo>
                <a:cubicBezTo>
                  <a:pt x="729" y="113"/>
                  <a:pt x="726" y="114"/>
                  <a:pt x="727" y="116"/>
                </a:cubicBezTo>
                <a:cubicBezTo>
                  <a:pt x="727" y="116"/>
                  <a:pt x="727" y="116"/>
                  <a:pt x="727" y="116"/>
                </a:cubicBezTo>
                <a:cubicBezTo>
                  <a:pt x="727" y="117"/>
                  <a:pt x="727" y="117"/>
                  <a:pt x="727" y="117"/>
                </a:cubicBezTo>
                <a:cubicBezTo>
                  <a:pt x="725" y="117"/>
                  <a:pt x="725" y="117"/>
                  <a:pt x="725" y="117"/>
                </a:cubicBezTo>
                <a:cubicBezTo>
                  <a:pt x="725" y="118"/>
                  <a:pt x="725" y="118"/>
                  <a:pt x="725" y="118"/>
                </a:cubicBezTo>
                <a:cubicBezTo>
                  <a:pt x="724" y="118"/>
                  <a:pt x="724" y="118"/>
                  <a:pt x="724" y="118"/>
                </a:cubicBezTo>
                <a:cubicBezTo>
                  <a:pt x="724" y="120"/>
                  <a:pt x="724" y="120"/>
                  <a:pt x="724" y="120"/>
                </a:cubicBezTo>
                <a:cubicBezTo>
                  <a:pt x="722" y="119"/>
                  <a:pt x="722" y="119"/>
                  <a:pt x="721" y="118"/>
                </a:cubicBezTo>
                <a:cubicBezTo>
                  <a:pt x="721" y="118"/>
                  <a:pt x="721" y="118"/>
                  <a:pt x="721" y="118"/>
                </a:cubicBezTo>
                <a:cubicBezTo>
                  <a:pt x="717" y="118"/>
                  <a:pt x="717" y="118"/>
                  <a:pt x="717" y="118"/>
                </a:cubicBezTo>
                <a:cubicBezTo>
                  <a:pt x="717" y="118"/>
                  <a:pt x="717" y="118"/>
                  <a:pt x="717" y="118"/>
                </a:cubicBezTo>
                <a:cubicBezTo>
                  <a:pt x="715" y="119"/>
                  <a:pt x="715" y="117"/>
                  <a:pt x="712" y="118"/>
                </a:cubicBezTo>
                <a:cubicBezTo>
                  <a:pt x="712" y="116"/>
                  <a:pt x="710" y="115"/>
                  <a:pt x="710" y="113"/>
                </a:cubicBezTo>
                <a:cubicBezTo>
                  <a:pt x="706" y="113"/>
                  <a:pt x="706" y="113"/>
                  <a:pt x="706" y="113"/>
                </a:cubicBezTo>
                <a:cubicBezTo>
                  <a:pt x="705" y="112"/>
                  <a:pt x="704" y="111"/>
                  <a:pt x="704" y="110"/>
                </a:cubicBezTo>
                <a:cubicBezTo>
                  <a:pt x="702" y="109"/>
                  <a:pt x="701" y="110"/>
                  <a:pt x="698" y="109"/>
                </a:cubicBezTo>
                <a:cubicBezTo>
                  <a:pt x="698" y="108"/>
                  <a:pt x="698" y="108"/>
                  <a:pt x="698" y="108"/>
                </a:cubicBezTo>
                <a:cubicBezTo>
                  <a:pt x="697" y="109"/>
                  <a:pt x="696" y="109"/>
                  <a:pt x="694" y="109"/>
                </a:cubicBezTo>
                <a:cubicBezTo>
                  <a:pt x="694" y="110"/>
                  <a:pt x="694" y="110"/>
                  <a:pt x="694" y="110"/>
                </a:cubicBezTo>
                <a:cubicBezTo>
                  <a:pt x="691" y="110"/>
                  <a:pt x="688" y="110"/>
                  <a:pt x="685" y="110"/>
                </a:cubicBezTo>
                <a:cubicBezTo>
                  <a:pt x="686" y="112"/>
                  <a:pt x="685" y="111"/>
                  <a:pt x="686" y="112"/>
                </a:cubicBezTo>
                <a:cubicBezTo>
                  <a:pt x="686" y="117"/>
                  <a:pt x="688" y="116"/>
                  <a:pt x="692" y="117"/>
                </a:cubicBezTo>
                <a:cubicBezTo>
                  <a:pt x="692" y="118"/>
                  <a:pt x="692" y="120"/>
                  <a:pt x="692" y="121"/>
                </a:cubicBezTo>
                <a:cubicBezTo>
                  <a:pt x="691" y="121"/>
                  <a:pt x="689" y="121"/>
                  <a:pt x="688" y="122"/>
                </a:cubicBezTo>
                <a:cubicBezTo>
                  <a:pt x="688" y="122"/>
                  <a:pt x="688" y="122"/>
                  <a:pt x="688" y="122"/>
                </a:cubicBezTo>
                <a:cubicBezTo>
                  <a:pt x="681" y="122"/>
                  <a:pt x="681" y="122"/>
                  <a:pt x="681" y="122"/>
                </a:cubicBezTo>
                <a:cubicBezTo>
                  <a:pt x="681" y="123"/>
                  <a:pt x="681" y="123"/>
                  <a:pt x="681" y="123"/>
                </a:cubicBezTo>
                <a:cubicBezTo>
                  <a:pt x="679" y="123"/>
                  <a:pt x="679" y="123"/>
                  <a:pt x="679" y="123"/>
                </a:cubicBezTo>
                <a:cubicBezTo>
                  <a:pt x="679" y="124"/>
                  <a:pt x="679" y="124"/>
                  <a:pt x="679" y="124"/>
                </a:cubicBezTo>
                <a:cubicBezTo>
                  <a:pt x="677" y="124"/>
                  <a:pt x="677" y="124"/>
                  <a:pt x="677" y="124"/>
                </a:cubicBezTo>
                <a:cubicBezTo>
                  <a:pt x="677" y="124"/>
                  <a:pt x="677" y="124"/>
                  <a:pt x="677" y="125"/>
                </a:cubicBezTo>
                <a:cubicBezTo>
                  <a:pt x="675" y="125"/>
                  <a:pt x="675" y="125"/>
                  <a:pt x="675" y="125"/>
                </a:cubicBezTo>
                <a:cubicBezTo>
                  <a:pt x="675" y="126"/>
                  <a:pt x="674" y="127"/>
                  <a:pt x="673" y="128"/>
                </a:cubicBezTo>
                <a:cubicBezTo>
                  <a:pt x="672" y="128"/>
                  <a:pt x="672" y="128"/>
                  <a:pt x="672" y="128"/>
                </a:cubicBezTo>
                <a:cubicBezTo>
                  <a:pt x="672" y="128"/>
                  <a:pt x="672" y="128"/>
                  <a:pt x="672" y="128"/>
                </a:cubicBezTo>
                <a:cubicBezTo>
                  <a:pt x="671" y="128"/>
                  <a:pt x="671" y="129"/>
                  <a:pt x="670" y="129"/>
                </a:cubicBezTo>
                <a:cubicBezTo>
                  <a:pt x="670" y="130"/>
                  <a:pt x="671" y="131"/>
                  <a:pt x="671" y="132"/>
                </a:cubicBezTo>
                <a:cubicBezTo>
                  <a:pt x="671" y="133"/>
                  <a:pt x="672" y="133"/>
                  <a:pt x="673" y="133"/>
                </a:cubicBezTo>
                <a:cubicBezTo>
                  <a:pt x="673" y="135"/>
                  <a:pt x="673" y="136"/>
                  <a:pt x="673" y="137"/>
                </a:cubicBezTo>
                <a:cubicBezTo>
                  <a:pt x="675" y="137"/>
                  <a:pt x="675" y="137"/>
                  <a:pt x="675" y="137"/>
                </a:cubicBezTo>
                <a:cubicBezTo>
                  <a:pt x="675" y="135"/>
                  <a:pt x="675" y="135"/>
                  <a:pt x="675" y="135"/>
                </a:cubicBezTo>
                <a:cubicBezTo>
                  <a:pt x="676" y="135"/>
                  <a:pt x="676" y="135"/>
                  <a:pt x="676" y="135"/>
                </a:cubicBezTo>
                <a:cubicBezTo>
                  <a:pt x="676" y="133"/>
                  <a:pt x="676" y="133"/>
                  <a:pt x="676" y="133"/>
                </a:cubicBezTo>
                <a:cubicBezTo>
                  <a:pt x="677" y="133"/>
                  <a:pt x="677" y="133"/>
                  <a:pt x="677" y="133"/>
                </a:cubicBezTo>
                <a:cubicBezTo>
                  <a:pt x="677" y="134"/>
                  <a:pt x="678" y="135"/>
                  <a:pt x="679" y="134"/>
                </a:cubicBezTo>
                <a:cubicBezTo>
                  <a:pt x="679" y="133"/>
                  <a:pt x="679" y="133"/>
                  <a:pt x="679" y="133"/>
                </a:cubicBezTo>
                <a:cubicBezTo>
                  <a:pt x="679" y="133"/>
                  <a:pt x="679" y="133"/>
                  <a:pt x="679" y="133"/>
                </a:cubicBezTo>
                <a:cubicBezTo>
                  <a:pt x="679" y="137"/>
                  <a:pt x="679" y="137"/>
                  <a:pt x="679" y="137"/>
                </a:cubicBezTo>
                <a:cubicBezTo>
                  <a:pt x="682" y="137"/>
                  <a:pt x="685" y="138"/>
                  <a:pt x="686" y="137"/>
                </a:cubicBezTo>
                <a:cubicBezTo>
                  <a:pt x="688" y="136"/>
                  <a:pt x="687" y="137"/>
                  <a:pt x="688" y="135"/>
                </a:cubicBezTo>
                <a:cubicBezTo>
                  <a:pt x="687" y="135"/>
                  <a:pt x="687" y="135"/>
                  <a:pt x="687" y="135"/>
                </a:cubicBezTo>
                <a:cubicBezTo>
                  <a:pt x="687" y="133"/>
                  <a:pt x="687" y="133"/>
                  <a:pt x="689" y="132"/>
                </a:cubicBezTo>
                <a:cubicBezTo>
                  <a:pt x="689" y="132"/>
                  <a:pt x="689" y="132"/>
                  <a:pt x="689" y="132"/>
                </a:cubicBezTo>
                <a:cubicBezTo>
                  <a:pt x="689" y="132"/>
                  <a:pt x="689" y="132"/>
                  <a:pt x="689" y="132"/>
                </a:cubicBezTo>
                <a:cubicBezTo>
                  <a:pt x="690" y="132"/>
                  <a:pt x="690" y="133"/>
                  <a:pt x="691" y="133"/>
                </a:cubicBezTo>
                <a:cubicBezTo>
                  <a:pt x="691" y="133"/>
                  <a:pt x="691" y="133"/>
                  <a:pt x="691" y="133"/>
                </a:cubicBezTo>
                <a:cubicBezTo>
                  <a:pt x="691" y="135"/>
                  <a:pt x="691" y="135"/>
                  <a:pt x="691" y="135"/>
                </a:cubicBezTo>
                <a:cubicBezTo>
                  <a:pt x="692" y="136"/>
                  <a:pt x="694" y="137"/>
                  <a:pt x="694" y="137"/>
                </a:cubicBezTo>
                <a:cubicBezTo>
                  <a:pt x="694" y="133"/>
                  <a:pt x="694" y="133"/>
                  <a:pt x="694" y="133"/>
                </a:cubicBezTo>
                <a:cubicBezTo>
                  <a:pt x="695" y="133"/>
                  <a:pt x="695" y="133"/>
                  <a:pt x="695" y="133"/>
                </a:cubicBezTo>
                <a:cubicBezTo>
                  <a:pt x="695" y="132"/>
                  <a:pt x="695" y="132"/>
                  <a:pt x="695" y="132"/>
                </a:cubicBezTo>
                <a:cubicBezTo>
                  <a:pt x="696" y="132"/>
                  <a:pt x="696" y="132"/>
                  <a:pt x="696" y="132"/>
                </a:cubicBezTo>
                <a:cubicBezTo>
                  <a:pt x="696" y="135"/>
                  <a:pt x="696" y="135"/>
                  <a:pt x="696" y="135"/>
                </a:cubicBezTo>
                <a:cubicBezTo>
                  <a:pt x="698" y="135"/>
                  <a:pt x="699" y="136"/>
                  <a:pt x="701" y="137"/>
                </a:cubicBezTo>
                <a:cubicBezTo>
                  <a:pt x="702" y="137"/>
                  <a:pt x="703" y="136"/>
                  <a:pt x="703" y="136"/>
                </a:cubicBezTo>
                <a:cubicBezTo>
                  <a:pt x="705" y="137"/>
                  <a:pt x="707" y="137"/>
                  <a:pt x="709" y="138"/>
                </a:cubicBezTo>
                <a:cubicBezTo>
                  <a:pt x="709" y="139"/>
                  <a:pt x="709" y="139"/>
                  <a:pt x="709" y="139"/>
                </a:cubicBezTo>
                <a:cubicBezTo>
                  <a:pt x="710" y="139"/>
                  <a:pt x="710" y="139"/>
                  <a:pt x="710" y="139"/>
                </a:cubicBezTo>
                <a:cubicBezTo>
                  <a:pt x="710" y="137"/>
                  <a:pt x="710" y="137"/>
                  <a:pt x="710" y="137"/>
                </a:cubicBezTo>
                <a:cubicBezTo>
                  <a:pt x="710" y="137"/>
                  <a:pt x="711" y="136"/>
                  <a:pt x="712" y="136"/>
                </a:cubicBezTo>
                <a:cubicBezTo>
                  <a:pt x="712" y="135"/>
                  <a:pt x="712" y="135"/>
                  <a:pt x="712" y="135"/>
                </a:cubicBezTo>
                <a:cubicBezTo>
                  <a:pt x="714" y="135"/>
                  <a:pt x="714" y="135"/>
                  <a:pt x="714" y="135"/>
                </a:cubicBezTo>
                <a:cubicBezTo>
                  <a:pt x="714" y="135"/>
                  <a:pt x="714" y="135"/>
                  <a:pt x="714" y="135"/>
                </a:cubicBezTo>
                <a:cubicBezTo>
                  <a:pt x="714" y="135"/>
                  <a:pt x="714" y="135"/>
                  <a:pt x="714" y="135"/>
                </a:cubicBezTo>
                <a:cubicBezTo>
                  <a:pt x="715" y="134"/>
                  <a:pt x="712" y="131"/>
                  <a:pt x="712" y="131"/>
                </a:cubicBezTo>
                <a:cubicBezTo>
                  <a:pt x="712" y="130"/>
                  <a:pt x="712" y="130"/>
                  <a:pt x="712" y="130"/>
                </a:cubicBezTo>
                <a:cubicBezTo>
                  <a:pt x="715" y="131"/>
                  <a:pt x="713" y="131"/>
                  <a:pt x="717" y="132"/>
                </a:cubicBezTo>
                <a:cubicBezTo>
                  <a:pt x="717" y="130"/>
                  <a:pt x="718" y="129"/>
                  <a:pt x="719" y="128"/>
                </a:cubicBezTo>
                <a:cubicBezTo>
                  <a:pt x="720" y="127"/>
                  <a:pt x="719" y="128"/>
                  <a:pt x="720" y="127"/>
                </a:cubicBezTo>
                <a:cubicBezTo>
                  <a:pt x="720" y="128"/>
                  <a:pt x="720" y="128"/>
                  <a:pt x="720" y="128"/>
                </a:cubicBezTo>
                <a:cubicBezTo>
                  <a:pt x="721" y="128"/>
                  <a:pt x="721" y="128"/>
                  <a:pt x="721" y="128"/>
                </a:cubicBezTo>
                <a:cubicBezTo>
                  <a:pt x="721" y="128"/>
                  <a:pt x="720" y="129"/>
                  <a:pt x="720" y="130"/>
                </a:cubicBezTo>
                <a:cubicBezTo>
                  <a:pt x="719" y="130"/>
                  <a:pt x="719" y="130"/>
                  <a:pt x="719" y="130"/>
                </a:cubicBezTo>
                <a:cubicBezTo>
                  <a:pt x="720" y="131"/>
                  <a:pt x="720" y="132"/>
                  <a:pt x="720" y="133"/>
                </a:cubicBezTo>
                <a:cubicBezTo>
                  <a:pt x="723" y="133"/>
                  <a:pt x="725" y="133"/>
                  <a:pt x="728" y="133"/>
                </a:cubicBezTo>
                <a:cubicBezTo>
                  <a:pt x="728" y="132"/>
                  <a:pt x="728" y="132"/>
                  <a:pt x="728" y="132"/>
                </a:cubicBezTo>
                <a:cubicBezTo>
                  <a:pt x="729" y="132"/>
                  <a:pt x="729" y="132"/>
                  <a:pt x="729" y="132"/>
                </a:cubicBezTo>
                <a:cubicBezTo>
                  <a:pt x="729" y="133"/>
                  <a:pt x="729" y="133"/>
                  <a:pt x="729" y="133"/>
                </a:cubicBezTo>
                <a:cubicBezTo>
                  <a:pt x="731" y="133"/>
                  <a:pt x="731" y="133"/>
                  <a:pt x="731" y="133"/>
                </a:cubicBezTo>
                <a:cubicBezTo>
                  <a:pt x="731" y="133"/>
                  <a:pt x="731" y="133"/>
                  <a:pt x="731" y="133"/>
                </a:cubicBezTo>
                <a:cubicBezTo>
                  <a:pt x="733" y="133"/>
                  <a:pt x="734" y="133"/>
                  <a:pt x="736" y="132"/>
                </a:cubicBezTo>
                <a:cubicBezTo>
                  <a:pt x="736" y="132"/>
                  <a:pt x="737" y="132"/>
                  <a:pt x="737" y="132"/>
                </a:cubicBezTo>
                <a:cubicBezTo>
                  <a:pt x="737" y="129"/>
                  <a:pt x="738" y="128"/>
                  <a:pt x="736" y="127"/>
                </a:cubicBezTo>
                <a:cubicBezTo>
                  <a:pt x="736" y="126"/>
                  <a:pt x="736" y="126"/>
                  <a:pt x="736" y="126"/>
                </a:cubicBezTo>
                <a:cubicBezTo>
                  <a:pt x="737" y="126"/>
                  <a:pt x="737" y="126"/>
                  <a:pt x="737" y="126"/>
                </a:cubicBezTo>
                <a:cubicBezTo>
                  <a:pt x="737" y="126"/>
                  <a:pt x="737" y="127"/>
                  <a:pt x="738" y="128"/>
                </a:cubicBezTo>
                <a:cubicBezTo>
                  <a:pt x="739" y="128"/>
                  <a:pt x="739" y="128"/>
                  <a:pt x="739" y="128"/>
                </a:cubicBezTo>
                <a:cubicBezTo>
                  <a:pt x="739" y="128"/>
                  <a:pt x="738" y="129"/>
                  <a:pt x="739" y="130"/>
                </a:cubicBezTo>
                <a:cubicBezTo>
                  <a:pt x="739" y="130"/>
                  <a:pt x="740" y="131"/>
                  <a:pt x="740" y="132"/>
                </a:cubicBezTo>
                <a:cubicBezTo>
                  <a:pt x="743" y="132"/>
                  <a:pt x="743" y="132"/>
                  <a:pt x="744" y="130"/>
                </a:cubicBezTo>
                <a:cubicBezTo>
                  <a:pt x="746" y="131"/>
                  <a:pt x="746" y="131"/>
                  <a:pt x="747" y="132"/>
                </a:cubicBezTo>
                <a:cubicBezTo>
                  <a:pt x="747" y="135"/>
                  <a:pt x="747" y="135"/>
                  <a:pt x="747" y="135"/>
                </a:cubicBezTo>
                <a:cubicBezTo>
                  <a:pt x="746" y="135"/>
                  <a:pt x="746" y="135"/>
                  <a:pt x="746" y="135"/>
                </a:cubicBezTo>
                <a:cubicBezTo>
                  <a:pt x="747" y="137"/>
                  <a:pt x="747" y="138"/>
                  <a:pt x="747" y="140"/>
                </a:cubicBezTo>
                <a:cubicBezTo>
                  <a:pt x="750" y="140"/>
                  <a:pt x="749" y="139"/>
                  <a:pt x="752" y="140"/>
                </a:cubicBezTo>
                <a:cubicBezTo>
                  <a:pt x="752" y="139"/>
                  <a:pt x="753" y="138"/>
                  <a:pt x="754" y="137"/>
                </a:cubicBezTo>
                <a:cubicBezTo>
                  <a:pt x="754" y="137"/>
                  <a:pt x="755" y="136"/>
                  <a:pt x="756" y="136"/>
                </a:cubicBezTo>
                <a:cubicBezTo>
                  <a:pt x="756" y="135"/>
                  <a:pt x="756" y="135"/>
                  <a:pt x="757" y="134"/>
                </a:cubicBezTo>
                <a:cubicBezTo>
                  <a:pt x="758" y="134"/>
                  <a:pt x="758" y="134"/>
                  <a:pt x="758" y="134"/>
                </a:cubicBezTo>
                <a:cubicBezTo>
                  <a:pt x="759" y="134"/>
                  <a:pt x="759" y="132"/>
                  <a:pt x="760" y="132"/>
                </a:cubicBezTo>
                <a:cubicBezTo>
                  <a:pt x="761" y="132"/>
                  <a:pt x="761" y="133"/>
                  <a:pt x="762" y="134"/>
                </a:cubicBezTo>
                <a:cubicBezTo>
                  <a:pt x="764" y="134"/>
                  <a:pt x="764" y="134"/>
                  <a:pt x="765" y="133"/>
                </a:cubicBezTo>
                <a:cubicBezTo>
                  <a:pt x="765" y="132"/>
                  <a:pt x="765" y="132"/>
                  <a:pt x="765" y="132"/>
                </a:cubicBezTo>
                <a:cubicBezTo>
                  <a:pt x="767" y="132"/>
                  <a:pt x="767" y="132"/>
                  <a:pt x="767" y="132"/>
                </a:cubicBezTo>
                <a:cubicBezTo>
                  <a:pt x="767" y="132"/>
                  <a:pt x="767" y="131"/>
                  <a:pt x="767" y="131"/>
                </a:cubicBezTo>
                <a:cubicBezTo>
                  <a:pt x="768" y="131"/>
                  <a:pt x="768" y="131"/>
                  <a:pt x="768" y="131"/>
                </a:cubicBezTo>
                <a:cubicBezTo>
                  <a:pt x="768" y="130"/>
                  <a:pt x="769" y="130"/>
                  <a:pt x="769" y="130"/>
                </a:cubicBezTo>
                <a:cubicBezTo>
                  <a:pt x="771" y="128"/>
                  <a:pt x="770" y="130"/>
                  <a:pt x="772" y="128"/>
                </a:cubicBezTo>
                <a:cubicBezTo>
                  <a:pt x="773" y="127"/>
                  <a:pt x="772" y="128"/>
                  <a:pt x="773" y="127"/>
                </a:cubicBezTo>
                <a:cubicBezTo>
                  <a:pt x="772" y="126"/>
                  <a:pt x="771" y="126"/>
                  <a:pt x="771" y="125"/>
                </a:cubicBezTo>
                <a:cubicBezTo>
                  <a:pt x="769" y="125"/>
                  <a:pt x="769" y="125"/>
                  <a:pt x="769" y="125"/>
                </a:cubicBezTo>
                <a:cubicBezTo>
                  <a:pt x="769" y="126"/>
                  <a:pt x="769" y="126"/>
                  <a:pt x="769" y="126"/>
                </a:cubicBezTo>
                <a:cubicBezTo>
                  <a:pt x="766" y="126"/>
                  <a:pt x="766" y="126"/>
                  <a:pt x="766" y="126"/>
                </a:cubicBezTo>
                <a:cubicBezTo>
                  <a:pt x="766" y="125"/>
                  <a:pt x="766" y="124"/>
                  <a:pt x="765" y="124"/>
                </a:cubicBezTo>
                <a:cubicBezTo>
                  <a:pt x="765" y="123"/>
                  <a:pt x="765" y="123"/>
                  <a:pt x="764" y="123"/>
                </a:cubicBezTo>
                <a:cubicBezTo>
                  <a:pt x="763" y="122"/>
                  <a:pt x="763" y="121"/>
                  <a:pt x="762" y="120"/>
                </a:cubicBezTo>
                <a:cubicBezTo>
                  <a:pt x="761" y="120"/>
                  <a:pt x="755" y="119"/>
                  <a:pt x="753" y="119"/>
                </a:cubicBezTo>
                <a:cubicBezTo>
                  <a:pt x="755" y="117"/>
                  <a:pt x="757" y="118"/>
                  <a:pt x="760" y="118"/>
                </a:cubicBezTo>
                <a:cubicBezTo>
                  <a:pt x="760" y="117"/>
                  <a:pt x="760" y="117"/>
                  <a:pt x="760" y="117"/>
                </a:cubicBezTo>
                <a:cubicBezTo>
                  <a:pt x="762" y="117"/>
                  <a:pt x="763" y="117"/>
                  <a:pt x="764" y="118"/>
                </a:cubicBezTo>
                <a:cubicBezTo>
                  <a:pt x="764" y="117"/>
                  <a:pt x="764" y="117"/>
                  <a:pt x="764" y="117"/>
                </a:cubicBezTo>
                <a:cubicBezTo>
                  <a:pt x="767" y="117"/>
                  <a:pt x="769" y="117"/>
                  <a:pt x="771" y="116"/>
                </a:cubicBezTo>
                <a:cubicBezTo>
                  <a:pt x="771" y="116"/>
                  <a:pt x="771" y="116"/>
                  <a:pt x="771" y="116"/>
                </a:cubicBezTo>
                <a:cubicBezTo>
                  <a:pt x="772" y="116"/>
                  <a:pt x="772" y="116"/>
                  <a:pt x="772" y="116"/>
                </a:cubicBezTo>
                <a:cubicBezTo>
                  <a:pt x="772" y="111"/>
                  <a:pt x="772" y="111"/>
                  <a:pt x="772" y="111"/>
                </a:cubicBezTo>
                <a:cubicBezTo>
                  <a:pt x="771" y="111"/>
                  <a:pt x="771" y="111"/>
                  <a:pt x="771" y="111"/>
                </a:cubicBezTo>
                <a:cubicBezTo>
                  <a:pt x="771" y="109"/>
                  <a:pt x="771" y="109"/>
                  <a:pt x="771" y="109"/>
                </a:cubicBezTo>
                <a:cubicBezTo>
                  <a:pt x="771" y="109"/>
                  <a:pt x="771" y="109"/>
                  <a:pt x="771" y="109"/>
                </a:cubicBezTo>
                <a:cubicBezTo>
                  <a:pt x="774" y="108"/>
                  <a:pt x="782" y="112"/>
                  <a:pt x="785" y="108"/>
                </a:cubicBezTo>
                <a:cubicBezTo>
                  <a:pt x="789" y="109"/>
                  <a:pt x="790" y="108"/>
                  <a:pt x="791" y="105"/>
                </a:cubicBezTo>
                <a:cubicBezTo>
                  <a:pt x="788" y="105"/>
                  <a:pt x="788" y="105"/>
                  <a:pt x="788" y="105"/>
                </a:cubicBezTo>
                <a:cubicBezTo>
                  <a:pt x="788" y="105"/>
                  <a:pt x="788" y="105"/>
                  <a:pt x="788" y="105"/>
                </a:cubicBezTo>
                <a:cubicBezTo>
                  <a:pt x="787" y="105"/>
                  <a:pt x="787" y="105"/>
                  <a:pt x="787" y="105"/>
                </a:cubicBezTo>
                <a:cubicBezTo>
                  <a:pt x="787" y="104"/>
                  <a:pt x="787" y="104"/>
                  <a:pt x="787" y="104"/>
                </a:cubicBezTo>
                <a:cubicBezTo>
                  <a:pt x="788" y="104"/>
                  <a:pt x="790" y="103"/>
                  <a:pt x="792" y="103"/>
                </a:cubicBezTo>
                <a:cubicBezTo>
                  <a:pt x="792" y="103"/>
                  <a:pt x="792" y="104"/>
                  <a:pt x="794" y="104"/>
                </a:cubicBezTo>
                <a:cubicBezTo>
                  <a:pt x="794" y="103"/>
                  <a:pt x="794" y="103"/>
                  <a:pt x="794" y="103"/>
                </a:cubicBezTo>
                <a:cubicBezTo>
                  <a:pt x="796" y="103"/>
                  <a:pt x="796" y="103"/>
                  <a:pt x="796" y="103"/>
                </a:cubicBezTo>
                <a:cubicBezTo>
                  <a:pt x="796" y="101"/>
                  <a:pt x="796" y="101"/>
                  <a:pt x="794" y="101"/>
                </a:cubicBezTo>
                <a:cubicBezTo>
                  <a:pt x="794" y="99"/>
                  <a:pt x="794" y="99"/>
                  <a:pt x="794" y="99"/>
                </a:cubicBezTo>
                <a:cubicBezTo>
                  <a:pt x="801" y="99"/>
                  <a:pt x="801" y="99"/>
                  <a:pt x="801" y="99"/>
                </a:cubicBezTo>
                <a:cubicBezTo>
                  <a:pt x="801" y="99"/>
                  <a:pt x="801" y="99"/>
                  <a:pt x="801" y="99"/>
                </a:cubicBezTo>
                <a:cubicBezTo>
                  <a:pt x="802" y="98"/>
                  <a:pt x="802" y="97"/>
                  <a:pt x="804" y="97"/>
                </a:cubicBezTo>
                <a:cubicBezTo>
                  <a:pt x="804" y="95"/>
                  <a:pt x="803" y="95"/>
                  <a:pt x="803" y="93"/>
                </a:cubicBezTo>
                <a:cubicBezTo>
                  <a:pt x="801" y="93"/>
                  <a:pt x="799" y="93"/>
                  <a:pt x="796" y="93"/>
                </a:cubicBezTo>
                <a:cubicBezTo>
                  <a:pt x="796" y="91"/>
                  <a:pt x="796" y="91"/>
                  <a:pt x="796" y="91"/>
                </a:cubicBezTo>
                <a:cubicBezTo>
                  <a:pt x="792" y="91"/>
                  <a:pt x="792" y="91"/>
                  <a:pt x="792" y="91"/>
                </a:cubicBezTo>
                <a:cubicBezTo>
                  <a:pt x="792" y="91"/>
                  <a:pt x="792" y="91"/>
                  <a:pt x="792" y="91"/>
                </a:cubicBezTo>
                <a:cubicBezTo>
                  <a:pt x="791" y="91"/>
                  <a:pt x="790" y="90"/>
                  <a:pt x="789" y="90"/>
                </a:cubicBezTo>
                <a:cubicBezTo>
                  <a:pt x="789" y="91"/>
                  <a:pt x="789" y="91"/>
                  <a:pt x="789" y="91"/>
                </a:cubicBezTo>
                <a:cubicBezTo>
                  <a:pt x="788" y="91"/>
                  <a:pt x="788" y="91"/>
                  <a:pt x="788" y="91"/>
                </a:cubicBezTo>
                <a:cubicBezTo>
                  <a:pt x="788" y="91"/>
                  <a:pt x="788" y="91"/>
                  <a:pt x="788" y="91"/>
                </a:cubicBezTo>
                <a:cubicBezTo>
                  <a:pt x="784" y="91"/>
                  <a:pt x="784" y="91"/>
                  <a:pt x="784" y="91"/>
                </a:cubicBezTo>
                <a:cubicBezTo>
                  <a:pt x="784" y="92"/>
                  <a:pt x="784" y="92"/>
                  <a:pt x="784" y="92"/>
                </a:cubicBezTo>
                <a:cubicBezTo>
                  <a:pt x="783" y="92"/>
                  <a:pt x="783" y="92"/>
                  <a:pt x="783" y="92"/>
                </a:cubicBezTo>
                <a:cubicBezTo>
                  <a:pt x="783" y="93"/>
                  <a:pt x="783" y="93"/>
                  <a:pt x="783" y="93"/>
                </a:cubicBezTo>
                <a:cubicBezTo>
                  <a:pt x="779" y="93"/>
                  <a:pt x="779" y="93"/>
                  <a:pt x="779" y="93"/>
                </a:cubicBezTo>
                <a:cubicBezTo>
                  <a:pt x="779" y="93"/>
                  <a:pt x="779" y="93"/>
                  <a:pt x="779" y="93"/>
                </a:cubicBezTo>
                <a:cubicBezTo>
                  <a:pt x="778" y="93"/>
                  <a:pt x="778" y="93"/>
                  <a:pt x="778" y="93"/>
                </a:cubicBezTo>
                <a:cubicBezTo>
                  <a:pt x="778" y="94"/>
                  <a:pt x="778" y="94"/>
                  <a:pt x="778" y="94"/>
                </a:cubicBezTo>
                <a:cubicBezTo>
                  <a:pt x="777" y="94"/>
                  <a:pt x="775" y="94"/>
                  <a:pt x="774" y="95"/>
                </a:cubicBezTo>
                <a:cubicBezTo>
                  <a:pt x="774" y="95"/>
                  <a:pt x="774" y="95"/>
                  <a:pt x="774" y="95"/>
                </a:cubicBezTo>
                <a:cubicBezTo>
                  <a:pt x="773" y="95"/>
                  <a:pt x="773" y="95"/>
                  <a:pt x="773" y="95"/>
                </a:cubicBezTo>
                <a:cubicBezTo>
                  <a:pt x="773" y="94"/>
                  <a:pt x="773" y="94"/>
                  <a:pt x="773" y="93"/>
                </a:cubicBezTo>
                <a:cubicBezTo>
                  <a:pt x="775" y="92"/>
                  <a:pt x="775" y="92"/>
                  <a:pt x="776" y="91"/>
                </a:cubicBezTo>
                <a:cubicBezTo>
                  <a:pt x="778" y="91"/>
                  <a:pt x="777" y="91"/>
                  <a:pt x="778" y="89"/>
                </a:cubicBezTo>
                <a:cubicBezTo>
                  <a:pt x="774" y="89"/>
                  <a:pt x="772" y="87"/>
                  <a:pt x="768" y="87"/>
                </a:cubicBezTo>
                <a:cubicBezTo>
                  <a:pt x="768" y="87"/>
                  <a:pt x="768" y="87"/>
                  <a:pt x="768" y="87"/>
                </a:cubicBezTo>
                <a:cubicBezTo>
                  <a:pt x="770" y="87"/>
                  <a:pt x="771" y="86"/>
                  <a:pt x="773" y="87"/>
                </a:cubicBezTo>
                <a:cubicBezTo>
                  <a:pt x="773" y="87"/>
                  <a:pt x="773" y="87"/>
                  <a:pt x="773" y="87"/>
                </a:cubicBezTo>
                <a:cubicBezTo>
                  <a:pt x="776" y="87"/>
                  <a:pt x="776" y="87"/>
                  <a:pt x="776" y="87"/>
                </a:cubicBezTo>
                <a:cubicBezTo>
                  <a:pt x="776" y="88"/>
                  <a:pt x="776" y="88"/>
                  <a:pt x="776" y="88"/>
                </a:cubicBezTo>
                <a:cubicBezTo>
                  <a:pt x="779" y="88"/>
                  <a:pt x="779" y="88"/>
                  <a:pt x="779" y="88"/>
                </a:cubicBezTo>
                <a:cubicBezTo>
                  <a:pt x="779" y="89"/>
                  <a:pt x="780" y="89"/>
                  <a:pt x="780" y="89"/>
                </a:cubicBezTo>
                <a:cubicBezTo>
                  <a:pt x="781" y="89"/>
                  <a:pt x="781" y="89"/>
                  <a:pt x="781" y="89"/>
                </a:cubicBezTo>
                <a:cubicBezTo>
                  <a:pt x="781" y="90"/>
                  <a:pt x="781" y="90"/>
                  <a:pt x="781" y="90"/>
                </a:cubicBezTo>
                <a:cubicBezTo>
                  <a:pt x="782" y="90"/>
                  <a:pt x="785" y="88"/>
                  <a:pt x="786" y="88"/>
                </a:cubicBezTo>
                <a:cubicBezTo>
                  <a:pt x="787" y="88"/>
                  <a:pt x="787" y="88"/>
                  <a:pt x="787" y="88"/>
                </a:cubicBezTo>
                <a:cubicBezTo>
                  <a:pt x="787" y="89"/>
                  <a:pt x="787" y="89"/>
                  <a:pt x="787" y="89"/>
                </a:cubicBezTo>
                <a:cubicBezTo>
                  <a:pt x="789" y="89"/>
                  <a:pt x="790" y="88"/>
                  <a:pt x="791" y="88"/>
                </a:cubicBezTo>
                <a:cubicBezTo>
                  <a:pt x="791" y="87"/>
                  <a:pt x="791" y="87"/>
                  <a:pt x="790" y="86"/>
                </a:cubicBezTo>
                <a:cubicBezTo>
                  <a:pt x="787" y="85"/>
                  <a:pt x="784" y="84"/>
                  <a:pt x="781" y="84"/>
                </a:cubicBezTo>
                <a:cubicBezTo>
                  <a:pt x="781" y="83"/>
                  <a:pt x="781" y="83"/>
                  <a:pt x="781" y="83"/>
                </a:cubicBezTo>
                <a:cubicBezTo>
                  <a:pt x="783" y="83"/>
                  <a:pt x="785" y="83"/>
                  <a:pt x="788" y="84"/>
                </a:cubicBezTo>
                <a:cubicBezTo>
                  <a:pt x="788" y="84"/>
                  <a:pt x="788" y="84"/>
                  <a:pt x="788" y="84"/>
                </a:cubicBezTo>
                <a:cubicBezTo>
                  <a:pt x="791" y="84"/>
                  <a:pt x="791" y="84"/>
                  <a:pt x="791" y="84"/>
                </a:cubicBezTo>
                <a:cubicBezTo>
                  <a:pt x="791" y="85"/>
                  <a:pt x="791" y="85"/>
                  <a:pt x="791" y="85"/>
                </a:cubicBezTo>
                <a:cubicBezTo>
                  <a:pt x="793" y="85"/>
                  <a:pt x="793" y="85"/>
                  <a:pt x="793" y="85"/>
                </a:cubicBezTo>
                <a:cubicBezTo>
                  <a:pt x="793" y="85"/>
                  <a:pt x="793" y="85"/>
                  <a:pt x="793" y="85"/>
                </a:cubicBezTo>
                <a:cubicBezTo>
                  <a:pt x="794" y="86"/>
                  <a:pt x="794" y="85"/>
                  <a:pt x="796" y="85"/>
                </a:cubicBezTo>
                <a:cubicBezTo>
                  <a:pt x="796" y="84"/>
                  <a:pt x="796" y="84"/>
                  <a:pt x="796" y="83"/>
                </a:cubicBezTo>
                <a:cubicBezTo>
                  <a:pt x="791" y="82"/>
                  <a:pt x="787" y="81"/>
                  <a:pt x="780" y="81"/>
                </a:cubicBezTo>
                <a:cubicBezTo>
                  <a:pt x="780" y="80"/>
                  <a:pt x="780" y="80"/>
                  <a:pt x="781" y="79"/>
                </a:cubicBezTo>
                <a:cubicBezTo>
                  <a:pt x="780" y="78"/>
                  <a:pt x="780" y="78"/>
                  <a:pt x="780" y="78"/>
                </a:cubicBezTo>
                <a:cubicBezTo>
                  <a:pt x="782" y="79"/>
                  <a:pt x="784" y="79"/>
                  <a:pt x="787" y="80"/>
                </a:cubicBezTo>
                <a:cubicBezTo>
                  <a:pt x="787" y="79"/>
                  <a:pt x="787" y="79"/>
                  <a:pt x="787" y="78"/>
                </a:cubicBezTo>
                <a:cubicBezTo>
                  <a:pt x="788" y="78"/>
                  <a:pt x="788" y="78"/>
                  <a:pt x="788" y="78"/>
                </a:cubicBezTo>
                <a:cubicBezTo>
                  <a:pt x="788" y="77"/>
                  <a:pt x="788" y="77"/>
                  <a:pt x="788" y="77"/>
                </a:cubicBezTo>
                <a:cubicBezTo>
                  <a:pt x="788" y="77"/>
                  <a:pt x="789" y="77"/>
                  <a:pt x="789" y="78"/>
                </a:cubicBezTo>
                <a:cubicBezTo>
                  <a:pt x="790" y="77"/>
                  <a:pt x="790" y="77"/>
                  <a:pt x="790" y="77"/>
                </a:cubicBezTo>
                <a:cubicBezTo>
                  <a:pt x="791" y="79"/>
                  <a:pt x="792" y="80"/>
                  <a:pt x="794" y="81"/>
                </a:cubicBezTo>
                <a:cubicBezTo>
                  <a:pt x="796" y="81"/>
                  <a:pt x="796" y="81"/>
                  <a:pt x="796" y="81"/>
                </a:cubicBezTo>
                <a:cubicBezTo>
                  <a:pt x="796" y="82"/>
                  <a:pt x="796" y="82"/>
                  <a:pt x="796" y="82"/>
                </a:cubicBezTo>
                <a:cubicBezTo>
                  <a:pt x="797" y="81"/>
                  <a:pt x="796" y="82"/>
                  <a:pt x="797" y="81"/>
                </a:cubicBezTo>
                <a:cubicBezTo>
                  <a:pt x="798" y="81"/>
                  <a:pt x="798" y="81"/>
                  <a:pt x="798" y="81"/>
                </a:cubicBezTo>
                <a:cubicBezTo>
                  <a:pt x="797" y="80"/>
                  <a:pt x="797" y="80"/>
                  <a:pt x="796" y="80"/>
                </a:cubicBezTo>
                <a:cubicBezTo>
                  <a:pt x="796" y="79"/>
                  <a:pt x="796" y="79"/>
                  <a:pt x="796" y="79"/>
                </a:cubicBezTo>
                <a:cubicBezTo>
                  <a:pt x="800" y="79"/>
                  <a:pt x="800" y="81"/>
                  <a:pt x="804" y="82"/>
                </a:cubicBezTo>
                <a:cubicBezTo>
                  <a:pt x="805" y="80"/>
                  <a:pt x="806" y="80"/>
                  <a:pt x="806" y="78"/>
                </a:cubicBezTo>
                <a:cubicBezTo>
                  <a:pt x="807" y="79"/>
                  <a:pt x="808" y="80"/>
                  <a:pt x="808" y="80"/>
                </a:cubicBezTo>
                <a:cubicBezTo>
                  <a:pt x="813" y="80"/>
                  <a:pt x="813" y="80"/>
                  <a:pt x="813" y="80"/>
                </a:cubicBezTo>
                <a:cubicBezTo>
                  <a:pt x="813" y="81"/>
                  <a:pt x="813" y="81"/>
                  <a:pt x="813" y="81"/>
                </a:cubicBezTo>
                <a:cubicBezTo>
                  <a:pt x="813" y="81"/>
                  <a:pt x="814" y="80"/>
                  <a:pt x="815" y="80"/>
                </a:cubicBezTo>
                <a:cubicBezTo>
                  <a:pt x="815" y="80"/>
                  <a:pt x="815" y="80"/>
                  <a:pt x="815" y="80"/>
                </a:cubicBezTo>
                <a:cubicBezTo>
                  <a:pt x="816" y="79"/>
                  <a:pt x="817" y="80"/>
                  <a:pt x="817" y="80"/>
                </a:cubicBezTo>
                <a:cubicBezTo>
                  <a:pt x="818" y="80"/>
                  <a:pt x="819" y="80"/>
                  <a:pt x="820" y="80"/>
                </a:cubicBezTo>
                <a:cubicBezTo>
                  <a:pt x="820" y="79"/>
                  <a:pt x="820" y="79"/>
                  <a:pt x="820" y="79"/>
                </a:cubicBezTo>
                <a:cubicBezTo>
                  <a:pt x="821" y="79"/>
                  <a:pt x="821" y="79"/>
                  <a:pt x="821" y="79"/>
                </a:cubicBezTo>
                <a:cubicBezTo>
                  <a:pt x="820" y="77"/>
                  <a:pt x="820" y="76"/>
                  <a:pt x="819" y="76"/>
                </a:cubicBezTo>
                <a:cubicBezTo>
                  <a:pt x="819" y="75"/>
                  <a:pt x="819" y="75"/>
                  <a:pt x="819" y="75"/>
                </a:cubicBezTo>
                <a:cubicBezTo>
                  <a:pt x="820" y="75"/>
                  <a:pt x="822" y="76"/>
                  <a:pt x="823" y="76"/>
                </a:cubicBezTo>
                <a:cubicBezTo>
                  <a:pt x="824" y="75"/>
                  <a:pt x="825" y="74"/>
                  <a:pt x="825" y="73"/>
                </a:cubicBezTo>
                <a:cubicBezTo>
                  <a:pt x="827" y="73"/>
                  <a:pt x="830" y="73"/>
                  <a:pt x="832" y="72"/>
                </a:cubicBezTo>
                <a:cubicBezTo>
                  <a:pt x="831" y="71"/>
                  <a:pt x="832" y="72"/>
                  <a:pt x="831" y="71"/>
                </a:cubicBezTo>
                <a:cubicBezTo>
                  <a:pt x="831" y="70"/>
                  <a:pt x="831" y="70"/>
                  <a:pt x="831" y="70"/>
                </a:cubicBezTo>
                <a:cubicBezTo>
                  <a:pt x="830" y="70"/>
                  <a:pt x="828" y="70"/>
                  <a:pt x="827" y="70"/>
                </a:cubicBezTo>
                <a:cubicBezTo>
                  <a:pt x="827" y="69"/>
                  <a:pt x="827" y="69"/>
                  <a:pt x="827" y="69"/>
                </a:cubicBezTo>
                <a:cubicBezTo>
                  <a:pt x="827" y="69"/>
                  <a:pt x="827" y="69"/>
                  <a:pt x="827" y="69"/>
                </a:cubicBezTo>
                <a:cubicBezTo>
                  <a:pt x="828" y="68"/>
                  <a:pt x="828" y="68"/>
                  <a:pt x="829" y="67"/>
                </a:cubicBezTo>
                <a:cubicBezTo>
                  <a:pt x="829" y="67"/>
                  <a:pt x="830" y="68"/>
                  <a:pt x="831" y="68"/>
                </a:cubicBezTo>
                <a:cubicBezTo>
                  <a:pt x="831" y="68"/>
                  <a:pt x="831" y="68"/>
                  <a:pt x="831" y="68"/>
                </a:cubicBezTo>
                <a:cubicBezTo>
                  <a:pt x="832" y="68"/>
                  <a:pt x="832" y="68"/>
                  <a:pt x="832" y="68"/>
                </a:cubicBezTo>
                <a:cubicBezTo>
                  <a:pt x="832" y="69"/>
                  <a:pt x="832" y="69"/>
                  <a:pt x="832" y="69"/>
                </a:cubicBezTo>
                <a:cubicBezTo>
                  <a:pt x="835" y="69"/>
                  <a:pt x="835" y="69"/>
                  <a:pt x="835" y="69"/>
                </a:cubicBezTo>
                <a:cubicBezTo>
                  <a:pt x="835" y="70"/>
                  <a:pt x="835" y="70"/>
                  <a:pt x="835" y="70"/>
                </a:cubicBezTo>
                <a:cubicBezTo>
                  <a:pt x="837" y="69"/>
                  <a:pt x="838" y="69"/>
                  <a:pt x="838" y="66"/>
                </a:cubicBezTo>
                <a:cubicBezTo>
                  <a:pt x="841" y="66"/>
                  <a:pt x="841" y="66"/>
                  <a:pt x="841" y="66"/>
                </a:cubicBezTo>
                <a:cubicBezTo>
                  <a:pt x="841" y="66"/>
                  <a:pt x="841" y="66"/>
                  <a:pt x="841" y="66"/>
                </a:cubicBezTo>
                <a:cubicBezTo>
                  <a:pt x="842" y="66"/>
                  <a:pt x="842" y="66"/>
                  <a:pt x="842" y="66"/>
                </a:cubicBezTo>
                <a:cubicBezTo>
                  <a:pt x="842" y="64"/>
                  <a:pt x="841" y="64"/>
                  <a:pt x="841" y="63"/>
                </a:cubicBezTo>
                <a:cubicBezTo>
                  <a:pt x="842" y="63"/>
                  <a:pt x="842" y="63"/>
                  <a:pt x="842" y="63"/>
                </a:cubicBezTo>
                <a:cubicBezTo>
                  <a:pt x="842" y="62"/>
                  <a:pt x="843" y="62"/>
                  <a:pt x="844" y="61"/>
                </a:cubicBezTo>
                <a:cubicBezTo>
                  <a:pt x="844" y="62"/>
                  <a:pt x="844" y="61"/>
                  <a:pt x="844" y="62"/>
                </a:cubicBezTo>
                <a:cubicBezTo>
                  <a:pt x="844" y="64"/>
                  <a:pt x="844" y="64"/>
                  <a:pt x="844" y="64"/>
                </a:cubicBezTo>
                <a:cubicBezTo>
                  <a:pt x="845" y="64"/>
                  <a:pt x="845" y="64"/>
                  <a:pt x="845" y="64"/>
                </a:cubicBezTo>
                <a:cubicBezTo>
                  <a:pt x="845" y="64"/>
                  <a:pt x="845" y="64"/>
                  <a:pt x="845" y="64"/>
                </a:cubicBezTo>
                <a:cubicBezTo>
                  <a:pt x="847" y="64"/>
                  <a:pt x="847" y="64"/>
                  <a:pt x="847" y="64"/>
                </a:cubicBezTo>
                <a:cubicBezTo>
                  <a:pt x="848" y="62"/>
                  <a:pt x="847" y="64"/>
                  <a:pt x="849" y="64"/>
                </a:cubicBezTo>
                <a:cubicBezTo>
                  <a:pt x="850" y="60"/>
                  <a:pt x="852" y="61"/>
                  <a:pt x="855" y="60"/>
                </a:cubicBezTo>
                <a:cubicBezTo>
                  <a:pt x="855" y="59"/>
                  <a:pt x="855" y="59"/>
                  <a:pt x="855" y="59"/>
                </a:cubicBezTo>
                <a:cubicBezTo>
                  <a:pt x="857" y="59"/>
                  <a:pt x="857" y="59"/>
                  <a:pt x="857" y="59"/>
                </a:cubicBezTo>
                <a:cubicBezTo>
                  <a:pt x="857" y="59"/>
                  <a:pt x="857" y="58"/>
                  <a:pt x="858" y="58"/>
                </a:cubicBezTo>
                <a:cubicBezTo>
                  <a:pt x="859" y="57"/>
                  <a:pt x="861" y="56"/>
                  <a:pt x="863" y="55"/>
                </a:cubicBezTo>
                <a:cubicBezTo>
                  <a:pt x="863" y="54"/>
                  <a:pt x="863" y="55"/>
                  <a:pt x="863" y="54"/>
                </a:cubicBezTo>
                <a:cubicBezTo>
                  <a:pt x="865" y="53"/>
                  <a:pt x="871" y="54"/>
                  <a:pt x="874" y="53"/>
                </a:cubicBezTo>
                <a:cubicBezTo>
                  <a:pt x="874" y="53"/>
                  <a:pt x="874" y="53"/>
                  <a:pt x="874" y="53"/>
                </a:cubicBezTo>
                <a:cubicBezTo>
                  <a:pt x="875" y="53"/>
                  <a:pt x="875" y="53"/>
                  <a:pt x="875" y="53"/>
                </a:cubicBezTo>
                <a:cubicBezTo>
                  <a:pt x="875" y="52"/>
                  <a:pt x="875" y="52"/>
                  <a:pt x="875" y="52"/>
                </a:cubicBezTo>
                <a:cubicBezTo>
                  <a:pt x="879" y="52"/>
                  <a:pt x="879" y="52"/>
                  <a:pt x="879" y="52"/>
                </a:cubicBezTo>
                <a:cubicBezTo>
                  <a:pt x="879" y="51"/>
                  <a:pt x="879" y="51"/>
                  <a:pt x="879" y="51"/>
                </a:cubicBezTo>
                <a:cubicBezTo>
                  <a:pt x="881" y="51"/>
                  <a:pt x="883" y="51"/>
                  <a:pt x="884" y="51"/>
                </a:cubicBezTo>
                <a:cubicBezTo>
                  <a:pt x="888" y="49"/>
                  <a:pt x="891" y="47"/>
                  <a:pt x="894" y="45"/>
                </a:cubicBezTo>
                <a:cubicBezTo>
                  <a:pt x="894" y="43"/>
                  <a:pt x="894" y="43"/>
                  <a:pt x="894" y="43"/>
                </a:cubicBezTo>
                <a:cubicBezTo>
                  <a:pt x="893" y="43"/>
                  <a:pt x="893" y="43"/>
                  <a:pt x="893" y="43"/>
                </a:cubicBezTo>
                <a:cubicBezTo>
                  <a:pt x="893" y="43"/>
                  <a:pt x="893" y="43"/>
                  <a:pt x="893" y="43"/>
                </a:cubicBezTo>
                <a:cubicBezTo>
                  <a:pt x="889" y="44"/>
                  <a:pt x="885" y="45"/>
                  <a:pt x="881" y="46"/>
                </a:cubicBezTo>
                <a:cubicBezTo>
                  <a:pt x="881" y="47"/>
                  <a:pt x="881" y="47"/>
                  <a:pt x="881" y="47"/>
                </a:cubicBezTo>
                <a:cubicBezTo>
                  <a:pt x="879" y="47"/>
                  <a:pt x="877" y="46"/>
                  <a:pt x="875" y="47"/>
                </a:cubicBezTo>
                <a:cubicBezTo>
                  <a:pt x="872" y="47"/>
                  <a:pt x="872" y="47"/>
                  <a:pt x="872" y="47"/>
                </a:cubicBezTo>
                <a:cubicBezTo>
                  <a:pt x="872" y="47"/>
                  <a:pt x="872" y="47"/>
                  <a:pt x="872" y="47"/>
                </a:cubicBezTo>
                <a:cubicBezTo>
                  <a:pt x="873" y="46"/>
                  <a:pt x="873" y="46"/>
                  <a:pt x="874" y="46"/>
                </a:cubicBezTo>
                <a:cubicBezTo>
                  <a:pt x="874" y="45"/>
                  <a:pt x="874" y="45"/>
                  <a:pt x="874" y="45"/>
                </a:cubicBezTo>
                <a:cubicBezTo>
                  <a:pt x="879" y="45"/>
                  <a:pt x="879" y="45"/>
                  <a:pt x="879" y="45"/>
                </a:cubicBezTo>
                <a:cubicBezTo>
                  <a:pt x="879" y="45"/>
                  <a:pt x="879" y="45"/>
                  <a:pt x="879" y="45"/>
                </a:cubicBezTo>
                <a:cubicBezTo>
                  <a:pt x="881" y="44"/>
                  <a:pt x="882" y="45"/>
                  <a:pt x="884" y="43"/>
                </a:cubicBezTo>
                <a:cubicBezTo>
                  <a:pt x="884" y="43"/>
                  <a:pt x="884" y="43"/>
                  <a:pt x="884" y="43"/>
                </a:cubicBezTo>
                <a:cubicBezTo>
                  <a:pt x="884" y="43"/>
                  <a:pt x="884" y="43"/>
                  <a:pt x="883" y="42"/>
                </a:cubicBezTo>
                <a:cubicBezTo>
                  <a:pt x="883" y="41"/>
                  <a:pt x="883" y="41"/>
                  <a:pt x="883" y="41"/>
                </a:cubicBezTo>
                <a:cubicBezTo>
                  <a:pt x="884" y="42"/>
                  <a:pt x="885" y="42"/>
                  <a:pt x="886" y="42"/>
                </a:cubicBezTo>
                <a:cubicBezTo>
                  <a:pt x="886" y="43"/>
                  <a:pt x="886" y="43"/>
                  <a:pt x="886" y="43"/>
                </a:cubicBezTo>
                <a:cubicBezTo>
                  <a:pt x="888" y="43"/>
                  <a:pt x="888" y="42"/>
                  <a:pt x="888" y="42"/>
                </a:cubicBezTo>
                <a:cubicBezTo>
                  <a:pt x="891" y="42"/>
                  <a:pt x="891" y="42"/>
                  <a:pt x="891" y="42"/>
                </a:cubicBezTo>
                <a:cubicBezTo>
                  <a:pt x="891" y="41"/>
                  <a:pt x="891" y="41"/>
                  <a:pt x="891" y="41"/>
                </a:cubicBezTo>
                <a:cubicBezTo>
                  <a:pt x="894" y="41"/>
                  <a:pt x="894" y="41"/>
                  <a:pt x="894" y="41"/>
                </a:cubicBezTo>
                <a:cubicBezTo>
                  <a:pt x="895" y="40"/>
                  <a:pt x="896" y="39"/>
                  <a:pt x="897" y="37"/>
                </a:cubicBezTo>
                <a:cubicBezTo>
                  <a:pt x="902" y="37"/>
                  <a:pt x="902" y="37"/>
                  <a:pt x="902" y="37"/>
                </a:cubicBezTo>
                <a:cubicBezTo>
                  <a:pt x="902" y="36"/>
                  <a:pt x="902" y="36"/>
                  <a:pt x="902" y="36"/>
                </a:cubicBezTo>
                <a:cubicBezTo>
                  <a:pt x="904" y="36"/>
                  <a:pt x="905" y="36"/>
                  <a:pt x="906" y="36"/>
                </a:cubicBezTo>
                <a:cubicBezTo>
                  <a:pt x="907" y="35"/>
                  <a:pt x="907" y="34"/>
                  <a:pt x="908" y="33"/>
                </a:cubicBezTo>
                <a:cubicBezTo>
                  <a:pt x="912" y="33"/>
                  <a:pt x="912" y="33"/>
                  <a:pt x="912" y="33"/>
                </a:cubicBezTo>
                <a:cubicBezTo>
                  <a:pt x="912" y="32"/>
                  <a:pt x="912" y="32"/>
                  <a:pt x="912" y="32"/>
                </a:cubicBezTo>
                <a:cubicBezTo>
                  <a:pt x="913" y="32"/>
                  <a:pt x="914" y="32"/>
                  <a:pt x="915" y="32"/>
                </a:cubicBezTo>
                <a:cubicBezTo>
                  <a:pt x="916" y="30"/>
                  <a:pt x="916" y="30"/>
                  <a:pt x="917" y="29"/>
                </a:cubicBezTo>
                <a:cubicBezTo>
                  <a:pt x="917" y="27"/>
                  <a:pt x="917" y="27"/>
                  <a:pt x="917" y="27"/>
                </a:cubicBezTo>
                <a:cubicBezTo>
                  <a:pt x="917" y="27"/>
                  <a:pt x="917" y="27"/>
                  <a:pt x="917" y="27"/>
                </a:cubicBezTo>
                <a:cubicBezTo>
                  <a:pt x="915" y="25"/>
                  <a:pt x="912" y="27"/>
                  <a:pt x="909" y="26"/>
                </a:cubicBezTo>
                <a:cubicBezTo>
                  <a:pt x="909" y="25"/>
                  <a:pt x="909" y="25"/>
                  <a:pt x="909" y="24"/>
                </a:cubicBezTo>
                <a:cubicBezTo>
                  <a:pt x="906" y="24"/>
                  <a:pt x="906" y="24"/>
                  <a:pt x="906" y="24"/>
                </a:cubicBezTo>
                <a:cubicBezTo>
                  <a:pt x="906" y="24"/>
                  <a:pt x="906" y="24"/>
                  <a:pt x="906" y="24"/>
                </a:cubicBezTo>
                <a:cubicBezTo>
                  <a:pt x="904" y="24"/>
                  <a:pt x="903" y="24"/>
                  <a:pt x="902" y="24"/>
                </a:cubicBezTo>
                <a:cubicBezTo>
                  <a:pt x="901" y="24"/>
                  <a:pt x="901" y="23"/>
                  <a:pt x="901" y="22"/>
                </a:cubicBezTo>
                <a:cubicBezTo>
                  <a:pt x="900" y="21"/>
                  <a:pt x="899" y="21"/>
                  <a:pt x="897" y="21"/>
                </a:cubicBezTo>
                <a:cubicBezTo>
                  <a:pt x="897" y="20"/>
                  <a:pt x="897" y="20"/>
                  <a:pt x="897" y="20"/>
                </a:cubicBezTo>
                <a:cubicBezTo>
                  <a:pt x="895" y="20"/>
                  <a:pt x="894" y="19"/>
                  <a:pt x="892" y="19"/>
                </a:cubicBezTo>
                <a:cubicBezTo>
                  <a:pt x="892" y="18"/>
                  <a:pt x="892" y="18"/>
                  <a:pt x="892" y="18"/>
                </a:cubicBezTo>
                <a:cubicBezTo>
                  <a:pt x="888" y="18"/>
                  <a:pt x="888" y="18"/>
                  <a:pt x="888" y="18"/>
                </a:cubicBezTo>
                <a:cubicBezTo>
                  <a:pt x="888" y="18"/>
                  <a:pt x="888" y="18"/>
                  <a:pt x="888" y="18"/>
                </a:cubicBezTo>
                <a:cubicBezTo>
                  <a:pt x="887" y="18"/>
                  <a:pt x="887" y="18"/>
                  <a:pt x="887" y="18"/>
                </a:cubicBezTo>
                <a:cubicBezTo>
                  <a:pt x="887" y="17"/>
                  <a:pt x="887" y="17"/>
                  <a:pt x="887" y="17"/>
                </a:cubicBezTo>
                <a:cubicBezTo>
                  <a:pt x="885" y="17"/>
                  <a:pt x="885" y="17"/>
                  <a:pt x="885" y="17"/>
                </a:cubicBezTo>
                <a:cubicBezTo>
                  <a:pt x="885" y="16"/>
                  <a:pt x="885" y="16"/>
                  <a:pt x="885" y="16"/>
                </a:cubicBezTo>
                <a:cubicBezTo>
                  <a:pt x="879" y="16"/>
                  <a:pt x="879" y="16"/>
                  <a:pt x="879" y="16"/>
                </a:cubicBezTo>
                <a:cubicBezTo>
                  <a:pt x="879" y="16"/>
                  <a:pt x="879" y="16"/>
                  <a:pt x="879" y="16"/>
                </a:cubicBezTo>
                <a:cubicBezTo>
                  <a:pt x="878" y="15"/>
                  <a:pt x="878" y="15"/>
                  <a:pt x="877" y="15"/>
                </a:cubicBezTo>
                <a:cubicBezTo>
                  <a:pt x="877" y="16"/>
                  <a:pt x="877" y="16"/>
                  <a:pt x="877" y="16"/>
                </a:cubicBezTo>
                <a:cubicBezTo>
                  <a:pt x="875" y="16"/>
                  <a:pt x="874" y="16"/>
                  <a:pt x="873" y="16"/>
                </a:cubicBezTo>
                <a:cubicBezTo>
                  <a:pt x="871" y="18"/>
                  <a:pt x="869" y="20"/>
                  <a:pt x="867" y="22"/>
                </a:cubicBezTo>
                <a:cubicBezTo>
                  <a:pt x="866" y="22"/>
                  <a:pt x="865" y="22"/>
                  <a:pt x="864" y="22"/>
                </a:cubicBezTo>
                <a:cubicBezTo>
                  <a:pt x="864" y="23"/>
                  <a:pt x="864" y="23"/>
                  <a:pt x="864" y="23"/>
                </a:cubicBezTo>
                <a:cubicBezTo>
                  <a:pt x="862" y="23"/>
                  <a:pt x="862" y="23"/>
                  <a:pt x="862" y="23"/>
                </a:cubicBezTo>
                <a:cubicBezTo>
                  <a:pt x="862" y="24"/>
                  <a:pt x="862" y="24"/>
                  <a:pt x="862" y="24"/>
                </a:cubicBezTo>
                <a:cubicBezTo>
                  <a:pt x="861" y="24"/>
                  <a:pt x="861" y="24"/>
                  <a:pt x="860" y="24"/>
                </a:cubicBezTo>
                <a:cubicBezTo>
                  <a:pt x="860" y="25"/>
                  <a:pt x="860" y="25"/>
                  <a:pt x="859" y="26"/>
                </a:cubicBezTo>
                <a:cubicBezTo>
                  <a:pt x="858" y="26"/>
                  <a:pt x="858" y="25"/>
                  <a:pt x="857" y="25"/>
                </a:cubicBezTo>
                <a:cubicBezTo>
                  <a:pt x="857" y="26"/>
                  <a:pt x="857" y="26"/>
                  <a:pt x="857" y="26"/>
                </a:cubicBezTo>
                <a:cubicBezTo>
                  <a:pt x="856" y="26"/>
                  <a:pt x="855" y="26"/>
                  <a:pt x="854" y="26"/>
                </a:cubicBezTo>
                <a:cubicBezTo>
                  <a:pt x="854" y="27"/>
                  <a:pt x="854" y="27"/>
                  <a:pt x="854" y="27"/>
                </a:cubicBezTo>
                <a:cubicBezTo>
                  <a:pt x="850" y="27"/>
                  <a:pt x="850" y="27"/>
                  <a:pt x="850" y="27"/>
                </a:cubicBezTo>
                <a:cubicBezTo>
                  <a:pt x="850" y="27"/>
                  <a:pt x="850" y="28"/>
                  <a:pt x="848" y="28"/>
                </a:cubicBezTo>
                <a:cubicBezTo>
                  <a:pt x="848" y="29"/>
                  <a:pt x="848" y="29"/>
                  <a:pt x="848" y="29"/>
                </a:cubicBezTo>
                <a:cubicBezTo>
                  <a:pt x="847" y="29"/>
                  <a:pt x="847" y="29"/>
                  <a:pt x="847" y="28"/>
                </a:cubicBezTo>
                <a:cubicBezTo>
                  <a:pt x="847" y="27"/>
                  <a:pt x="846" y="29"/>
                  <a:pt x="846" y="28"/>
                </a:cubicBezTo>
                <a:cubicBezTo>
                  <a:pt x="847" y="28"/>
                  <a:pt x="847" y="28"/>
                  <a:pt x="847" y="28"/>
                </a:cubicBezTo>
                <a:cubicBezTo>
                  <a:pt x="848" y="26"/>
                  <a:pt x="850" y="25"/>
                  <a:pt x="852" y="24"/>
                </a:cubicBezTo>
                <a:cubicBezTo>
                  <a:pt x="852" y="24"/>
                  <a:pt x="852" y="24"/>
                  <a:pt x="852" y="24"/>
                </a:cubicBezTo>
                <a:cubicBezTo>
                  <a:pt x="858" y="24"/>
                  <a:pt x="858" y="24"/>
                  <a:pt x="858" y="24"/>
                </a:cubicBezTo>
                <a:cubicBezTo>
                  <a:pt x="858" y="23"/>
                  <a:pt x="858" y="23"/>
                  <a:pt x="858" y="23"/>
                </a:cubicBezTo>
                <a:cubicBezTo>
                  <a:pt x="859" y="23"/>
                  <a:pt x="859" y="23"/>
                  <a:pt x="859" y="23"/>
                </a:cubicBezTo>
                <a:cubicBezTo>
                  <a:pt x="859" y="22"/>
                  <a:pt x="859" y="22"/>
                  <a:pt x="859" y="22"/>
                </a:cubicBezTo>
                <a:cubicBezTo>
                  <a:pt x="861" y="22"/>
                  <a:pt x="861" y="22"/>
                  <a:pt x="861" y="22"/>
                </a:cubicBezTo>
                <a:cubicBezTo>
                  <a:pt x="861" y="22"/>
                  <a:pt x="861" y="22"/>
                  <a:pt x="861" y="22"/>
                </a:cubicBezTo>
                <a:cubicBezTo>
                  <a:pt x="862" y="22"/>
                  <a:pt x="862" y="22"/>
                  <a:pt x="862" y="22"/>
                </a:cubicBezTo>
                <a:cubicBezTo>
                  <a:pt x="862" y="21"/>
                  <a:pt x="863" y="21"/>
                  <a:pt x="863" y="20"/>
                </a:cubicBezTo>
                <a:cubicBezTo>
                  <a:pt x="865" y="19"/>
                  <a:pt x="866" y="20"/>
                  <a:pt x="867" y="16"/>
                </a:cubicBezTo>
                <a:cubicBezTo>
                  <a:pt x="866" y="15"/>
                  <a:pt x="864" y="15"/>
                  <a:pt x="862" y="14"/>
                </a:cubicBezTo>
                <a:cubicBezTo>
                  <a:pt x="862" y="14"/>
                  <a:pt x="862" y="14"/>
                  <a:pt x="861" y="13"/>
                </a:cubicBezTo>
                <a:cubicBezTo>
                  <a:pt x="860" y="13"/>
                  <a:pt x="858" y="14"/>
                  <a:pt x="857" y="14"/>
                </a:cubicBezTo>
                <a:cubicBezTo>
                  <a:pt x="857" y="14"/>
                  <a:pt x="857" y="14"/>
                  <a:pt x="857" y="14"/>
                </a:cubicBezTo>
                <a:cubicBezTo>
                  <a:pt x="855" y="15"/>
                  <a:pt x="849" y="15"/>
                  <a:pt x="848" y="14"/>
                </a:cubicBezTo>
                <a:cubicBezTo>
                  <a:pt x="848" y="16"/>
                  <a:pt x="848" y="16"/>
                  <a:pt x="848" y="16"/>
                </a:cubicBezTo>
                <a:cubicBezTo>
                  <a:pt x="846" y="15"/>
                  <a:pt x="844" y="15"/>
                  <a:pt x="842" y="14"/>
                </a:cubicBezTo>
                <a:cubicBezTo>
                  <a:pt x="842" y="14"/>
                  <a:pt x="841" y="14"/>
                  <a:pt x="841" y="13"/>
                </a:cubicBezTo>
                <a:cubicBezTo>
                  <a:pt x="840" y="13"/>
                  <a:pt x="839" y="14"/>
                  <a:pt x="838" y="14"/>
                </a:cubicBezTo>
                <a:cubicBezTo>
                  <a:pt x="837" y="14"/>
                  <a:pt x="832" y="12"/>
                  <a:pt x="831" y="12"/>
                </a:cubicBezTo>
                <a:cubicBezTo>
                  <a:pt x="829" y="14"/>
                  <a:pt x="827" y="15"/>
                  <a:pt x="826" y="16"/>
                </a:cubicBezTo>
                <a:cubicBezTo>
                  <a:pt x="826" y="19"/>
                  <a:pt x="826" y="19"/>
                  <a:pt x="826" y="19"/>
                </a:cubicBezTo>
                <a:cubicBezTo>
                  <a:pt x="825" y="19"/>
                  <a:pt x="825" y="19"/>
                  <a:pt x="825" y="19"/>
                </a:cubicBezTo>
                <a:cubicBezTo>
                  <a:pt x="825" y="18"/>
                  <a:pt x="825" y="18"/>
                  <a:pt x="825" y="18"/>
                </a:cubicBezTo>
                <a:cubicBezTo>
                  <a:pt x="820" y="18"/>
                  <a:pt x="817" y="20"/>
                  <a:pt x="813" y="20"/>
                </a:cubicBezTo>
                <a:cubicBezTo>
                  <a:pt x="813" y="23"/>
                  <a:pt x="813" y="23"/>
                  <a:pt x="814" y="24"/>
                </a:cubicBezTo>
                <a:cubicBezTo>
                  <a:pt x="814" y="24"/>
                  <a:pt x="814" y="24"/>
                  <a:pt x="814" y="24"/>
                </a:cubicBezTo>
                <a:cubicBezTo>
                  <a:pt x="812" y="24"/>
                  <a:pt x="811" y="23"/>
                  <a:pt x="810" y="22"/>
                </a:cubicBezTo>
                <a:cubicBezTo>
                  <a:pt x="808" y="22"/>
                  <a:pt x="808" y="22"/>
                  <a:pt x="808" y="22"/>
                </a:cubicBezTo>
                <a:cubicBezTo>
                  <a:pt x="808" y="21"/>
                  <a:pt x="807" y="20"/>
                  <a:pt x="807" y="20"/>
                </a:cubicBezTo>
                <a:cubicBezTo>
                  <a:pt x="806" y="20"/>
                  <a:pt x="806" y="20"/>
                  <a:pt x="806" y="20"/>
                </a:cubicBezTo>
                <a:cubicBezTo>
                  <a:pt x="806" y="19"/>
                  <a:pt x="806" y="19"/>
                  <a:pt x="806" y="19"/>
                </a:cubicBezTo>
                <a:cubicBezTo>
                  <a:pt x="803" y="19"/>
                  <a:pt x="800" y="20"/>
                  <a:pt x="798" y="20"/>
                </a:cubicBezTo>
                <a:cubicBezTo>
                  <a:pt x="791" y="20"/>
                  <a:pt x="781" y="18"/>
                  <a:pt x="778" y="21"/>
                </a:cubicBezTo>
                <a:cubicBezTo>
                  <a:pt x="776" y="22"/>
                  <a:pt x="776" y="21"/>
                  <a:pt x="776" y="23"/>
                </a:cubicBezTo>
                <a:cubicBezTo>
                  <a:pt x="778" y="24"/>
                  <a:pt x="777" y="24"/>
                  <a:pt x="779" y="25"/>
                </a:cubicBezTo>
                <a:cubicBezTo>
                  <a:pt x="779" y="26"/>
                  <a:pt x="779" y="26"/>
                  <a:pt x="779" y="26"/>
                </a:cubicBezTo>
                <a:cubicBezTo>
                  <a:pt x="783" y="26"/>
                  <a:pt x="783" y="26"/>
                  <a:pt x="783" y="26"/>
                </a:cubicBezTo>
                <a:cubicBezTo>
                  <a:pt x="783" y="26"/>
                  <a:pt x="783" y="26"/>
                  <a:pt x="783" y="26"/>
                </a:cubicBezTo>
                <a:cubicBezTo>
                  <a:pt x="784" y="27"/>
                  <a:pt x="785" y="29"/>
                  <a:pt x="787" y="30"/>
                </a:cubicBezTo>
                <a:cubicBezTo>
                  <a:pt x="787" y="30"/>
                  <a:pt x="787" y="31"/>
                  <a:pt x="787" y="32"/>
                </a:cubicBezTo>
                <a:cubicBezTo>
                  <a:pt x="786" y="32"/>
                  <a:pt x="786" y="31"/>
                  <a:pt x="786" y="32"/>
                </a:cubicBezTo>
                <a:cubicBezTo>
                  <a:pt x="785" y="32"/>
                  <a:pt x="785" y="32"/>
                  <a:pt x="785" y="32"/>
                </a:cubicBezTo>
                <a:cubicBezTo>
                  <a:pt x="785" y="31"/>
                  <a:pt x="785" y="30"/>
                  <a:pt x="785" y="29"/>
                </a:cubicBezTo>
                <a:cubicBezTo>
                  <a:pt x="784" y="29"/>
                  <a:pt x="784" y="29"/>
                  <a:pt x="784" y="29"/>
                </a:cubicBezTo>
                <a:cubicBezTo>
                  <a:pt x="784" y="28"/>
                  <a:pt x="784" y="28"/>
                  <a:pt x="784" y="28"/>
                </a:cubicBezTo>
                <a:cubicBezTo>
                  <a:pt x="782" y="28"/>
                  <a:pt x="779" y="27"/>
                  <a:pt x="777" y="27"/>
                </a:cubicBezTo>
                <a:cubicBezTo>
                  <a:pt x="777" y="26"/>
                  <a:pt x="777" y="26"/>
                  <a:pt x="777" y="25"/>
                </a:cubicBezTo>
                <a:cubicBezTo>
                  <a:pt x="776" y="24"/>
                  <a:pt x="775" y="25"/>
                  <a:pt x="775" y="24"/>
                </a:cubicBezTo>
                <a:cubicBezTo>
                  <a:pt x="772" y="24"/>
                  <a:pt x="772" y="24"/>
                  <a:pt x="771" y="26"/>
                </a:cubicBezTo>
                <a:cubicBezTo>
                  <a:pt x="765" y="26"/>
                  <a:pt x="765" y="26"/>
                  <a:pt x="765" y="26"/>
                </a:cubicBezTo>
                <a:cubicBezTo>
                  <a:pt x="765" y="25"/>
                  <a:pt x="765" y="24"/>
                  <a:pt x="765" y="24"/>
                </a:cubicBezTo>
                <a:cubicBezTo>
                  <a:pt x="764" y="24"/>
                  <a:pt x="764" y="24"/>
                  <a:pt x="764" y="24"/>
                </a:cubicBezTo>
                <a:cubicBezTo>
                  <a:pt x="764" y="23"/>
                  <a:pt x="764" y="23"/>
                  <a:pt x="764" y="23"/>
                </a:cubicBezTo>
                <a:cubicBezTo>
                  <a:pt x="763" y="23"/>
                  <a:pt x="763" y="23"/>
                  <a:pt x="763" y="23"/>
                </a:cubicBezTo>
                <a:cubicBezTo>
                  <a:pt x="763" y="26"/>
                  <a:pt x="763" y="26"/>
                  <a:pt x="763" y="26"/>
                </a:cubicBezTo>
                <a:cubicBezTo>
                  <a:pt x="763" y="26"/>
                  <a:pt x="763" y="26"/>
                  <a:pt x="763" y="26"/>
                </a:cubicBezTo>
                <a:cubicBezTo>
                  <a:pt x="762" y="27"/>
                  <a:pt x="761" y="28"/>
                  <a:pt x="760" y="30"/>
                </a:cubicBezTo>
                <a:cubicBezTo>
                  <a:pt x="756" y="30"/>
                  <a:pt x="756" y="30"/>
                  <a:pt x="756" y="30"/>
                </a:cubicBezTo>
                <a:cubicBezTo>
                  <a:pt x="756" y="29"/>
                  <a:pt x="756" y="28"/>
                  <a:pt x="756" y="27"/>
                </a:cubicBezTo>
                <a:cubicBezTo>
                  <a:pt x="754" y="27"/>
                  <a:pt x="753" y="27"/>
                  <a:pt x="752" y="28"/>
                </a:cubicBezTo>
                <a:cubicBezTo>
                  <a:pt x="752" y="30"/>
                  <a:pt x="752" y="30"/>
                  <a:pt x="754" y="31"/>
                </a:cubicBezTo>
                <a:cubicBezTo>
                  <a:pt x="754" y="32"/>
                  <a:pt x="754" y="32"/>
                  <a:pt x="754" y="32"/>
                </a:cubicBezTo>
                <a:cubicBezTo>
                  <a:pt x="756" y="32"/>
                  <a:pt x="756" y="32"/>
                  <a:pt x="756" y="32"/>
                </a:cubicBezTo>
                <a:cubicBezTo>
                  <a:pt x="756" y="32"/>
                  <a:pt x="757" y="32"/>
                  <a:pt x="757" y="33"/>
                </a:cubicBezTo>
                <a:cubicBezTo>
                  <a:pt x="760" y="33"/>
                  <a:pt x="760" y="33"/>
                  <a:pt x="760" y="33"/>
                </a:cubicBezTo>
                <a:cubicBezTo>
                  <a:pt x="760" y="34"/>
                  <a:pt x="760" y="34"/>
                  <a:pt x="760" y="34"/>
                </a:cubicBezTo>
                <a:cubicBezTo>
                  <a:pt x="761" y="34"/>
                  <a:pt x="762" y="34"/>
                  <a:pt x="763" y="34"/>
                </a:cubicBezTo>
                <a:cubicBezTo>
                  <a:pt x="763" y="35"/>
                  <a:pt x="763" y="35"/>
                  <a:pt x="763" y="35"/>
                </a:cubicBezTo>
                <a:cubicBezTo>
                  <a:pt x="762" y="35"/>
                  <a:pt x="762" y="35"/>
                  <a:pt x="762" y="35"/>
                </a:cubicBezTo>
                <a:cubicBezTo>
                  <a:pt x="762" y="36"/>
                  <a:pt x="762" y="36"/>
                  <a:pt x="762" y="36"/>
                </a:cubicBezTo>
                <a:cubicBezTo>
                  <a:pt x="761" y="36"/>
                  <a:pt x="760" y="36"/>
                  <a:pt x="760" y="36"/>
                </a:cubicBezTo>
                <a:cubicBezTo>
                  <a:pt x="760" y="34"/>
                  <a:pt x="760" y="34"/>
                  <a:pt x="760" y="34"/>
                </a:cubicBezTo>
                <a:cubicBezTo>
                  <a:pt x="757" y="33"/>
                  <a:pt x="754" y="32"/>
                  <a:pt x="752" y="32"/>
                </a:cubicBezTo>
                <a:cubicBezTo>
                  <a:pt x="751" y="31"/>
                  <a:pt x="751" y="31"/>
                  <a:pt x="751" y="30"/>
                </a:cubicBezTo>
                <a:cubicBezTo>
                  <a:pt x="749" y="30"/>
                  <a:pt x="747" y="29"/>
                  <a:pt x="744" y="29"/>
                </a:cubicBezTo>
                <a:cubicBezTo>
                  <a:pt x="744" y="28"/>
                  <a:pt x="744" y="28"/>
                  <a:pt x="744" y="28"/>
                </a:cubicBezTo>
                <a:cubicBezTo>
                  <a:pt x="743" y="28"/>
                  <a:pt x="743" y="28"/>
                  <a:pt x="743" y="28"/>
                </a:cubicBezTo>
                <a:cubicBezTo>
                  <a:pt x="743" y="28"/>
                  <a:pt x="743" y="27"/>
                  <a:pt x="742" y="27"/>
                </a:cubicBezTo>
                <a:cubicBezTo>
                  <a:pt x="741" y="26"/>
                  <a:pt x="740" y="26"/>
                  <a:pt x="738" y="26"/>
                </a:cubicBezTo>
                <a:cubicBezTo>
                  <a:pt x="738" y="27"/>
                  <a:pt x="738" y="28"/>
                  <a:pt x="739" y="30"/>
                </a:cubicBezTo>
                <a:cubicBezTo>
                  <a:pt x="737" y="30"/>
                  <a:pt x="737" y="30"/>
                  <a:pt x="737" y="30"/>
                </a:cubicBezTo>
                <a:cubicBezTo>
                  <a:pt x="738" y="33"/>
                  <a:pt x="739" y="36"/>
                  <a:pt x="742" y="37"/>
                </a:cubicBezTo>
                <a:cubicBezTo>
                  <a:pt x="742" y="39"/>
                  <a:pt x="742" y="39"/>
                  <a:pt x="742" y="39"/>
                </a:cubicBezTo>
                <a:cubicBezTo>
                  <a:pt x="740" y="37"/>
                  <a:pt x="738" y="35"/>
                  <a:pt x="736" y="34"/>
                </a:cubicBezTo>
                <a:cubicBezTo>
                  <a:pt x="735" y="34"/>
                  <a:pt x="735" y="34"/>
                  <a:pt x="735" y="34"/>
                </a:cubicBezTo>
                <a:cubicBezTo>
                  <a:pt x="735" y="37"/>
                  <a:pt x="735" y="37"/>
                  <a:pt x="735" y="37"/>
                </a:cubicBezTo>
                <a:cubicBezTo>
                  <a:pt x="732" y="37"/>
                  <a:pt x="732" y="34"/>
                  <a:pt x="730" y="33"/>
                </a:cubicBezTo>
                <a:cubicBezTo>
                  <a:pt x="730" y="32"/>
                  <a:pt x="730" y="32"/>
                  <a:pt x="730" y="32"/>
                </a:cubicBezTo>
                <a:cubicBezTo>
                  <a:pt x="729" y="32"/>
                  <a:pt x="729" y="32"/>
                  <a:pt x="729" y="32"/>
                </a:cubicBezTo>
                <a:cubicBezTo>
                  <a:pt x="728" y="31"/>
                  <a:pt x="728" y="31"/>
                  <a:pt x="728" y="30"/>
                </a:cubicBezTo>
                <a:cubicBezTo>
                  <a:pt x="725" y="30"/>
                  <a:pt x="725" y="30"/>
                  <a:pt x="725" y="30"/>
                </a:cubicBezTo>
                <a:cubicBezTo>
                  <a:pt x="725" y="30"/>
                  <a:pt x="725" y="30"/>
                  <a:pt x="725" y="30"/>
                </a:cubicBezTo>
                <a:cubicBezTo>
                  <a:pt x="724" y="30"/>
                  <a:pt x="724" y="30"/>
                  <a:pt x="724" y="30"/>
                </a:cubicBezTo>
                <a:cubicBezTo>
                  <a:pt x="724" y="29"/>
                  <a:pt x="724" y="29"/>
                  <a:pt x="724" y="29"/>
                </a:cubicBezTo>
                <a:cubicBezTo>
                  <a:pt x="721" y="29"/>
                  <a:pt x="719" y="28"/>
                  <a:pt x="716" y="28"/>
                </a:cubicBezTo>
                <a:cubicBezTo>
                  <a:pt x="716" y="28"/>
                  <a:pt x="716" y="28"/>
                  <a:pt x="716" y="28"/>
                </a:cubicBezTo>
                <a:cubicBezTo>
                  <a:pt x="715" y="27"/>
                  <a:pt x="714" y="27"/>
                  <a:pt x="712" y="27"/>
                </a:cubicBezTo>
                <a:cubicBezTo>
                  <a:pt x="712" y="25"/>
                  <a:pt x="712" y="26"/>
                  <a:pt x="711" y="24"/>
                </a:cubicBezTo>
                <a:cubicBezTo>
                  <a:pt x="704" y="24"/>
                  <a:pt x="704" y="24"/>
                  <a:pt x="704" y="24"/>
                </a:cubicBezTo>
                <a:cubicBezTo>
                  <a:pt x="704" y="26"/>
                  <a:pt x="704" y="26"/>
                  <a:pt x="705" y="28"/>
                </a:cubicBezTo>
                <a:cubicBezTo>
                  <a:pt x="706" y="28"/>
                  <a:pt x="706" y="28"/>
                  <a:pt x="706" y="28"/>
                </a:cubicBezTo>
                <a:cubicBezTo>
                  <a:pt x="707" y="29"/>
                  <a:pt x="705" y="29"/>
                  <a:pt x="707" y="30"/>
                </a:cubicBezTo>
                <a:cubicBezTo>
                  <a:pt x="707" y="31"/>
                  <a:pt x="707" y="31"/>
                  <a:pt x="707" y="31"/>
                </a:cubicBezTo>
                <a:cubicBezTo>
                  <a:pt x="705" y="31"/>
                  <a:pt x="704" y="30"/>
                  <a:pt x="702" y="30"/>
                </a:cubicBezTo>
                <a:cubicBezTo>
                  <a:pt x="702" y="30"/>
                  <a:pt x="702" y="30"/>
                  <a:pt x="702" y="30"/>
                </a:cubicBezTo>
                <a:cubicBezTo>
                  <a:pt x="700" y="29"/>
                  <a:pt x="698" y="31"/>
                  <a:pt x="697" y="31"/>
                </a:cubicBezTo>
                <a:cubicBezTo>
                  <a:pt x="695" y="31"/>
                  <a:pt x="694" y="30"/>
                  <a:pt x="692" y="30"/>
                </a:cubicBezTo>
                <a:cubicBezTo>
                  <a:pt x="692" y="33"/>
                  <a:pt x="693" y="33"/>
                  <a:pt x="693" y="36"/>
                </a:cubicBezTo>
                <a:cubicBezTo>
                  <a:pt x="695" y="35"/>
                  <a:pt x="696" y="35"/>
                  <a:pt x="698" y="35"/>
                </a:cubicBezTo>
                <a:cubicBezTo>
                  <a:pt x="698" y="35"/>
                  <a:pt x="698" y="36"/>
                  <a:pt x="698" y="36"/>
                </a:cubicBezTo>
                <a:cubicBezTo>
                  <a:pt x="699" y="37"/>
                  <a:pt x="702" y="37"/>
                  <a:pt x="703" y="37"/>
                </a:cubicBezTo>
                <a:cubicBezTo>
                  <a:pt x="703" y="36"/>
                  <a:pt x="703" y="36"/>
                  <a:pt x="703" y="36"/>
                </a:cubicBezTo>
                <a:cubicBezTo>
                  <a:pt x="705" y="36"/>
                  <a:pt x="705" y="36"/>
                  <a:pt x="705" y="36"/>
                </a:cubicBezTo>
                <a:cubicBezTo>
                  <a:pt x="705" y="36"/>
                  <a:pt x="705" y="36"/>
                  <a:pt x="705" y="36"/>
                </a:cubicBezTo>
                <a:cubicBezTo>
                  <a:pt x="707" y="35"/>
                  <a:pt x="709" y="38"/>
                  <a:pt x="712" y="35"/>
                </a:cubicBezTo>
                <a:cubicBezTo>
                  <a:pt x="714" y="35"/>
                  <a:pt x="714" y="35"/>
                  <a:pt x="715" y="36"/>
                </a:cubicBezTo>
                <a:cubicBezTo>
                  <a:pt x="715" y="37"/>
                  <a:pt x="715" y="37"/>
                  <a:pt x="715" y="37"/>
                </a:cubicBezTo>
                <a:cubicBezTo>
                  <a:pt x="714" y="38"/>
                  <a:pt x="713" y="38"/>
                  <a:pt x="712" y="38"/>
                </a:cubicBezTo>
                <a:cubicBezTo>
                  <a:pt x="712" y="42"/>
                  <a:pt x="712" y="42"/>
                  <a:pt x="712" y="42"/>
                </a:cubicBezTo>
                <a:cubicBezTo>
                  <a:pt x="713" y="42"/>
                  <a:pt x="713" y="42"/>
                  <a:pt x="713" y="42"/>
                </a:cubicBezTo>
                <a:cubicBezTo>
                  <a:pt x="713" y="43"/>
                  <a:pt x="713" y="43"/>
                  <a:pt x="713" y="43"/>
                </a:cubicBezTo>
                <a:cubicBezTo>
                  <a:pt x="712" y="43"/>
                  <a:pt x="712" y="43"/>
                  <a:pt x="712" y="43"/>
                </a:cubicBezTo>
                <a:cubicBezTo>
                  <a:pt x="712" y="42"/>
                  <a:pt x="711" y="40"/>
                  <a:pt x="710" y="38"/>
                </a:cubicBezTo>
                <a:cubicBezTo>
                  <a:pt x="708" y="38"/>
                  <a:pt x="707" y="39"/>
                  <a:pt x="705" y="39"/>
                </a:cubicBezTo>
                <a:cubicBezTo>
                  <a:pt x="705" y="39"/>
                  <a:pt x="705" y="39"/>
                  <a:pt x="705" y="39"/>
                </a:cubicBezTo>
                <a:cubicBezTo>
                  <a:pt x="704" y="39"/>
                  <a:pt x="704" y="39"/>
                  <a:pt x="704" y="39"/>
                </a:cubicBezTo>
                <a:cubicBezTo>
                  <a:pt x="705" y="41"/>
                  <a:pt x="706" y="43"/>
                  <a:pt x="708" y="43"/>
                </a:cubicBezTo>
                <a:cubicBezTo>
                  <a:pt x="708" y="45"/>
                  <a:pt x="708" y="45"/>
                  <a:pt x="708" y="45"/>
                </a:cubicBezTo>
                <a:cubicBezTo>
                  <a:pt x="707" y="45"/>
                  <a:pt x="707" y="45"/>
                  <a:pt x="707" y="45"/>
                </a:cubicBezTo>
                <a:cubicBezTo>
                  <a:pt x="706" y="44"/>
                  <a:pt x="704" y="40"/>
                  <a:pt x="703" y="39"/>
                </a:cubicBezTo>
                <a:cubicBezTo>
                  <a:pt x="701" y="39"/>
                  <a:pt x="699" y="38"/>
                  <a:pt x="697" y="37"/>
                </a:cubicBezTo>
                <a:cubicBezTo>
                  <a:pt x="695" y="38"/>
                  <a:pt x="696" y="38"/>
                  <a:pt x="694" y="39"/>
                </a:cubicBezTo>
                <a:cubicBezTo>
                  <a:pt x="695" y="40"/>
                  <a:pt x="695" y="40"/>
                  <a:pt x="696" y="41"/>
                </a:cubicBezTo>
                <a:cubicBezTo>
                  <a:pt x="696" y="42"/>
                  <a:pt x="696" y="42"/>
                  <a:pt x="696" y="42"/>
                </a:cubicBezTo>
                <a:cubicBezTo>
                  <a:pt x="695" y="41"/>
                  <a:pt x="694" y="41"/>
                  <a:pt x="693" y="40"/>
                </a:cubicBezTo>
                <a:cubicBezTo>
                  <a:pt x="693" y="39"/>
                  <a:pt x="693" y="39"/>
                  <a:pt x="693" y="39"/>
                </a:cubicBezTo>
                <a:cubicBezTo>
                  <a:pt x="692" y="39"/>
                  <a:pt x="691" y="39"/>
                  <a:pt x="691" y="39"/>
                </a:cubicBezTo>
                <a:cubicBezTo>
                  <a:pt x="690" y="38"/>
                  <a:pt x="690" y="37"/>
                  <a:pt x="690" y="37"/>
                </a:cubicBezTo>
                <a:cubicBezTo>
                  <a:pt x="689" y="36"/>
                  <a:pt x="688" y="36"/>
                  <a:pt x="687" y="35"/>
                </a:cubicBezTo>
                <a:cubicBezTo>
                  <a:pt x="687" y="34"/>
                  <a:pt x="687" y="34"/>
                  <a:pt x="687" y="34"/>
                </a:cubicBezTo>
                <a:cubicBezTo>
                  <a:pt x="686" y="34"/>
                  <a:pt x="685" y="35"/>
                  <a:pt x="685" y="35"/>
                </a:cubicBezTo>
                <a:cubicBezTo>
                  <a:pt x="685" y="36"/>
                  <a:pt x="685" y="36"/>
                  <a:pt x="685" y="36"/>
                </a:cubicBezTo>
                <a:cubicBezTo>
                  <a:pt x="683" y="36"/>
                  <a:pt x="682" y="36"/>
                  <a:pt x="680" y="36"/>
                </a:cubicBezTo>
                <a:cubicBezTo>
                  <a:pt x="679" y="37"/>
                  <a:pt x="679" y="38"/>
                  <a:pt x="678" y="39"/>
                </a:cubicBezTo>
                <a:cubicBezTo>
                  <a:pt x="677" y="39"/>
                  <a:pt x="677" y="39"/>
                  <a:pt x="676" y="39"/>
                </a:cubicBezTo>
                <a:cubicBezTo>
                  <a:pt x="676" y="40"/>
                  <a:pt x="676" y="41"/>
                  <a:pt x="675" y="41"/>
                </a:cubicBezTo>
                <a:cubicBezTo>
                  <a:pt x="674" y="42"/>
                  <a:pt x="674" y="42"/>
                  <a:pt x="673" y="43"/>
                </a:cubicBezTo>
                <a:cubicBezTo>
                  <a:pt x="671" y="43"/>
                  <a:pt x="671" y="43"/>
                  <a:pt x="670" y="42"/>
                </a:cubicBezTo>
                <a:cubicBezTo>
                  <a:pt x="670" y="41"/>
                  <a:pt x="670" y="41"/>
                  <a:pt x="670" y="41"/>
                </a:cubicBezTo>
                <a:cubicBezTo>
                  <a:pt x="669" y="41"/>
                  <a:pt x="669" y="41"/>
                  <a:pt x="669" y="41"/>
                </a:cubicBezTo>
                <a:cubicBezTo>
                  <a:pt x="669" y="41"/>
                  <a:pt x="669" y="41"/>
                  <a:pt x="669" y="41"/>
                </a:cubicBezTo>
                <a:cubicBezTo>
                  <a:pt x="667" y="40"/>
                  <a:pt x="664" y="41"/>
                  <a:pt x="662" y="40"/>
                </a:cubicBezTo>
                <a:cubicBezTo>
                  <a:pt x="661" y="40"/>
                  <a:pt x="661" y="40"/>
                  <a:pt x="661" y="40"/>
                </a:cubicBezTo>
                <a:cubicBezTo>
                  <a:pt x="661" y="41"/>
                  <a:pt x="661" y="41"/>
                  <a:pt x="661" y="41"/>
                </a:cubicBezTo>
                <a:cubicBezTo>
                  <a:pt x="660" y="41"/>
                  <a:pt x="660" y="41"/>
                  <a:pt x="660" y="41"/>
                </a:cubicBezTo>
                <a:cubicBezTo>
                  <a:pt x="660" y="41"/>
                  <a:pt x="660" y="41"/>
                  <a:pt x="660" y="41"/>
                </a:cubicBezTo>
                <a:cubicBezTo>
                  <a:pt x="658" y="42"/>
                  <a:pt x="657" y="42"/>
                  <a:pt x="655" y="42"/>
                </a:cubicBezTo>
                <a:cubicBezTo>
                  <a:pt x="655" y="43"/>
                  <a:pt x="655" y="44"/>
                  <a:pt x="654" y="45"/>
                </a:cubicBezTo>
                <a:cubicBezTo>
                  <a:pt x="657" y="44"/>
                  <a:pt x="664" y="42"/>
                  <a:pt x="667" y="45"/>
                </a:cubicBezTo>
                <a:cubicBezTo>
                  <a:pt x="665" y="44"/>
                  <a:pt x="662" y="44"/>
                  <a:pt x="661" y="45"/>
                </a:cubicBezTo>
                <a:cubicBezTo>
                  <a:pt x="659" y="46"/>
                  <a:pt x="659" y="46"/>
                  <a:pt x="659" y="47"/>
                </a:cubicBezTo>
                <a:cubicBezTo>
                  <a:pt x="662" y="48"/>
                  <a:pt x="662" y="48"/>
                  <a:pt x="665" y="47"/>
                </a:cubicBezTo>
                <a:cubicBezTo>
                  <a:pt x="670" y="47"/>
                  <a:pt x="670" y="47"/>
                  <a:pt x="670" y="47"/>
                </a:cubicBezTo>
                <a:cubicBezTo>
                  <a:pt x="670" y="46"/>
                  <a:pt x="670" y="46"/>
                  <a:pt x="670" y="46"/>
                </a:cubicBezTo>
                <a:cubicBezTo>
                  <a:pt x="673" y="45"/>
                  <a:pt x="674" y="48"/>
                  <a:pt x="675" y="46"/>
                </a:cubicBezTo>
                <a:cubicBezTo>
                  <a:pt x="677" y="46"/>
                  <a:pt x="678" y="46"/>
                  <a:pt x="679" y="47"/>
                </a:cubicBezTo>
                <a:cubicBezTo>
                  <a:pt x="677" y="48"/>
                  <a:pt x="674" y="47"/>
                  <a:pt x="672" y="48"/>
                </a:cubicBezTo>
                <a:cubicBezTo>
                  <a:pt x="668" y="49"/>
                  <a:pt x="665" y="50"/>
                  <a:pt x="661" y="51"/>
                </a:cubicBezTo>
                <a:cubicBezTo>
                  <a:pt x="661" y="51"/>
                  <a:pt x="661" y="51"/>
                  <a:pt x="661" y="51"/>
                </a:cubicBezTo>
                <a:cubicBezTo>
                  <a:pt x="660" y="51"/>
                  <a:pt x="660" y="51"/>
                  <a:pt x="660" y="51"/>
                </a:cubicBezTo>
                <a:cubicBezTo>
                  <a:pt x="660" y="52"/>
                  <a:pt x="661" y="53"/>
                  <a:pt x="661" y="55"/>
                </a:cubicBezTo>
                <a:cubicBezTo>
                  <a:pt x="663" y="54"/>
                  <a:pt x="664" y="53"/>
                  <a:pt x="666" y="53"/>
                </a:cubicBezTo>
                <a:cubicBezTo>
                  <a:pt x="666" y="52"/>
                  <a:pt x="666" y="52"/>
                  <a:pt x="666" y="52"/>
                </a:cubicBezTo>
                <a:cubicBezTo>
                  <a:pt x="669" y="52"/>
                  <a:pt x="669" y="52"/>
                  <a:pt x="669" y="52"/>
                </a:cubicBezTo>
                <a:cubicBezTo>
                  <a:pt x="669" y="51"/>
                  <a:pt x="669" y="51"/>
                  <a:pt x="669" y="51"/>
                </a:cubicBezTo>
                <a:cubicBezTo>
                  <a:pt x="671" y="51"/>
                  <a:pt x="671" y="51"/>
                  <a:pt x="671" y="51"/>
                </a:cubicBezTo>
                <a:cubicBezTo>
                  <a:pt x="671" y="51"/>
                  <a:pt x="671" y="51"/>
                  <a:pt x="671" y="51"/>
                </a:cubicBezTo>
                <a:cubicBezTo>
                  <a:pt x="673" y="51"/>
                  <a:pt x="673" y="51"/>
                  <a:pt x="673" y="51"/>
                </a:cubicBezTo>
                <a:cubicBezTo>
                  <a:pt x="673" y="50"/>
                  <a:pt x="673" y="50"/>
                  <a:pt x="673" y="50"/>
                </a:cubicBezTo>
                <a:cubicBezTo>
                  <a:pt x="679" y="50"/>
                  <a:pt x="679" y="50"/>
                  <a:pt x="679" y="50"/>
                </a:cubicBezTo>
                <a:cubicBezTo>
                  <a:pt x="681" y="49"/>
                  <a:pt x="683" y="49"/>
                  <a:pt x="685" y="48"/>
                </a:cubicBezTo>
                <a:cubicBezTo>
                  <a:pt x="685" y="49"/>
                  <a:pt x="685" y="49"/>
                  <a:pt x="685" y="49"/>
                </a:cubicBezTo>
                <a:cubicBezTo>
                  <a:pt x="683" y="50"/>
                  <a:pt x="681" y="51"/>
                  <a:pt x="680" y="51"/>
                </a:cubicBezTo>
                <a:cubicBezTo>
                  <a:pt x="679" y="52"/>
                  <a:pt x="678" y="51"/>
                  <a:pt x="678" y="51"/>
                </a:cubicBezTo>
                <a:cubicBezTo>
                  <a:pt x="676" y="51"/>
                  <a:pt x="675" y="51"/>
                  <a:pt x="673" y="51"/>
                </a:cubicBezTo>
                <a:cubicBezTo>
                  <a:pt x="673" y="52"/>
                  <a:pt x="673" y="52"/>
                  <a:pt x="673" y="53"/>
                </a:cubicBezTo>
                <a:cubicBezTo>
                  <a:pt x="671" y="53"/>
                  <a:pt x="671" y="53"/>
                  <a:pt x="671" y="53"/>
                </a:cubicBezTo>
                <a:cubicBezTo>
                  <a:pt x="671" y="53"/>
                  <a:pt x="671" y="53"/>
                  <a:pt x="671" y="53"/>
                </a:cubicBezTo>
                <a:cubicBezTo>
                  <a:pt x="667" y="53"/>
                  <a:pt x="667" y="53"/>
                  <a:pt x="667" y="53"/>
                </a:cubicBezTo>
                <a:cubicBezTo>
                  <a:pt x="667" y="54"/>
                  <a:pt x="667" y="55"/>
                  <a:pt x="666" y="55"/>
                </a:cubicBezTo>
                <a:cubicBezTo>
                  <a:pt x="665" y="55"/>
                  <a:pt x="665" y="55"/>
                  <a:pt x="665" y="55"/>
                </a:cubicBezTo>
                <a:cubicBezTo>
                  <a:pt x="664" y="56"/>
                  <a:pt x="664" y="56"/>
                  <a:pt x="664" y="57"/>
                </a:cubicBezTo>
                <a:cubicBezTo>
                  <a:pt x="664" y="58"/>
                  <a:pt x="666" y="60"/>
                  <a:pt x="668" y="59"/>
                </a:cubicBezTo>
                <a:cubicBezTo>
                  <a:pt x="668" y="59"/>
                  <a:pt x="668" y="59"/>
                  <a:pt x="668" y="59"/>
                </a:cubicBezTo>
                <a:cubicBezTo>
                  <a:pt x="669" y="59"/>
                  <a:pt x="669" y="59"/>
                  <a:pt x="669" y="59"/>
                </a:cubicBezTo>
                <a:cubicBezTo>
                  <a:pt x="669" y="58"/>
                  <a:pt x="669" y="58"/>
                  <a:pt x="669" y="58"/>
                </a:cubicBezTo>
                <a:cubicBezTo>
                  <a:pt x="671" y="58"/>
                  <a:pt x="671" y="58"/>
                  <a:pt x="671" y="58"/>
                </a:cubicBezTo>
                <a:cubicBezTo>
                  <a:pt x="671" y="57"/>
                  <a:pt x="671" y="57"/>
                  <a:pt x="671" y="57"/>
                </a:cubicBezTo>
                <a:cubicBezTo>
                  <a:pt x="672" y="57"/>
                  <a:pt x="673" y="58"/>
                  <a:pt x="673" y="58"/>
                </a:cubicBezTo>
                <a:cubicBezTo>
                  <a:pt x="681" y="58"/>
                  <a:pt x="681" y="58"/>
                  <a:pt x="681" y="58"/>
                </a:cubicBezTo>
                <a:cubicBezTo>
                  <a:pt x="681" y="59"/>
                  <a:pt x="681" y="59"/>
                  <a:pt x="681" y="59"/>
                </a:cubicBezTo>
                <a:cubicBezTo>
                  <a:pt x="682" y="58"/>
                  <a:pt x="683" y="58"/>
                  <a:pt x="685" y="58"/>
                </a:cubicBezTo>
                <a:cubicBezTo>
                  <a:pt x="685" y="57"/>
                  <a:pt x="685" y="57"/>
                  <a:pt x="685" y="57"/>
                </a:cubicBezTo>
                <a:cubicBezTo>
                  <a:pt x="686" y="57"/>
                  <a:pt x="684" y="58"/>
                  <a:pt x="685" y="58"/>
                </a:cubicBezTo>
                <a:cubicBezTo>
                  <a:pt x="688" y="58"/>
                  <a:pt x="688" y="58"/>
                  <a:pt x="688" y="58"/>
                </a:cubicBezTo>
                <a:cubicBezTo>
                  <a:pt x="688" y="57"/>
                  <a:pt x="688" y="57"/>
                  <a:pt x="688" y="57"/>
                </a:cubicBezTo>
                <a:cubicBezTo>
                  <a:pt x="690" y="57"/>
                  <a:pt x="690" y="57"/>
                  <a:pt x="690" y="57"/>
                </a:cubicBezTo>
                <a:cubicBezTo>
                  <a:pt x="690" y="57"/>
                  <a:pt x="690" y="58"/>
                  <a:pt x="691" y="59"/>
                </a:cubicBezTo>
                <a:cubicBezTo>
                  <a:pt x="693" y="59"/>
                  <a:pt x="694" y="60"/>
                  <a:pt x="696" y="59"/>
                </a:cubicBezTo>
                <a:cubicBezTo>
                  <a:pt x="697" y="58"/>
                  <a:pt x="697" y="58"/>
                  <a:pt x="697" y="57"/>
                </a:cubicBezTo>
                <a:cubicBezTo>
                  <a:pt x="698" y="57"/>
                  <a:pt x="698" y="57"/>
                  <a:pt x="698" y="57"/>
                </a:cubicBezTo>
                <a:cubicBezTo>
                  <a:pt x="699" y="57"/>
                  <a:pt x="699" y="56"/>
                  <a:pt x="700" y="55"/>
                </a:cubicBezTo>
                <a:cubicBezTo>
                  <a:pt x="701" y="55"/>
                  <a:pt x="701" y="55"/>
                  <a:pt x="701" y="55"/>
                </a:cubicBezTo>
                <a:cubicBezTo>
                  <a:pt x="701" y="56"/>
                  <a:pt x="700" y="58"/>
                  <a:pt x="700" y="60"/>
                </a:cubicBezTo>
                <a:cubicBezTo>
                  <a:pt x="702" y="60"/>
                  <a:pt x="702" y="60"/>
                  <a:pt x="702" y="60"/>
                </a:cubicBezTo>
                <a:cubicBezTo>
                  <a:pt x="705" y="60"/>
                  <a:pt x="705" y="60"/>
                  <a:pt x="705" y="60"/>
                </a:cubicBezTo>
                <a:cubicBezTo>
                  <a:pt x="705" y="61"/>
                  <a:pt x="705" y="61"/>
                  <a:pt x="705" y="61"/>
                </a:cubicBezTo>
                <a:cubicBezTo>
                  <a:pt x="706" y="61"/>
                  <a:pt x="706" y="61"/>
                  <a:pt x="706" y="60"/>
                </a:cubicBezTo>
                <a:cubicBezTo>
                  <a:pt x="709" y="60"/>
                  <a:pt x="712" y="61"/>
                  <a:pt x="714" y="62"/>
                </a:cubicBezTo>
                <a:cubicBezTo>
                  <a:pt x="714" y="61"/>
                  <a:pt x="715" y="60"/>
                  <a:pt x="715" y="59"/>
                </a:cubicBezTo>
                <a:cubicBezTo>
                  <a:pt x="716" y="58"/>
                  <a:pt x="715" y="59"/>
                  <a:pt x="716" y="58"/>
                </a:cubicBezTo>
                <a:cubicBezTo>
                  <a:pt x="719" y="57"/>
                  <a:pt x="718" y="56"/>
                  <a:pt x="717" y="54"/>
                </a:cubicBezTo>
                <a:cubicBezTo>
                  <a:pt x="719" y="54"/>
                  <a:pt x="720" y="53"/>
                  <a:pt x="721" y="53"/>
                </a:cubicBezTo>
                <a:cubicBezTo>
                  <a:pt x="720" y="55"/>
                  <a:pt x="720" y="56"/>
                  <a:pt x="720" y="58"/>
                </a:cubicBezTo>
                <a:cubicBezTo>
                  <a:pt x="722" y="58"/>
                  <a:pt x="723" y="59"/>
                  <a:pt x="725" y="58"/>
                </a:cubicBezTo>
                <a:cubicBezTo>
                  <a:pt x="725" y="57"/>
                  <a:pt x="725" y="57"/>
                  <a:pt x="725" y="57"/>
                </a:cubicBezTo>
                <a:cubicBezTo>
                  <a:pt x="731" y="57"/>
                  <a:pt x="731" y="57"/>
                  <a:pt x="731" y="57"/>
                </a:cubicBezTo>
                <a:cubicBezTo>
                  <a:pt x="731" y="57"/>
                  <a:pt x="731" y="57"/>
                  <a:pt x="731" y="57"/>
                </a:cubicBezTo>
                <a:cubicBezTo>
                  <a:pt x="734" y="57"/>
                  <a:pt x="734" y="57"/>
                  <a:pt x="734" y="57"/>
                </a:cubicBezTo>
                <a:cubicBezTo>
                  <a:pt x="734" y="56"/>
                  <a:pt x="734" y="56"/>
                  <a:pt x="734" y="56"/>
                </a:cubicBezTo>
                <a:cubicBezTo>
                  <a:pt x="738" y="56"/>
                  <a:pt x="738" y="56"/>
                  <a:pt x="738" y="56"/>
                </a:cubicBezTo>
                <a:cubicBezTo>
                  <a:pt x="738" y="55"/>
                  <a:pt x="738" y="55"/>
                  <a:pt x="738" y="55"/>
                </a:cubicBezTo>
                <a:cubicBezTo>
                  <a:pt x="742" y="55"/>
                  <a:pt x="742" y="55"/>
                  <a:pt x="742" y="55"/>
                </a:cubicBezTo>
                <a:cubicBezTo>
                  <a:pt x="742" y="55"/>
                  <a:pt x="742" y="55"/>
                  <a:pt x="742" y="55"/>
                </a:cubicBezTo>
                <a:cubicBezTo>
                  <a:pt x="751" y="55"/>
                  <a:pt x="751" y="55"/>
                  <a:pt x="751" y="55"/>
                </a:cubicBezTo>
                <a:cubicBezTo>
                  <a:pt x="751" y="55"/>
                  <a:pt x="751" y="55"/>
                  <a:pt x="751" y="55"/>
                </a:cubicBezTo>
                <a:cubicBezTo>
                  <a:pt x="756" y="55"/>
                  <a:pt x="761" y="54"/>
                  <a:pt x="765" y="53"/>
                </a:cubicBezTo>
                <a:cubicBezTo>
                  <a:pt x="765" y="53"/>
                  <a:pt x="765" y="53"/>
                  <a:pt x="765" y="53"/>
                </a:cubicBezTo>
                <a:cubicBezTo>
                  <a:pt x="767" y="53"/>
                  <a:pt x="767" y="53"/>
                  <a:pt x="767" y="53"/>
                </a:cubicBezTo>
                <a:cubicBezTo>
                  <a:pt x="767" y="52"/>
                  <a:pt x="767" y="52"/>
                  <a:pt x="767" y="52"/>
                </a:cubicBezTo>
                <a:cubicBezTo>
                  <a:pt x="769" y="52"/>
                  <a:pt x="769" y="52"/>
                  <a:pt x="769" y="52"/>
                </a:cubicBezTo>
                <a:cubicBezTo>
                  <a:pt x="769" y="51"/>
                  <a:pt x="769" y="51"/>
                  <a:pt x="769" y="51"/>
                </a:cubicBezTo>
                <a:cubicBezTo>
                  <a:pt x="771" y="51"/>
                  <a:pt x="771" y="51"/>
                  <a:pt x="771" y="51"/>
                </a:cubicBezTo>
                <a:cubicBezTo>
                  <a:pt x="771" y="51"/>
                  <a:pt x="771" y="51"/>
                  <a:pt x="771" y="51"/>
                </a:cubicBezTo>
                <a:cubicBezTo>
                  <a:pt x="773" y="50"/>
                  <a:pt x="774" y="50"/>
                  <a:pt x="775" y="50"/>
                </a:cubicBezTo>
                <a:cubicBezTo>
                  <a:pt x="776" y="49"/>
                  <a:pt x="776" y="49"/>
                  <a:pt x="776" y="49"/>
                </a:cubicBezTo>
                <a:cubicBezTo>
                  <a:pt x="777" y="49"/>
                  <a:pt x="777" y="49"/>
                  <a:pt x="777" y="49"/>
                </a:cubicBezTo>
                <a:cubicBezTo>
                  <a:pt x="777" y="49"/>
                  <a:pt x="777" y="49"/>
                  <a:pt x="777" y="49"/>
                </a:cubicBezTo>
                <a:cubicBezTo>
                  <a:pt x="781" y="49"/>
                  <a:pt x="781" y="49"/>
                  <a:pt x="781" y="49"/>
                </a:cubicBezTo>
                <a:cubicBezTo>
                  <a:pt x="781" y="49"/>
                  <a:pt x="781" y="49"/>
                  <a:pt x="781" y="49"/>
                </a:cubicBezTo>
                <a:cubicBezTo>
                  <a:pt x="785" y="49"/>
                  <a:pt x="785" y="49"/>
                  <a:pt x="785" y="49"/>
                </a:cubicBezTo>
                <a:cubicBezTo>
                  <a:pt x="785" y="48"/>
                  <a:pt x="785" y="48"/>
                  <a:pt x="785" y="48"/>
                </a:cubicBezTo>
                <a:cubicBezTo>
                  <a:pt x="786" y="48"/>
                  <a:pt x="788" y="48"/>
                  <a:pt x="789" y="47"/>
                </a:cubicBezTo>
                <a:cubicBezTo>
                  <a:pt x="787" y="49"/>
                  <a:pt x="780" y="50"/>
                  <a:pt x="777" y="51"/>
                </a:cubicBezTo>
                <a:cubicBezTo>
                  <a:pt x="776" y="51"/>
                  <a:pt x="776" y="52"/>
                  <a:pt x="776" y="53"/>
                </a:cubicBezTo>
                <a:cubicBezTo>
                  <a:pt x="778" y="53"/>
                  <a:pt x="782" y="53"/>
                  <a:pt x="785" y="53"/>
                </a:cubicBezTo>
                <a:cubicBezTo>
                  <a:pt x="785" y="55"/>
                  <a:pt x="785" y="55"/>
                  <a:pt x="785" y="55"/>
                </a:cubicBezTo>
                <a:cubicBezTo>
                  <a:pt x="779" y="55"/>
                  <a:pt x="779" y="55"/>
                  <a:pt x="779" y="55"/>
                </a:cubicBezTo>
                <a:cubicBezTo>
                  <a:pt x="779" y="55"/>
                  <a:pt x="779" y="55"/>
                  <a:pt x="779" y="55"/>
                </a:cubicBezTo>
                <a:cubicBezTo>
                  <a:pt x="778" y="55"/>
                  <a:pt x="778" y="54"/>
                  <a:pt x="776" y="55"/>
                </a:cubicBezTo>
                <a:cubicBezTo>
                  <a:pt x="776" y="55"/>
                  <a:pt x="776" y="55"/>
                  <a:pt x="776" y="55"/>
                </a:cubicBezTo>
                <a:cubicBezTo>
                  <a:pt x="775" y="55"/>
                  <a:pt x="774" y="56"/>
                  <a:pt x="773" y="56"/>
                </a:cubicBezTo>
                <a:cubicBezTo>
                  <a:pt x="773" y="57"/>
                  <a:pt x="773" y="57"/>
                  <a:pt x="773" y="57"/>
                </a:cubicBezTo>
                <a:cubicBezTo>
                  <a:pt x="769" y="57"/>
                  <a:pt x="769" y="57"/>
                  <a:pt x="769" y="57"/>
                </a:cubicBezTo>
                <a:cubicBezTo>
                  <a:pt x="768" y="57"/>
                  <a:pt x="766" y="58"/>
                  <a:pt x="764" y="58"/>
                </a:cubicBezTo>
                <a:cubicBezTo>
                  <a:pt x="764" y="59"/>
                  <a:pt x="764" y="59"/>
                  <a:pt x="764" y="59"/>
                </a:cubicBezTo>
                <a:cubicBezTo>
                  <a:pt x="763" y="59"/>
                  <a:pt x="763" y="59"/>
                  <a:pt x="763" y="59"/>
                </a:cubicBezTo>
                <a:cubicBezTo>
                  <a:pt x="764" y="59"/>
                  <a:pt x="764" y="59"/>
                  <a:pt x="764" y="60"/>
                </a:cubicBezTo>
                <a:cubicBezTo>
                  <a:pt x="769" y="60"/>
                  <a:pt x="774" y="59"/>
                  <a:pt x="779" y="59"/>
                </a:cubicBezTo>
                <a:cubicBezTo>
                  <a:pt x="779" y="60"/>
                  <a:pt x="779" y="60"/>
                  <a:pt x="779" y="60"/>
                </a:cubicBezTo>
                <a:cubicBezTo>
                  <a:pt x="777" y="60"/>
                  <a:pt x="775" y="61"/>
                  <a:pt x="773" y="61"/>
                </a:cubicBezTo>
                <a:cubicBezTo>
                  <a:pt x="773" y="62"/>
                  <a:pt x="773" y="62"/>
                  <a:pt x="773" y="62"/>
                </a:cubicBezTo>
                <a:cubicBezTo>
                  <a:pt x="771" y="62"/>
                  <a:pt x="771" y="62"/>
                  <a:pt x="771" y="62"/>
                </a:cubicBezTo>
                <a:cubicBezTo>
                  <a:pt x="771" y="62"/>
                  <a:pt x="771" y="62"/>
                  <a:pt x="771" y="62"/>
                </a:cubicBezTo>
                <a:cubicBezTo>
                  <a:pt x="765" y="62"/>
                  <a:pt x="765" y="62"/>
                  <a:pt x="765" y="62"/>
                </a:cubicBezTo>
                <a:cubicBezTo>
                  <a:pt x="765" y="63"/>
                  <a:pt x="765" y="63"/>
                  <a:pt x="765" y="63"/>
                </a:cubicBezTo>
                <a:cubicBezTo>
                  <a:pt x="764" y="63"/>
                  <a:pt x="764" y="63"/>
                  <a:pt x="764" y="63"/>
                </a:cubicBezTo>
                <a:cubicBezTo>
                  <a:pt x="764" y="62"/>
                  <a:pt x="764" y="62"/>
                  <a:pt x="764" y="62"/>
                </a:cubicBezTo>
                <a:cubicBezTo>
                  <a:pt x="763" y="62"/>
                  <a:pt x="762" y="62"/>
                  <a:pt x="760" y="62"/>
                </a:cubicBezTo>
                <a:cubicBezTo>
                  <a:pt x="760" y="62"/>
                  <a:pt x="760" y="63"/>
                  <a:pt x="760" y="64"/>
                </a:cubicBezTo>
                <a:cubicBezTo>
                  <a:pt x="758" y="64"/>
                  <a:pt x="756" y="63"/>
                  <a:pt x="754" y="63"/>
                </a:cubicBezTo>
                <a:cubicBezTo>
                  <a:pt x="754" y="64"/>
                  <a:pt x="754" y="64"/>
                  <a:pt x="754" y="64"/>
                </a:cubicBezTo>
                <a:cubicBezTo>
                  <a:pt x="751" y="64"/>
                  <a:pt x="751" y="64"/>
                  <a:pt x="751" y="64"/>
                </a:cubicBezTo>
                <a:cubicBezTo>
                  <a:pt x="751" y="64"/>
                  <a:pt x="751" y="63"/>
                  <a:pt x="750" y="63"/>
                </a:cubicBezTo>
                <a:cubicBezTo>
                  <a:pt x="746" y="64"/>
                  <a:pt x="741" y="65"/>
                  <a:pt x="737" y="65"/>
                </a:cubicBezTo>
                <a:cubicBezTo>
                  <a:pt x="737" y="67"/>
                  <a:pt x="737" y="67"/>
                  <a:pt x="737" y="67"/>
                </a:cubicBezTo>
                <a:cubicBezTo>
                  <a:pt x="738" y="67"/>
                  <a:pt x="738" y="67"/>
                  <a:pt x="738" y="67"/>
                </a:cubicBezTo>
                <a:cubicBezTo>
                  <a:pt x="738" y="68"/>
                  <a:pt x="740" y="69"/>
                  <a:pt x="739" y="71"/>
                </a:cubicBezTo>
                <a:cubicBezTo>
                  <a:pt x="739" y="71"/>
                  <a:pt x="739" y="71"/>
                  <a:pt x="739" y="71"/>
                </a:cubicBezTo>
                <a:cubicBezTo>
                  <a:pt x="739" y="73"/>
                  <a:pt x="739" y="73"/>
                  <a:pt x="740" y="74"/>
                </a:cubicBezTo>
                <a:cubicBezTo>
                  <a:pt x="741" y="75"/>
                  <a:pt x="741" y="75"/>
                  <a:pt x="741" y="75"/>
                </a:cubicBezTo>
                <a:cubicBezTo>
                  <a:pt x="744" y="75"/>
                  <a:pt x="744" y="75"/>
                  <a:pt x="744" y="75"/>
                </a:cubicBezTo>
                <a:cubicBezTo>
                  <a:pt x="744" y="76"/>
                  <a:pt x="744" y="76"/>
                  <a:pt x="744" y="76"/>
                </a:cubicBezTo>
                <a:cubicBezTo>
                  <a:pt x="749" y="76"/>
                  <a:pt x="749" y="76"/>
                  <a:pt x="749" y="76"/>
                </a:cubicBezTo>
                <a:cubicBezTo>
                  <a:pt x="749" y="75"/>
                  <a:pt x="749" y="75"/>
                  <a:pt x="749" y="75"/>
                </a:cubicBezTo>
                <a:cubicBezTo>
                  <a:pt x="750" y="75"/>
                  <a:pt x="752" y="75"/>
                  <a:pt x="753" y="76"/>
                </a:cubicBezTo>
                <a:cubicBezTo>
                  <a:pt x="753" y="77"/>
                  <a:pt x="753" y="77"/>
                  <a:pt x="753" y="77"/>
                </a:cubicBezTo>
                <a:cubicBezTo>
                  <a:pt x="752" y="77"/>
                  <a:pt x="751" y="76"/>
                  <a:pt x="750" y="76"/>
                </a:cubicBezTo>
                <a:cubicBezTo>
                  <a:pt x="750" y="77"/>
                  <a:pt x="750" y="77"/>
                  <a:pt x="750" y="77"/>
                </a:cubicBezTo>
                <a:cubicBezTo>
                  <a:pt x="749" y="77"/>
                  <a:pt x="749" y="77"/>
                  <a:pt x="749" y="77"/>
                </a:cubicBezTo>
                <a:cubicBezTo>
                  <a:pt x="749" y="79"/>
                  <a:pt x="749" y="79"/>
                  <a:pt x="749" y="79"/>
                </a:cubicBezTo>
                <a:cubicBezTo>
                  <a:pt x="748" y="79"/>
                  <a:pt x="747" y="78"/>
                  <a:pt x="746" y="78"/>
                </a:cubicBezTo>
                <a:cubicBezTo>
                  <a:pt x="746" y="78"/>
                  <a:pt x="746" y="78"/>
                  <a:pt x="746" y="78"/>
                </a:cubicBezTo>
                <a:cubicBezTo>
                  <a:pt x="742" y="78"/>
                  <a:pt x="742" y="78"/>
                  <a:pt x="742" y="78"/>
                </a:cubicBezTo>
                <a:cubicBezTo>
                  <a:pt x="742" y="78"/>
                  <a:pt x="742" y="78"/>
                  <a:pt x="742" y="78"/>
                </a:cubicBezTo>
                <a:cubicBezTo>
                  <a:pt x="742" y="78"/>
                  <a:pt x="742" y="78"/>
                  <a:pt x="742" y="78"/>
                </a:cubicBezTo>
                <a:cubicBezTo>
                  <a:pt x="742" y="78"/>
                  <a:pt x="741" y="77"/>
                  <a:pt x="741" y="77"/>
                </a:cubicBezTo>
                <a:cubicBezTo>
                  <a:pt x="739" y="77"/>
                  <a:pt x="739" y="77"/>
                  <a:pt x="739" y="77"/>
                </a:cubicBezTo>
                <a:cubicBezTo>
                  <a:pt x="739" y="76"/>
                  <a:pt x="739" y="76"/>
                  <a:pt x="739" y="76"/>
                </a:cubicBezTo>
                <a:cubicBezTo>
                  <a:pt x="736" y="75"/>
                  <a:pt x="736" y="74"/>
                  <a:pt x="736" y="71"/>
                </a:cubicBezTo>
                <a:cubicBezTo>
                  <a:pt x="736" y="69"/>
                  <a:pt x="736" y="69"/>
                  <a:pt x="736" y="69"/>
                </a:cubicBezTo>
                <a:cubicBezTo>
                  <a:pt x="735" y="69"/>
                  <a:pt x="735" y="69"/>
                  <a:pt x="734" y="68"/>
                </a:cubicBezTo>
                <a:cubicBezTo>
                  <a:pt x="733" y="67"/>
                  <a:pt x="732" y="66"/>
                  <a:pt x="731" y="64"/>
                </a:cubicBezTo>
                <a:cubicBezTo>
                  <a:pt x="729" y="64"/>
                  <a:pt x="729" y="64"/>
                  <a:pt x="729" y="64"/>
                </a:cubicBezTo>
                <a:cubicBezTo>
                  <a:pt x="729" y="64"/>
                  <a:pt x="729" y="64"/>
                  <a:pt x="729" y="64"/>
                </a:cubicBezTo>
                <a:cubicBezTo>
                  <a:pt x="728" y="64"/>
                  <a:pt x="728" y="64"/>
                  <a:pt x="728" y="64"/>
                </a:cubicBezTo>
                <a:cubicBezTo>
                  <a:pt x="728" y="63"/>
                  <a:pt x="728" y="63"/>
                  <a:pt x="728" y="63"/>
                </a:cubicBezTo>
                <a:cubicBezTo>
                  <a:pt x="725" y="63"/>
                  <a:pt x="723" y="64"/>
                  <a:pt x="720" y="64"/>
                </a:cubicBezTo>
                <a:cubicBezTo>
                  <a:pt x="717" y="63"/>
                  <a:pt x="708" y="64"/>
                  <a:pt x="704" y="64"/>
                </a:cubicBezTo>
                <a:cubicBezTo>
                  <a:pt x="704" y="66"/>
                  <a:pt x="704" y="65"/>
                  <a:pt x="704" y="66"/>
                </a:cubicBezTo>
                <a:cubicBezTo>
                  <a:pt x="704" y="68"/>
                  <a:pt x="704" y="68"/>
                  <a:pt x="705" y="69"/>
                </a:cubicBezTo>
                <a:cubicBezTo>
                  <a:pt x="705" y="70"/>
                  <a:pt x="705" y="70"/>
                  <a:pt x="705" y="70"/>
                </a:cubicBezTo>
                <a:cubicBezTo>
                  <a:pt x="704" y="70"/>
                  <a:pt x="704" y="70"/>
                  <a:pt x="704" y="70"/>
                </a:cubicBezTo>
                <a:cubicBezTo>
                  <a:pt x="703" y="71"/>
                  <a:pt x="703" y="73"/>
                  <a:pt x="702" y="73"/>
                </a:cubicBezTo>
                <a:cubicBezTo>
                  <a:pt x="701" y="74"/>
                  <a:pt x="700" y="72"/>
                  <a:pt x="699" y="74"/>
                </a:cubicBezTo>
                <a:cubicBezTo>
                  <a:pt x="699" y="75"/>
                  <a:pt x="699" y="76"/>
                  <a:pt x="698" y="76"/>
                </a:cubicBezTo>
                <a:cubicBezTo>
                  <a:pt x="698" y="76"/>
                  <a:pt x="697" y="76"/>
                  <a:pt x="696" y="76"/>
                </a:cubicBezTo>
                <a:cubicBezTo>
                  <a:pt x="697" y="72"/>
                  <a:pt x="700" y="71"/>
                  <a:pt x="696" y="68"/>
                </a:cubicBezTo>
                <a:cubicBezTo>
                  <a:pt x="696" y="67"/>
                  <a:pt x="696" y="67"/>
                  <a:pt x="696" y="67"/>
                </a:cubicBezTo>
                <a:cubicBezTo>
                  <a:pt x="694" y="67"/>
                  <a:pt x="694" y="67"/>
                  <a:pt x="694" y="67"/>
                </a:cubicBezTo>
                <a:cubicBezTo>
                  <a:pt x="694" y="66"/>
                  <a:pt x="694" y="66"/>
                  <a:pt x="694" y="66"/>
                </a:cubicBezTo>
                <a:cubicBezTo>
                  <a:pt x="695" y="66"/>
                  <a:pt x="695" y="66"/>
                  <a:pt x="695" y="66"/>
                </a:cubicBezTo>
                <a:cubicBezTo>
                  <a:pt x="695" y="65"/>
                  <a:pt x="695" y="65"/>
                  <a:pt x="694" y="63"/>
                </a:cubicBezTo>
                <a:cubicBezTo>
                  <a:pt x="693" y="63"/>
                  <a:pt x="693" y="63"/>
                  <a:pt x="693" y="63"/>
                </a:cubicBezTo>
                <a:cubicBezTo>
                  <a:pt x="693" y="64"/>
                  <a:pt x="693" y="65"/>
                  <a:pt x="692" y="66"/>
                </a:cubicBezTo>
                <a:cubicBezTo>
                  <a:pt x="689" y="66"/>
                  <a:pt x="689" y="66"/>
                  <a:pt x="689" y="66"/>
                </a:cubicBezTo>
                <a:cubicBezTo>
                  <a:pt x="689" y="63"/>
                  <a:pt x="689" y="63"/>
                  <a:pt x="689" y="63"/>
                </a:cubicBezTo>
                <a:cubicBezTo>
                  <a:pt x="688" y="63"/>
                  <a:pt x="688" y="63"/>
                  <a:pt x="688" y="63"/>
                </a:cubicBezTo>
                <a:cubicBezTo>
                  <a:pt x="688" y="62"/>
                  <a:pt x="688" y="62"/>
                  <a:pt x="688" y="62"/>
                </a:cubicBezTo>
                <a:cubicBezTo>
                  <a:pt x="687" y="63"/>
                  <a:pt x="687" y="63"/>
                  <a:pt x="686" y="63"/>
                </a:cubicBezTo>
                <a:cubicBezTo>
                  <a:pt x="686" y="64"/>
                  <a:pt x="685" y="64"/>
                  <a:pt x="685" y="65"/>
                </a:cubicBezTo>
                <a:cubicBezTo>
                  <a:pt x="681" y="65"/>
                  <a:pt x="676" y="64"/>
                  <a:pt x="671" y="64"/>
                </a:cubicBezTo>
                <a:cubicBezTo>
                  <a:pt x="670" y="65"/>
                  <a:pt x="667" y="66"/>
                  <a:pt x="665" y="65"/>
                </a:cubicBezTo>
                <a:cubicBezTo>
                  <a:pt x="665" y="64"/>
                  <a:pt x="665" y="64"/>
                  <a:pt x="665" y="64"/>
                </a:cubicBezTo>
                <a:cubicBezTo>
                  <a:pt x="664" y="64"/>
                  <a:pt x="664" y="64"/>
                  <a:pt x="664" y="64"/>
                </a:cubicBezTo>
                <a:cubicBezTo>
                  <a:pt x="664" y="64"/>
                  <a:pt x="664" y="64"/>
                  <a:pt x="664" y="64"/>
                </a:cubicBezTo>
                <a:cubicBezTo>
                  <a:pt x="662" y="64"/>
                  <a:pt x="661" y="63"/>
                  <a:pt x="660" y="63"/>
                </a:cubicBezTo>
                <a:cubicBezTo>
                  <a:pt x="660" y="62"/>
                  <a:pt x="660" y="62"/>
                  <a:pt x="660" y="62"/>
                </a:cubicBezTo>
                <a:cubicBezTo>
                  <a:pt x="659" y="62"/>
                  <a:pt x="658" y="62"/>
                  <a:pt x="658" y="62"/>
                </a:cubicBezTo>
                <a:cubicBezTo>
                  <a:pt x="658" y="59"/>
                  <a:pt x="658" y="59"/>
                  <a:pt x="658" y="59"/>
                </a:cubicBezTo>
                <a:cubicBezTo>
                  <a:pt x="658" y="59"/>
                  <a:pt x="658" y="59"/>
                  <a:pt x="658" y="59"/>
                </a:cubicBezTo>
                <a:cubicBezTo>
                  <a:pt x="658" y="56"/>
                  <a:pt x="655" y="53"/>
                  <a:pt x="653" y="50"/>
                </a:cubicBezTo>
                <a:cubicBezTo>
                  <a:pt x="652" y="50"/>
                  <a:pt x="651" y="50"/>
                  <a:pt x="650" y="49"/>
                </a:cubicBezTo>
                <a:cubicBezTo>
                  <a:pt x="650" y="49"/>
                  <a:pt x="650" y="49"/>
                  <a:pt x="650" y="49"/>
                </a:cubicBezTo>
                <a:cubicBezTo>
                  <a:pt x="644" y="49"/>
                  <a:pt x="644" y="49"/>
                  <a:pt x="644" y="49"/>
                </a:cubicBezTo>
                <a:cubicBezTo>
                  <a:pt x="644" y="48"/>
                  <a:pt x="644" y="48"/>
                  <a:pt x="644" y="48"/>
                </a:cubicBezTo>
                <a:cubicBezTo>
                  <a:pt x="639" y="48"/>
                  <a:pt x="639" y="48"/>
                  <a:pt x="639" y="48"/>
                </a:cubicBezTo>
                <a:cubicBezTo>
                  <a:pt x="639" y="47"/>
                  <a:pt x="639" y="47"/>
                  <a:pt x="639" y="47"/>
                </a:cubicBezTo>
                <a:cubicBezTo>
                  <a:pt x="637" y="47"/>
                  <a:pt x="637" y="47"/>
                  <a:pt x="637" y="47"/>
                </a:cubicBezTo>
                <a:cubicBezTo>
                  <a:pt x="636" y="47"/>
                  <a:pt x="636" y="46"/>
                  <a:pt x="636" y="46"/>
                </a:cubicBezTo>
                <a:cubicBezTo>
                  <a:pt x="632" y="46"/>
                  <a:pt x="632" y="46"/>
                  <a:pt x="632" y="46"/>
                </a:cubicBezTo>
                <a:cubicBezTo>
                  <a:pt x="632" y="45"/>
                  <a:pt x="632" y="45"/>
                  <a:pt x="632" y="45"/>
                </a:cubicBezTo>
                <a:cubicBezTo>
                  <a:pt x="623" y="45"/>
                  <a:pt x="623" y="45"/>
                  <a:pt x="623" y="45"/>
                </a:cubicBezTo>
                <a:cubicBezTo>
                  <a:pt x="623" y="45"/>
                  <a:pt x="623" y="45"/>
                  <a:pt x="623" y="45"/>
                </a:cubicBezTo>
                <a:cubicBezTo>
                  <a:pt x="622" y="45"/>
                  <a:pt x="620" y="45"/>
                  <a:pt x="619" y="45"/>
                </a:cubicBezTo>
                <a:cubicBezTo>
                  <a:pt x="619" y="46"/>
                  <a:pt x="618" y="47"/>
                  <a:pt x="618" y="47"/>
                </a:cubicBezTo>
                <a:cubicBezTo>
                  <a:pt x="619" y="48"/>
                  <a:pt x="618" y="47"/>
                  <a:pt x="619" y="48"/>
                </a:cubicBezTo>
                <a:cubicBezTo>
                  <a:pt x="621" y="48"/>
                  <a:pt x="623" y="48"/>
                  <a:pt x="625" y="47"/>
                </a:cubicBezTo>
                <a:cubicBezTo>
                  <a:pt x="625" y="47"/>
                  <a:pt x="627" y="49"/>
                  <a:pt x="628" y="48"/>
                </a:cubicBezTo>
                <a:cubicBezTo>
                  <a:pt x="628" y="47"/>
                  <a:pt x="628" y="47"/>
                  <a:pt x="628" y="47"/>
                </a:cubicBezTo>
                <a:cubicBezTo>
                  <a:pt x="631" y="48"/>
                  <a:pt x="631" y="49"/>
                  <a:pt x="633" y="50"/>
                </a:cubicBezTo>
                <a:cubicBezTo>
                  <a:pt x="631" y="54"/>
                  <a:pt x="632" y="51"/>
                  <a:pt x="633" y="55"/>
                </a:cubicBezTo>
                <a:cubicBezTo>
                  <a:pt x="629" y="55"/>
                  <a:pt x="629" y="55"/>
                  <a:pt x="629" y="55"/>
                </a:cubicBezTo>
                <a:cubicBezTo>
                  <a:pt x="629" y="54"/>
                  <a:pt x="629" y="54"/>
                  <a:pt x="629" y="54"/>
                </a:cubicBezTo>
                <a:cubicBezTo>
                  <a:pt x="628" y="54"/>
                  <a:pt x="628" y="54"/>
                  <a:pt x="628" y="54"/>
                </a:cubicBezTo>
                <a:cubicBezTo>
                  <a:pt x="628" y="53"/>
                  <a:pt x="628" y="53"/>
                  <a:pt x="628" y="53"/>
                </a:cubicBezTo>
                <a:cubicBezTo>
                  <a:pt x="625" y="52"/>
                  <a:pt x="623" y="54"/>
                  <a:pt x="621" y="52"/>
                </a:cubicBezTo>
                <a:close/>
                <a:moveTo>
                  <a:pt x="729" y="131"/>
                </a:moveTo>
                <a:cubicBezTo>
                  <a:pt x="726" y="130"/>
                  <a:pt x="726" y="129"/>
                  <a:pt x="725" y="127"/>
                </a:cubicBezTo>
                <a:cubicBezTo>
                  <a:pt x="724" y="126"/>
                  <a:pt x="725" y="127"/>
                  <a:pt x="724" y="126"/>
                </a:cubicBezTo>
                <a:cubicBezTo>
                  <a:pt x="725" y="126"/>
                  <a:pt x="725" y="126"/>
                  <a:pt x="726" y="126"/>
                </a:cubicBezTo>
                <a:cubicBezTo>
                  <a:pt x="726" y="127"/>
                  <a:pt x="726" y="127"/>
                  <a:pt x="726" y="127"/>
                </a:cubicBezTo>
                <a:cubicBezTo>
                  <a:pt x="727" y="127"/>
                  <a:pt x="728" y="127"/>
                  <a:pt x="729" y="128"/>
                </a:cubicBezTo>
                <a:lnTo>
                  <a:pt x="729" y="131"/>
                </a:lnTo>
                <a:close/>
                <a:moveTo>
                  <a:pt x="731" y="107"/>
                </a:moveTo>
                <a:cubicBezTo>
                  <a:pt x="731" y="108"/>
                  <a:pt x="731" y="108"/>
                  <a:pt x="731" y="108"/>
                </a:cubicBezTo>
                <a:cubicBezTo>
                  <a:pt x="730" y="108"/>
                  <a:pt x="730" y="108"/>
                  <a:pt x="730" y="108"/>
                </a:cubicBezTo>
                <a:cubicBezTo>
                  <a:pt x="730" y="105"/>
                  <a:pt x="730" y="105"/>
                  <a:pt x="730" y="105"/>
                </a:cubicBezTo>
                <a:cubicBezTo>
                  <a:pt x="731" y="105"/>
                  <a:pt x="731" y="105"/>
                  <a:pt x="731" y="105"/>
                </a:cubicBezTo>
                <a:cubicBezTo>
                  <a:pt x="731" y="107"/>
                  <a:pt x="731" y="106"/>
                  <a:pt x="731" y="107"/>
                </a:cubicBezTo>
                <a:close/>
                <a:moveTo>
                  <a:pt x="873" y="42"/>
                </a:moveTo>
                <a:cubicBezTo>
                  <a:pt x="875" y="42"/>
                  <a:pt x="874" y="42"/>
                  <a:pt x="875" y="41"/>
                </a:cubicBezTo>
                <a:cubicBezTo>
                  <a:pt x="875" y="42"/>
                  <a:pt x="876" y="42"/>
                  <a:pt x="877" y="42"/>
                </a:cubicBezTo>
                <a:cubicBezTo>
                  <a:pt x="877" y="43"/>
                  <a:pt x="877" y="43"/>
                  <a:pt x="877" y="43"/>
                </a:cubicBezTo>
                <a:cubicBezTo>
                  <a:pt x="873" y="43"/>
                  <a:pt x="873" y="43"/>
                  <a:pt x="873" y="43"/>
                </a:cubicBezTo>
                <a:lnTo>
                  <a:pt x="873" y="42"/>
                </a:lnTo>
                <a:close/>
                <a:moveTo>
                  <a:pt x="794" y="53"/>
                </a:moveTo>
                <a:cubicBezTo>
                  <a:pt x="798" y="53"/>
                  <a:pt x="798" y="53"/>
                  <a:pt x="798" y="53"/>
                </a:cubicBezTo>
                <a:cubicBezTo>
                  <a:pt x="798" y="52"/>
                  <a:pt x="798" y="52"/>
                  <a:pt x="798" y="52"/>
                </a:cubicBezTo>
                <a:cubicBezTo>
                  <a:pt x="800" y="52"/>
                  <a:pt x="800" y="52"/>
                  <a:pt x="800" y="52"/>
                </a:cubicBezTo>
                <a:cubicBezTo>
                  <a:pt x="800" y="53"/>
                  <a:pt x="800" y="53"/>
                  <a:pt x="800" y="53"/>
                </a:cubicBezTo>
                <a:cubicBezTo>
                  <a:pt x="799" y="53"/>
                  <a:pt x="800" y="53"/>
                  <a:pt x="799" y="53"/>
                </a:cubicBezTo>
                <a:cubicBezTo>
                  <a:pt x="794" y="53"/>
                  <a:pt x="794" y="53"/>
                  <a:pt x="794" y="53"/>
                </a:cubicBezTo>
                <a:close/>
                <a:moveTo>
                  <a:pt x="720" y="41"/>
                </a:moveTo>
                <a:cubicBezTo>
                  <a:pt x="719" y="41"/>
                  <a:pt x="719" y="41"/>
                  <a:pt x="719" y="41"/>
                </a:cubicBezTo>
                <a:cubicBezTo>
                  <a:pt x="719" y="39"/>
                  <a:pt x="719" y="39"/>
                  <a:pt x="719" y="39"/>
                </a:cubicBezTo>
                <a:cubicBezTo>
                  <a:pt x="719" y="39"/>
                  <a:pt x="719" y="39"/>
                  <a:pt x="719" y="39"/>
                </a:cubicBezTo>
                <a:cubicBezTo>
                  <a:pt x="719" y="40"/>
                  <a:pt x="719" y="40"/>
                  <a:pt x="719" y="40"/>
                </a:cubicBezTo>
                <a:cubicBezTo>
                  <a:pt x="720" y="40"/>
                  <a:pt x="720" y="40"/>
                  <a:pt x="720" y="40"/>
                </a:cubicBezTo>
                <a:lnTo>
                  <a:pt x="720" y="41"/>
                </a:lnTo>
                <a:close/>
                <a:moveTo>
                  <a:pt x="790" y="54"/>
                </a:moveTo>
                <a:cubicBezTo>
                  <a:pt x="788" y="54"/>
                  <a:pt x="789" y="54"/>
                  <a:pt x="788" y="53"/>
                </a:cubicBezTo>
                <a:cubicBezTo>
                  <a:pt x="790" y="54"/>
                  <a:pt x="789" y="53"/>
                  <a:pt x="790" y="54"/>
                </a:cubicBezTo>
                <a:close/>
                <a:moveTo>
                  <a:pt x="785" y="59"/>
                </a:moveTo>
                <a:cubicBezTo>
                  <a:pt x="783" y="59"/>
                  <a:pt x="784" y="59"/>
                  <a:pt x="783" y="59"/>
                </a:cubicBezTo>
                <a:cubicBezTo>
                  <a:pt x="785" y="59"/>
                  <a:pt x="784" y="58"/>
                  <a:pt x="785" y="59"/>
                </a:cubicBezTo>
                <a:close/>
                <a:moveTo>
                  <a:pt x="739" y="114"/>
                </a:moveTo>
                <a:cubicBezTo>
                  <a:pt x="743" y="114"/>
                  <a:pt x="743" y="114"/>
                  <a:pt x="743" y="114"/>
                </a:cubicBezTo>
                <a:cubicBezTo>
                  <a:pt x="743" y="114"/>
                  <a:pt x="743" y="114"/>
                  <a:pt x="743" y="114"/>
                </a:cubicBezTo>
                <a:cubicBezTo>
                  <a:pt x="745" y="114"/>
                  <a:pt x="745" y="115"/>
                  <a:pt x="746" y="116"/>
                </a:cubicBezTo>
                <a:cubicBezTo>
                  <a:pt x="746" y="116"/>
                  <a:pt x="746" y="116"/>
                  <a:pt x="746" y="116"/>
                </a:cubicBezTo>
                <a:cubicBezTo>
                  <a:pt x="743" y="116"/>
                  <a:pt x="741" y="116"/>
                  <a:pt x="739" y="116"/>
                </a:cubicBezTo>
                <a:cubicBezTo>
                  <a:pt x="739" y="116"/>
                  <a:pt x="739" y="116"/>
                  <a:pt x="739" y="116"/>
                </a:cubicBezTo>
                <a:cubicBezTo>
                  <a:pt x="738" y="115"/>
                  <a:pt x="739" y="116"/>
                  <a:pt x="739" y="115"/>
                </a:cubicBezTo>
                <a:lnTo>
                  <a:pt x="739" y="114"/>
                </a:lnTo>
                <a:close/>
                <a:moveTo>
                  <a:pt x="667" y="100"/>
                </a:moveTo>
                <a:cubicBezTo>
                  <a:pt x="668" y="100"/>
                  <a:pt x="668" y="100"/>
                  <a:pt x="668" y="100"/>
                </a:cubicBezTo>
                <a:cubicBezTo>
                  <a:pt x="668" y="102"/>
                  <a:pt x="668" y="102"/>
                  <a:pt x="668" y="102"/>
                </a:cubicBezTo>
                <a:cubicBezTo>
                  <a:pt x="667" y="102"/>
                  <a:pt x="667" y="102"/>
                  <a:pt x="667" y="102"/>
                </a:cubicBezTo>
                <a:lnTo>
                  <a:pt x="667" y="100"/>
                </a:lnTo>
                <a:close/>
                <a:moveTo>
                  <a:pt x="646" y="76"/>
                </a:moveTo>
                <a:cubicBezTo>
                  <a:pt x="645" y="75"/>
                  <a:pt x="646" y="76"/>
                  <a:pt x="645" y="75"/>
                </a:cubicBezTo>
                <a:cubicBezTo>
                  <a:pt x="646" y="75"/>
                  <a:pt x="646" y="75"/>
                  <a:pt x="646" y="76"/>
                </a:cubicBezTo>
                <a:close/>
                <a:moveTo>
                  <a:pt x="644" y="68"/>
                </a:moveTo>
                <a:cubicBezTo>
                  <a:pt x="645" y="68"/>
                  <a:pt x="644" y="68"/>
                  <a:pt x="645" y="68"/>
                </a:cubicBezTo>
                <a:cubicBezTo>
                  <a:pt x="646" y="68"/>
                  <a:pt x="646" y="68"/>
                  <a:pt x="646" y="68"/>
                </a:cubicBezTo>
                <a:cubicBezTo>
                  <a:pt x="646" y="69"/>
                  <a:pt x="646" y="69"/>
                  <a:pt x="646" y="69"/>
                </a:cubicBezTo>
                <a:cubicBezTo>
                  <a:pt x="645" y="69"/>
                  <a:pt x="645" y="69"/>
                  <a:pt x="645" y="69"/>
                </a:cubicBezTo>
                <a:cubicBezTo>
                  <a:pt x="645" y="70"/>
                  <a:pt x="645" y="70"/>
                  <a:pt x="645" y="70"/>
                </a:cubicBezTo>
                <a:cubicBezTo>
                  <a:pt x="643" y="70"/>
                  <a:pt x="643" y="70"/>
                  <a:pt x="643" y="70"/>
                </a:cubicBezTo>
                <a:cubicBezTo>
                  <a:pt x="643" y="70"/>
                  <a:pt x="643" y="70"/>
                  <a:pt x="643" y="70"/>
                </a:cubicBezTo>
                <a:cubicBezTo>
                  <a:pt x="643" y="70"/>
                  <a:pt x="643" y="70"/>
                  <a:pt x="643" y="70"/>
                </a:cubicBezTo>
                <a:cubicBezTo>
                  <a:pt x="643" y="69"/>
                  <a:pt x="643" y="69"/>
                  <a:pt x="644" y="68"/>
                </a:cubicBezTo>
                <a:close/>
                <a:moveTo>
                  <a:pt x="984" y="34"/>
                </a:moveTo>
                <a:cubicBezTo>
                  <a:pt x="986" y="38"/>
                  <a:pt x="997" y="41"/>
                  <a:pt x="1003" y="42"/>
                </a:cubicBezTo>
                <a:cubicBezTo>
                  <a:pt x="1003" y="40"/>
                  <a:pt x="1003" y="40"/>
                  <a:pt x="1003" y="40"/>
                </a:cubicBezTo>
                <a:cubicBezTo>
                  <a:pt x="1003" y="40"/>
                  <a:pt x="1003" y="40"/>
                  <a:pt x="1003" y="40"/>
                </a:cubicBezTo>
                <a:cubicBezTo>
                  <a:pt x="1003" y="39"/>
                  <a:pt x="1003" y="39"/>
                  <a:pt x="1003" y="39"/>
                </a:cubicBezTo>
                <a:cubicBezTo>
                  <a:pt x="1002" y="38"/>
                  <a:pt x="999" y="37"/>
                  <a:pt x="998" y="37"/>
                </a:cubicBezTo>
                <a:cubicBezTo>
                  <a:pt x="998" y="36"/>
                  <a:pt x="998" y="36"/>
                  <a:pt x="998" y="36"/>
                </a:cubicBezTo>
                <a:cubicBezTo>
                  <a:pt x="996" y="36"/>
                  <a:pt x="996" y="36"/>
                  <a:pt x="996" y="36"/>
                </a:cubicBezTo>
                <a:cubicBezTo>
                  <a:pt x="996" y="36"/>
                  <a:pt x="996" y="36"/>
                  <a:pt x="996" y="36"/>
                </a:cubicBezTo>
                <a:cubicBezTo>
                  <a:pt x="993" y="36"/>
                  <a:pt x="993" y="36"/>
                  <a:pt x="993" y="36"/>
                </a:cubicBezTo>
                <a:cubicBezTo>
                  <a:pt x="992" y="35"/>
                  <a:pt x="992" y="34"/>
                  <a:pt x="991" y="33"/>
                </a:cubicBezTo>
                <a:cubicBezTo>
                  <a:pt x="990" y="33"/>
                  <a:pt x="990" y="33"/>
                  <a:pt x="990" y="33"/>
                </a:cubicBezTo>
                <a:cubicBezTo>
                  <a:pt x="988" y="32"/>
                  <a:pt x="984" y="31"/>
                  <a:pt x="983" y="29"/>
                </a:cubicBezTo>
                <a:cubicBezTo>
                  <a:pt x="982" y="29"/>
                  <a:pt x="982" y="29"/>
                  <a:pt x="982" y="29"/>
                </a:cubicBezTo>
                <a:cubicBezTo>
                  <a:pt x="983" y="30"/>
                  <a:pt x="983" y="32"/>
                  <a:pt x="983" y="34"/>
                </a:cubicBezTo>
                <a:lnTo>
                  <a:pt x="984" y="34"/>
                </a:lnTo>
                <a:close/>
                <a:moveTo>
                  <a:pt x="1270" y="40"/>
                </a:moveTo>
                <a:cubicBezTo>
                  <a:pt x="1270" y="36"/>
                  <a:pt x="1270" y="36"/>
                  <a:pt x="1270" y="36"/>
                </a:cubicBezTo>
                <a:cubicBezTo>
                  <a:pt x="1269" y="36"/>
                  <a:pt x="1269" y="36"/>
                  <a:pt x="1269" y="36"/>
                </a:cubicBezTo>
                <a:cubicBezTo>
                  <a:pt x="1269" y="36"/>
                  <a:pt x="1269" y="36"/>
                  <a:pt x="1269" y="36"/>
                </a:cubicBezTo>
                <a:cubicBezTo>
                  <a:pt x="1268" y="36"/>
                  <a:pt x="1268" y="36"/>
                  <a:pt x="1268" y="36"/>
                </a:cubicBezTo>
                <a:cubicBezTo>
                  <a:pt x="1268" y="38"/>
                  <a:pt x="1268" y="37"/>
                  <a:pt x="1268" y="40"/>
                </a:cubicBezTo>
                <a:lnTo>
                  <a:pt x="1270" y="40"/>
                </a:lnTo>
                <a:close/>
                <a:moveTo>
                  <a:pt x="1276" y="37"/>
                </a:moveTo>
                <a:cubicBezTo>
                  <a:pt x="1276" y="36"/>
                  <a:pt x="1276" y="36"/>
                  <a:pt x="1276" y="36"/>
                </a:cubicBezTo>
                <a:cubicBezTo>
                  <a:pt x="1276" y="36"/>
                  <a:pt x="1276" y="36"/>
                  <a:pt x="1276" y="36"/>
                </a:cubicBezTo>
                <a:cubicBezTo>
                  <a:pt x="1276" y="38"/>
                  <a:pt x="1276" y="38"/>
                  <a:pt x="1276" y="38"/>
                </a:cubicBezTo>
                <a:cubicBezTo>
                  <a:pt x="1277" y="38"/>
                  <a:pt x="1277" y="38"/>
                  <a:pt x="1277" y="38"/>
                </a:cubicBezTo>
                <a:cubicBezTo>
                  <a:pt x="1277" y="37"/>
                  <a:pt x="1277" y="38"/>
                  <a:pt x="1276" y="37"/>
                </a:cubicBezTo>
                <a:close/>
                <a:moveTo>
                  <a:pt x="2217" y="57"/>
                </a:moveTo>
                <a:cubicBezTo>
                  <a:pt x="2219" y="57"/>
                  <a:pt x="2219" y="57"/>
                  <a:pt x="2219" y="57"/>
                </a:cubicBezTo>
                <a:cubicBezTo>
                  <a:pt x="2219" y="56"/>
                  <a:pt x="2219" y="56"/>
                  <a:pt x="2219" y="56"/>
                </a:cubicBezTo>
                <a:cubicBezTo>
                  <a:pt x="2220" y="55"/>
                  <a:pt x="2221" y="56"/>
                  <a:pt x="2222" y="55"/>
                </a:cubicBezTo>
                <a:cubicBezTo>
                  <a:pt x="2223" y="55"/>
                  <a:pt x="2223" y="55"/>
                  <a:pt x="2223" y="55"/>
                </a:cubicBezTo>
                <a:cubicBezTo>
                  <a:pt x="2223" y="54"/>
                  <a:pt x="2223" y="54"/>
                  <a:pt x="2223" y="54"/>
                </a:cubicBezTo>
                <a:cubicBezTo>
                  <a:pt x="2222" y="53"/>
                  <a:pt x="2222" y="53"/>
                  <a:pt x="2222" y="53"/>
                </a:cubicBezTo>
                <a:cubicBezTo>
                  <a:pt x="2218" y="53"/>
                  <a:pt x="2218" y="53"/>
                  <a:pt x="2218" y="53"/>
                </a:cubicBezTo>
                <a:cubicBezTo>
                  <a:pt x="2218" y="53"/>
                  <a:pt x="2218" y="53"/>
                  <a:pt x="2218" y="53"/>
                </a:cubicBezTo>
                <a:cubicBezTo>
                  <a:pt x="2217" y="52"/>
                  <a:pt x="2216" y="52"/>
                  <a:pt x="2215" y="52"/>
                </a:cubicBezTo>
                <a:cubicBezTo>
                  <a:pt x="2214" y="53"/>
                  <a:pt x="2214" y="53"/>
                  <a:pt x="2212" y="54"/>
                </a:cubicBezTo>
                <a:cubicBezTo>
                  <a:pt x="2212" y="57"/>
                  <a:pt x="2214" y="57"/>
                  <a:pt x="2217" y="57"/>
                </a:cubicBezTo>
                <a:close/>
                <a:moveTo>
                  <a:pt x="2239" y="75"/>
                </a:moveTo>
                <a:cubicBezTo>
                  <a:pt x="2241" y="75"/>
                  <a:pt x="2249" y="78"/>
                  <a:pt x="2251" y="78"/>
                </a:cubicBezTo>
                <a:cubicBezTo>
                  <a:pt x="2251" y="77"/>
                  <a:pt x="2251" y="77"/>
                  <a:pt x="2252" y="76"/>
                </a:cubicBezTo>
                <a:cubicBezTo>
                  <a:pt x="2253" y="76"/>
                  <a:pt x="2253" y="76"/>
                  <a:pt x="2253" y="76"/>
                </a:cubicBezTo>
                <a:cubicBezTo>
                  <a:pt x="2253" y="76"/>
                  <a:pt x="2253" y="76"/>
                  <a:pt x="2253" y="76"/>
                </a:cubicBezTo>
                <a:cubicBezTo>
                  <a:pt x="2254" y="75"/>
                  <a:pt x="2255" y="75"/>
                  <a:pt x="2256" y="75"/>
                </a:cubicBezTo>
                <a:cubicBezTo>
                  <a:pt x="2256" y="74"/>
                  <a:pt x="2256" y="74"/>
                  <a:pt x="2256" y="74"/>
                </a:cubicBezTo>
                <a:cubicBezTo>
                  <a:pt x="2259" y="75"/>
                  <a:pt x="2261" y="75"/>
                  <a:pt x="2264" y="76"/>
                </a:cubicBezTo>
                <a:cubicBezTo>
                  <a:pt x="2264" y="76"/>
                  <a:pt x="2264" y="76"/>
                  <a:pt x="2264" y="76"/>
                </a:cubicBezTo>
                <a:cubicBezTo>
                  <a:pt x="2261" y="76"/>
                  <a:pt x="2261" y="76"/>
                  <a:pt x="2261" y="76"/>
                </a:cubicBezTo>
                <a:cubicBezTo>
                  <a:pt x="2261" y="77"/>
                  <a:pt x="2261" y="77"/>
                  <a:pt x="2261" y="77"/>
                </a:cubicBezTo>
                <a:cubicBezTo>
                  <a:pt x="2260" y="77"/>
                  <a:pt x="2259" y="77"/>
                  <a:pt x="2258" y="78"/>
                </a:cubicBezTo>
                <a:cubicBezTo>
                  <a:pt x="2258" y="78"/>
                  <a:pt x="2258" y="78"/>
                  <a:pt x="2258" y="78"/>
                </a:cubicBezTo>
                <a:cubicBezTo>
                  <a:pt x="2257" y="78"/>
                  <a:pt x="2256" y="78"/>
                  <a:pt x="2255" y="78"/>
                </a:cubicBezTo>
                <a:cubicBezTo>
                  <a:pt x="2255" y="78"/>
                  <a:pt x="2255" y="78"/>
                  <a:pt x="2255" y="78"/>
                </a:cubicBezTo>
                <a:cubicBezTo>
                  <a:pt x="2253" y="79"/>
                  <a:pt x="2251" y="80"/>
                  <a:pt x="2250" y="82"/>
                </a:cubicBezTo>
                <a:cubicBezTo>
                  <a:pt x="2249" y="82"/>
                  <a:pt x="2249" y="82"/>
                  <a:pt x="2249" y="82"/>
                </a:cubicBezTo>
                <a:cubicBezTo>
                  <a:pt x="2249" y="85"/>
                  <a:pt x="2249" y="85"/>
                  <a:pt x="2249" y="85"/>
                </a:cubicBezTo>
                <a:cubicBezTo>
                  <a:pt x="2246" y="84"/>
                  <a:pt x="2245" y="84"/>
                  <a:pt x="2243" y="86"/>
                </a:cubicBezTo>
                <a:cubicBezTo>
                  <a:pt x="2243" y="87"/>
                  <a:pt x="2243" y="87"/>
                  <a:pt x="2243" y="87"/>
                </a:cubicBezTo>
                <a:cubicBezTo>
                  <a:pt x="2242" y="87"/>
                  <a:pt x="2242" y="87"/>
                  <a:pt x="2242" y="87"/>
                </a:cubicBezTo>
                <a:cubicBezTo>
                  <a:pt x="2242" y="87"/>
                  <a:pt x="2242" y="87"/>
                  <a:pt x="2242" y="87"/>
                </a:cubicBezTo>
                <a:cubicBezTo>
                  <a:pt x="2241" y="87"/>
                  <a:pt x="2241" y="87"/>
                  <a:pt x="2241" y="87"/>
                </a:cubicBezTo>
                <a:cubicBezTo>
                  <a:pt x="2241" y="89"/>
                  <a:pt x="2241" y="89"/>
                  <a:pt x="2241" y="89"/>
                </a:cubicBezTo>
                <a:cubicBezTo>
                  <a:pt x="2242" y="89"/>
                  <a:pt x="2244" y="89"/>
                  <a:pt x="2244" y="89"/>
                </a:cubicBezTo>
                <a:cubicBezTo>
                  <a:pt x="2244" y="89"/>
                  <a:pt x="2244" y="90"/>
                  <a:pt x="2246" y="89"/>
                </a:cubicBezTo>
                <a:cubicBezTo>
                  <a:pt x="2246" y="89"/>
                  <a:pt x="2246" y="89"/>
                  <a:pt x="2246" y="89"/>
                </a:cubicBezTo>
                <a:cubicBezTo>
                  <a:pt x="2247" y="89"/>
                  <a:pt x="2248" y="88"/>
                  <a:pt x="2249" y="88"/>
                </a:cubicBezTo>
                <a:cubicBezTo>
                  <a:pt x="2249" y="90"/>
                  <a:pt x="2249" y="90"/>
                  <a:pt x="2248" y="91"/>
                </a:cubicBezTo>
                <a:cubicBezTo>
                  <a:pt x="2249" y="91"/>
                  <a:pt x="2249" y="91"/>
                  <a:pt x="2249" y="91"/>
                </a:cubicBezTo>
                <a:cubicBezTo>
                  <a:pt x="2249" y="91"/>
                  <a:pt x="2249" y="91"/>
                  <a:pt x="2249" y="91"/>
                </a:cubicBezTo>
                <a:cubicBezTo>
                  <a:pt x="2249" y="92"/>
                  <a:pt x="2250" y="92"/>
                  <a:pt x="2250" y="92"/>
                </a:cubicBezTo>
                <a:cubicBezTo>
                  <a:pt x="2250" y="91"/>
                  <a:pt x="2250" y="91"/>
                  <a:pt x="2250" y="91"/>
                </a:cubicBezTo>
                <a:cubicBezTo>
                  <a:pt x="2252" y="91"/>
                  <a:pt x="2254" y="91"/>
                  <a:pt x="2256" y="91"/>
                </a:cubicBezTo>
                <a:cubicBezTo>
                  <a:pt x="2257" y="91"/>
                  <a:pt x="2257" y="92"/>
                  <a:pt x="2257" y="93"/>
                </a:cubicBezTo>
                <a:cubicBezTo>
                  <a:pt x="2258" y="93"/>
                  <a:pt x="2259" y="92"/>
                  <a:pt x="2259" y="92"/>
                </a:cubicBezTo>
                <a:cubicBezTo>
                  <a:pt x="2261" y="92"/>
                  <a:pt x="2263" y="92"/>
                  <a:pt x="2265" y="93"/>
                </a:cubicBezTo>
                <a:cubicBezTo>
                  <a:pt x="2265" y="93"/>
                  <a:pt x="2265" y="93"/>
                  <a:pt x="2265" y="93"/>
                </a:cubicBezTo>
                <a:cubicBezTo>
                  <a:pt x="2266" y="93"/>
                  <a:pt x="2266" y="93"/>
                  <a:pt x="2266" y="93"/>
                </a:cubicBezTo>
                <a:cubicBezTo>
                  <a:pt x="2266" y="94"/>
                  <a:pt x="2266" y="94"/>
                  <a:pt x="2266" y="94"/>
                </a:cubicBezTo>
                <a:cubicBezTo>
                  <a:pt x="2269" y="94"/>
                  <a:pt x="2271" y="95"/>
                  <a:pt x="2274" y="95"/>
                </a:cubicBezTo>
                <a:cubicBezTo>
                  <a:pt x="2274" y="94"/>
                  <a:pt x="2274" y="95"/>
                  <a:pt x="2275" y="94"/>
                </a:cubicBezTo>
                <a:cubicBezTo>
                  <a:pt x="2275" y="93"/>
                  <a:pt x="2275" y="93"/>
                  <a:pt x="2275" y="93"/>
                </a:cubicBezTo>
                <a:cubicBezTo>
                  <a:pt x="2275" y="93"/>
                  <a:pt x="2278" y="96"/>
                  <a:pt x="2279" y="96"/>
                </a:cubicBezTo>
                <a:cubicBezTo>
                  <a:pt x="2281" y="93"/>
                  <a:pt x="2286" y="94"/>
                  <a:pt x="2288" y="91"/>
                </a:cubicBezTo>
                <a:cubicBezTo>
                  <a:pt x="2289" y="91"/>
                  <a:pt x="2289" y="91"/>
                  <a:pt x="2289" y="91"/>
                </a:cubicBezTo>
                <a:cubicBezTo>
                  <a:pt x="2288" y="90"/>
                  <a:pt x="2288" y="90"/>
                  <a:pt x="2288" y="89"/>
                </a:cubicBezTo>
                <a:cubicBezTo>
                  <a:pt x="2288" y="89"/>
                  <a:pt x="2288" y="89"/>
                  <a:pt x="2288" y="89"/>
                </a:cubicBezTo>
                <a:cubicBezTo>
                  <a:pt x="2291" y="89"/>
                  <a:pt x="2291" y="89"/>
                  <a:pt x="2291" y="89"/>
                </a:cubicBezTo>
                <a:cubicBezTo>
                  <a:pt x="2291" y="89"/>
                  <a:pt x="2292" y="87"/>
                  <a:pt x="2293" y="87"/>
                </a:cubicBezTo>
                <a:cubicBezTo>
                  <a:pt x="2293" y="84"/>
                  <a:pt x="2292" y="83"/>
                  <a:pt x="2291" y="82"/>
                </a:cubicBezTo>
                <a:cubicBezTo>
                  <a:pt x="2291" y="81"/>
                  <a:pt x="2290" y="81"/>
                  <a:pt x="2290" y="81"/>
                </a:cubicBezTo>
                <a:cubicBezTo>
                  <a:pt x="2290" y="79"/>
                  <a:pt x="2290" y="79"/>
                  <a:pt x="2290" y="79"/>
                </a:cubicBezTo>
                <a:cubicBezTo>
                  <a:pt x="2289" y="79"/>
                  <a:pt x="2289" y="79"/>
                  <a:pt x="2289" y="79"/>
                </a:cubicBezTo>
                <a:cubicBezTo>
                  <a:pt x="2288" y="78"/>
                  <a:pt x="2289" y="79"/>
                  <a:pt x="2288" y="78"/>
                </a:cubicBezTo>
                <a:cubicBezTo>
                  <a:pt x="2287" y="80"/>
                  <a:pt x="2286" y="82"/>
                  <a:pt x="2285" y="84"/>
                </a:cubicBezTo>
                <a:cubicBezTo>
                  <a:pt x="2280" y="84"/>
                  <a:pt x="2280" y="84"/>
                  <a:pt x="2280" y="84"/>
                </a:cubicBezTo>
                <a:cubicBezTo>
                  <a:pt x="2280" y="84"/>
                  <a:pt x="2280" y="84"/>
                  <a:pt x="2280" y="84"/>
                </a:cubicBezTo>
                <a:cubicBezTo>
                  <a:pt x="2281" y="83"/>
                  <a:pt x="2282" y="83"/>
                  <a:pt x="2282" y="83"/>
                </a:cubicBezTo>
                <a:cubicBezTo>
                  <a:pt x="2283" y="81"/>
                  <a:pt x="2283" y="79"/>
                  <a:pt x="2282" y="77"/>
                </a:cubicBezTo>
                <a:cubicBezTo>
                  <a:pt x="2281" y="77"/>
                  <a:pt x="2280" y="76"/>
                  <a:pt x="2279" y="75"/>
                </a:cubicBezTo>
                <a:cubicBezTo>
                  <a:pt x="2276" y="75"/>
                  <a:pt x="2277" y="75"/>
                  <a:pt x="2275" y="76"/>
                </a:cubicBezTo>
                <a:cubicBezTo>
                  <a:pt x="2275" y="77"/>
                  <a:pt x="2275" y="77"/>
                  <a:pt x="2275" y="77"/>
                </a:cubicBezTo>
                <a:cubicBezTo>
                  <a:pt x="2268" y="77"/>
                  <a:pt x="2268" y="77"/>
                  <a:pt x="2268" y="77"/>
                </a:cubicBezTo>
                <a:cubicBezTo>
                  <a:pt x="2270" y="75"/>
                  <a:pt x="2271" y="77"/>
                  <a:pt x="2273" y="76"/>
                </a:cubicBezTo>
                <a:cubicBezTo>
                  <a:pt x="2274" y="75"/>
                  <a:pt x="2273" y="75"/>
                  <a:pt x="2275" y="74"/>
                </a:cubicBezTo>
                <a:cubicBezTo>
                  <a:pt x="2276" y="72"/>
                  <a:pt x="2276" y="70"/>
                  <a:pt x="2277" y="68"/>
                </a:cubicBezTo>
                <a:cubicBezTo>
                  <a:pt x="2275" y="67"/>
                  <a:pt x="2274" y="67"/>
                  <a:pt x="2273" y="66"/>
                </a:cubicBezTo>
                <a:cubicBezTo>
                  <a:pt x="2272" y="66"/>
                  <a:pt x="2272" y="65"/>
                  <a:pt x="2271" y="64"/>
                </a:cubicBezTo>
                <a:cubicBezTo>
                  <a:pt x="2270" y="64"/>
                  <a:pt x="2270" y="64"/>
                  <a:pt x="2270" y="64"/>
                </a:cubicBezTo>
                <a:cubicBezTo>
                  <a:pt x="2269" y="64"/>
                  <a:pt x="2269" y="63"/>
                  <a:pt x="2269" y="62"/>
                </a:cubicBezTo>
                <a:cubicBezTo>
                  <a:pt x="2268" y="62"/>
                  <a:pt x="2268" y="62"/>
                  <a:pt x="2268" y="62"/>
                </a:cubicBezTo>
                <a:cubicBezTo>
                  <a:pt x="2268" y="61"/>
                  <a:pt x="2268" y="61"/>
                  <a:pt x="2268" y="61"/>
                </a:cubicBezTo>
                <a:cubicBezTo>
                  <a:pt x="2267" y="61"/>
                  <a:pt x="2267" y="61"/>
                  <a:pt x="2266" y="60"/>
                </a:cubicBezTo>
                <a:cubicBezTo>
                  <a:pt x="2266" y="60"/>
                  <a:pt x="2266" y="60"/>
                  <a:pt x="2265" y="59"/>
                </a:cubicBezTo>
                <a:cubicBezTo>
                  <a:pt x="2264" y="59"/>
                  <a:pt x="2264" y="59"/>
                  <a:pt x="2264" y="59"/>
                </a:cubicBezTo>
                <a:cubicBezTo>
                  <a:pt x="2264" y="59"/>
                  <a:pt x="2264" y="59"/>
                  <a:pt x="2264" y="59"/>
                </a:cubicBezTo>
                <a:cubicBezTo>
                  <a:pt x="2263" y="58"/>
                  <a:pt x="2263" y="58"/>
                  <a:pt x="2262" y="57"/>
                </a:cubicBezTo>
                <a:cubicBezTo>
                  <a:pt x="2262" y="56"/>
                  <a:pt x="2262" y="56"/>
                  <a:pt x="2262" y="56"/>
                </a:cubicBezTo>
                <a:cubicBezTo>
                  <a:pt x="2261" y="56"/>
                  <a:pt x="2261" y="55"/>
                  <a:pt x="2260" y="55"/>
                </a:cubicBezTo>
                <a:cubicBezTo>
                  <a:pt x="2260" y="55"/>
                  <a:pt x="2260" y="55"/>
                  <a:pt x="2260" y="55"/>
                </a:cubicBezTo>
                <a:cubicBezTo>
                  <a:pt x="2259" y="55"/>
                  <a:pt x="2259" y="55"/>
                  <a:pt x="2259" y="55"/>
                </a:cubicBezTo>
                <a:cubicBezTo>
                  <a:pt x="2259" y="54"/>
                  <a:pt x="2259" y="54"/>
                  <a:pt x="2259" y="54"/>
                </a:cubicBezTo>
                <a:cubicBezTo>
                  <a:pt x="2258" y="54"/>
                  <a:pt x="2257" y="54"/>
                  <a:pt x="2256" y="55"/>
                </a:cubicBezTo>
                <a:cubicBezTo>
                  <a:pt x="2256" y="57"/>
                  <a:pt x="2256" y="57"/>
                  <a:pt x="2256" y="57"/>
                </a:cubicBezTo>
                <a:cubicBezTo>
                  <a:pt x="2253" y="58"/>
                  <a:pt x="2251" y="60"/>
                  <a:pt x="2248" y="60"/>
                </a:cubicBezTo>
                <a:cubicBezTo>
                  <a:pt x="2247" y="60"/>
                  <a:pt x="2248" y="60"/>
                  <a:pt x="2246" y="60"/>
                </a:cubicBezTo>
                <a:cubicBezTo>
                  <a:pt x="2246" y="62"/>
                  <a:pt x="2246" y="62"/>
                  <a:pt x="2246" y="62"/>
                </a:cubicBezTo>
                <a:cubicBezTo>
                  <a:pt x="2244" y="63"/>
                  <a:pt x="2245" y="63"/>
                  <a:pt x="2243" y="64"/>
                </a:cubicBezTo>
                <a:cubicBezTo>
                  <a:pt x="2243" y="66"/>
                  <a:pt x="2243" y="66"/>
                  <a:pt x="2243" y="66"/>
                </a:cubicBezTo>
                <a:cubicBezTo>
                  <a:pt x="2244" y="66"/>
                  <a:pt x="2244" y="66"/>
                  <a:pt x="2244" y="66"/>
                </a:cubicBezTo>
                <a:cubicBezTo>
                  <a:pt x="2244" y="68"/>
                  <a:pt x="2244" y="68"/>
                  <a:pt x="2244" y="68"/>
                </a:cubicBezTo>
                <a:cubicBezTo>
                  <a:pt x="2243" y="68"/>
                  <a:pt x="2243" y="68"/>
                  <a:pt x="2243" y="68"/>
                </a:cubicBezTo>
                <a:cubicBezTo>
                  <a:pt x="2243" y="69"/>
                  <a:pt x="2243" y="69"/>
                  <a:pt x="2243" y="69"/>
                </a:cubicBezTo>
                <a:cubicBezTo>
                  <a:pt x="2238" y="69"/>
                  <a:pt x="2238" y="69"/>
                  <a:pt x="2238" y="69"/>
                </a:cubicBezTo>
                <a:cubicBezTo>
                  <a:pt x="2238" y="70"/>
                  <a:pt x="2238" y="70"/>
                  <a:pt x="2238" y="70"/>
                </a:cubicBezTo>
                <a:cubicBezTo>
                  <a:pt x="2236" y="70"/>
                  <a:pt x="2236" y="70"/>
                  <a:pt x="2236" y="70"/>
                </a:cubicBezTo>
                <a:cubicBezTo>
                  <a:pt x="2235" y="70"/>
                  <a:pt x="2235" y="71"/>
                  <a:pt x="2234" y="72"/>
                </a:cubicBezTo>
                <a:cubicBezTo>
                  <a:pt x="2232" y="72"/>
                  <a:pt x="2232" y="72"/>
                  <a:pt x="2232" y="72"/>
                </a:cubicBezTo>
                <a:cubicBezTo>
                  <a:pt x="2232" y="72"/>
                  <a:pt x="2232" y="72"/>
                  <a:pt x="2232" y="72"/>
                </a:cubicBezTo>
                <a:cubicBezTo>
                  <a:pt x="2232" y="72"/>
                  <a:pt x="2232" y="72"/>
                  <a:pt x="2232" y="72"/>
                </a:cubicBezTo>
                <a:cubicBezTo>
                  <a:pt x="2232" y="73"/>
                  <a:pt x="2232" y="73"/>
                  <a:pt x="2232" y="73"/>
                </a:cubicBezTo>
                <a:cubicBezTo>
                  <a:pt x="2238" y="73"/>
                  <a:pt x="2238" y="73"/>
                  <a:pt x="2238" y="73"/>
                </a:cubicBezTo>
                <a:cubicBezTo>
                  <a:pt x="2239" y="74"/>
                  <a:pt x="2239" y="74"/>
                  <a:pt x="2239" y="75"/>
                </a:cubicBezTo>
                <a:close/>
                <a:moveTo>
                  <a:pt x="1270" y="68"/>
                </a:moveTo>
                <a:cubicBezTo>
                  <a:pt x="1269" y="69"/>
                  <a:pt x="1269" y="69"/>
                  <a:pt x="1269" y="71"/>
                </a:cubicBezTo>
                <a:cubicBezTo>
                  <a:pt x="1272" y="71"/>
                  <a:pt x="1272" y="71"/>
                  <a:pt x="1272" y="71"/>
                </a:cubicBezTo>
                <a:cubicBezTo>
                  <a:pt x="1272" y="70"/>
                  <a:pt x="1272" y="70"/>
                  <a:pt x="1272" y="70"/>
                </a:cubicBezTo>
                <a:cubicBezTo>
                  <a:pt x="1272" y="70"/>
                  <a:pt x="1272" y="70"/>
                  <a:pt x="1272" y="70"/>
                </a:cubicBezTo>
                <a:cubicBezTo>
                  <a:pt x="1272" y="70"/>
                  <a:pt x="1272" y="70"/>
                  <a:pt x="1272" y="70"/>
                </a:cubicBezTo>
                <a:cubicBezTo>
                  <a:pt x="1272" y="70"/>
                  <a:pt x="1272" y="70"/>
                  <a:pt x="1272" y="70"/>
                </a:cubicBezTo>
                <a:cubicBezTo>
                  <a:pt x="1272" y="69"/>
                  <a:pt x="1271" y="69"/>
                  <a:pt x="1271" y="68"/>
                </a:cubicBezTo>
                <a:lnTo>
                  <a:pt x="1270" y="68"/>
                </a:lnTo>
                <a:close/>
                <a:moveTo>
                  <a:pt x="587" y="77"/>
                </a:moveTo>
                <a:cubicBezTo>
                  <a:pt x="588" y="78"/>
                  <a:pt x="590" y="76"/>
                  <a:pt x="590" y="76"/>
                </a:cubicBezTo>
                <a:cubicBezTo>
                  <a:pt x="592" y="78"/>
                  <a:pt x="589" y="79"/>
                  <a:pt x="593" y="80"/>
                </a:cubicBezTo>
                <a:cubicBezTo>
                  <a:pt x="593" y="73"/>
                  <a:pt x="589" y="75"/>
                  <a:pt x="589" y="69"/>
                </a:cubicBezTo>
                <a:cubicBezTo>
                  <a:pt x="586" y="69"/>
                  <a:pt x="586" y="69"/>
                  <a:pt x="586" y="69"/>
                </a:cubicBezTo>
                <a:cubicBezTo>
                  <a:pt x="586" y="72"/>
                  <a:pt x="586" y="72"/>
                  <a:pt x="586" y="72"/>
                </a:cubicBezTo>
                <a:cubicBezTo>
                  <a:pt x="587" y="72"/>
                  <a:pt x="587" y="72"/>
                  <a:pt x="587" y="72"/>
                </a:cubicBezTo>
                <a:cubicBezTo>
                  <a:pt x="587" y="74"/>
                  <a:pt x="586" y="76"/>
                  <a:pt x="587" y="77"/>
                </a:cubicBezTo>
                <a:close/>
                <a:moveTo>
                  <a:pt x="2223" y="78"/>
                </a:moveTo>
                <a:cubicBezTo>
                  <a:pt x="2223" y="78"/>
                  <a:pt x="2223" y="78"/>
                  <a:pt x="2223" y="78"/>
                </a:cubicBezTo>
                <a:cubicBezTo>
                  <a:pt x="2223" y="80"/>
                  <a:pt x="2222" y="80"/>
                  <a:pt x="2221" y="81"/>
                </a:cubicBezTo>
                <a:cubicBezTo>
                  <a:pt x="2221" y="82"/>
                  <a:pt x="2221" y="84"/>
                  <a:pt x="2221" y="85"/>
                </a:cubicBezTo>
                <a:cubicBezTo>
                  <a:pt x="2222" y="85"/>
                  <a:pt x="2222" y="85"/>
                  <a:pt x="2223" y="85"/>
                </a:cubicBezTo>
                <a:cubicBezTo>
                  <a:pt x="2223" y="86"/>
                  <a:pt x="2223" y="86"/>
                  <a:pt x="2223" y="86"/>
                </a:cubicBezTo>
                <a:cubicBezTo>
                  <a:pt x="2222" y="86"/>
                  <a:pt x="2222" y="86"/>
                  <a:pt x="2222" y="86"/>
                </a:cubicBezTo>
                <a:cubicBezTo>
                  <a:pt x="2222" y="87"/>
                  <a:pt x="2222" y="87"/>
                  <a:pt x="2222" y="87"/>
                </a:cubicBezTo>
                <a:cubicBezTo>
                  <a:pt x="2224" y="88"/>
                  <a:pt x="2225" y="88"/>
                  <a:pt x="2228" y="87"/>
                </a:cubicBezTo>
                <a:cubicBezTo>
                  <a:pt x="2228" y="87"/>
                  <a:pt x="2228" y="87"/>
                  <a:pt x="2228" y="87"/>
                </a:cubicBezTo>
                <a:cubicBezTo>
                  <a:pt x="2236" y="87"/>
                  <a:pt x="2236" y="87"/>
                  <a:pt x="2236" y="87"/>
                </a:cubicBezTo>
                <a:cubicBezTo>
                  <a:pt x="2236" y="86"/>
                  <a:pt x="2236" y="86"/>
                  <a:pt x="2236" y="86"/>
                </a:cubicBezTo>
                <a:cubicBezTo>
                  <a:pt x="2237" y="86"/>
                  <a:pt x="2239" y="86"/>
                  <a:pt x="2240" y="85"/>
                </a:cubicBezTo>
                <a:cubicBezTo>
                  <a:pt x="2240" y="81"/>
                  <a:pt x="2235" y="79"/>
                  <a:pt x="2230" y="78"/>
                </a:cubicBezTo>
                <a:cubicBezTo>
                  <a:pt x="2230" y="77"/>
                  <a:pt x="2230" y="77"/>
                  <a:pt x="2230" y="77"/>
                </a:cubicBezTo>
                <a:cubicBezTo>
                  <a:pt x="2230" y="76"/>
                  <a:pt x="2225" y="76"/>
                  <a:pt x="2223" y="76"/>
                </a:cubicBezTo>
                <a:lnTo>
                  <a:pt x="2223" y="78"/>
                </a:lnTo>
                <a:close/>
                <a:moveTo>
                  <a:pt x="2288" y="109"/>
                </a:moveTo>
                <a:cubicBezTo>
                  <a:pt x="2288" y="110"/>
                  <a:pt x="2288" y="110"/>
                  <a:pt x="2288" y="110"/>
                </a:cubicBezTo>
                <a:cubicBezTo>
                  <a:pt x="2292" y="110"/>
                  <a:pt x="2292" y="110"/>
                  <a:pt x="2292" y="110"/>
                </a:cubicBezTo>
                <a:cubicBezTo>
                  <a:pt x="2292" y="111"/>
                  <a:pt x="2292" y="111"/>
                  <a:pt x="2292" y="111"/>
                </a:cubicBezTo>
                <a:cubicBezTo>
                  <a:pt x="2293" y="111"/>
                  <a:pt x="2293" y="111"/>
                  <a:pt x="2293" y="111"/>
                </a:cubicBezTo>
                <a:cubicBezTo>
                  <a:pt x="2293" y="110"/>
                  <a:pt x="2293" y="110"/>
                  <a:pt x="2293" y="110"/>
                </a:cubicBezTo>
                <a:cubicBezTo>
                  <a:pt x="2294" y="110"/>
                  <a:pt x="2294" y="110"/>
                  <a:pt x="2294" y="110"/>
                </a:cubicBezTo>
                <a:cubicBezTo>
                  <a:pt x="2294" y="110"/>
                  <a:pt x="2294" y="110"/>
                  <a:pt x="2294" y="110"/>
                </a:cubicBezTo>
                <a:cubicBezTo>
                  <a:pt x="2296" y="109"/>
                  <a:pt x="2297" y="109"/>
                  <a:pt x="2298" y="108"/>
                </a:cubicBezTo>
                <a:cubicBezTo>
                  <a:pt x="2298" y="108"/>
                  <a:pt x="2298" y="108"/>
                  <a:pt x="2298" y="108"/>
                </a:cubicBezTo>
                <a:cubicBezTo>
                  <a:pt x="2300" y="107"/>
                  <a:pt x="2301" y="106"/>
                  <a:pt x="2302" y="105"/>
                </a:cubicBezTo>
                <a:cubicBezTo>
                  <a:pt x="2302" y="104"/>
                  <a:pt x="2302" y="104"/>
                  <a:pt x="2302" y="104"/>
                </a:cubicBezTo>
                <a:cubicBezTo>
                  <a:pt x="2303" y="104"/>
                  <a:pt x="2303" y="104"/>
                  <a:pt x="2303" y="104"/>
                </a:cubicBezTo>
                <a:cubicBezTo>
                  <a:pt x="2303" y="105"/>
                  <a:pt x="2303" y="105"/>
                  <a:pt x="2303" y="105"/>
                </a:cubicBezTo>
                <a:cubicBezTo>
                  <a:pt x="2305" y="105"/>
                  <a:pt x="2305" y="105"/>
                  <a:pt x="2305" y="105"/>
                </a:cubicBezTo>
                <a:cubicBezTo>
                  <a:pt x="2305" y="105"/>
                  <a:pt x="2305" y="105"/>
                  <a:pt x="2305" y="105"/>
                </a:cubicBezTo>
                <a:cubicBezTo>
                  <a:pt x="2309" y="105"/>
                  <a:pt x="2309" y="105"/>
                  <a:pt x="2309" y="105"/>
                </a:cubicBezTo>
                <a:cubicBezTo>
                  <a:pt x="2309" y="106"/>
                  <a:pt x="2309" y="106"/>
                  <a:pt x="2309" y="106"/>
                </a:cubicBezTo>
                <a:cubicBezTo>
                  <a:pt x="2309" y="106"/>
                  <a:pt x="2310" y="106"/>
                  <a:pt x="2311" y="107"/>
                </a:cubicBezTo>
                <a:cubicBezTo>
                  <a:pt x="2311" y="107"/>
                  <a:pt x="2311" y="106"/>
                  <a:pt x="2312" y="106"/>
                </a:cubicBezTo>
                <a:cubicBezTo>
                  <a:pt x="2312" y="107"/>
                  <a:pt x="2312" y="107"/>
                  <a:pt x="2312" y="107"/>
                </a:cubicBezTo>
                <a:cubicBezTo>
                  <a:pt x="2313" y="107"/>
                  <a:pt x="2313" y="107"/>
                  <a:pt x="2314" y="107"/>
                </a:cubicBezTo>
                <a:cubicBezTo>
                  <a:pt x="2314" y="107"/>
                  <a:pt x="2314" y="107"/>
                  <a:pt x="2314" y="107"/>
                </a:cubicBezTo>
                <a:cubicBezTo>
                  <a:pt x="2315" y="107"/>
                  <a:pt x="2315" y="107"/>
                  <a:pt x="2315" y="107"/>
                </a:cubicBezTo>
                <a:cubicBezTo>
                  <a:pt x="2316" y="106"/>
                  <a:pt x="2316" y="106"/>
                  <a:pt x="2316" y="105"/>
                </a:cubicBezTo>
                <a:cubicBezTo>
                  <a:pt x="2318" y="105"/>
                  <a:pt x="2320" y="104"/>
                  <a:pt x="2322" y="104"/>
                </a:cubicBezTo>
                <a:cubicBezTo>
                  <a:pt x="2322" y="103"/>
                  <a:pt x="2322" y="103"/>
                  <a:pt x="2323" y="103"/>
                </a:cubicBezTo>
                <a:cubicBezTo>
                  <a:pt x="2324" y="103"/>
                  <a:pt x="2324" y="103"/>
                  <a:pt x="2324" y="103"/>
                </a:cubicBezTo>
                <a:cubicBezTo>
                  <a:pt x="2324" y="102"/>
                  <a:pt x="2324" y="102"/>
                  <a:pt x="2324" y="102"/>
                </a:cubicBezTo>
                <a:cubicBezTo>
                  <a:pt x="2327" y="101"/>
                  <a:pt x="2327" y="105"/>
                  <a:pt x="2329" y="101"/>
                </a:cubicBezTo>
                <a:cubicBezTo>
                  <a:pt x="2330" y="101"/>
                  <a:pt x="2330" y="101"/>
                  <a:pt x="2330" y="101"/>
                </a:cubicBezTo>
                <a:cubicBezTo>
                  <a:pt x="2330" y="101"/>
                  <a:pt x="2329" y="100"/>
                  <a:pt x="2329" y="99"/>
                </a:cubicBezTo>
                <a:cubicBezTo>
                  <a:pt x="2329" y="99"/>
                  <a:pt x="2330" y="98"/>
                  <a:pt x="2330" y="98"/>
                </a:cubicBezTo>
                <a:cubicBezTo>
                  <a:pt x="2329" y="98"/>
                  <a:pt x="2329" y="98"/>
                  <a:pt x="2329" y="98"/>
                </a:cubicBezTo>
                <a:cubicBezTo>
                  <a:pt x="2329" y="96"/>
                  <a:pt x="2329" y="96"/>
                  <a:pt x="2329" y="96"/>
                </a:cubicBezTo>
                <a:cubicBezTo>
                  <a:pt x="2328" y="95"/>
                  <a:pt x="2326" y="94"/>
                  <a:pt x="2325" y="93"/>
                </a:cubicBezTo>
                <a:cubicBezTo>
                  <a:pt x="2322" y="93"/>
                  <a:pt x="2322" y="93"/>
                  <a:pt x="2322" y="93"/>
                </a:cubicBezTo>
                <a:cubicBezTo>
                  <a:pt x="2322" y="92"/>
                  <a:pt x="2322" y="92"/>
                  <a:pt x="2322" y="92"/>
                </a:cubicBezTo>
                <a:cubicBezTo>
                  <a:pt x="2321" y="92"/>
                  <a:pt x="2320" y="92"/>
                  <a:pt x="2319" y="91"/>
                </a:cubicBezTo>
                <a:cubicBezTo>
                  <a:pt x="2319" y="91"/>
                  <a:pt x="2319" y="91"/>
                  <a:pt x="2319" y="91"/>
                </a:cubicBezTo>
                <a:cubicBezTo>
                  <a:pt x="2317" y="91"/>
                  <a:pt x="2317" y="91"/>
                  <a:pt x="2317" y="91"/>
                </a:cubicBezTo>
                <a:cubicBezTo>
                  <a:pt x="2317" y="91"/>
                  <a:pt x="2317" y="90"/>
                  <a:pt x="2316" y="89"/>
                </a:cubicBezTo>
                <a:cubicBezTo>
                  <a:pt x="2316" y="87"/>
                  <a:pt x="2316" y="87"/>
                  <a:pt x="2316" y="87"/>
                </a:cubicBezTo>
                <a:cubicBezTo>
                  <a:pt x="2315" y="88"/>
                  <a:pt x="2314" y="88"/>
                  <a:pt x="2313" y="88"/>
                </a:cubicBezTo>
                <a:cubicBezTo>
                  <a:pt x="2313" y="88"/>
                  <a:pt x="2313" y="86"/>
                  <a:pt x="2311" y="87"/>
                </a:cubicBezTo>
                <a:cubicBezTo>
                  <a:pt x="2311" y="87"/>
                  <a:pt x="2311" y="87"/>
                  <a:pt x="2311" y="87"/>
                </a:cubicBezTo>
                <a:cubicBezTo>
                  <a:pt x="2310" y="88"/>
                  <a:pt x="2310" y="89"/>
                  <a:pt x="2309" y="89"/>
                </a:cubicBezTo>
                <a:cubicBezTo>
                  <a:pt x="2308" y="88"/>
                  <a:pt x="2308" y="87"/>
                  <a:pt x="2309" y="86"/>
                </a:cubicBezTo>
                <a:cubicBezTo>
                  <a:pt x="2309" y="83"/>
                  <a:pt x="2308" y="84"/>
                  <a:pt x="2307" y="82"/>
                </a:cubicBezTo>
                <a:cubicBezTo>
                  <a:pt x="2306" y="82"/>
                  <a:pt x="2306" y="82"/>
                  <a:pt x="2306" y="82"/>
                </a:cubicBezTo>
                <a:cubicBezTo>
                  <a:pt x="2306" y="84"/>
                  <a:pt x="2306" y="84"/>
                  <a:pt x="2306" y="84"/>
                </a:cubicBezTo>
                <a:cubicBezTo>
                  <a:pt x="2305" y="84"/>
                  <a:pt x="2305" y="84"/>
                  <a:pt x="2305" y="84"/>
                </a:cubicBezTo>
                <a:cubicBezTo>
                  <a:pt x="2304" y="85"/>
                  <a:pt x="2305" y="85"/>
                  <a:pt x="2304" y="84"/>
                </a:cubicBezTo>
                <a:cubicBezTo>
                  <a:pt x="2302" y="84"/>
                  <a:pt x="2302" y="84"/>
                  <a:pt x="2302" y="84"/>
                </a:cubicBezTo>
                <a:cubicBezTo>
                  <a:pt x="2302" y="84"/>
                  <a:pt x="2303" y="86"/>
                  <a:pt x="2303" y="87"/>
                </a:cubicBezTo>
                <a:cubicBezTo>
                  <a:pt x="2302" y="87"/>
                  <a:pt x="2302" y="87"/>
                  <a:pt x="2302" y="87"/>
                </a:cubicBezTo>
                <a:cubicBezTo>
                  <a:pt x="2302" y="88"/>
                  <a:pt x="2302" y="88"/>
                  <a:pt x="2302" y="88"/>
                </a:cubicBezTo>
                <a:cubicBezTo>
                  <a:pt x="2301" y="88"/>
                  <a:pt x="2301" y="88"/>
                  <a:pt x="2301" y="88"/>
                </a:cubicBezTo>
                <a:cubicBezTo>
                  <a:pt x="2301" y="91"/>
                  <a:pt x="2301" y="91"/>
                  <a:pt x="2301" y="91"/>
                </a:cubicBezTo>
                <a:cubicBezTo>
                  <a:pt x="2301" y="91"/>
                  <a:pt x="2300" y="92"/>
                  <a:pt x="2299" y="93"/>
                </a:cubicBezTo>
                <a:cubicBezTo>
                  <a:pt x="2299" y="95"/>
                  <a:pt x="2299" y="95"/>
                  <a:pt x="2299" y="95"/>
                </a:cubicBezTo>
                <a:cubicBezTo>
                  <a:pt x="2298" y="95"/>
                  <a:pt x="2298" y="95"/>
                  <a:pt x="2298" y="95"/>
                </a:cubicBezTo>
                <a:cubicBezTo>
                  <a:pt x="2298" y="96"/>
                  <a:pt x="2299" y="97"/>
                  <a:pt x="2299" y="98"/>
                </a:cubicBezTo>
                <a:cubicBezTo>
                  <a:pt x="2298" y="98"/>
                  <a:pt x="2298" y="98"/>
                  <a:pt x="2297" y="97"/>
                </a:cubicBezTo>
                <a:cubicBezTo>
                  <a:pt x="2296" y="99"/>
                  <a:pt x="2296" y="101"/>
                  <a:pt x="2295" y="103"/>
                </a:cubicBezTo>
                <a:cubicBezTo>
                  <a:pt x="2294" y="103"/>
                  <a:pt x="2294" y="104"/>
                  <a:pt x="2294" y="104"/>
                </a:cubicBezTo>
                <a:cubicBezTo>
                  <a:pt x="2292" y="105"/>
                  <a:pt x="2291" y="107"/>
                  <a:pt x="2290" y="108"/>
                </a:cubicBezTo>
                <a:cubicBezTo>
                  <a:pt x="2289" y="109"/>
                  <a:pt x="2288" y="109"/>
                  <a:pt x="2288" y="109"/>
                </a:cubicBezTo>
                <a:close/>
                <a:moveTo>
                  <a:pt x="806" y="91"/>
                </a:moveTo>
                <a:cubicBezTo>
                  <a:pt x="807" y="89"/>
                  <a:pt x="806" y="88"/>
                  <a:pt x="806" y="85"/>
                </a:cubicBezTo>
                <a:cubicBezTo>
                  <a:pt x="808" y="85"/>
                  <a:pt x="808" y="85"/>
                  <a:pt x="808" y="85"/>
                </a:cubicBezTo>
                <a:cubicBezTo>
                  <a:pt x="808" y="84"/>
                  <a:pt x="808" y="84"/>
                  <a:pt x="808" y="84"/>
                </a:cubicBezTo>
                <a:cubicBezTo>
                  <a:pt x="805" y="85"/>
                  <a:pt x="803" y="86"/>
                  <a:pt x="802" y="84"/>
                </a:cubicBezTo>
                <a:cubicBezTo>
                  <a:pt x="798" y="84"/>
                  <a:pt x="798" y="84"/>
                  <a:pt x="798" y="84"/>
                </a:cubicBezTo>
                <a:cubicBezTo>
                  <a:pt x="798" y="84"/>
                  <a:pt x="798" y="84"/>
                  <a:pt x="798" y="84"/>
                </a:cubicBezTo>
                <a:cubicBezTo>
                  <a:pt x="797" y="84"/>
                  <a:pt x="797" y="84"/>
                  <a:pt x="797" y="84"/>
                </a:cubicBezTo>
                <a:cubicBezTo>
                  <a:pt x="797" y="86"/>
                  <a:pt x="797" y="86"/>
                  <a:pt x="797" y="86"/>
                </a:cubicBezTo>
                <a:cubicBezTo>
                  <a:pt x="796" y="86"/>
                  <a:pt x="796" y="86"/>
                  <a:pt x="796" y="86"/>
                </a:cubicBezTo>
                <a:cubicBezTo>
                  <a:pt x="797" y="87"/>
                  <a:pt x="796" y="87"/>
                  <a:pt x="797" y="87"/>
                </a:cubicBezTo>
                <a:cubicBezTo>
                  <a:pt x="797" y="88"/>
                  <a:pt x="797" y="88"/>
                  <a:pt x="797" y="88"/>
                </a:cubicBezTo>
                <a:cubicBezTo>
                  <a:pt x="800" y="88"/>
                  <a:pt x="800" y="88"/>
                  <a:pt x="800" y="88"/>
                </a:cubicBezTo>
                <a:cubicBezTo>
                  <a:pt x="800" y="89"/>
                  <a:pt x="800" y="89"/>
                  <a:pt x="800" y="89"/>
                </a:cubicBezTo>
                <a:cubicBezTo>
                  <a:pt x="801" y="89"/>
                  <a:pt x="801" y="89"/>
                  <a:pt x="801" y="89"/>
                </a:cubicBezTo>
                <a:cubicBezTo>
                  <a:pt x="801" y="89"/>
                  <a:pt x="801" y="89"/>
                  <a:pt x="801" y="89"/>
                </a:cubicBezTo>
                <a:cubicBezTo>
                  <a:pt x="804" y="89"/>
                  <a:pt x="804" y="89"/>
                  <a:pt x="804" y="89"/>
                </a:cubicBezTo>
                <a:cubicBezTo>
                  <a:pt x="804" y="90"/>
                  <a:pt x="804" y="90"/>
                  <a:pt x="804" y="90"/>
                </a:cubicBezTo>
                <a:cubicBezTo>
                  <a:pt x="805" y="90"/>
                  <a:pt x="806" y="91"/>
                  <a:pt x="806" y="91"/>
                </a:cubicBezTo>
                <a:close/>
                <a:moveTo>
                  <a:pt x="531" y="93"/>
                </a:moveTo>
                <a:cubicBezTo>
                  <a:pt x="532" y="93"/>
                  <a:pt x="534" y="92"/>
                  <a:pt x="534" y="91"/>
                </a:cubicBezTo>
                <a:cubicBezTo>
                  <a:pt x="535" y="91"/>
                  <a:pt x="535" y="91"/>
                  <a:pt x="535" y="91"/>
                </a:cubicBezTo>
                <a:cubicBezTo>
                  <a:pt x="535" y="95"/>
                  <a:pt x="535" y="95"/>
                  <a:pt x="535" y="95"/>
                </a:cubicBezTo>
                <a:cubicBezTo>
                  <a:pt x="536" y="95"/>
                  <a:pt x="536" y="95"/>
                  <a:pt x="536" y="95"/>
                </a:cubicBezTo>
                <a:cubicBezTo>
                  <a:pt x="536" y="94"/>
                  <a:pt x="536" y="95"/>
                  <a:pt x="537" y="94"/>
                </a:cubicBezTo>
                <a:cubicBezTo>
                  <a:pt x="537" y="93"/>
                  <a:pt x="537" y="94"/>
                  <a:pt x="538" y="93"/>
                </a:cubicBezTo>
                <a:cubicBezTo>
                  <a:pt x="538" y="94"/>
                  <a:pt x="538" y="94"/>
                  <a:pt x="538" y="94"/>
                </a:cubicBezTo>
                <a:cubicBezTo>
                  <a:pt x="539" y="94"/>
                  <a:pt x="539" y="94"/>
                  <a:pt x="539" y="94"/>
                </a:cubicBezTo>
                <a:cubicBezTo>
                  <a:pt x="538" y="95"/>
                  <a:pt x="538" y="97"/>
                  <a:pt x="538" y="98"/>
                </a:cubicBezTo>
                <a:cubicBezTo>
                  <a:pt x="541" y="98"/>
                  <a:pt x="541" y="98"/>
                  <a:pt x="541" y="98"/>
                </a:cubicBezTo>
                <a:cubicBezTo>
                  <a:pt x="541" y="97"/>
                  <a:pt x="541" y="97"/>
                  <a:pt x="541" y="97"/>
                </a:cubicBezTo>
                <a:cubicBezTo>
                  <a:pt x="543" y="97"/>
                  <a:pt x="543" y="97"/>
                  <a:pt x="543" y="97"/>
                </a:cubicBezTo>
                <a:cubicBezTo>
                  <a:pt x="543" y="97"/>
                  <a:pt x="543" y="97"/>
                  <a:pt x="543" y="97"/>
                </a:cubicBezTo>
                <a:cubicBezTo>
                  <a:pt x="543" y="97"/>
                  <a:pt x="543" y="97"/>
                  <a:pt x="543" y="97"/>
                </a:cubicBezTo>
                <a:cubicBezTo>
                  <a:pt x="543" y="98"/>
                  <a:pt x="543" y="98"/>
                  <a:pt x="543" y="98"/>
                </a:cubicBezTo>
                <a:cubicBezTo>
                  <a:pt x="543" y="98"/>
                  <a:pt x="542" y="98"/>
                  <a:pt x="541" y="99"/>
                </a:cubicBezTo>
                <a:cubicBezTo>
                  <a:pt x="541" y="100"/>
                  <a:pt x="541" y="100"/>
                  <a:pt x="541" y="100"/>
                </a:cubicBezTo>
                <a:cubicBezTo>
                  <a:pt x="543" y="100"/>
                  <a:pt x="543" y="100"/>
                  <a:pt x="543" y="100"/>
                </a:cubicBezTo>
                <a:cubicBezTo>
                  <a:pt x="543" y="101"/>
                  <a:pt x="543" y="101"/>
                  <a:pt x="543" y="101"/>
                </a:cubicBezTo>
                <a:cubicBezTo>
                  <a:pt x="544" y="101"/>
                  <a:pt x="544" y="101"/>
                  <a:pt x="544" y="101"/>
                </a:cubicBezTo>
                <a:cubicBezTo>
                  <a:pt x="544" y="101"/>
                  <a:pt x="543" y="101"/>
                  <a:pt x="543" y="102"/>
                </a:cubicBezTo>
                <a:cubicBezTo>
                  <a:pt x="542" y="102"/>
                  <a:pt x="540" y="101"/>
                  <a:pt x="539" y="101"/>
                </a:cubicBezTo>
                <a:cubicBezTo>
                  <a:pt x="539" y="102"/>
                  <a:pt x="539" y="103"/>
                  <a:pt x="539" y="104"/>
                </a:cubicBezTo>
                <a:cubicBezTo>
                  <a:pt x="540" y="104"/>
                  <a:pt x="542" y="105"/>
                  <a:pt x="544" y="104"/>
                </a:cubicBezTo>
                <a:cubicBezTo>
                  <a:pt x="544" y="103"/>
                  <a:pt x="545" y="103"/>
                  <a:pt x="545" y="102"/>
                </a:cubicBezTo>
                <a:cubicBezTo>
                  <a:pt x="548" y="101"/>
                  <a:pt x="551" y="101"/>
                  <a:pt x="554" y="100"/>
                </a:cubicBezTo>
                <a:cubicBezTo>
                  <a:pt x="554" y="101"/>
                  <a:pt x="554" y="101"/>
                  <a:pt x="554" y="101"/>
                </a:cubicBezTo>
                <a:cubicBezTo>
                  <a:pt x="554" y="102"/>
                  <a:pt x="554" y="102"/>
                  <a:pt x="554" y="102"/>
                </a:cubicBezTo>
                <a:cubicBezTo>
                  <a:pt x="556" y="102"/>
                  <a:pt x="556" y="102"/>
                  <a:pt x="556" y="102"/>
                </a:cubicBezTo>
                <a:cubicBezTo>
                  <a:pt x="557" y="101"/>
                  <a:pt x="557" y="100"/>
                  <a:pt x="557" y="99"/>
                </a:cubicBezTo>
                <a:cubicBezTo>
                  <a:pt x="558" y="99"/>
                  <a:pt x="558" y="99"/>
                  <a:pt x="558" y="99"/>
                </a:cubicBezTo>
                <a:cubicBezTo>
                  <a:pt x="559" y="100"/>
                  <a:pt x="559" y="100"/>
                  <a:pt x="559" y="101"/>
                </a:cubicBezTo>
                <a:cubicBezTo>
                  <a:pt x="564" y="101"/>
                  <a:pt x="564" y="101"/>
                  <a:pt x="564" y="101"/>
                </a:cubicBezTo>
                <a:cubicBezTo>
                  <a:pt x="564" y="101"/>
                  <a:pt x="564" y="101"/>
                  <a:pt x="564" y="101"/>
                </a:cubicBezTo>
                <a:cubicBezTo>
                  <a:pt x="566" y="101"/>
                  <a:pt x="566" y="101"/>
                  <a:pt x="566" y="101"/>
                </a:cubicBezTo>
                <a:cubicBezTo>
                  <a:pt x="566" y="102"/>
                  <a:pt x="566" y="103"/>
                  <a:pt x="567" y="103"/>
                </a:cubicBezTo>
                <a:cubicBezTo>
                  <a:pt x="569" y="103"/>
                  <a:pt x="569" y="103"/>
                  <a:pt x="569" y="103"/>
                </a:cubicBezTo>
                <a:cubicBezTo>
                  <a:pt x="569" y="104"/>
                  <a:pt x="569" y="104"/>
                  <a:pt x="569" y="104"/>
                </a:cubicBezTo>
                <a:cubicBezTo>
                  <a:pt x="570" y="104"/>
                  <a:pt x="570" y="104"/>
                  <a:pt x="570" y="104"/>
                </a:cubicBezTo>
                <a:cubicBezTo>
                  <a:pt x="570" y="105"/>
                  <a:pt x="570" y="105"/>
                  <a:pt x="570" y="105"/>
                </a:cubicBezTo>
                <a:cubicBezTo>
                  <a:pt x="571" y="105"/>
                  <a:pt x="571" y="105"/>
                  <a:pt x="571" y="105"/>
                </a:cubicBezTo>
                <a:cubicBezTo>
                  <a:pt x="572" y="105"/>
                  <a:pt x="572" y="106"/>
                  <a:pt x="573" y="107"/>
                </a:cubicBezTo>
                <a:cubicBezTo>
                  <a:pt x="574" y="107"/>
                  <a:pt x="574" y="107"/>
                  <a:pt x="574" y="107"/>
                </a:cubicBezTo>
                <a:cubicBezTo>
                  <a:pt x="575" y="107"/>
                  <a:pt x="575" y="108"/>
                  <a:pt x="575" y="108"/>
                </a:cubicBezTo>
                <a:cubicBezTo>
                  <a:pt x="576" y="109"/>
                  <a:pt x="580" y="110"/>
                  <a:pt x="581" y="110"/>
                </a:cubicBezTo>
                <a:cubicBezTo>
                  <a:pt x="581" y="113"/>
                  <a:pt x="582" y="113"/>
                  <a:pt x="583" y="114"/>
                </a:cubicBezTo>
                <a:cubicBezTo>
                  <a:pt x="585" y="115"/>
                  <a:pt x="586" y="115"/>
                  <a:pt x="588" y="115"/>
                </a:cubicBezTo>
                <a:cubicBezTo>
                  <a:pt x="588" y="115"/>
                  <a:pt x="588" y="114"/>
                  <a:pt x="589" y="114"/>
                </a:cubicBezTo>
                <a:cubicBezTo>
                  <a:pt x="590" y="114"/>
                  <a:pt x="590" y="114"/>
                  <a:pt x="590" y="114"/>
                </a:cubicBezTo>
                <a:cubicBezTo>
                  <a:pt x="590" y="112"/>
                  <a:pt x="592" y="110"/>
                  <a:pt x="591" y="107"/>
                </a:cubicBezTo>
                <a:cubicBezTo>
                  <a:pt x="590" y="107"/>
                  <a:pt x="590" y="107"/>
                  <a:pt x="590" y="107"/>
                </a:cubicBezTo>
                <a:cubicBezTo>
                  <a:pt x="590" y="105"/>
                  <a:pt x="590" y="105"/>
                  <a:pt x="590" y="105"/>
                </a:cubicBezTo>
                <a:cubicBezTo>
                  <a:pt x="589" y="105"/>
                  <a:pt x="589" y="105"/>
                  <a:pt x="589" y="105"/>
                </a:cubicBezTo>
                <a:cubicBezTo>
                  <a:pt x="587" y="102"/>
                  <a:pt x="590" y="103"/>
                  <a:pt x="587" y="102"/>
                </a:cubicBezTo>
                <a:cubicBezTo>
                  <a:pt x="586" y="101"/>
                  <a:pt x="586" y="100"/>
                  <a:pt x="586" y="99"/>
                </a:cubicBezTo>
                <a:cubicBezTo>
                  <a:pt x="583" y="99"/>
                  <a:pt x="580" y="98"/>
                  <a:pt x="577" y="98"/>
                </a:cubicBezTo>
                <a:cubicBezTo>
                  <a:pt x="577" y="99"/>
                  <a:pt x="577" y="99"/>
                  <a:pt x="577" y="99"/>
                </a:cubicBezTo>
                <a:cubicBezTo>
                  <a:pt x="575" y="99"/>
                  <a:pt x="575" y="99"/>
                  <a:pt x="575" y="99"/>
                </a:cubicBezTo>
                <a:cubicBezTo>
                  <a:pt x="574" y="94"/>
                  <a:pt x="572" y="95"/>
                  <a:pt x="570" y="93"/>
                </a:cubicBezTo>
                <a:cubicBezTo>
                  <a:pt x="569" y="93"/>
                  <a:pt x="568" y="93"/>
                  <a:pt x="567" y="93"/>
                </a:cubicBezTo>
                <a:cubicBezTo>
                  <a:pt x="567" y="93"/>
                  <a:pt x="566" y="92"/>
                  <a:pt x="566" y="91"/>
                </a:cubicBezTo>
                <a:cubicBezTo>
                  <a:pt x="564" y="91"/>
                  <a:pt x="562" y="89"/>
                  <a:pt x="560" y="91"/>
                </a:cubicBezTo>
                <a:cubicBezTo>
                  <a:pt x="560" y="91"/>
                  <a:pt x="560" y="91"/>
                  <a:pt x="560" y="91"/>
                </a:cubicBezTo>
                <a:cubicBezTo>
                  <a:pt x="559" y="92"/>
                  <a:pt x="559" y="92"/>
                  <a:pt x="557" y="93"/>
                </a:cubicBezTo>
                <a:cubicBezTo>
                  <a:pt x="557" y="91"/>
                  <a:pt x="557" y="92"/>
                  <a:pt x="556" y="91"/>
                </a:cubicBezTo>
                <a:cubicBezTo>
                  <a:pt x="556" y="90"/>
                  <a:pt x="556" y="90"/>
                  <a:pt x="556" y="90"/>
                </a:cubicBezTo>
                <a:cubicBezTo>
                  <a:pt x="555" y="89"/>
                  <a:pt x="553" y="88"/>
                  <a:pt x="551" y="87"/>
                </a:cubicBezTo>
                <a:cubicBezTo>
                  <a:pt x="549" y="86"/>
                  <a:pt x="548" y="89"/>
                  <a:pt x="548" y="92"/>
                </a:cubicBezTo>
                <a:cubicBezTo>
                  <a:pt x="548" y="93"/>
                  <a:pt x="548" y="92"/>
                  <a:pt x="548" y="93"/>
                </a:cubicBezTo>
                <a:cubicBezTo>
                  <a:pt x="546" y="92"/>
                  <a:pt x="546" y="93"/>
                  <a:pt x="545" y="91"/>
                </a:cubicBezTo>
                <a:cubicBezTo>
                  <a:pt x="545" y="90"/>
                  <a:pt x="545" y="90"/>
                  <a:pt x="545" y="90"/>
                </a:cubicBezTo>
                <a:cubicBezTo>
                  <a:pt x="545" y="90"/>
                  <a:pt x="544" y="89"/>
                  <a:pt x="543" y="89"/>
                </a:cubicBezTo>
                <a:cubicBezTo>
                  <a:pt x="543" y="88"/>
                  <a:pt x="543" y="88"/>
                  <a:pt x="543" y="88"/>
                </a:cubicBezTo>
                <a:cubicBezTo>
                  <a:pt x="543" y="87"/>
                  <a:pt x="543" y="88"/>
                  <a:pt x="543" y="87"/>
                </a:cubicBezTo>
                <a:cubicBezTo>
                  <a:pt x="543" y="87"/>
                  <a:pt x="543" y="87"/>
                  <a:pt x="543" y="87"/>
                </a:cubicBezTo>
                <a:cubicBezTo>
                  <a:pt x="538" y="87"/>
                  <a:pt x="538" y="87"/>
                  <a:pt x="538" y="87"/>
                </a:cubicBezTo>
                <a:cubicBezTo>
                  <a:pt x="538" y="86"/>
                  <a:pt x="538" y="86"/>
                  <a:pt x="538" y="86"/>
                </a:cubicBezTo>
                <a:cubicBezTo>
                  <a:pt x="535" y="86"/>
                  <a:pt x="535" y="86"/>
                  <a:pt x="535" y="86"/>
                </a:cubicBezTo>
                <a:cubicBezTo>
                  <a:pt x="535" y="86"/>
                  <a:pt x="535" y="84"/>
                  <a:pt x="533" y="85"/>
                </a:cubicBezTo>
                <a:cubicBezTo>
                  <a:pt x="533" y="85"/>
                  <a:pt x="532" y="86"/>
                  <a:pt x="532" y="87"/>
                </a:cubicBezTo>
                <a:cubicBezTo>
                  <a:pt x="531" y="87"/>
                  <a:pt x="531" y="87"/>
                  <a:pt x="531" y="87"/>
                </a:cubicBezTo>
                <a:cubicBezTo>
                  <a:pt x="530" y="88"/>
                  <a:pt x="531" y="87"/>
                  <a:pt x="530" y="88"/>
                </a:cubicBezTo>
                <a:cubicBezTo>
                  <a:pt x="530" y="90"/>
                  <a:pt x="530" y="91"/>
                  <a:pt x="531" y="92"/>
                </a:cubicBezTo>
                <a:lnTo>
                  <a:pt x="531" y="93"/>
                </a:lnTo>
                <a:close/>
                <a:moveTo>
                  <a:pt x="599" y="103"/>
                </a:moveTo>
                <a:cubicBezTo>
                  <a:pt x="600" y="103"/>
                  <a:pt x="600" y="103"/>
                  <a:pt x="600" y="103"/>
                </a:cubicBezTo>
                <a:cubicBezTo>
                  <a:pt x="600" y="103"/>
                  <a:pt x="600" y="103"/>
                  <a:pt x="600" y="103"/>
                </a:cubicBezTo>
                <a:cubicBezTo>
                  <a:pt x="603" y="104"/>
                  <a:pt x="604" y="102"/>
                  <a:pt x="606" y="103"/>
                </a:cubicBezTo>
                <a:cubicBezTo>
                  <a:pt x="606" y="103"/>
                  <a:pt x="607" y="104"/>
                  <a:pt x="608" y="105"/>
                </a:cubicBezTo>
                <a:cubicBezTo>
                  <a:pt x="608" y="105"/>
                  <a:pt x="608" y="105"/>
                  <a:pt x="608" y="105"/>
                </a:cubicBezTo>
                <a:cubicBezTo>
                  <a:pt x="604" y="105"/>
                  <a:pt x="604" y="105"/>
                  <a:pt x="604" y="105"/>
                </a:cubicBezTo>
                <a:cubicBezTo>
                  <a:pt x="604" y="106"/>
                  <a:pt x="604" y="106"/>
                  <a:pt x="604" y="106"/>
                </a:cubicBezTo>
                <a:cubicBezTo>
                  <a:pt x="604" y="106"/>
                  <a:pt x="604" y="106"/>
                  <a:pt x="604" y="106"/>
                </a:cubicBezTo>
                <a:cubicBezTo>
                  <a:pt x="604" y="107"/>
                  <a:pt x="604" y="107"/>
                  <a:pt x="604" y="107"/>
                </a:cubicBezTo>
                <a:cubicBezTo>
                  <a:pt x="604" y="107"/>
                  <a:pt x="604" y="107"/>
                  <a:pt x="604" y="107"/>
                </a:cubicBezTo>
                <a:cubicBezTo>
                  <a:pt x="606" y="109"/>
                  <a:pt x="607" y="110"/>
                  <a:pt x="608" y="112"/>
                </a:cubicBezTo>
                <a:cubicBezTo>
                  <a:pt x="609" y="112"/>
                  <a:pt x="610" y="112"/>
                  <a:pt x="610" y="112"/>
                </a:cubicBezTo>
                <a:cubicBezTo>
                  <a:pt x="610" y="113"/>
                  <a:pt x="610" y="113"/>
                  <a:pt x="610" y="113"/>
                </a:cubicBezTo>
                <a:cubicBezTo>
                  <a:pt x="609" y="114"/>
                  <a:pt x="610" y="113"/>
                  <a:pt x="610" y="114"/>
                </a:cubicBezTo>
                <a:cubicBezTo>
                  <a:pt x="612" y="114"/>
                  <a:pt x="613" y="115"/>
                  <a:pt x="614" y="114"/>
                </a:cubicBezTo>
                <a:cubicBezTo>
                  <a:pt x="614" y="113"/>
                  <a:pt x="615" y="112"/>
                  <a:pt x="615" y="112"/>
                </a:cubicBezTo>
                <a:cubicBezTo>
                  <a:pt x="618" y="112"/>
                  <a:pt x="618" y="112"/>
                  <a:pt x="618" y="112"/>
                </a:cubicBezTo>
                <a:cubicBezTo>
                  <a:pt x="618" y="111"/>
                  <a:pt x="618" y="111"/>
                  <a:pt x="618" y="111"/>
                </a:cubicBezTo>
                <a:cubicBezTo>
                  <a:pt x="619" y="111"/>
                  <a:pt x="619" y="111"/>
                  <a:pt x="619" y="111"/>
                </a:cubicBezTo>
                <a:cubicBezTo>
                  <a:pt x="619" y="110"/>
                  <a:pt x="619" y="110"/>
                  <a:pt x="619" y="110"/>
                </a:cubicBezTo>
                <a:cubicBezTo>
                  <a:pt x="622" y="110"/>
                  <a:pt x="624" y="111"/>
                  <a:pt x="625" y="111"/>
                </a:cubicBezTo>
                <a:cubicBezTo>
                  <a:pt x="625" y="110"/>
                  <a:pt x="625" y="110"/>
                  <a:pt x="625" y="110"/>
                </a:cubicBezTo>
                <a:cubicBezTo>
                  <a:pt x="626" y="110"/>
                  <a:pt x="626" y="110"/>
                  <a:pt x="626" y="110"/>
                </a:cubicBezTo>
                <a:cubicBezTo>
                  <a:pt x="626" y="108"/>
                  <a:pt x="626" y="108"/>
                  <a:pt x="626" y="108"/>
                </a:cubicBezTo>
                <a:cubicBezTo>
                  <a:pt x="625" y="108"/>
                  <a:pt x="625" y="108"/>
                  <a:pt x="625" y="108"/>
                </a:cubicBezTo>
                <a:cubicBezTo>
                  <a:pt x="625" y="107"/>
                  <a:pt x="625" y="107"/>
                  <a:pt x="625" y="107"/>
                </a:cubicBezTo>
                <a:cubicBezTo>
                  <a:pt x="625" y="106"/>
                  <a:pt x="624" y="106"/>
                  <a:pt x="624" y="105"/>
                </a:cubicBezTo>
                <a:cubicBezTo>
                  <a:pt x="625" y="105"/>
                  <a:pt x="625" y="105"/>
                  <a:pt x="625" y="105"/>
                </a:cubicBezTo>
                <a:cubicBezTo>
                  <a:pt x="624" y="100"/>
                  <a:pt x="621" y="102"/>
                  <a:pt x="619" y="99"/>
                </a:cubicBezTo>
                <a:cubicBezTo>
                  <a:pt x="618" y="100"/>
                  <a:pt x="617" y="100"/>
                  <a:pt x="616" y="100"/>
                </a:cubicBezTo>
                <a:cubicBezTo>
                  <a:pt x="616" y="99"/>
                  <a:pt x="616" y="99"/>
                  <a:pt x="616" y="98"/>
                </a:cubicBezTo>
                <a:cubicBezTo>
                  <a:pt x="614" y="98"/>
                  <a:pt x="612" y="97"/>
                  <a:pt x="611" y="96"/>
                </a:cubicBezTo>
                <a:cubicBezTo>
                  <a:pt x="609" y="96"/>
                  <a:pt x="609" y="96"/>
                  <a:pt x="609" y="96"/>
                </a:cubicBezTo>
                <a:cubicBezTo>
                  <a:pt x="606" y="95"/>
                  <a:pt x="602" y="93"/>
                  <a:pt x="600" y="91"/>
                </a:cubicBezTo>
                <a:cubicBezTo>
                  <a:pt x="599" y="91"/>
                  <a:pt x="599" y="91"/>
                  <a:pt x="598" y="92"/>
                </a:cubicBezTo>
                <a:cubicBezTo>
                  <a:pt x="598" y="94"/>
                  <a:pt x="597" y="96"/>
                  <a:pt x="597" y="99"/>
                </a:cubicBezTo>
                <a:cubicBezTo>
                  <a:pt x="597" y="100"/>
                  <a:pt x="598" y="98"/>
                  <a:pt x="598" y="99"/>
                </a:cubicBezTo>
                <a:cubicBezTo>
                  <a:pt x="597" y="99"/>
                  <a:pt x="597" y="99"/>
                  <a:pt x="597" y="99"/>
                </a:cubicBezTo>
                <a:cubicBezTo>
                  <a:pt x="597" y="101"/>
                  <a:pt x="597" y="101"/>
                  <a:pt x="597" y="101"/>
                </a:cubicBezTo>
                <a:cubicBezTo>
                  <a:pt x="598" y="101"/>
                  <a:pt x="598" y="102"/>
                  <a:pt x="599" y="102"/>
                </a:cubicBezTo>
                <a:lnTo>
                  <a:pt x="599" y="103"/>
                </a:lnTo>
                <a:close/>
                <a:moveTo>
                  <a:pt x="702" y="92"/>
                </a:moveTo>
                <a:cubicBezTo>
                  <a:pt x="702" y="91"/>
                  <a:pt x="702" y="92"/>
                  <a:pt x="702" y="91"/>
                </a:cubicBezTo>
                <a:cubicBezTo>
                  <a:pt x="702" y="91"/>
                  <a:pt x="702" y="91"/>
                  <a:pt x="702" y="91"/>
                </a:cubicBezTo>
                <a:cubicBezTo>
                  <a:pt x="700" y="91"/>
                  <a:pt x="700" y="91"/>
                  <a:pt x="699" y="93"/>
                </a:cubicBezTo>
                <a:cubicBezTo>
                  <a:pt x="700" y="93"/>
                  <a:pt x="701" y="93"/>
                  <a:pt x="702" y="92"/>
                </a:cubicBezTo>
                <a:close/>
                <a:moveTo>
                  <a:pt x="487" y="101"/>
                </a:moveTo>
                <a:cubicBezTo>
                  <a:pt x="489" y="101"/>
                  <a:pt x="489" y="101"/>
                  <a:pt x="489" y="101"/>
                </a:cubicBezTo>
                <a:cubicBezTo>
                  <a:pt x="489" y="101"/>
                  <a:pt x="489" y="101"/>
                  <a:pt x="489" y="101"/>
                </a:cubicBezTo>
                <a:cubicBezTo>
                  <a:pt x="491" y="101"/>
                  <a:pt x="491" y="101"/>
                  <a:pt x="491" y="101"/>
                </a:cubicBezTo>
                <a:cubicBezTo>
                  <a:pt x="491" y="102"/>
                  <a:pt x="491" y="102"/>
                  <a:pt x="491" y="102"/>
                </a:cubicBezTo>
                <a:cubicBezTo>
                  <a:pt x="495" y="102"/>
                  <a:pt x="495" y="102"/>
                  <a:pt x="495" y="102"/>
                </a:cubicBezTo>
                <a:cubicBezTo>
                  <a:pt x="495" y="102"/>
                  <a:pt x="496" y="103"/>
                  <a:pt x="497" y="103"/>
                </a:cubicBezTo>
                <a:cubicBezTo>
                  <a:pt x="497" y="102"/>
                  <a:pt x="497" y="102"/>
                  <a:pt x="497" y="102"/>
                </a:cubicBezTo>
                <a:cubicBezTo>
                  <a:pt x="499" y="102"/>
                  <a:pt x="499" y="102"/>
                  <a:pt x="499" y="102"/>
                </a:cubicBezTo>
                <a:cubicBezTo>
                  <a:pt x="499" y="101"/>
                  <a:pt x="499" y="101"/>
                  <a:pt x="499" y="101"/>
                </a:cubicBezTo>
                <a:cubicBezTo>
                  <a:pt x="503" y="101"/>
                  <a:pt x="503" y="101"/>
                  <a:pt x="503" y="101"/>
                </a:cubicBezTo>
                <a:cubicBezTo>
                  <a:pt x="503" y="101"/>
                  <a:pt x="503" y="101"/>
                  <a:pt x="503" y="101"/>
                </a:cubicBezTo>
                <a:cubicBezTo>
                  <a:pt x="504" y="101"/>
                  <a:pt x="504" y="101"/>
                  <a:pt x="504" y="101"/>
                </a:cubicBezTo>
                <a:cubicBezTo>
                  <a:pt x="504" y="99"/>
                  <a:pt x="504" y="99"/>
                  <a:pt x="504" y="99"/>
                </a:cubicBezTo>
                <a:cubicBezTo>
                  <a:pt x="504" y="99"/>
                  <a:pt x="504" y="99"/>
                  <a:pt x="504" y="99"/>
                </a:cubicBezTo>
                <a:cubicBezTo>
                  <a:pt x="504" y="96"/>
                  <a:pt x="504" y="94"/>
                  <a:pt x="503" y="93"/>
                </a:cubicBezTo>
                <a:cubicBezTo>
                  <a:pt x="500" y="93"/>
                  <a:pt x="500" y="93"/>
                  <a:pt x="500" y="93"/>
                </a:cubicBezTo>
                <a:cubicBezTo>
                  <a:pt x="500" y="93"/>
                  <a:pt x="500" y="92"/>
                  <a:pt x="500" y="92"/>
                </a:cubicBezTo>
                <a:cubicBezTo>
                  <a:pt x="499" y="92"/>
                  <a:pt x="498" y="92"/>
                  <a:pt x="497" y="91"/>
                </a:cubicBezTo>
                <a:cubicBezTo>
                  <a:pt x="494" y="95"/>
                  <a:pt x="494" y="92"/>
                  <a:pt x="491" y="93"/>
                </a:cubicBezTo>
                <a:cubicBezTo>
                  <a:pt x="491" y="94"/>
                  <a:pt x="490" y="95"/>
                  <a:pt x="490" y="95"/>
                </a:cubicBezTo>
                <a:cubicBezTo>
                  <a:pt x="489" y="96"/>
                  <a:pt x="487" y="96"/>
                  <a:pt x="487" y="97"/>
                </a:cubicBezTo>
                <a:cubicBezTo>
                  <a:pt x="486" y="98"/>
                  <a:pt x="487" y="98"/>
                  <a:pt x="485" y="99"/>
                </a:cubicBezTo>
                <a:cubicBezTo>
                  <a:pt x="485" y="100"/>
                  <a:pt x="485" y="100"/>
                  <a:pt x="485" y="100"/>
                </a:cubicBezTo>
                <a:cubicBezTo>
                  <a:pt x="487" y="100"/>
                  <a:pt x="487" y="100"/>
                  <a:pt x="487" y="100"/>
                </a:cubicBezTo>
                <a:lnTo>
                  <a:pt x="487" y="101"/>
                </a:lnTo>
                <a:close/>
                <a:moveTo>
                  <a:pt x="466" y="102"/>
                </a:moveTo>
                <a:cubicBezTo>
                  <a:pt x="467" y="102"/>
                  <a:pt x="468" y="101"/>
                  <a:pt x="470" y="101"/>
                </a:cubicBezTo>
                <a:cubicBezTo>
                  <a:pt x="470" y="101"/>
                  <a:pt x="470" y="101"/>
                  <a:pt x="470" y="101"/>
                </a:cubicBezTo>
                <a:cubicBezTo>
                  <a:pt x="470" y="100"/>
                  <a:pt x="471" y="102"/>
                  <a:pt x="472" y="101"/>
                </a:cubicBezTo>
                <a:cubicBezTo>
                  <a:pt x="472" y="101"/>
                  <a:pt x="472" y="101"/>
                  <a:pt x="472" y="101"/>
                </a:cubicBezTo>
                <a:cubicBezTo>
                  <a:pt x="477" y="101"/>
                  <a:pt x="477" y="101"/>
                  <a:pt x="477" y="101"/>
                </a:cubicBezTo>
                <a:cubicBezTo>
                  <a:pt x="477" y="101"/>
                  <a:pt x="477" y="102"/>
                  <a:pt x="477" y="103"/>
                </a:cubicBezTo>
                <a:cubicBezTo>
                  <a:pt x="479" y="103"/>
                  <a:pt x="480" y="103"/>
                  <a:pt x="481" y="104"/>
                </a:cubicBezTo>
                <a:cubicBezTo>
                  <a:pt x="482" y="101"/>
                  <a:pt x="483" y="102"/>
                  <a:pt x="484" y="100"/>
                </a:cubicBezTo>
                <a:cubicBezTo>
                  <a:pt x="485" y="100"/>
                  <a:pt x="485" y="100"/>
                  <a:pt x="485" y="100"/>
                </a:cubicBezTo>
                <a:cubicBezTo>
                  <a:pt x="484" y="99"/>
                  <a:pt x="484" y="98"/>
                  <a:pt x="483" y="97"/>
                </a:cubicBezTo>
                <a:cubicBezTo>
                  <a:pt x="479" y="97"/>
                  <a:pt x="479" y="97"/>
                  <a:pt x="479" y="97"/>
                </a:cubicBezTo>
                <a:cubicBezTo>
                  <a:pt x="479" y="96"/>
                  <a:pt x="479" y="96"/>
                  <a:pt x="479" y="96"/>
                </a:cubicBezTo>
                <a:cubicBezTo>
                  <a:pt x="477" y="95"/>
                  <a:pt x="475" y="95"/>
                  <a:pt x="474" y="97"/>
                </a:cubicBezTo>
                <a:cubicBezTo>
                  <a:pt x="468" y="97"/>
                  <a:pt x="469" y="97"/>
                  <a:pt x="466" y="99"/>
                </a:cubicBezTo>
                <a:cubicBezTo>
                  <a:pt x="465" y="99"/>
                  <a:pt x="465" y="100"/>
                  <a:pt x="465" y="101"/>
                </a:cubicBezTo>
                <a:cubicBezTo>
                  <a:pt x="466" y="101"/>
                  <a:pt x="466" y="101"/>
                  <a:pt x="466" y="102"/>
                </a:cubicBezTo>
                <a:close/>
                <a:moveTo>
                  <a:pt x="455" y="111"/>
                </a:moveTo>
                <a:cubicBezTo>
                  <a:pt x="455" y="112"/>
                  <a:pt x="455" y="112"/>
                  <a:pt x="455" y="112"/>
                </a:cubicBezTo>
                <a:cubicBezTo>
                  <a:pt x="457" y="112"/>
                  <a:pt x="458" y="112"/>
                  <a:pt x="459" y="111"/>
                </a:cubicBezTo>
                <a:cubicBezTo>
                  <a:pt x="459" y="110"/>
                  <a:pt x="459" y="110"/>
                  <a:pt x="459" y="110"/>
                </a:cubicBezTo>
                <a:cubicBezTo>
                  <a:pt x="460" y="110"/>
                  <a:pt x="460" y="110"/>
                  <a:pt x="460" y="110"/>
                </a:cubicBezTo>
                <a:cubicBezTo>
                  <a:pt x="460" y="109"/>
                  <a:pt x="461" y="109"/>
                  <a:pt x="461" y="107"/>
                </a:cubicBezTo>
                <a:cubicBezTo>
                  <a:pt x="460" y="106"/>
                  <a:pt x="458" y="104"/>
                  <a:pt x="458" y="102"/>
                </a:cubicBezTo>
                <a:cubicBezTo>
                  <a:pt x="455" y="102"/>
                  <a:pt x="455" y="102"/>
                  <a:pt x="455" y="102"/>
                </a:cubicBezTo>
                <a:cubicBezTo>
                  <a:pt x="455" y="103"/>
                  <a:pt x="455" y="103"/>
                  <a:pt x="455" y="103"/>
                </a:cubicBezTo>
                <a:cubicBezTo>
                  <a:pt x="452" y="103"/>
                  <a:pt x="452" y="103"/>
                  <a:pt x="452" y="103"/>
                </a:cubicBezTo>
                <a:cubicBezTo>
                  <a:pt x="452" y="103"/>
                  <a:pt x="451" y="104"/>
                  <a:pt x="450" y="105"/>
                </a:cubicBezTo>
                <a:cubicBezTo>
                  <a:pt x="450" y="109"/>
                  <a:pt x="451" y="109"/>
                  <a:pt x="452" y="111"/>
                </a:cubicBezTo>
                <a:lnTo>
                  <a:pt x="455" y="111"/>
                </a:lnTo>
                <a:close/>
                <a:moveTo>
                  <a:pt x="484" y="107"/>
                </a:moveTo>
                <a:cubicBezTo>
                  <a:pt x="483" y="107"/>
                  <a:pt x="481" y="107"/>
                  <a:pt x="480" y="107"/>
                </a:cubicBezTo>
                <a:cubicBezTo>
                  <a:pt x="480" y="108"/>
                  <a:pt x="480" y="108"/>
                  <a:pt x="479" y="108"/>
                </a:cubicBezTo>
                <a:cubicBezTo>
                  <a:pt x="478" y="108"/>
                  <a:pt x="478" y="108"/>
                  <a:pt x="478" y="108"/>
                </a:cubicBezTo>
                <a:cubicBezTo>
                  <a:pt x="478" y="109"/>
                  <a:pt x="478" y="109"/>
                  <a:pt x="478" y="109"/>
                </a:cubicBezTo>
                <a:cubicBezTo>
                  <a:pt x="477" y="109"/>
                  <a:pt x="477" y="109"/>
                  <a:pt x="477" y="109"/>
                </a:cubicBezTo>
                <a:cubicBezTo>
                  <a:pt x="474" y="110"/>
                  <a:pt x="473" y="111"/>
                  <a:pt x="469" y="111"/>
                </a:cubicBezTo>
                <a:cubicBezTo>
                  <a:pt x="468" y="115"/>
                  <a:pt x="469" y="118"/>
                  <a:pt x="469" y="122"/>
                </a:cubicBezTo>
                <a:cubicBezTo>
                  <a:pt x="471" y="122"/>
                  <a:pt x="471" y="122"/>
                  <a:pt x="473" y="123"/>
                </a:cubicBezTo>
                <a:cubicBezTo>
                  <a:pt x="473" y="124"/>
                  <a:pt x="473" y="124"/>
                  <a:pt x="473" y="124"/>
                </a:cubicBezTo>
                <a:cubicBezTo>
                  <a:pt x="474" y="124"/>
                  <a:pt x="475" y="124"/>
                  <a:pt x="477" y="124"/>
                </a:cubicBezTo>
                <a:cubicBezTo>
                  <a:pt x="477" y="125"/>
                  <a:pt x="477" y="125"/>
                  <a:pt x="477" y="125"/>
                </a:cubicBezTo>
                <a:cubicBezTo>
                  <a:pt x="478" y="125"/>
                  <a:pt x="478" y="125"/>
                  <a:pt x="478" y="125"/>
                </a:cubicBezTo>
                <a:cubicBezTo>
                  <a:pt x="478" y="126"/>
                  <a:pt x="478" y="126"/>
                  <a:pt x="478" y="126"/>
                </a:cubicBezTo>
                <a:cubicBezTo>
                  <a:pt x="480" y="125"/>
                  <a:pt x="483" y="124"/>
                  <a:pt x="485" y="124"/>
                </a:cubicBezTo>
                <a:cubicBezTo>
                  <a:pt x="485" y="123"/>
                  <a:pt x="485" y="123"/>
                  <a:pt x="485" y="122"/>
                </a:cubicBezTo>
                <a:cubicBezTo>
                  <a:pt x="487" y="121"/>
                  <a:pt x="489" y="123"/>
                  <a:pt x="491" y="122"/>
                </a:cubicBezTo>
                <a:cubicBezTo>
                  <a:pt x="491" y="121"/>
                  <a:pt x="491" y="121"/>
                  <a:pt x="491" y="121"/>
                </a:cubicBezTo>
                <a:cubicBezTo>
                  <a:pt x="492" y="120"/>
                  <a:pt x="493" y="119"/>
                  <a:pt x="495" y="118"/>
                </a:cubicBezTo>
                <a:cubicBezTo>
                  <a:pt x="495" y="114"/>
                  <a:pt x="494" y="115"/>
                  <a:pt x="492" y="113"/>
                </a:cubicBezTo>
                <a:cubicBezTo>
                  <a:pt x="491" y="112"/>
                  <a:pt x="492" y="113"/>
                  <a:pt x="491" y="112"/>
                </a:cubicBezTo>
                <a:cubicBezTo>
                  <a:pt x="493" y="111"/>
                  <a:pt x="495" y="111"/>
                  <a:pt x="497" y="111"/>
                </a:cubicBezTo>
                <a:cubicBezTo>
                  <a:pt x="498" y="109"/>
                  <a:pt x="500" y="108"/>
                  <a:pt x="500" y="105"/>
                </a:cubicBezTo>
                <a:cubicBezTo>
                  <a:pt x="496" y="105"/>
                  <a:pt x="496" y="105"/>
                  <a:pt x="496" y="105"/>
                </a:cubicBezTo>
                <a:cubicBezTo>
                  <a:pt x="495" y="105"/>
                  <a:pt x="495" y="103"/>
                  <a:pt x="493" y="104"/>
                </a:cubicBezTo>
                <a:cubicBezTo>
                  <a:pt x="493" y="105"/>
                  <a:pt x="493" y="105"/>
                  <a:pt x="493" y="105"/>
                </a:cubicBezTo>
                <a:cubicBezTo>
                  <a:pt x="491" y="105"/>
                  <a:pt x="491" y="105"/>
                  <a:pt x="491" y="105"/>
                </a:cubicBezTo>
                <a:cubicBezTo>
                  <a:pt x="490" y="105"/>
                  <a:pt x="490" y="105"/>
                  <a:pt x="490" y="106"/>
                </a:cubicBezTo>
                <a:cubicBezTo>
                  <a:pt x="488" y="106"/>
                  <a:pt x="487" y="105"/>
                  <a:pt x="485" y="105"/>
                </a:cubicBezTo>
                <a:cubicBezTo>
                  <a:pt x="485" y="106"/>
                  <a:pt x="485" y="106"/>
                  <a:pt x="485" y="106"/>
                </a:cubicBezTo>
                <a:cubicBezTo>
                  <a:pt x="484" y="106"/>
                  <a:pt x="484" y="106"/>
                  <a:pt x="484" y="106"/>
                </a:cubicBezTo>
                <a:lnTo>
                  <a:pt x="484" y="107"/>
                </a:lnTo>
                <a:close/>
                <a:moveTo>
                  <a:pt x="378" y="136"/>
                </a:moveTo>
                <a:cubicBezTo>
                  <a:pt x="378" y="137"/>
                  <a:pt x="378" y="137"/>
                  <a:pt x="378" y="137"/>
                </a:cubicBezTo>
                <a:cubicBezTo>
                  <a:pt x="381" y="137"/>
                  <a:pt x="381" y="137"/>
                  <a:pt x="381" y="137"/>
                </a:cubicBezTo>
                <a:cubicBezTo>
                  <a:pt x="381" y="138"/>
                  <a:pt x="382" y="139"/>
                  <a:pt x="383" y="139"/>
                </a:cubicBezTo>
                <a:cubicBezTo>
                  <a:pt x="383" y="141"/>
                  <a:pt x="383" y="141"/>
                  <a:pt x="383" y="141"/>
                </a:cubicBezTo>
                <a:cubicBezTo>
                  <a:pt x="384" y="141"/>
                  <a:pt x="384" y="141"/>
                  <a:pt x="384" y="141"/>
                </a:cubicBezTo>
                <a:cubicBezTo>
                  <a:pt x="384" y="143"/>
                  <a:pt x="385" y="143"/>
                  <a:pt x="385" y="145"/>
                </a:cubicBezTo>
                <a:cubicBezTo>
                  <a:pt x="388" y="144"/>
                  <a:pt x="388" y="144"/>
                  <a:pt x="390" y="143"/>
                </a:cubicBezTo>
                <a:cubicBezTo>
                  <a:pt x="390" y="142"/>
                  <a:pt x="390" y="142"/>
                  <a:pt x="390" y="142"/>
                </a:cubicBezTo>
                <a:cubicBezTo>
                  <a:pt x="394" y="142"/>
                  <a:pt x="394" y="142"/>
                  <a:pt x="394" y="142"/>
                </a:cubicBezTo>
                <a:cubicBezTo>
                  <a:pt x="394" y="143"/>
                  <a:pt x="394" y="143"/>
                  <a:pt x="395" y="144"/>
                </a:cubicBezTo>
                <a:cubicBezTo>
                  <a:pt x="396" y="144"/>
                  <a:pt x="397" y="144"/>
                  <a:pt x="399" y="143"/>
                </a:cubicBezTo>
                <a:cubicBezTo>
                  <a:pt x="399" y="143"/>
                  <a:pt x="399" y="143"/>
                  <a:pt x="399" y="143"/>
                </a:cubicBezTo>
                <a:cubicBezTo>
                  <a:pt x="399" y="143"/>
                  <a:pt x="399" y="143"/>
                  <a:pt x="399" y="143"/>
                </a:cubicBezTo>
                <a:cubicBezTo>
                  <a:pt x="399" y="141"/>
                  <a:pt x="399" y="141"/>
                  <a:pt x="399" y="141"/>
                </a:cubicBezTo>
                <a:cubicBezTo>
                  <a:pt x="401" y="141"/>
                  <a:pt x="401" y="141"/>
                  <a:pt x="401" y="141"/>
                </a:cubicBezTo>
                <a:cubicBezTo>
                  <a:pt x="401" y="142"/>
                  <a:pt x="400" y="141"/>
                  <a:pt x="401" y="142"/>
                </a:cubicBezTo>
                <a:cubicBezTo>
                  <a:pt x="402" y="143"/>
                  <a:pt x="401" y="142"/>
                  <a:pt x="402" y="143"/>
                </a:cubicBezTo>
                <a:cubicBezTo>
                  <a:pt x="403" y="140"/>
                  <a:pt x="402" y="140"/>
                  <a:pt x="401" y="137"/>
                </a:cubicBezTo>
                <a:cubicBezTo>
                  <a:pt x="403" y="137"/>
                  <a:pt x="403" y="137"/>
                  <a:pt x="403" y="137"/>
                </a:cubicBezTo>
                <a:cubicBezTo>
                  <a:pt x="403" y="138"/>
                  <a:pt x="403" y="140"/>
                  <a:pt x="404" y="141"/>
                </a:cubicBezTo>
                <a:cubicBezTo>
                  <a:pt x="404" y="142"/>
                  <a:pt x="405" y="142"/>
                  <a:pt x="405" y="142"/>
                </a:cubicBezTo>
                <a:cubicBezTo>
                  <a:pt x="405" y="144"/>
                  <a:pt x="405" y="144"/>
                  <a:pt x="405" y="144"/>
                </a:cubicBezTo>
                <a:cubicBezTo>
                  <a:pt x="406" y="144"/>
                  <a:pt x="406" y="144"/>
                  <a:pt x="406" y="144"/>
                </a:cubicBezTo>
                <a:cubicBezTo>
                  <a:pt x="406" y="145"/>
                  <a:pt x="406" y="145"/>
                  <a:pt x="406" y="145"/>
                </a:cubicBezTo>
                <a:cubicBezTo>
                  <a:pt x="408" y="144"/>
                  <a:pt x="409" y="143"/>
                  <a:pt x="411" y="142"/>
                </a:cubicBezTo>
                <a:cubicBezTo>
                  <a:pt x="411" y="141"/>
                  <a:pt x="411" y="140"/>
                  <a:pt x="412" y="139"/>
                </a:cubicBezTo>
                <a:cubicBezTo>
                  <a:pt x="412" y="139"/>
                  <a:pt x="412" y="139"/>
                  <a:pt x="412" y="139"/>
                </a:cubicBezTo>
                <a:cubicBezTo>
                  <a:pt x="413" y="138"/>
                  <a:pt x="411" y="136"/>
                  <a:pt x="412" y="135"/>
                </a:cubicBezTo>
                <a:cubicBezTo>
                  <a:pt x="412" y="135"/>
                  <a:pt x="412" y="135"/>
                  <a:pt x="412" y="135"/>
                </a:cubicBezTo>
                <a:cubicBezTo>
                  <a:pt x="413" y="133"/>
                  <a:pt x="412" y="134"/>
                  <a:pt x="413" y="133"/>
                </a:cubicBezTo>
                <a:cubicBezTo>
                  <a:pt x="413" y="135"/>
                  <a:pt x="413" y="136"/>
                  <a:pt x="414" y="137"/>
                </a:cubicBezTo>
                <a:cubicBezTo>
                  <a:pt x="414" y="137"/>
                  <a:pt x="414" y="137"/>
                  <a:pt x="414" y="137"/>
                </a:cubicBezTo>
                <a:cubicBezTo>
                  <a:pt x="415" y="138"/>
                  <a:pt x="414" y="137"/>
                  <a:pt x="416" y="137"/>
                </a:cubicBezTo>
                <a:cubicBezTo>
                  <a:pt x="416" y="136"/>
                  <a:pt x="416" y="136"/>
                  <a:pt x="416" y="135"/>
                </a:cubicBezTo>
                <a:cubicBezTo>
                  <a:pt x="418" y="134"/>
                  <a:pt x="417" y="135"/>
                  <a:pt x="418" y="134"/>
                </a:cubicBezTo>
                <a:cubicBezTo>
                  <a:pt x="418" y="134"/>
                  <a:pt x="419" y="134"/>
                  <a:pt x="420" y="133"/>
                </a:cubicBezTo>
                <a:cubicBezTo>
                  <a:pt x="420" y="131"/>
                  <a:pt x="420" y="130"/>
                  <a:pt x="418" y="130"/>
                </a:cubicBezTo>
                <a:cubicBezTo>
                  <a:pt x="419" y="128"/>
                  <a:pt x="418" y="128"/>
                  <a:pt x="420" y="128"/>
                </a:cubicBezTo>
                <a:cubicBezTo>
                  <a:pt x="420" y="126"/>
                  <a:pt x="420" y="127"/>
                  <a:pt x="420" y="126"/>
                </a:cubicBezTo>
                <a:cubicBezTo>
                  <a:pt x="420" y="127"/>
                  <a:pt x="421" y="128"/>
                  <a:pt x="421" y="128"/>
                </a:cubicBezTo>
                <a:cubicBezTo>
                  <a:pt x="423" y="128"/>
                  <a:pt x="423" y="126"/>
                  <a:pt x="424" y="124"/>
                </a:cubicBezTo>
                <a:cubicBezTo>
                  <a:pt x="425" y="123"/>
                  <a:pt x="426" y="123"/>
                  <a:pt x="427" y="123"/>
                </a:cubicBezTo>
                <a:cubicBezTo>
                  <a:pt x="427" y="126"/>
                  <a:pt x="426" y="128"/>
                  <a:pt x="424" y="130"/>
                </a:cubicBezTo>
                <a:cubicBezTo>
                  <a:pt x="424" y="131"/>
                  <a:pt x="424" y="132"/>
                  <a:pt x="425" y="132"/>
                </a:cubicBezTo>
                <a:cubicBezTo>
                  <a:pt x="426" y="132"/>
                  <a:pt x="426" y="132"/>
                  <a:pt x="426" y="132"/>
                </a:cubicBezTo>
                <a:cubicBezTo>
                  <a:pt x="427" y="133"/>
                  <a:pt x="427" y="133"/>
                  <a:pt x="427" y="134"/>
                </a:cubicBezTo>
                <a:cubicBezTo>
                  <a:pt x="429" y="135"/>
                  <a:pt x="431" y="132"/>
                  <a:pt x="431" y="130"/>
                </a:cubicBezTo>
                <a:cubicBezTo>
                  <a:pt x="435" y="130"/>
                  <a:pt x="435" y="129"/>
                  <a:pt x="437" y="128"/>
                </a:cubicBezTo>
                <a:cubicBezTo>
                  <a:pt x="437" y="127"/>
                  <a:pt x="437" y="127"/>
                  <a:pt x="437" y="127"/>
                </a:cubicBezTo>
                <a:cubicBezTo>
                  <a:pt x="438" y="127"/>
                  <a:pt x="438" y="127"/>
                  <a:pt x="438" y="127"/>
                </a:cubicBezTo>
                <a:cubicBezTo>
                  <a:pt x="438" y="126"/>
                  <a:pt x="438" y="126"/>
                  <a:pt x="438" y="126"/>
                </a:cubicBezTo>
                <a:cubicBezTo>
                  <a:pt x="437" y="126"/>
                  <a:pt x="437" y="126"/>
                  <a:pt x="437" y="126"/>
                </a:cubicBezTo>
                <a:cubicBezTo>
                  <a:pt x="437" y="125"/>
                  <a:pt x="438" y="124"/>
                  <a:pt x="438" y="124"/>
                </a:cubicBezTo>
                <a:cubicBezTo>
                  <a:pt x="438" y="123"/>
                  <a:pt x="438" y="122"/>
                  <a:pt x="437" y="120"/>
                </a:cubicBezTo>
                <a:cubicBezTo>
                  <a:pt x="440" y="121"/>
                  <a:pt x="443" y="122"/>
                  <a:pt x="445" y="123"/>
                </a:cubicBezTo>
                <a:cubicBezTo>
                  <a:pt x="445" y="121"/>
                  <a:pt x="445" y="122"/>
                  <a:pt x="444" y="121"/>
                </a:cubicBezTo>
                <a:cubicBezTo>
                  <a:pt x="444" y="119"/>
                  <a:pt x="444" y="119"/>
                  <a:pt x="446" y="118"/>
                </a:cubicBezTo>
                <a:cubicBezTo>
                  <a:pt x="447" y="117"/>
                  <a:pt x="447" y="115"/>
                  <a:pt x="448" y="113"/>
                </a:cubicBezTo>
                <a:cubicBezTo>
                  <a:pt x="446" y="111"/>
                  <a:pt x="445" y="110"/>
                  <a:pt x="443" y="108"/>
                </a:cubicBezTo>
                <a:cubicBezTo>
                  <a:pt x="442" y="107"/>
                  <a:pt x="442" y="107"/>
                  <a:pt x="441" y="106"/>
                </a:cubicBezTo>
                <a:cubicBezTo>
                  <a:pt x="436" y="106"/>
                  <a:pt x="437" y="108"/>
                  <a:pt x="432" y="108"/>
                </a:cubicBezTo>
                <a:cubicBezTo>
                  <a:pt x="432" y="109"/>
                  <a:pt x="432" y="109"/>
                  <a:pt x="432" y="109"/>
                </a:cubicBezTo>
                <a:cubicBezTo>
                  <a:pt x="434" y="109"/>
                  <a:pt x="434" y="109"/>
                  <a:pt x="434" y="109"/>
                </a:cubicBezTo>
                <a:cubicBezTo>
                  <a:pt x="434" y="111"/>
                  <a:pt x="434" y="111"/>
                  <a:pt x="434" y="111"/>
                </a:cubicBezTo>
                <a:cubicBezTo>
                  <a:pt x="433" y="112"/>
                  <a:pt x="432" y="113"/>
                  <a:pt x="431" y="114"/>
                </a:cubicBezTo>
                <a:cubicBezTo>
                  <a:pt x="430" y="114"/>
                  <a:pt x="429" y="113"/>
                  <a:pt x="427" y="113"/>
                </a:cubicBezTo>
                <a:cubicBezTo>
                  <a:pt x="427" y="113"/>
                  <a:pt x="427" y="112"/>
                  <a:pt x="427" y="112"/>
                </a:cubicBezTo>
                <a:cubicBezTo>
                  <a:pt x="425" y="111"/>
                  <a:pt x="415" y="112"/>
                  <a:pt x="413" y="112"/>
                </a:cubicBezTo>
                <a:cubicBezTo>
                  <a:pt x="413" y="113"/>
                  <a:pt x="413" y="113"/>
                  <a:pt x="413" y="113"/>
                </a:cubicBezTo>
                <a:cubicBezTo>
                  <a:pt x="412" y="113"/>
                  <a:pt x="411" y="114"/>
                  <a:pt x="410" y="114"/>
                </a:cubicBezTo>
                <a:cubicBezTo>
                  <a:pt x="409" y="115"/>
                  <a:pt x="408" y="116"/>
                  <a:pt x="407" y="118"/>
                </a:cubicBezTo>
                <a:cubicBezTo>
                  <a:pt x="406" y="118"/>
                  <a:pt x="406" y="118"/>
                  <a:pt x="406" y="118"/>
                </a:cubicBezTo>
                <a:cubicBezTo>
                  <a:pt x="406" y="118"/>
                  <a:pt x="406" y="118"/>
                  <a:pt x="406" y="118"/>
                </a:cubicBezTo>
                <a:cubicBezTo>
                  <a:pt x="404" y="118"/>
                  <a:pt x="404" y="118"/>
                  <a:pt x="404" y="118"/>
                </a:cubicBezTo>
                <a:cubicBezTo>
                  <a:pt x="404" y="119"/>
                  <a:pt x="404" y="120"/>
                  <a:pt x="403" y="120"/>
                </a:cubicBezTo>
                <a:cubicBezTo>
                  <a:pt x="402" y="121"/>
                  <a:pt x="401" y="121"/>
                  <a:pt x="401" y="121"/>
                </a:cubicBezTo>
                <a:cubicBezTo>
                  <a:pt x="400" y="121"/>
                  <a:pt x="400" y="122"/>
                  <a:pt x="400" y="122"/>
                </a:cubicBezTo>
                <a:cubicBezTo>
                  <a:pt x="399" y="122"/>
                  <a:pt x="399" y="122"/>
                  <a:pt x="399" y="122"/>
                </a:cubicBezTo>
                <a:cubicBezTo>
                  <a:pt x="399" y="123"/>
                  <a:pt x="399" y="123"/>
                  <a:pt x="399" y="123"/>
                </a:cubicBezTo>
                <a:cubicBezTo>
                  <a:pt x="397" y="123"/>
                  <a:pt x="396" y="123"/>
                  <a:pt x="395" y="122"/>
                </a:cubicBezTo>
                <a:cubicBezTo>
                  <a:pt x="395" y="124"/>
                  <a:pt x="395" y="124"/>
                  <a:pt x="395" y="124"/>
                </a:cubicBezTo>
                <a:cubicBezTo>
                  <a:pt x="395" y="124"/>
                  <a:pt x="395" y="124"/>
                  <a:pt x="395" y="124"/>
                </a:cubicBezTo>
                <a:cubicBezTo>
                  <a:pt x="394" y="125"/>
                  <a:pt x="394" y="125"/>
                  <a:pt x="394" y="126"/>
                </a:cubicBezTo>
                <a:cubicBezTo>
                  <a:pt x="391" y="126"/>
                  <a:pt x="391" y="126"/>
                  <a:pt x="391" y="126"/>
                </a:cubicBezTo>
                <a:cubicBezTo>
                  <a:pt x="391" y="126"/>
                  <a:pt x="391" y="126"/>
                  <a:pt x="391" y="127"/>
                </a:cubicBezTo>
                <a:cubicBezTo>
                  <a:pt x="390" y="127"/>
                  <a:pt x="390" y="127"/>
                  <a:pt x="390" y="127"/>
                </a:cubicBezTo>
                <a:cubicBezTo>
                  <a:pt x="389" y="128"/>
                  <a:pt x="390" y="129"/>
                  <a:pt x="390" y="130"/>
                </a:cubicBezTo>
                <a:cubicBezTo>
                  <a:pt x="389" y="131"/>
                  <a:pt x="389" y="131"/>
                  <a:pt x="389" y="131"/>
                </a:cubicBezTo>
                <a:cubicBezTo>
                  <a:pt x="385" y="131"/>
                  <a:pt x="385" y="131"/>
                  <a:pt x="385" y="131"/>
                </a:cubicBezTo>
                <a:cubicBezTo>
                  <a:pt x="385" y="132"/>
                  <a:pt x="385" y="132"/>
                  <a:pt x="385" y="132"/>
                </a:cubicBezTo>
                <a:cubicBezTo>
                  <a:pt x="383" y="132"/>
                  <a:pt x="383" y="132"/>
                  <a:pt x="383" y="132"/>
                </a:cubicBezTo>
                <a:cubicBezTo>
                  <a:pt x="383" y="132"/>
                  <a:pt x="383" y="132"/>
                  <a:pt x="383" y="133"/>
                </a:cubicBezTo>
                <a:cubicBezTo>
                  <a:pt x="381" y="133"/>
                  <a:pt x="381" y="133"/>
                  <a:pt x="381" y="133"/>
                </a:cubicBezTo>
                <a:cubicBezTo>
                  <a:pt x="381" y="133"/>
                  <a:pt x="381" y="133"/>
                  <a:pt x="381" y="133"/>
                </a:cubicBezTo>
                <a:cubicBezTo>
                  <a:pt x="379" y="133"/>
                  <a:pt x="379" y="133"/>
                  <a:pt x="379" y="133"/>
                </a:cubicBezTo>
                <a:cubicBezTo>
                  <a:pt x="379" y="134"/>
                  <a:pt x="379" y="134"/>
                  <a:pt x="379" y="134"/>
                </a:cubicBezTo>
                <a:cubicBezTo>
                  <a:pt x="378" y="134"/>
                  <a:pt x="378" y="135"/>
                  <a:pt x="377" y="135"/>
                </a:cubicBezTo>
                <a:cubicBezTo>
                  <a:pt x="377" y="136"/>
                  <a:pt x="377" y="135"/>
                  <a:pt x="378" y="136"/>
                </a:cubicBezTo>
                <a:close/>
                <a:moveTo>
                  <a:pt x="412" y="132"/>
                </a:moveTo>
                <a:cubicBezTo>
                  <a:pt x="412" y="132"/>
                  <a:pt x="412" y="132"/>
                  <a:pt x="412" y="132"/>
                </a:cubicBezTo>
                <a:cubicBezTo>
                  <a:pt x="412" y="133"/>
                  <a:pt x="412" y="133"/>
                  <a:pt x="412" y="133"/>
                </a:cubicBezTo>
                <a:cubicBezTo>
                  <a:pt x="412" y="133"/>
                  <a:pt x="412" y="133"/>
                  <a:pt x="412" y="133"/>
                </a:cubicBezTo>
                <a:lnTo>
                  <a:pt x="412" y="132"/>
                </a:lnTo>
                <a:close/>
                <a:moveTo>
                  <a:pt x="664" y="108"/>
                </a:moveTo>
                <a:cubicBezTo>
                  <a:pt x="663" y="110"/>
                  <a:pt x="663" y="111"/>
                  <a:pt x="661" y="112"/>
                </a:cubicBezTo>
                <a:cubicBezTo>
                  <a:pt x="661" y="112"/>
                  <a:pt x="660" y="113"/>
                  <a:pt x="660" y="114"/>
                </a:cubicBezTo>
                <a:cubicBezTo>
                  <a:pt x="661" y="114"/>
                  <a:pt x="661" y="114"/>
                  <a:pt x="661" y="114"/>
                </a:cubicBezTo>
                <a:cubicBezTo>
                  <a:pt x="662" y="117"/>
                  <a:pt x="662" y="117"/>
                  <a:pt x="662" y="119"/>
                </a:cubicBezTo>
                <a:cubicBezTo>
                  <a:pt x="663" y="119"/>
                  <a:pt x="663" y="119"/>
                  <a:pt x="663" y="119"/>
                </a:cubicBezTo>
                <a:cubicBezTo>
                  <a:pt x="663" y="118"/>
                  <a:pt x="663" y="118"/>
                  <a:pt x="663" y="118"/>
                </a:cubicBezTo>
                <a:cubicBezTo>
                  <a:pt x="665" y="118"/>
                  <a:pt x="666" y="118"/>
                  <a:pt x="667" y="117"/>
                </a:cubicBezTo>
                <a:cubicBezTo>
                  <a:pt x="668" y="116"/>
                  <a:pt x="668" y="114"/>
                  <a:pt x="668" y="113"/>
                </a:cubicBezTo>
                <a:cubicBezTo>
                  <a:pt x="669" y="113"/>
                  <a:pt x="669" y="113"/>
                  <a:pt x="669" y="113"/>
                </a:cubicBezTo>
                <a:cubicBezTo>
                  <a:pt x="669" y="111"/>
                  <a:pt x="669" y="111"/>
                  <a:pt x="667" y="110"/>
                </a:cubicBezTo>
                <a:cubicBezTo>
                  <a:pt x="667" y="109"/>
                  <a:pt x="667" y="109"/>
                  <a:pt x="667" y="109"/>
                </a:cubicBezTo>
                <a:cubicBezTo>
                  <a:pt x="666" y="109"/>
                  <a:pt x="666" y="109"/>
                  <a:pt x="666" y="109"/>
                </a:cubicBezTo>
                <a:cubicBezTo>
                  <a:pt x="666" y="108"/>
                  <a:pt x="666" y="108"/>
                  <a:pt x="666" y="108"/>
                </a:cubicBezTo>
                <a:cubicBezTo>
                  <a:pt x="665" y="108"/>
                  <a:pt x="664" y="108"/>
                  <a:pt x="664" y="108"/>
                </a:cubicBezTo>
                <a:close/>
                <a:moveTo>
                  <a:pt x="538" y="109"/>
                </a:moveTo>
                <a:cubicBezTo>
                  <a:pt x="538" y="113"/>
                  <a:pt x="538" y="114"/>
                  <a:pt x="541" y="115"/>
                </a:cubicBezTo>
                <a:cubicBezTo>
                  <a:pt x="541" y="117"/>
                  <a:pt x="541" y="117"/>
                  <a:pt x="542" y="118"/>
                </a:cubicBezTo>
                <a:cubicBezTo>
                  <a:pt x="542" y="119"/>
                  <a:pt x="542" y="119"/>
                  <a:pt x="542" y="119"/>
                </a:cubicBezTo>
                <a:cubicBezTo>
                  <a:pt x="543" y="119"/>
                  <a:pt x="543" y="119"/>
                  <a:pt x="543" y="119"/>
                </a:cubicBezTo>
                <a:cubicBezTo>
                  <a:pt x="543" y="118"/>
                  <a:pt x="543" y="118"/>
                  <a:pt x="544" y="117"/>
                </a:cubicBezTo>
                <a:cubicBezTo>
                  <a:pt x="544" y="114"/>
                  <a:pt x="542" y="110"/>
                  <a:pt x="541" y="109"/>
                </a:cubicBezTo>
                <a:cubicBezTo>
                  <a:pt x="541" y="108"/>
                  <a:pt x="541" y="108"/>
                  <a:pt x="541" y="108"/>
                </a:cubicBezTo>
                <a:cubicBezTo>
                  <a:pt x="540" y="109"/>
                  <a:pt x="539" y="109"/>
                  <a:pt x="538" y="109"/>
                </a:cubicBezTo>
                <a:close/>
                <a:moveTo>
                  <a:pt x="567" y="109"/>
                </a:moveTo>
                <a:cubicBezTo>
                  <a:pt x="567" y="110"/>
                  <a:pt x="566" y="110"/>
                  <a:pt x="566" y="111"/>
                </a:cubicBezTo>
                <a:cubicBezTo>
                  <a:pt x="567" y="111"/>
                  <a:pt x="567" y="111"/>
                  <a:pt x="567" y="111"/>
                </a:cubicBezTo>
                <a:cubicBezTo>
                  <a:pt x="568" y="112"/>
                  <a:pt x="568" y="113"/>
                  <a:pt x="569" y="114"/>
                </a:cubicBezTo>
                <a:cubicBezTo>
                  <a:pt x="571" y="114"/>
                  <a:pt x="572" y="113"/>
                  <a:pt x="574" y="113"/>
                </a:cubicBezTo>
                <a:cubicBezTo>
                  <a:pt x="574" y="112"/>
                  <a:pt x="574" y="111"/>
                  <a:pt x="573" y="110"/>
                </a:cubicBezTo>
                <a:cubicBezTo>
                  <a:pt x="573" y="110"/>
                  <a:pt x="573" y="110"/>
                  <a:pt x="573" y="110"/>
                </a:cubicBezTo>
                <a:cubicBezTo>
                  <a:pt x="571" y="110"/>
                  <a:pt x="571" y="110"/>
                  <a:pt x="571" y="110"/>
                </a:cubicBezTo>
                <a:cubicBezTo>
                  <a:pt x="571" y="109"/>
                  <a:pt x="571" y="109"/>
                  <a:pt x="571" y="109"/>
                </a:cubicBezTo>
                <a:cubicBezTo>
                  <a:pt x="569" y="108"/>
                  <a:pt x="569" y="109"/>
                  <a:pt x="567" y="109"/>
                </a:cubicBezTo>
                <a:close/>
                <a:moveTo>
                  <a:pt x="633" y="110"/>
                </a:moveTo>
                <a:cubicBezTo>
                  <a:pt x="633" y="111"/>
                  <a:pt x="633" y="111"/>
                  <a:pt x="633" y="112"/>
                </a:cubicBezTo>
                <a:cubicBezTo>
                  <a:pt x="629" y="112"/>
                  <a:pt x="629" y="112"/>
                  <a:pt x="629" y="112"/>
                </a:cubicBezTo>
                <a:cubicBezTo>
                  <a:pt x="629" y="112"/>
                  <a:pt x="629" y="112"/>
                  <a:pt x="629" y="112"/>
                </a:cubicBezTo>
                <a:cubicBezTo>
                  <a:pt x="628" y="113"/>
                  <a:pt x="628" y="113"/>
                  <a:pt x="627" y="113"/>
                </a:cubicBezTo>
                <a:cubicBezTo>
                  <a:pt x="627" y="114"/>
                  <a:pt x="627" y="114"/>
                  <a:pt x="627" y="114"/>
                </a:cubicBezTo>
                <a:cubicBezTo>
                  <a:pt x="624" y="115"/>
                  <a:pt x="620" y="113"/>
                  <a:pt x="618" y="113"/>
                </a:cubicBezTo>
                <a:cubicBezTo>
                  <a:pt x="618" y="114"/>
                  <a:pt x="618" y="114"/>
                  <a:pt x="618" y="114"/>
                </a:cubicBezTo>
                <a:cubicBezTo>
                  <a:pt x="617" y="114"/>
                  <a:pt x="616" y="115"/>
                  <a:pt x="616" y="116"/>
                </a:cubicBezTo>
                <a:cubicBezTo>
                  <a:pt x="616" y="116"/>
                  <a:pt x="616" y="117"/>
                  <a:pt x="616" y="117"/>
                </a:cubicBezTo>
                <a:cubicBezTo>
                  <a:pt x="618" y="117"/>
                  <a:pt x="620" y="117"/>
                  <a:pt x="621" y="116"/>
                </a:cubicBezTo>
                <a:cubicBezTo>
                  <a:pt x="621" y="117"/>
                  <a:pt x="621" y="117"/>
                  <a:pt x="621" y="117"/>
                </a:cubicBezTo>
                <a:cubicBezTo>
                  <a:pt x="623" y="117"/>
                  <a:pt x="623" y="117"/>
                  <a:pt x="623" y="117"/>
                </a:cubicBezTo>
                <a:cubicBezTo>
                  <a:pt x="623" y="118"/>
                  <a:pt x="623" y="118"/>
                  <a:pt x="623" y="118"/>
                </a:cubicBezTo>
                <a:cubicBezTo>
                  <a:pt x="627" y="118"/>
                  <a:pt x="627" y="118"/>
                  <a:pt x="627" y="118"/>
                </a:cubicBezTo>
                <a:cubicBezTo>
                  <a:pt x="627" y="118"/>
                  <a:pt x="627" y="118"/>
                  <a:pt x="627" y="118"/>
                </a:cubicBezTo>
                <a:cubicBezTo>
                  <a:pt x="631" y="118"/>
                  <a:pt x="631" y="118"/>
                  <a:pt x="631" y="118"/>
                </a:cubicBezTo>
                <a:cubicBezTo>
                  <a:pt x="631" y="119"/>
                  <a:pt x="631" y="119"/>
                  <a:pt x="631" y="119"/>
                </a:cubicBezTo>
                <a:cubicBezTo>
                  <a:pt x="632" y="119"/>
                  <a:pt x="633" y="119"/>
                  <a:pt x="633" y="120"/>
                </a:cubicBezTo>
                <a:cubicBezTo>
                  <a:pt x="633" y="119"/>
                  <a:pt x="633" y="119"/>
                  <a:pt x="633" y="119"/>
                </a:cubicBezTo>
                <a:cubicBezTo>
                  <a:pt x="635" y="119"/>
                  <a:pt x="635" y="119"/>
                  <a:pt x="635" y="119"/>
                </a:cubicBezTo>
                <a:cubicBezTo>
                  <a:pt x="635" y="118"/>
                  <a:pt x="635" y="118"/>
                  <a:pt x="635" y="118"/>
                </a:cubicBezTo>
                <a:cubicBezTo>
                  <a:pt x="641" y="119"/>
                  <a:pt x="641" y="119"/>
                  <a:pt x="641" y="119"/>
                </a:cubicBezTo>
                <a:cubicBezTo>
                  <a:pt x="641" y="119"/>
                  <a:pt x="641" y="118"/>
                  <a:pt x="641" y="118"/>
                </a:cubicBezTo>
                <a:cubicBezTo>
                  <a:pt x="642" y="117"/>
                  <a:pt x="643" y="117"/>
                  <a:pt x="645" y="116"/>
                </a:cubicBezTo>
                <a:cubicBezTo>
                  <a:pt x="646" y="115"/>
                  <a:pt x="646" y="113"/>
                  <a:pt x="646" y="112"/>
                </a:cubicBezTo>
                <a:cubicBezTo>
                  <a:pt x="642" y="112"/>
                  <a:pt x="642" y="112"/>
                  <a:pt x="642" y="112"/>
                </a:cubicBezTo>
                <a:cubicBezTo>
                  <a:pt x="642" y="110"/>
                  <a:pt x="642" y="110"/>
                  <a:pt x="642" y="110"/>
                </a:cubicBezTo>
                <a:cubicBezTo>
                  <a:pt x="640" y="111"/>
                  <a:pt x="639" y="113"/>
                  <a:pt x="636" y="112"/>
                </a:cubicBezTo>
                <a:cubicBezTo>
                  <a:pt x="636" y="111"/>
                  <a:pt x="636" y="111"/>
                  <a:pt x="636" y="111"/>
                </a:cubicBezTo>
                <a:cubicBezTo>
                  <a:pt x="635" y="111"/>
                  <a:pt x="634" y="111"/>
                  <a:pt x="633" y="110"/>
                </a:cubicBezTo>
                <a:close/>
                <a:moveTo>
                  <a:pt x="818" y="116"/>
                </a:moveTo>
                <a:cubicBezTo>
                  <a:pt x="819" y="117"/>
                  <a:pt x="819" y="118"/>
                  <a:pt x="819" y="118"/>
                </a:cubicBezTo>
                <a:cubicBezTo>
                  <a:pt x="820" y="118"/>
                  <a:pt x="822" y="118"/>
                  <a:pt x="823" y="118"/>
                </a:cubicBezTo>
                <a:cubicBezTo>
                  <a:pt x="823" y="116"/>
                  <a:pt x="823" y="116"/>
                  <a:pt x="823" y="116"/>
                </a:cubicBezTo>
                <a:cubicBezTo>
                  <a:pt x="822" y="116"/>
                  <a:pt x="820" y="116"/>
                  <a:pt x="819" y="116"/>
                </a:cubicBezTo>
                <a:cubicBezTo>
                  <a:pt x="819" y="116"/>
                  <a:pt x="819" y="116"/>
                  <a:pt x="818" y="116"/>
                </a:cubicBezTo>
                <a:close/>
                <a:moveTo>
                  <a:pt x="3052" y="312"/>
                </a:moveTo>
                <a:cubicBezTo>
                  <a:pt x="3051" y="312"/>
                  <a:pt x="3050" y="312"/>
                  <a:pt x="3049" y="312"/>
                </a:cubicBezTo>
                <a:cubicBezTo>
                  <a:pt x="3049" y="311"/>
                  <a:pt x="3049" y="311"/>
                  <a:pt x="3048" y="310"/>
                </a:cubicBezTo>
                <a:cubicBezTo>
                  <a:pt x="3048" y="310"/>
                  <a:pt x="3047" y="310"/>
                  <a:pt x="3046" y="310"/>
                </a:cubicBezTo>
                <a:cubicBezTo>
                  <a:pt x="3046" y="309"/>
                  <a:pt x="3046" y="309"/>
                  <a:pt x="3046" y="309"/>
                </a:cubicBezTo>
                <a:cubicBezTo>
                  <a:pt x="3045" y="308"/>
                  <a:pt x="3045" y="308"/>
                  <a:pt x="3043" y="308"/>
                </a:cubicBezTo>
                <a:cubicBezTo>
                  <a:pt x="3042" y="304"/>
                  <a:pt x="3041" y="306"/>
                  <a:pt x="3039" y="304"/>
                </a:cubicBezTo>
                <a:cubicBezTo>
                  <a:pt x="3039" y="303"/>
                  <a:pt x="3039" y="301"/>
                  <a:pt x="3038" y="300"/>
                </a:cubicBezTo>
                <a:cubicBezTo>
                  <a:pt x="3037" y="300"/>
                  <a:pt x="3037" y="300"/>
                  <a:pt x="3037" y="300"/>
                </a:cubicBezTo>
                <a:cubicBezTo>
                  <a:pt x="3037" y="300"/>
                  <a:pt x="3037" y="300"/>
                  <a:pt x="3037" y="300"/>
                </a:cubicBezTo>
                <a:cubicBezTo>
                  <a:pt x="3035" y="300"/>
                  <a:pt x="3035" y="300"/>
                  <a:pt x="3035" y="300"/>
                </a:cubicBezTo>
                <a:cubicBezTo>
                  <a:pt x="3035" y="299"/>
                  <a:pt x="3035" y="299"/>
                  <a:pt x="3035" y="299"/>
                </a:cubicBezTo>
                <a:cubicBezTo>
                  <a:pt x="3034" y="299"/>
                  <a:pt x="3033" y="299"/>
                  <a:pt x="3032" y="299"/>
                </a:cubicBezTo>
                <a:cubicBezTo>
                  <a:pt x="3032" y="298"/>
                  <a:pt x="3032" y="298"/>
                  <a:pt x="3032" y="298"/>
                </a:cubicBezTo>
                <a:cubicBezTo>
                  <a:pt x="3027" y="298"/>
                  <a:pt x="3022" y="299"/>
                  <a:pt x="3018" y="299"/>
                </a:cubicBezTo>
                <a:cubicBezTo>
                  <a:pt x="3018" y="303"/>
                  <a:pt x="3019" y="303"/>
                  <a:pt x="3019" y="306"/>
                </a:cubicBezTo>
                <a:cubicBezTo>
                  <a:pt x="3018" y="306"/>
                  <a:pt x="3016" y="306"/>
                  <a:pt x="3015" y="305"/>
                </a:cubicBezTo>
                <a:cubicBezTo>
                  <a:pt x="3015" y="304"/>
                  <a:pt x="3015" y="303"/>
                  <a:pt x="3016" y="302"/>
                </a:cubicBezTo>
                <a:cubicBezTo>
                  <a:pt x="3015" y="301"/>
                  <a:pt x="3015" y="300"/>
                  <a:pt x="3015" y="299"/>
                </a:cubicBezTo>
                <a:cubicBezTo>
                  <a:pt x="3016" y="299"/>
                  <a:pt x="3016" y="299"/>
                  <a:pt x="3016" y="299"/>
                </a:cubicBezTo>
                <a:cubicBezTo>
                  <a:pt x="3015" y="294"/>
                  <a:pt x="3014" y="296"/>
                  <a:pt x="3012" y="293"/>
                </a:cubicBezTo>
                <a:cubicBezTo>
                  <a:pt x="3012" y="293"/>
                  <a:pt x="3012" y="293"/>
                  <a:pt x="3012" y="293"/>
                </a:cubicBezTo>
                <a:cubicBezTo>
                  <a:pt x="3012" y="291"/>
                  <a:pt x="3012" y="291"/>
                  <a:pt x="3012" y="291"/>
                </a:cubicBezTo>
                <a:cubicBezTo>
                  <a:pt x="3011" y="291"/>
                  <a:pt x="3011" y="291"/>
                  <a:pt x="3011" y="291"/>
                </a:cubicBezTo>
                <a:cubicBezTo>
                  <a:pt x="3010" y="290"/>
                  <a:pt x="3007" y="290"/>
                  <a:pt x="3006" y="289"/>
                </a:cubicBezTo>
                <a:cubicBezTo>
                  <a:pt x="3005" y="288"/>
                  <a:pt x="3005" y="288"/>
                  <a:pt x="3004" y="287"/>
                </a:cubicBezTo>
                <a:cubicBezTo>
                  <a:pt x="3002" y="287"/>
                  <a:pt x="3002" y="287"/>
                  <a:pt x="3002" y="287"/>
                </a:cubicBezTo>
                <a:cubicBezTo>
                  <a:pt x="3002" y="286"/>
                  <a:pt x="3002" y="286"/>
                  <a:pt x="3002" y="286"/>
                </a:cubicBezTo>
                <a:cubicBezTo>
                  <a:pt x="3001" y="286"/>
                  <a:pt x="3001" y="286"/>
                  <a:pt x="3001" y="286"/>
                </a:cubicBezTo>
                <a:cubicBezTo>
                  <a:pt x="3001" y="285"/>
                  <a:pt x="3001" y="285"/>
                  <a:pt x="3001" y="285"/>
                </a:cubicBezTo>
                <a:cubicBezTo>
                  <a:pt x="3000" y="285"/>
                  <a:pt x="3000" y="285"/>
                  <a:pt x="3000" y="285"/>
                </a:cubicBezTo>
                <a:cubicBezTo>
                  <a:pt x="2999" y="284"/>
                  <a:pt x="2998" y="284"/>
                  <a:pt x="2998" y="283"/>
                </a:cubicBezTo>
                <a:cubicBezTo>
                  <a:pt x="2997" y="283"/>
                  <a:pt x="2996" y="282"/>
                  <a:pt x="2995" y="282"/>
                </a:cubicBezTo>
                <a:cubicBezTo>
                  <a:pt x="2995" y="282"/>
                  <a:pt x="2995" y="281"/>
                  <a:pt x="2995" y="281"/>
                </a:cubicBezTo>
                <a:cubicBezTo>
                  <a:pt x="2993" y="281"/>
                  <a:pt x="2993" y="281"/>
                  <a:pt x="2993" y="281"/>
                </a:cubicBezTo>
                <a:cubicBezTo>
                  <a:pt x="2993" y="280"/>
                  <a:pt x="2992" y="279"/>
                  <a:pt x="2992" y="279"/>
                </a:cubicBezTo>
                <a:cubicBezTo>
                  <a:pt x="2991" y="278"/>
                  <a:pt x="2988" y="277"/>
                  <a:pt x="2987" y="277"/>
                </a:cubicBezTo>
                <a:cubicBezTo>
                  <a:pt x="2987" y="276"/>
                  <a:pt x="2987" y="276"/>
                  <a:pt x="2987" y="276"/>
                </a:cubicBezTo>
                <a:cubicBezTo>
                  <a:pt x="2987" y="276"/>
                  <a:pt x="2987" y="276"/>
                  <a:pt x="2987" y="276"/>
                </a:cubicBezTo>
                <a:cubicBezTo>
                  <a:pt x="2988" y="275"/>
                  <a:pt x="2986" y="273"/>
                  <a:pt x="2985" y="272"/>
                </a:cubicBezTo>
                <a:cubicBezTo>
                  <a:pt x="2985" y="272"/>
                  <a:pt x="2985" y="272"/>
                  <a:pt x="2985" y="272"/>
                </a:cubicBezTo>
                <a:cubicBezTo>
                  <a:pt x="2984" y="272"/>
                  <a:pt x="2983" y="272"/>
                  <a:pt x="2981" y="272"/>
                </a:cubicBezTo>
                <a:cubicBezTo>
                  <a:pt x="2981" y="272"/>
                  <a:pt x="2981" y="271"/>
                  <a:pt x="2981" y="270"/>
                </a:cubicBezTo>
                <a:cubicBezTo>
                  <a:pt x="2978" y="270"/>
                  <a:pt x="2976" y="270"/>
                  <a:pt x="2974" y="268"/>
                </a:cubicBezTo>
                <a:cubicBezTo>
                  <a:pt x="2973" y="267"/>
                  <a:pt x="2975" y="265"/>
                  <a:pt x="2972" y="264"/>
                </a:cubicBezTo>
                <a:cubicBezTo>
                  <a:pt x="2972" y="263"/>
                  <a:pt x="2972" y="263"/>
                  <a:pt x="2972" y="263"/>
                </a:cubicBezTo>
                <a:cubicBezTo>
                  <a:pt x="2971" y="262"/>
                  <a:pt x="2969" y="262"/>
                  <a:pt x="2968" y="262"/>
                </a:cubicBezTo>
                <a:cubicBezTo>
                  <a:pt x="2968" y="261"/>
                  <a:pt x="2968" y="261"/>
                  <a:pt x="2968" y="260"/>
                </a:cubicBezTo>
                <a:cubicBezTo>
                  <a:pt x="2967" y="260"/>
                  <a:pt x="2967" y="260"/>
                  <a:pt x="2967" y="260"/>
                </a:cubicBezTo>
                <a:cubicBezTo>
                  <a:pt x="2967" y="258"/>
                  <a:pt x="2967" y="258"/>
                  <a:pt x="2967" y="258"/>
                </a:cubicBezTo>
                <a:cubicBezTo>
                  <a:pt x="2966" y="258"/>
                  <a:pt x="2966" y="257"/>
                  <a:pt x="2966" y="257"/>
                </a:cubicBezTo>
                <a:cubicBezTo>
                  <a:pt x="2966" y="256"/>
                  <a:pt x="2966" y="256"/>
                  <a:pt x="2966" y="256"/>
                </a:cubicBezTo>
                <a:cubicBezTo>
                  <a:pt x="2965" y="256"/>
                  <a:pt x="2965" y="256"/>
                  <a:pt x="2965" y="256"/>
                </a:cubicBezTo>
                <a:cubicBezTo>
                  <a:pt x="2963" y="254"/>
                  <a:pt x="2960" y="256"/>
                  <a:pt x="2958" y="255"/>
                </a:cubicBezTo>
                <a:cubicBezTo>
                  <a:pt x="2958" y="254"/>
                  <a:pt x="2958" y="254"/>
                  <a:pt x="2958" y="254"/>
                </a:cubicBezTo>
                <a:cubicBezTo>
                  <a:pt x="2956" y="254"/>
                  <a:pt x="2956" y="254"/>
                  <a:pt x="2956" y="254"/>
                </a:cubicBezTo>
                <a:cubicBezTo>
                  <a:pt x="2956" y="254"/>
                  <a:pt x="2956" y="254"/>
                  <a:pt x="2956" y="253"/>
                </a:cubicBezTo>
                <a:cubicBezTo>
                  <a:pt x="2954" y="253"/>
                  <a:pt x="2954" y="253"/>
                  <a:pt x="2954" y="253"/>
                </a:cubicBezTo>
                <a:cubicBezTo>
                  <a:pt x="2954" y="252"/>
                  <a:pt x="2954" y="252"/>
                  <a:pt x="2954" y="252"/>
                </a:cubicBezTo>
                <a:cubicBezTo>
                  <a:pt x="2952" y="252"/>
                  <a:pt x="2951" y="253"/>
                  <a:pt x="2950" y="254"/>
                </a:cubicBezTo>
                <a:cubicBezTo>
                  <a:pt x="2946" y="254"/>
                  <a:pt x="2945" y="254"/>
                  <a:pt x="2944" y="252"/>
                </a:cubicBezTo>
                <a:cubicBezTo>
                  <a:pt x="2943" y="252"/>
                  <a:pt x="2943" y="252"/>
                  <a:pt x="2943" y="252"/>
                </a:cubicBezTo>
                <a:cubicBezTo>
                  <a:pt x="2943" y="251"/>
                  <a:pt x="2943" y="249"/>
                  <a:pt x="2942" y="249"/>
                </a:cubicBezTo>
                <a:cubicBezTo>
                  <a:pt x="2940" y="249"/>
                  <a:pt x="2940" y="249"/>
                  <a:pt x="2940" y="249"/>
                </a:cubicBezTo>
                <a:cubicBezTo>
                  <a:pt x="2940" y="248"/>
                  <a:pt x="2940" y="248"/>
                  <a:pt x="2940" y="248"/>
                </a:cubicBezTo>
                <a:cubicBezTo>
                  <a:pt x="2938" y="248"/>
                  <a:pt x="2936" y="247"/>
                  <a:pt x="2934" y="247"/>
                </a:cubicBezTo>
                <a:cubicBezTo>
                  <a:pt x="2934" y="247"/>
                  <a:pt x="2933" y="246"/>
                  <a:pt x="2933" y="245"/>
                </a:cubicBezTo>
                <a:cubicBezTo>
                  <a:pt x="2931" y="245"/>
                  <a:pt x="2931" y="245"/>
                  <a:pt x="2931" y="245"/>
                </a:cubicBezTo>
                <a:cubicBezTo>
                  <a:pt x="2931" y="245"/>
                  <a:pt x="2931" y="245"/>
                  <a:pt x="2931" y="245"/>
                </a:cubicBezTo>
                <a:cubicBezTo>
                  <a:pt x="2931" y="245"/>
                  <a:pt x="2931" y="245"/>
                  <a:pt x="2931" y="245"/>
                </a:cubicBezTo>
                <a:cubicBezTo>
                  <a:pt x="2931" y="243"/>
                  <a:pt x="2931" y="243"/>
                  <a:pt x="2931" y="243"/>
                </a:cubicBezTo>
                <a:cubicBezTo>
                  <a:pt x="2929" y="243"/>
                  <a:pt x="2929" y="243"/>
                  <a:pt x="2929" y="243"/>
                </a:cubicBezTo>
                <a:cubicBezTo>
                  <a:pt x="2929" y="244"/>
                  <a:pt x="2929" y="244"/>
                  <a:pt x="2929" y="245"/>
                </a:cubicBezTo>
                <a:cubicBezTo>
                  <a:pt x="2925" y="244"/>
                  <a:pt x="2920" y="244"/>
                  <a:pt x="2916" y="244"/>
                </a:cubicBezTo>
                <a:cubicBezTo>
                  <a:pt x="2916" y="243"/>
                  <a:pt x="2916" y="243"/>
                  <a:pt x="2916" y="243"/>
                </a:cubicBezTo>
                <a:cubicBezTo>
                  <a:pt x="2913" y="242"/>
                  <a:pt x="2913" y="246"/>
                  <a:pt x="2910" y="245"/>
                </a:cubicBezTo>
                <a:cubicBezTo>
                  <a:pt x="2910" y="244"/>
                  <a:pt x="2910" y="244"/>
                  <a:pt x="2910" y="244"/>
                </a:cubicBezTo>
                <a:cubicBezTo>
                  <a:pt x="2908" y="244"/>
                  <a:pt x="2908" y="244"/>
                  <a:pt x="2908" y="244"/>
                </a:cubicBezTo>
                <a:cubicBezTo>
                  <a:pt x="2908" y="244"/>
                  <a:pt x="2908" y="243"/>
                  <a:pt x="2908" y="243"/>
                </a:cubicBezTo>
                <a:cubicBezTo>
                  <a:pt x="2905" y="243"/>
                  <a:pt x="2905" y="243"/>
                  <a:pt x="2905" y="243"/>
                </a:cubicBezTo>
                <a:cubicBezTo>
                  <a:pt x="2905" y="243"/>
                  <a:pt x="2905" y="243"/>
                  <a:pt x="2905" y="243"/>
                </a:cubicBezTo>
                <a:cubicBezTo>
                  <a:pt x="2897" y="243"/>
                  <a:pt x="2897" y="243"/>
                  <a:pt x="2897" y="243"/>
                </a:cubicBezTo>
                <a:cubicBezTo>
                  <a:pt x="2897" y="243"/>
                  <a:pt x="2897" y="243"/>
                  <a:pt x="2897" y="243"/>
                </a:cubicBezTo>
                <a:cubicBezTo>
                  <a:pt x="2894" y="242"/>
                  <a:pt x="2894" y="241"/>
                  <a:pt x="2891" y="241"/>
                </a:cubicBezTo>
                <a:cubicBezTo>
                  <a:pt x="2892" y="243"/>
                  <a:pt x="2892" y="245"/>
                  <a:pt x="2893" y="247"/>
                </a:cubicBezTo>
                <a:cubicBezTo>
                  <a:pt x="2892" y="247"/>
                  <a:pt x="2892" y="247"/>
                  <a:pt x="2892" y="247"/>
                </a:cubicBezTo>
                <a:cubicBezTo>
                  <a:pt x="2892" y="248"/>
                  <a:pt x="2892" y="249"/>
                  <a:pt x="2891" y="250"/>
                </a:cubicBezTo>
                <a:cubicBezTo>
                  <a:pt x="2894" y="250"/>
                  <a:pt x="2893" y="251"/>
                  <a:pt x="2895" y="252"/>
                </a:cubicBezTo>
                <a:cubicBezTo>
                  <a:pt x="2895" y="254"/>
                  <a:pt x="2896" y="257"/>
                  <a:pt x="2896" y="259"/>
                </a:cubicBezTo>
                <a:cubicBezTo>
                  <a:pt x="2893" y="259"/>
                  <a:pt x="2893" y="259"/>
                  <a:pt x="2893" y="259"/>
                </a:cubicBezTo>
                <a:cubicBezTo>
                  <a:pt x="2893" y="261"/>
                  <a:pt x="2892" y="261"/>
                  <a:pt x="2891" y="262"/>
                </a:cubicBezTo>
                <a:cubicBezTo>
                  <a:pt x="2889" y="262"/>
                  <a:pt x="2889" y="262"/>
                  <a:pt x="2889" y="262"/>
                </a:cubicBezTo>
                <a:cubicBezTo>
                  <a:pt x="2889" y="265"/>
                  <a:pt x="2889" y="265"/>
                  <a:pt x="2889" y="265"/>
                </a:cubicBezTo>
                <a:cubicBezTo>
                  <a:pt x="2884" y="265"/>
                  <a:pt x="2884" y="267"/>
                  <a:pt x="2878" y="267"/>
                </a:cubicBezTo>
                <a:cubicBezTo>
                  <a:pt x="2878" y="264"/>
                  <a:pt x="2877" y="260"/>
                  <a:pt x="2877" y="258"/>
                </a:cubicBezTo>
                <a:cubicBezTo>
                  <a:pt x="2875" y="258"/>
                  <a:pt x="2875" y="258"/>
                  <a:pt x="2875" y="258"/>
                </a:cubicBezTo>
                <a:cubicBezTo>
                  <a:pt x="2875" y="257"/>
                  <a:pt x="2875" y="257"/>
                  <a:pt x="2875" y="257"/>
                </a:cubicBezTo>
                <a:cubicBezTo>
                  <a:pt x="2874" y="257"/>
                  <a:pt x="2874" y="257"/>
                  <a:pt x="2873" y="256"/>
                </a:cubicBezTo>
                <a:cubicBezTo>
                  <a:pt x="2873" y="252"/>
                  <a:pt x="2873" y="252"/>
                  <a:pt x="2873" y="252"/>
                </a:cubicBezTo>
                <a:cubicBezTo>
                  <a:pt x="2872" y="252"/>
                  <a:pt x="2872" y="251"/>
                  <a:pt x="2872" y="251"/>
                </a:cubicBezTo>
                <a:cubicBezTo>
                  <a:pt x="2872" y="251"/>
                  <a:pt x="2872" y="251"/>
                  <a:pt x="2872" y="251"/>
                </a:cubicBezTo>
                <a:cubicBezTo>
                  <a:pt x="2872" y="251"/>
                  <a:pt x="2872" y="251"/>
                  <a:pt x="2872" y="251"/>
                </a:cubicBezTo>
                <a:cubicBezTo>
                  <a:pt x="2872" y="249"/>
                  <a:pt x="2872" y="249"/>
                  <a:pt x="2872" y="249"/>
                </a:cubicBezTo>
                <a:cubicBezTo>
                  <a:pt x="2870" y="250"/>
                  <a:pt x="2870" y="251"/>
                  <a:pt x="2868" y="252"/>
                </a:cubicBezTo>
                <a:cubicBezTo>
                  <a:pt x="2868" y="252"/>
                  <a:pt x="2868" y="252"/>
                  <a:pt x="2868" y="252"/>
                </a:cubicBezTo>
                <a:cubicBezTo>
                  <a:pt x="2868" y="252"/>
                  <a:pt x="2868" y="252"/>
                  <a:pt x="2868" y="252"/>
                </a:cubicBezTo>
                <a:cubicBezTo>
                  <a:pt x="2868" y="252"/>
                  <a:pt x="2868" y="252"/>
                  <a:pt x="2868" y="252"/>
                </a:cubicBezTo>
                <a:cubicBezTo>
                  <a:pt x="2867" y="252"/>
                  <a:pt x="2867" y="252"/>
                  <a:pt x="2867" y="252"/>
                </a:cubicBezTo>
                <a:cubicBezTo>
                  <a:pt x="2867" y="252"/>
                  <a:pt x="2867" y="252"/>
                  <a:pt x="2867" y="252"/>
                </a:cubicBezTo>
                <a:cubicBezTo>
                  <a:pt x="2864" y="252"/>
                  <a:pt x="2864" y="252"/>
                  <a:pt x="2864" y="252"/>
                </a:cubicBezTo>
                <a:cubicBezTo>
                  <a:pt x="2862" y="253"/>
                  <a:pt x="2861" y="254"/>
                  <a:pt x="2858" y="254"/>
                </a:cubicBezTo>
                <a:cubicBezTo>
                  <a:pt x="2859" y="254"/>
                  <a:pt x="2859" y="253"/>
                  <a:pt x="2859" y="252"/>
                </a:cubicBezTo>
                <a:cubicBezTo>
                  <a:pt x="2856" y="252"/>
                  <a:pt x="2856" y="252"/>
                  <a:pt x="2856" y="252"/>
                </a:cubicBezTo>
                <a:cubicBezTo>
                  <a:pt x="2855" y="252"/>
                  <a:pt x="2852" y="250"/>
                  <a:pt x="2851" y="250"/>
                </a:cubicBezTo>
                <a:cubicBezTo>
                  <a:pt x="2851" y="251"/>
                  <a:pt x="2851" y="251"/>
                  <a:pt x="2851" y="251"/>
                </a:cubicBezTo>
                <a:cubicBezTo>
                  <a:pt x="2845" y="251"/>
                  <a:pt x="2845" y="251"/>
                  <a:pt x="2845" y="251"/>
                </a:cubicBezTo>
                <a:cubicBezTo>
                  <a:pt x="2845" y="251"/>
                  <a:pt x="2844" y="253"/>
                  <a:pt x="2842" y="252"/>
                </a:cubicBezTo>
                <a:cubicBezTo>
                  <a:pt x="2842" y="252"/>
                  <a:pt x="2842" y="252"/>
                  <a:pt x="2842" y="252"/>
                </a:cubicBezTo>
                <a:cubicBezTo>
                  <a:pt x="2841" y="252"/>
                  <a:pt x="2841" y="251"/>
                  <a:pt x="2840" y="251"/>
                </a:cubicBezTo>
                <a:cubicBezTo>
                  <a:pt x="2840" y="249"/>
                  <a:pt x="2840" y="249"/>
                  <a:pt x="2840" y="249"/>
                </a:cubicBezTo>
                <a:cubicBezTo>
                  <a:pt x="2836" y="249"/>
                  <a:pt x="2832" y="249"/>
                  <a:pt x="2828" y="249"/>
                </a:cubicBezTo>
                <a:cubicBezTo>
                  <a:pt x="2826" y="249"/>
                  <a:pt x="2824" y="249"/>
                  <a:pt x="2823" y="249"/>
                </a:cubicBezTo>
                <a:cubicBezTo>
                  <a:pt x="2823" y="249"/>
                  <a:pt x="2822" y="249"/>
                  <a:pt x="2822" y="250"/>
                </a:cubicBezTo>
                <a:cubicBezTo>
                  <a:pt x="2821" y="250"/>
                  <a:pt x="2821" y="250"/>
                  <a:pt x="2821" y="250"/>
                </a:cubicBezTo>
                <a:cubicBezTo>
                  <a:pt x="2821" y="251"/>
                  <a:pt x="2821" y="251"/>
                  <a:pt x="2821" y="251"/>
                </a:cubicBezTo>
                <a:cubicBezTo>
                  <a:pt x="2820" y="251"/>
                  <a:pt x="2819" y="251"/>
                  <a:pt x="2818" y="251"/>
                </a:cubicBezTo>
                <a:cubicBezTo>
                  <a:pt x="2818" y="252"/>
                  <a:pt x="2818" y="252"/>
                  <a:pt x="2818" y="252"/>
                </a:cubicBezTo>
                <a:cubicBezTo>
                  <a:pt x="2815" y="252"/>
                  <a:pt x="2815" y="252"/>
                  <a:pt x="2815" y="252"/>
                </a:cubicBezTo>
                <a:cubicBezTo>
                  <a:pt x="2815" y="252"/>
                  <a:pt x="2815" y="252"/>
                  <a:pt x="2814" y="252"/>
                </a:cubicBezTo>
                <a:cubicBezTo>
                  <a:pt x="2813" y="254"/>
                  <a:pt x="2813" y="254"/>
                  <a:pt x="2812" y="254"/>
                </a:cubicBezTo>
                <a:cubicBezTo>
                  <a:pt x="2812" y="258"/>
                  <a:pt x="2812" y="258"/>
                  <a:pt x="2812" y="258"/>
                </a:cubicBezTo>
                <a:cubicBezTo>
                  <a:pt x="2812" y="258"/>
                  <a:pt x="2812" y="258"/>
                  <a:pt x="2812" y="258"/>
                </a:cubicBezTo>
                <a:cubicBezTo>
                  <a:pt x="2811" y="261"/>
                  <a:pt x="2812" y="261"/>
                  <a:pt x="2810" y="263"/>
                </a:cubicBezTo>
                <a:cubicBezTo>
                  <a:pt x="2810" y="264"/>
                  <a:pt x="2810" y="264"/>
                  <a:pt x="2810" y="264"/>
                </a:cubicBezTo>
                <a:cubicBezTo>
                  <a:pt x="2810" y="264"/>
                  <a:pt x="2810" y="264"/>
                  <a:pt x="2810" y="264"/>
                </a:cubicBezTo>
                <a:cubicBezTo>
                  <a:pt x="2810" y="260"/>
                  <a:pt x="2810" y="260"/>
                  <a:pt x="2810" y="260"/>
                </a:cubicBezTo>
                <a:cubicBezTo>
                  <a:pt x="2809" y="260"/>
                  <a:pt x="2809" y="260"/>
                  <a:pt x="2808" y="260"/>
                </a:cubicBezTo>
                <a:cubicBezTo>
                  <a:pt x="2808" y="256"/>
                  <a:pt x="2808" y="256"/>
                  <a:pt x="2808" y="256"/>
                </a:cubicBezTo>
                <a:cubicBezTo>
                  <a:pt x="2808" y="254"/>
                  <a:pt x="2807" y="256"/>
                  <a:pt x="2806" y="252"/>
                </a:cubicBezTo>
                <a:cubicBezTo>
                  <a:pt x="2805" y="251"/>
                  <a:pt x="2803" y="251"/>
                  <a:pt x="2802" y="251"/>
                </a:cubicBezTo>
                <a:cubicBezTo>
                  <a:pt x="2802" y="249"/>
                  <a:pt x="2802" y="248"/>
                  <a:pt x="2803" y="247"/>
                </a:cubicBezTo>
                <a:cubicBezTo>
                  <a:pt x="2801" y="247"/>
                  <a:pt x="2801" y="247"/>
                  <a:pt x="2801" y="247"/>
                </a:cubicBezTo>
                <a:cubicBezTo>
                  <a:pt x="2802" y="244"/>
                  <a:pt x="2802" y="245"/>
                  <a:pt x="2803" y="243"/>
                </a:cubicBezTo>
                <a:cubicBezTo>
                  <a:pt x="2804" y="243"/>
                  <a:pt x="2803" y="243"/>
                  <a:pt x="2804" y="243"/>
                </a:cubicBezTo>
                <a:cubicBezTo>
                  <a:pt x="2802" y="241"/>
                  <a:pt x="2804" y="242"/>
                  <a:pt x="2803" y="241"/>
                </a:cubicBezTo>
                <a:cubicBezTo>
                  <a:pt x="2802" y="240"/>
                  <a:pt x="2801" y="239"/>
                  <a:pt x="2800" y="239"/>
                </a:cubicBezTo>
                <a:cubicBezTo>
                  <a:pt x="2800" y="238"/>
                  <a:pt x="2800" y="238"/>
                  <a:pt x="2800" y="238"/>
                </a:cubicBezTo>
                <a:cubicBezTo>
                  <a:pt x="2799" y="238"/>
                  <a:pt x="2798" y="238"/>
                  <a:pt x="2797" y="237"/>
                </a:cubicBezTo>
                <a:cubicBezTo>
                  <a:pt x="2796" y="236"/>
                  <a:pt x="2795" y="235"/>
                  <a:pt x="2794" y="233"/>
                </a:cubicBezTo>
                <a:cubicBezTo>
                  <a:pt x="2793" y="233"/>
                  <a:pt x="2793" y="233"/>
                  <a:pt x="2793" y="233"/>
                </a:cubicBezTo>
                <a:cubicBezTo>
                  <a:pt x="2793" y="233"/>
                  <a:pt x="2793" y="233"/>
                  <a:pt x="2793" y="233"/>
                </a:cubicBezTo>
                <a:cubicBezTo>
                  <a:pt x="2791" y="233"/>
                  <a:pt x="2791" y="233"/>
                  <a:pt x="2791" y="233"/>
                </a:cubicBezTo>
                <a:cubicBezTo>
                  <a:pt x="2791" y="232"/>
                  <a:pt x="2791" y="232"/>
                  <a:pt x="2791" y="232"/>
                </a:cubicBezTo>
                <a:cubicBezTo>
                  <a:pt x="2788" y="232"/>
                  <a:pt x="2788" y="232"/>
                  <a:pt x="2788" y="232"/>
                </a:cubicBezTo>
                <a:cubicBezTo>
                  <a:pt x="2788" y="231"/>
                  <a:pt x="2788" y="231"/>
                  <a:pt x="2788" y="231"/>
                </a:cubicBezTo>
                <a:cubicBezTo>
                  <a:pt x="2787" y="231"/>
                  <a:pt x="2787" y="231"/>
                  <a:pt x="2787" y="231"/>
                </a:cubicBezTo>
                <a:cubicBezTo>
                  <a:pt x="2787" y="231"/>
                  <a:pt x="2786" y="231"/>
                  <a:pt x="2786" y="230"/>
                </a:cubicBezTo>
                <a:cubicBezTo>
                  <a:pt x="2785" y="230"/>
                  <a:pt x="2784" y="230"/>
                  <a:pt x="2783" y="229"/>
                </a:cubicBezTo>
                <a:cubicBezTo>
                  <a:pt x="2782" y="230"/>
                  <a:pt x="2782" y="231"/>
                  <a:pt x="2781" y="231"/>
                </a:cubicBezTo>
                <a:cubicBezTo>
                  <a:pt x="2781" y="232"/>
                  <a:pt x="2781" y="232"/>
                  <a:pt x="2781" y="232"/>
                </a:cubicBezTo>
                <a:cubicBezTo>
                  <a:pt x="2780" y="232"/>
                  <a:pt x="2780" y="230"/>
                  <a:pt x="2778" y="231"/>
                </a:cubicBezTo>
                <a:cubicBezTo>
                  <a:pt x="2778" y="231"/>
                  <a:pt x="2778" y="231"/>
                  <a:pt x="2778" y="231"/>
                </a:cubicBezTo>
                <a:cubicBezTo>
                  <a:pt x="2776" y="231"/>
                  <a:pt x="2776" y="231"/>
                  <a:pt x="2776" y="231"/>
                </a:cubicBezTo>
                <a:cubicBezTo>
                  <a:pt x="2776" y="232"/>
                  <a:pt x="2776" y="232"/>
                  <a:pt x="2776" y="232"/>
                </a:cubicBezTo>
                <a:cubicBezTo>
                  <a:pt x="2775" y="232"/>
                  <a:pt x="2773" y="233"/>
                  <a:pt x="2772" y="233"/>
                </a:cubicBezTo>
                <a:cubicBezTo>
                  <a:pt x="2771" y="231"/>
                  <a:pt x="2772" y="232"/>
                  <a:pt x="2771" y="231"/>
                </a:cubicBezTo>
                <a:cubicBezTo>
                  <a:pt x="2770" y="231"/>
                  <a:pt x="2767" y="232"/>
                  <a:pt x="2765" y="231"/>
                </a:cubicBezTo>
                <a:cubicBezTo>
                  <a:pt x="2765" y="231"/>
                  <a:pt x="2765" y="231"/>
                  <a:pt x="2765" y="231"/>
                </a:cubicBezTo>
                <a:cubicBezTo>
                  <a:pt x="2763" y="231"/>
                  <a:pt x="2763" y="231"/>
                  <a:pt x="2763" y="231"/>
                </a:cubicBezTo>
                <a:cubicBezTo>
                  <a:pt x="2763" y="230"/>
                  <a:pt x="2763" y="230"/>
                  <a:pt x="2763" y="230"/>
                </a:cubicBezTo>
                <a:cubicBezTo>
                  <a:pt x="2760" y="229"/>
                  <a:pt x="2756" y="233"/>
                  <a:pt x="2753" y="233"/>
                </a:cubicBezTo>
                <a:cubicBezTo>
                  <a:pt x="2749" y="234"/>
                  <a:pt x="2748" y="230"/>
                  <a:pt x="2744" y="231"/>
                </a:cubicBezTo>
                <a:cubicBezTo>
                  <a:pt x="2744" y="232"/>
                  <a:pt x="2744" y="232"/>
                  <a:pt x="2744" y="232"/>
                </a:cubicBezTo>
                <a:cubicBezTo>
                  <a:pt x="2742" y="232"/>
                  <a:pt x="2742" y="232"/>
                  <a:pt x="2742" y="232"/>
                </a:cubicBezTo>
                <a:cubicBezTo>
                  <a:pt x="2742" y="233"/>
                  <a:pt x="2742" y="233"/>
                  <a:pt x="2742" y="233"/>
                </a:cubicBezTo>
                <a:cubicBezTo>
                  <a:pt x="2741" y="233"/>
                  <a:pt x="2739" y="234"/>
                  <a:pt x="2738" y="234"/>
                </a:cubicBezTo>
                <a:cubicBezTo>
                  <a:pt x="2738" y="235"/>
                  <a:pt x="2738" y="235"/>
                  <a:pt x="2738" y="235"/>
                </a:cubicBezTo>
                <a:cubicBezTo>
                  <a:pt x="2733" y="235"/>
                  <a:pt x="2733" y="235"/>
                  <a:pt x="2733" y="235"/>
                </a:cubicBezTo>
                <a:cubicBezTo>
                  <a:pt x="2733" y="235"/>
                  <a:pt x="2733" y="235"/>
                  <a:pt x="2733" y="235"/>
                </a:cubicBezTo>
                <a:cubicBezTo>
                  <a:pt x="2730" y="235"/>
                  <a:pt x="2727" y="235"/>
                  <a:pt x="2724" y="235"/>
                </a:cubicBezTo>
                <a:cubicBezTo>
                  <a:pt x="2724" y="235"/>
                  <a:pt x="2724" y="235"/>
                  <a:pt x="2724" y="235"/>
                </a:cubicBezTo>
                <a:cubicBezTo>
                  <a:pt x="2720" y="235"/>
                  <a:pt x="2720" y="235"/>
                  <a:pt x="2720" y="235"/>
                </a:cubicBezTo>
                <a:cubicBezTo>
                  <a:pt x="2720" y="236"/>
                  <a:pt x="2720" y="236"/>
                  <a:pt x="2720" y="236"/>
                </a:cubicBezTo>
                <a:cubicBezTo>
                  <a:pt x="2715" y="236"/>
                  <a:pt x="2715" y="236"/>
                  <a:pt x="2715" y="236"/>
                </a:cubicBezTo>
                <a:cubicBezTo>
                  <a:pt x="2715" y="235"/>
                  <a:pt x="2715" y="235"/>
                  <a:pt x="2715" y="235"/>
                </a:cubicBezTo>
                <a:cubicBezTo>
                  <a:pt x="2714" y="236"/>
                  <a:pt x="2713" y="236"/>
                  <a:pt x="2712" y="236"/>
                </a:cubicBezTo>
                <a:cubicBezTo>
                  <a:pt x="2712" y="235"/>
                  <a:pt x="2712" y="235"/>
                  <a:pt x="2712" y="235"/>
                </a:cubicBezTo>
                <a:cubicBezTo>
                  <a:pt x="2709" y="235"/>
                  <a:pt x="2709" y="235"/>
                  <a:pt x="2709" y="235"/>
                </a:cubicBezTo>
                <a:cubicBezTo>
                  <a:pt x="2709" y="235"/>
                  <a:pt x="2709" y="235"/>
                  <a:pt x="2709" y="235"/>
                </a:cubicBezTo>
                <a:cubicBezTo>
                  <a:pt x="2708" y="235"/>
                  <a:pt x="2708" y="235"/>
                  <a:pt x="2708" y="235"/>
                </a:cubicBezTo>
                <a:cubicBezTo>
                  <a:pt x="2708" y="235"/>
                  <a:pt x="2708" y="235"/>
                  <a:pt x="2708" y="235"/>
                </a:cubicBezTo>
                <a:cubicBezTo>
                  <a:pt x="2707" y="235"/>
                  <a:pt x="2707" y="235"/>
                  <a:pt x="2707" y="235"/>
                </a:cubicBezTo>
                <a:cubicBezTo>
                  <a:pt x="2707" y="236"/>
                  <a:pt x="2707" y="236"/>
                  <a:pt x="2707" y="236"/>
                </a:cubicBezTo>
                <a:cubicBezTo>
                  <a:pt x="2705" y="236"/>
                  <a:pt x="2705" y="236"/>
                  <a:pt x="2705" y="236"/>
                </a:cubicBezTo>
                <a:cubicBezTo>
                  <a:pt x="2706" y="233"/>
                  <a:pt x="2709" y="229"/>
                  <a:pt x="2712" y="228"/>
                </a:cubicBezTo>
                <a:cubicBezTo>
                  <a:pt x="2712" y="226"/>
                  <a:pt x="2712" y="226"/>
                  <a:pt x="2712" y="225"/>
                </a:cubicBezTo>
                <a:cubicBezTo>
                  <a:pt x="2708" y="225"/>
                  <a:pt x="2708" y="225"/>
                  <a:pt x="2708" y="225"/>
                </a:cubicBezTo>
                <a:cubicBezTo>
                  <a:pt x="2708" y="221"/>
                  <a:pt x="2708" y="221"/>
                  <a:pt x="2708" y="221"/>
                </a:cubicBezTo>
                <a:cubicBezTo>
                  <a:pt x="2709" y="221"/>
                  <a:pt x="2709" y="221"/>
                  <a:pt x="2709" y="221"/>
                </a:cubicBezTo>
                <a:cubicBezTo>
                  <a:pt x="2709" y="220"/>
                  <a:pt x="2709" y="220"/>
                  <a:pt x="2709" y="220"/>
                </a:cubicBezTo>
                <a:cubicBezTo>
                  <a:pt x="2710" y="220"/>
                  <a:pt x="2710" y="220"/>
                  <a:pt x="2710" y="220"/>
                </a:cubicBezTo>
                <a:cubicBezTo>
                  <a:pt x="2711" y="221"/>
                  <a:pt x="2711" y="221"/>
                  <a:pt x="2712" y="223"/>
                </a:cubicBezTo>
                <a:cubicBezTo>
                  <a:pt x="2715" y="223"/>
                  <a:pt x="2715" y="221"/>
                  <a:pt x="2716" y="220"/>
                </a:cubicBezTo>
                <a:cubicBezTo>
                  <a:pt x="2716" y="216"/>
                  <a:pt x="2715" y="216"/>
                  <a:pt x="2712" y="214"/>
                </a:cubicBezTo>
                <a:cubicBezTo>
                  <a:pt x="2712" y="214"/>
                  <a:pt x="2712" y="214"/>
                  <a:pt x="2712" y="214"/>
                </a:cubicBezTo>
                <a:cubicBezTo>
                  <a:pt x="2711" y="214"/>
                  <a:pt x="2711" y="214"/>
                  <a:pt x="2711" y="214"/>
                </a:cubicBezTo>
                <a:cubicBezTo>
                  <a:pt x="2711" y="213"/>
                  <a:pt x="2711" y="213"/>
                  <a:pt x="2711" y="213"/>
                </a:cubicBezTo>
                <a:cubicBezTo>
                  <a:pt x="2710" y="213"/>
                  <a:pt x="2710" y="213"/>
                  <a:pt x="2710" y="213"/>
                </a:cubicBezTo>
                <a:cubicBezTo>
                  <a:pt x="2710" y="212"/>
                  <a:pt x="2710" y="212"/>
                  <a:pt x="2710" y="212"/>
                </a:cubicBezTo>
                <a:cubicBezTo>
                  <a:pt x="2709" y="213"/>
                  <a:pt x="2707" y="213"/>
                  <a:pt x="2706" y="213"/>
                </a:cubicBezTo>
                <a:cubicBezTo>
                  <a:pt x="2705" y="212"/>
                  <a:pt x="2705" y="212"/>
                  <a:pt x="2705" y="211"/>
                </a:cubicBezTo>
                <a:cubicBezTo>
                  <a:pt x="2702" y="211"/>
                  <a:pt x="2700" y="211"/>
                  <a:pt x="2697" y="210"/>
                </a:cubicBezTo>
                <a:cubicBezTo>
                  <a:pt x="2697" y="211"/>
                  <a:pt x="2697" y="211"/>
                  <a:pt x="2697" y="211"/>
                </a:cubicBezTo>
                <a:cubicBezTo>
                  <a:pt x="2696" y="211"/>
                  <a:pt x="2694" y="209"/>
                  <a:pt x="2692" y="211"/>
                </a:cubicBezTo>
                <a:cubicBezTo>
                  <a:pt x="2689" y="212"/>
                  <a:pt x="2691" y="213"/>
                  <a:pt x="2689" y="215"/>
                </a:cubicBezTo>
                <a:cubicBezTo>
                  <a:pt x="2689" y="215"/>
                  <a:pt x="2689" y="215"/>
                  <a:pt x="2688" y="216"/>
                </a:cubicBezTo>
                <a:cubicBezTo>
                  <a:pt x="2688" y="217"/>
                  <a:pt x="2688" y="217"/>
                  <a:pt x="2687" y="218"/>
                </a:cubicBezTo>
                <a:cubicBezTo>
                  <a:pt x="2687" y="219"/>
                  <a:pt x="2686" y="220"/>
                  <a:pt x="2685" y="220"/>
                </a:cubicBezTo>
                <a:cubicBezTo>
                  <a:pt x="2685" y="222"/>
                  <a:pt x="2685" y="222"/>
                  <a:pt x="2685" y="222"/>
                </a:cubicBezTo>
                <a:cubicBezTo>
                  <a:pt x="2684" y="222"/>
                  <a:pt x="2684" y="222"/>
                  <a:pt x="2684" y="222"/>
                </a:cubicBezTo>
                <a:cubicBezTo>
                  <a:pt x="2684" y="223"/>
                  <a:pt x="2684" y="224"/>
                  <a:pt x="2684" y="225"/>
                </a:cubicBezTo>
                <a:cubicBezTo>
                  <a:pt x="2683" y="225"/>
                  <a:pt x="2683" y="225"/>
                  <a:pt x="2683" y="225"/>
                </a:cubicBezTo>
                <a:cubicBezTo>
                  <a:pt x="2683" y="226"/>
                  <a:pt x="2683" y="226"/>
                  <a:pt x="2683" y="226"/>
                </a:cubicBezTo>
                <a:cubicBezTo>
                  <a:pt x="2680" y="226"/>
                  <a:pt x="2680" y="226"/>
                  <a:pt x="2680" y="226"/>
                </a:cubicBezTo>
                <a:cubicBezTo>
                  <a:pt x="2679" y="226"/>
                  <a:pt x="2679" y="226"/>
                  <a:pt x="2679" y="227"/>
                </a:cubicBezTo>
                <a:cubicBezTo>
                  <a:pt x="2677" y="228"/>
                  <a:pt x="2675" y="228"/>
                  <a:pt x="2674" y="226"/>
                </a:cubicBezTo>
                <a:cubicBezTo>
                  <a:pt x="2673" y="226"/>
                  <a:pt x="2673" y="226"/>
                  <a:pt x="2673" y="226"/>
                </a:cubicBezTo>
                <a:cubicBezTo>
                  <a:pt x="2673" y="226"/>
                  <a:pt x="2673" y="225"/>
                  <a:pt x="2674" y="224"/>
                </a:cubicBezTo>
                <a:cubicBezTo>
                  <a:pt x="2676" y="224"/>
                  <a:pt x="2676" y="224"/>
                  <a:pt x="2677" y="222"/>
                </a:cubicBezTo>
                <a:cubicBezTo>
                  <a:pt x="2676" y="222"/>
                  <a:pt x="2676" y="222"/>
                  <a:pt x="2676" y="222"/>
                </a:cubicBezTo>
                <a:cubicBezTo>
                  <a:pt x="2675" y="222"/>
                  <a:pt x="2675" y="222"/>
                  <a:pt x="2675" y="222"/>
                </a:cubicBezTo>
                <a:cubicBezTo>
                  <a:pt x="2675" y="220"/>
                  <a:pt x="2675" y="220"/>
                  <a:pt x="2675" y="220"/>
                </a:cubicBezTo>
                <a:cubicBezTo>
                  <a:pt x="2676" y="219"/>
                  <a:pt x="2678" y="219"/>
                  <a:pt x="2679" y="219"/>
                </a:cubicBezTo>
                <a:cubicBezTo>
                  <a:pt x="2679" y="218"/>
                  <a:pt x="2680" y="215"/>
                  <a:pt x="2681" y="214"/>
                </a:cubicBezTo>
                <a:cubicBezTo>
                  <a:pt x="2682" y="214"/>
                  <a:pt x="2681" y="214"/>
                  <a:pt x="2682" y="214"/>
                </a:cubicBezTo>
                <a:cubicBezTo>
                  <a:pt x="2682" y="214"/>
                  <a:pt x="2682" y="214"/>
                  <a:pt x="2682" y="214"/>
                </a:cubicBezTo>
                <a:cubicBezTo>
                  <a:pt x="2683" y="214"/>
                  <a:pt x="2683" y="214"/>
                  <a:pt x="2683" y="214"/>
                </a:cubicBezTo>
                <a:cubicBezTo>
                  <a:pt x="2683" y="216"/>
                  <a:pt x="2683" y="216"/>
                  <a:pt x="2683" y="216"/>
                </a:cubicBezTo>
                <a:cubicBezTo>
                  <a:pt x="2682" y="216"/>
                  <a:pt x="2682" y="216"/>
                  <a:pt x="2682" y="216"/>
                </a:cubicBezTo>
                <a:cubicBezTo>
                  <a:pt x="2682" y="217"/>
                  <a:pt x="2682" y="218"/>
                  <a:pt x="2682" y="218"/>
                </a:cubicBezTo>
                <a:cubicBezTo>
                  <a:pt x="2683" y="218"/>
                  <a:pt x="2684" y="218"/>
                  <a:pt x="2684" y="218"/>
                </a:cubicBezTo>
                <a:cubicBezTo>
                  <a:pt x="2685" y="216"/>
                  <a:pt x="2685" y="215"/>
                  <a:pt x="2685" y="212"/>
                </a:cubicBezTo>
                <a:cubicBezTo>
                  <a:pt x="2684" y="212"/>
                  <a:pt x="2683" y="212"/>
                  <a:pt x="2683" y="212"/>
                </a:cubicBezTo>
                <a:cubicBezTo>
                  <a:pt x="2683" y="212"/>
                  <a:pt x="2683" y="212"/>
                  <a:pt x="2683" y="212"/>
                </a:cubicBezTo>
                <a:cubicBezTo>
                  <a:pt x="2678" y="212"/>
                  <a:pt x="2678" y="212"/>
                  <a:pt x="2678" y="212"/>
                </a:cubicBezTo>
                <a:cubicBezTo>
                  <a:pt x="2678" y="213"/>
                  <a:pt x="2678" y="213"/>
                  <a:pt x="2678" y="213"/>
                </a:cubicBezTo>
                <a:cubicBezTo>
                  <a:pt x="2675" y="214"/>
                  <a:pt x="2671" y="213"/>
                  <a:pt x="2670" y="214"/>
                </a:cubicBezTo>
                <a:cubicBezTo>
                  <a:pt x="2668" y="214"/>
                  <a:pt x="2668" y="213"/>
                  <a:pt x="2667" y="213"/>
                </a:cubicBezTo>
                <a:cubicBezTo>
                  <a:pt x="2667" y="211"/>
                  <a:pt x="2667" y="210"/>
                  <a:pt x="2666" y="208"/>
                </a:cubicBezTo>
                <a:cubicBezTo>
                  <a:pt x="2667" y="208"/>
                  <a:pt x="2667" y="208"/>
                  <a:pt x="2667" y="208"/>
                </a:cubicBezTo>
                <a:cubicBezTo>
                  <a:pt x="2668" y="208"/>
                  <a:pt x="2667" y="208"/>
                  <a:pt x="2668" y="208"/>
                </a:cubicBezTo>
                <a:cubicBezTo>
                  <a:pt x="2668" y="208"/>
                  <a:pt x="2668" y="208"/>
                  <a:pt x="2668" y="208"/>
                </a:cubicBezTo>
                <a:cubicBezTo>
                  <a:pt x="2670" y="208"/>
                  <a:pt x="2670" y="208"/>
                  <a:pt x="2670" y="208"/>
                </a:cubicBezTo>
                <a:cubicBezTo>
                  <a:pt x="2670" y="209"/>
                  <a:pt x="2670" y="209"/>
                  <a:pt x="2670" y="209"/>
                </a:cubicBezTo>
                <a:cubicBezTo>
                  <a:pt x="2676" y="209"/>
                  <a:pt x="2676" y="209"/>
                  <a:pt x="2676" y="209"/>
                </a:cubicBezTo>
                <a:cubicBezTo>
                  <a:pt x="2675" y="208"/>
                  <a:pt x="2676" y="209"/>
                  <a:pt x="2675" y="208"/>
                </a:cubicBezTo>
                <a:cubicBezTo>
                  <a:pt x="2675" y="207"/>
                  <a:pt x="2675" y="207"/>
                  <a:pt x="2675" y="207"/>
                </a:cubicBezTo>
                <a:cubicBezTo>
                  <a:pt x="2673" y="207"/>
                  <a:pt x="2672" y="207"/>
                  <a:pt x="2670" y="206"/>
                </a:cubicBezTo>
                <a:cubicBezTo>
                  <a:pt x="2670" y="206"/>
                  <a:pt x="2670" y="206"/>
                  <a:pt x="2670" y="206"/>
                </a:cubicBezTo>
                <a:cubicBezTo>
                  <a:pt x="2666" y="206"/>
                  <a:pt x="2666" y="206"/>
                  <a:pt x="2666" y="206"/>
                </a:cubicBezTo>
                <a:cubicBezTo>
                  <a:pt x="2666" y="205"/>
                  <a:pt x="2666" y="205"/>
                  <a:pt x="2666" y="205"/>
                </a:cubicBezTo>
                <a:cubicBezTo>
                  <a:pt x="2664" y="205"/>
                  <a:pt x="2664" y="205"/>
                  <a:pt x="2664" y="205"/>
                </a:cubicBezTo>
                <a:cubicBezTo>
                  <a:pt x="2664" y="204"/>
                  <a:pt x="2664" y="204"/>
                  <a:pt x="2664" y="204"/>
                </a:cubicBezTo>
                <a:cubicBezTo>
                  <a:pt x="2662" y="205"/>
                  <a:pt x="2660" y="205"/>
                  <a:pt x="2658" y="205"/>
                </a:cubicBezTo>
                <a:cubicBezTo>
                  <a:pt x="2658" y="204"/>
                  <a:pt x="2658" y="204"/>
                  <a:pt x="2658" y="204"/>
                </a:cubicBezTo>
                <a:cubicBezTo>
                  <a:pt x="2655" y="204"/>
                  <a:pt x="2655" y="204"/>
                  <a:pt x="2655" y="204"/>
                </a:cubicBezTo>
                <a:cubicBezTo>
                  <a:pt x="2655" y="204"/>
                  <a:pt x="2655" y="204"/>
                  <a:pt x="2655" y="204"/>
                </a:cubicBezTo>
                <a:cubicBezTo>
                  <a:pt x="2652" y="204"/>
                  <a:pt x="2652" y="204"/>
                  <a:pt x="2652" y="204"/>
                </a:cubicBezTo>
                <a:cubicBezTo>
                  <a:pt x="2652" y="203"/>
                  <a:pt x="2652" y="203"/>
                  <a:pt x="2652" y="203"/>
                </a:cubicBezTo>
                <a:cubicBezTo>
                  <a:pt x="2647" y="203"/>
                  <a:pt x="2647" y="203"/>
                  <a:pt x="2647" y="203"/>
                </a:cubicBezTo>
                <a:cubicBezTo>
                  <a:pt x="2647" y="203"/>
                  <a:pt x="2647" y="203"/>
                  <a:pt x="2647" y="203"/>
                </a:cubicBezTo>
                <a:cubicBezTo>
                  <a:pt x="2646" y="203"/>
                  <a:pt x="2646" y="203"/>
                  <a:pt x="2646" y="203"/>
                </a:cubicBezTo>
                <a:cubicBezTo>
                  <a:pt x="2646" y="202"/>
                  <a:pt x="2646" y="202"/>
                  <a:pt x="2646" y="202"/>
                </a:cubicBezTo>
                <a:cubicBezTo>
                  <a:pt x="2643" y="202"/>
                  <a:pt x="2643" y="202"/>
                  <a:pt x="2643" y="202"/>
                </a:cubicBezTo>
                <a:cubicBezTo>
                  <a:pt x="2643" y="201"/>
                  <a:pt x="2643" y="201"/>
                  <a:pt x="2643" y="201"/>
                </a:cubicBezTo>
                <a:cubicBezTo>
                  <a:pt x="2641" y="201"/>
                  <a:pt x="2641" y="201"/>
                  <a:pt x="2641" y="201"/>
                </a:cubicBezTo>
                <a:cubicBezTo>
                  <a:pt x="2641" y="200"/>
                  <a:pt x="2640" y="199"/>
                  <a:pt x="2639" y="199"/>
                </a:cubicBezTo>
                <a:cubicBezTo>
                  <a:pt x="2634" y="199"/>
                  <a:pt x="2634" y="199"/>
                  <a:pt x="2634" y="199"/>
                </a:cubicBezTo>
                <a:cubicBezTo>
                  <a:pt x="2634" y="202"/>
                  <a:pt x="2634" y="199"/>
                  <a:pt x="2636" y="201"/>
                </a:cubicBezTo>
                <a:cubicBezTo>
                  <a:pt x="2636" y="201"/>
                  <a:pt x="2637" y="201"/>
                  <a:pt x="2637" y="202"/>
                </a:cubicBezTo>
                <a:cubicBezTo>
                  <a:pt x="2637" y="203"/>
                  <a:pt x="2637" y="203"/>
                  <a:pt x="2637" y="204"/>
                </a:cubicBezTo>
                <a:cubicBezTo>
                  <a:pt x="2634" y="205"/>
                  <a:pt x="2631" y="205"/>
                  <a:pt x="2628" y="204"/>
                </a:cubicBezTo>
                <a:cubicBezTo>
                  <a:pt x="2628" y="205"/>
                  <a:pt x="2628" y="205"/>
                  <a:pt x="2628" y="205"/>
                </a:cubicBezTo>
                <a:cubicBezTo>
                  <a:pt x="2628" y="205"/>
                  <a:pt x="2628" y="205"/>
                  <a:pt x="2628" y="205"/>
                </a:cubicBezTo>
                <a:cubicBezTo>
                  <a:pt x="2628" y="208"/>
                  <a:pt x="2628" y="208"/>
                  <a:pt x="2628" y="208"/>
                </a:cubicBezTo>
                <a:cubicBezTo>
                  <a:pt x="2629" y="209"/>
                  <a:pt x="2629" y="209"/>
                  <a:pt x="2630" y="209"/>
                </a:cubicBezTo>
                <a:cubicBezTo>
                  <a:pt x="2630" y="210"/>
                  <a:pt x="2630" y="210"/>
                  <a:pt x="2630" y="210"/>
                </a:cubicBezTo>
                <a:cubicBezTo>
                  <a:pt x="2632" y="210"/>
                  <a:pt x="2633" y="208"/>
                  <a:pt x="2636" y="210"/>
                </a:cubicBezTo>
                <a:cubicBezTo>
                  <a:pt x="2636" y="210"/>
                  <a:pt x="2636" y="210"/>
                  <a:pt x="2636" y="210"/>
                </a:cubicBezTo>
                <a:cubicBezTo>
                  <a:pt x="2636" y="212"/>
                  <a:pt x="2636" y="212"/>
                  <a:pt x="2636" y="212"/>
                </a:cubicBezTo>
                <a:cubicBezTo>
                  <a:pt x="2634" y="212"/>
                  <a:pt x="2634" y="212"/>
                  <a:pt x="2633" y="211"/>
                </a:cubicBezTo>
                <a:cubicBezTo>
                  <a:pt x="2633" y="210"/>
                  <a:pt x="2633" y="210"/>
                  <a:pt x="2633" y="210"/>
                </a:cubicBezTo>
                <a:cubicBezTo>
                  <a:pt x="2631" y="211"/>
                  <a:pt x="2629" y="211"/>
                  <a:pt x="2628" y="211"/>
                </a:cubicBezTo>
                <a:cubicBezTo>
                  <a:pt x="2627" y="212"/>
                  <a:pt x="2627" y="212"/>
                  <a:pt x="2626" y="213"/>
                </a:cubicBezTo>
                <a:cubicBezTo>
                  <a:pt x="2626" y="217"/>
                  <a:pt x="2626" y="219"/>
                  <a:pt x="2629" y="221"/>
                </a:cubicBezTo>
                <a:cubicBezTo>
                  <a:pt x="2629" y="223"/>
                  <a:pt x="2629" y="224"/>
                  <a:pt x="2628" y="226"/>
                </a:cubicBezTo>
                <a:cubicBezTo>
                  <a:pt x="2625" y="226"/>
                  <a:pt x="2625" y="226"/>
                  <a:pt x="2625" y="226"/>
                </a:cubicBezTo>
                <a:cubicBezTo>
                  <a:pt x="2624" y="225"/>
                  <a:pt x="2625" y="224"/>
                  <a:pt x="2622" y="224"/>
                </a:cubicBezTo>
                <a:cubicBezTo>
                  <a:pt x="2622" y="225"/>
                  <a:pt x="2622" y="225"/>
                  <a:pt x="2622" y="226"/>
                </a:cubicBezTo>
                <a:cubicBezTo>
                  <a:pt x="2620" y="226"/>
                  <a:pt x="2620" y="226"/>
                  <a:pt x="2620" y="226"/>
                </a:cubicBezTo>
                <a:cubicBezTo>
                  <a:pt x="2621" y="224"/>
                  <a:pt x="2620" y="225"/>
                  <a:pt x="2621" y="224"/>
                </a:cubicBezTo>
                <a:cubicBezTo>
                  <a:pt x="2621" y="222"/>
                  <a:pt x="2621" y="222"/>
                  <a:pt x="2620" y="221"/>
                </a:cubicBezTo>
                <a:cubicBezTo>
                  <a:pt x="2620" y="220"/>
                  <a:pt x="2620" y="220"/>
                  <a:pt x="2620" y="220"/>
                </a:cubicBezTo>
                <a:cubicBezTo>
                  <a:pt x="2619" y="220"/>
                  <a:pt x="2618" y="221"/>
                  <a:pt x="2618" y="221"/>
                </a:cubicBezTo>
                <a:cubicBezTo>
                  <a:pt x="2618" y="222"/>
                  <a:pt x="2618" y="222"/>
                  <a:pt x="2618" y="222"/>
                </a:cubicBezTo>
                <a:cubicBezTo>
                  <a:pt x="2617" y="221"/>
                  <a:pt x="2616" y="221"/>
                  <a:pt x="2616" y="221"/>
                </a:cubicBezTo>
                <a:cubicBezTo>
                  <a:pt x="2615" y="222"/>
                  <a:pt x="2616" y="222"/>
                  <a:pt x="2614" y="223"/>
                </a:cubicBezTo>
                <a:cubicBezTo>
                  <a:pt x="2615" y="225"/>
                  <a:pt x="2615" y="225"/>
                  <a:pt x="2616" y="226"/>
                </a:cubicBezTo>
                <a:cubicBezTo>
                  <a:pt x="2616" y="227"/>
                  <a:pt x="2615" y="228"/>
                  <a:pt x="2613" y="228"/>
                </a:cubicBezTo>
                <a:cubicBezTo>
                  <a:pt x="2613" y="229"/>
                  <a:pt x="2613" y="229"/>
                  <a:pt x="2613" y="229"/>
                </a:cubicBezTo>
                <a:cubicBezTo>
                  <a:pt x="2612" y="229"/>
                  <a:pt x="2612" y="229"/>
                  <a:pt x="2612" y="229"/>
                </a:cubicBezTo>
                <a:cubicBezTo>
                  <a:pt x="2612" y="229"/>
                  <a:pt x="2611" y="228"/>
                  <a:pt x="2610" y="228"/>
                </a:cubicBezTo>
                <a:cubicBezTo>
                  <a:pt x="2610" y="228"/>
                  <a:pt x="2609" y="229"/>
                  <a:pt x="2608" y="229"/>
                </a:cubicBezTo>
                <a:cubicBezTo>
                  <a:pt x="2608" y="228"/>
                  <a:pt x="2607" y="228"/>
                  <a:pt x="2607" y="228"/>
                </a:cubicBezTo>
                <a:cubicBezTo>
                  <a:pt x="2604" y="228"/>
                  <a:pt x="2604" y="228"/>
                  <a:pt x="2604" y="228"/>
                </a:cubicBezTo>
                <a:cubicBezTo>
                  <a:pt x="2604" y="226"/>
                  <a:pt x="2604" y="226"/>
                  <a:pt x="2604" y="226"/>
                </a:cubicBezTo>
                <a:cubicBezTo>
                  <a:pt x="2603" y="226"/>
                  <a:pt x="2603" y="226"/>
                  <a:pt x="2602" y="226"/>
                </a:cubicBezTo>
                <a:cubicBezTo>
                  <a:pt x="2602" y="225"/>
                  <a:pt x="2601" y="224"/>
                  <a:pt x="2601" y="224"/>
                </a:cubicBezTo>
                <a:cubicBezTo>
                  <a:pt x="2599" y="224"/>
                  <a:pt x="2599" y="224"/>
                  <a:pt x="2599" y="224"/>
                </a:cubicBezTo>
                <a:cubicBezTo>
                  <a:pt x="2598" y="222"/>
                  <a:pt x="2598" y="222"/>
                  <a:pt x="2598" y="222"/>
                </a:cubicBezTo>
                <a:cubicBezTo>
                  <a:pt x="2597" y="222"/>
                  <a:pt x="2597" y="222"/>
                  <a:pt x="2597" y="222"/>
                </a:cubicBezTo>
                <a:cubicBezTo>
                  <a:pt x="2596" y="221"/>
                  <a:pt x="2595" y="220"/>
                  <a:pt x="2595" y="220"/>
                </a:cubicBezTo>
                <a:cubicBezTo>
                  <a:pt x="2592" y="218"/>
                  <a:pt x="2592" y="221"/>
                  <a:pt x="2589" y="218"/>
                </a:cubicBezTo>
                <a:cubicBezTo>
                  <a:pt x="2587" y="218"/>
                  <a:pt x="2586" y="218"/>
                  <a:pt x="2585" y="219"/>
                </a:cubicBezTo>
                <a:cubicBezTo>
                  <a:pt x="2585" y="219"/>
                  <a:pt x="2584" y="220"/>
                  <a:pt x="2584" y="220"/>
                </a:cubicBezTo>
                <a:cubicBezTo>
                  <a:pt x="2583" y="220"/>
                  <a:pt x="2582" y="221"/>
                  <a:pt x="2582" y="221"/>
                </a:cubicBezTo>
                <a:cubicBezTo>
                  <a:pt x="2581" y="222"/>
                  <a:pt x="2581" y="222"/>
                  <a:pt x="2580" y="223"/>
                </a:cubicBezTo>
                <a:cubicBezTo>
                  <a:pt x="2579" y="224"/>
                  <a:pt x="2577" y="223"/>
                  <a:pt x="2576" y="224"/>
                </a:cubicBezTo>
                <a:cubicBezTo>
                  <a:pt x="2575" y="225"/>
                  <a:pt x="2575" y="225"/>
                  <a:pt x="2575" y="225"/>
                </a:cubicBezTo>
                <a:cubicBezTo>
                  <a:pt x="2574" y="225"/>
                  <a:pt x="2573" y="225"/>
                  <a:pt x="2572" y="226"/>
                </a:cubicBezTo>
                <a:cubicBezTo>
                  <a:pt x="2573" y="224"/>
                  <a:pt x="2573" y="222"/>
                  <a:pt x="2573" y="220"/>
                </a:cubicBezTo>
                <a:cubicBezTo>
                  <a:pt x="2572" y="219"/>
                  <a:pt x="2571" y="218"/>
                  <a:pt x="2570" y="218"/>
                </a:cubicBezTo>
                <a:cubicBezTo>
                  <a:pt x="2570" y="214"/>
                  <a:pt x="2570" y="214"/>
                  <a:pt x="2570" y="214"/>
                </a:cubicBezTo>
                <a:cubicBezTo>
                  <a:pt x="2569" y="214"/>
                  <a:pt x="2569" y="214"/>
                  <a:pt x="2569" y="214"/>
                </a:cubicBezTo>
                <a:cubicBezTo>
                  <a:pt x="2569" y="214"/>
                  <a:pt x="2569" y="214"/>
                  <a:pt x="2569" y="214"/>
                </a:cubicBezTo>
                <a:cubicBezTo>
                  <a:pt x="2568" y="214"/>
                  <a:pt x="2568" y="214"/>
                  <a:pt x="2568" y="214"/>
                </a:cubicBezTo>
                <a:cubicBezTo>
                  <a:pt x="2568" y="216"/>
                  <a:pt x="2567" y="217"/>
                  <a:pt x="2566" y="219"/>
                </a:cubicBezTo>
                <a:cubicBezTo>
                  <a:pt x="2565" y="219"/>
                  <a:pt x="2565" y="219"/>
                  <a:pt x="2565" y="219"/>
                </a:cubicBezTo>
                <a:cubicBezTo>
                  <a:pt x="2564" y="221"/>
                  <a:pt x="2566" y="224"/>
                  <a:pt x="2566" y="224"/>
                </a:cubicBezTo>
                <a:cubicBezTo>
                  <a:pt x="2565" y="225"/>
                  <a:pt x="2564" y="225"/>
                  <a:pt x="2563" y="226"/>
                </a:cubicBezTo>
                <a:cubicBezTo>
                  <a:pt x="2563" y="232"/>
                  <a:pt x="2563" y="232"/>
                  <a:pt x="2563" y="232"/>
                </a:cubicBezTo>
                <a:cubicBezTo>
                  <a:pt x="2562" y="235"/>
                  <a:pt x="2559" y="237"/>
                  <a:pt x="2558" y="241"/>
                </a:cubicBezTo>
                <a:cubicBezTo>
                  <a:pt x="2557" y="241"/>
                  <a:pt x="2556" y="241"/>
                  <a:pt x="2555" y="241"/>
                </a:cubicBezTo>
                <a:cubicBezTo>
                  <a:pt x="2555" y="240"/>
                  <a:pt x="2555" y="241"/>
                  <a:pt x="2554" y="240"/>
                </a:cubicBezTo>
                <a:cubicBezTo>
                  <a:pt x="2554" y="237"/>
                  <a:pt x="2556" y="237"/>
                  <a:pt x="2556" y="233"/>
                </a:cubicBezTo>
                <a:cubicBezTo>
                  <a:pt x="2554" y="233"/>
                  <a:pt x="2554" y="233"/>
                  <a:pt x="2554" y="233"/>
                </a:cubicBezTo>
                <a:cubicBezTo>
                  <a:pt x="2554" y="235"/>
                  <a:pt x="2554" y="235"/>
                  <a:pt x="2554" y="235"/>
                </a:cubicBezTo>
                <a:cubicBezTo>
                  <a:pt x="2552" y="234"/>
                  <a:pt x="2552" y="234"/>
                  <a:pt x="2549" y="233"/>
                </a:cubicBezTo>
                <a:cubicBezTo>
                  <a:pt x="2549" y="232"/>
                  <a:pt x="2548" y="232"/>
                  <a:pt x="2547" y="230"/>
                </a:cubicBezTo>
                <a:cubicBezTo>
                  <a:pt x="2544" y="230"/>
                  <a:pt x="2544" y="231"/>
                  <a:pt x="2541" y="231"/>
                </a:cubicBezTo>
                <a:cubicBezTo>
                  <a:pt x="2541" y="230"/>
                  <a:pt x="2541" y="230"/>
                  <a:pt x="2541" y="230"/>
                </a:cubicBezTo>
                <a:cubicBezTo>
                  <a:pt x="2540" y="230"/>
                  <a:pt x="2540" y="230"/>
                  <a:pt x="2540" y="230"/>
                </a:cubicBezTo>
                <a:cubicBezTo>
                  <a:pt x="2539" y="228"/>
                  <a:pt x="2538" y="228"/>
                  <a:pt x="2538" y="226"/>
                </a:cubicBezTo>
                <a:cubicBezTo>
                  <a:pt x="2536" y="226"/>
                  <a:pt x="2536" y="227"/>
                  <a:pt x="2534" y="227"/>
                </a:cubicBezTo>
                <a:cubicBezTo>
                  <a:pt x="2533" y="226"/>
                  <a:pt x="2533" y="225"/>
                  <a:pt x="2533" y="224"/>
                </a:cubicBezTo>
                <a:cubicBezTo>
                  <a:pt x="2535" y="223"/>
                  <a:pt x="2536" y="222"/>
                  <a:pt x="2538" y="222"/>
                </a:cubicBezTo>
                <a:cubicBezTo>
                  <a:pt x="2537" y="221"/>
                  <a:pt x="2537" y="220"/>
                  <a:pt x="2536" y="218"/>
                </a:cubicBezTo>
                <a:cubicBezTo>
                  <a:pt x="2535" y="218"/>
                  <a:pt x="2535" y="218"/>
                  <a:pt x="2535" y="218"/>
                </a:cubicBezTo>
                <a:cubicBezTo>
                  <a:pt x="2535" y="220"/>
                  <a:pt x="2535" y="220"/>
                  <a:pt x="2536" y="221"/>
                </a:cubicBezTo>
                <a:cubicBezTo>
                  <a:pt x="2535" y="221"/>
                  <a:pt x="2535" y="221"/>
                  <a:pt x="2535" y="222"/>
                </a:cubicBezTo>
                <a:cubicBezTo>
                  <a:pt x="2532" y="222"/>
                  <a:pt x="2532" y="222"/>
                  <a:pt x="2532" y="222"/>
                </a:cubicBezTo>
                <a:cubicBezTo>
                  <a:pt x="2531" y="220"/>
                  <a:pt x="2531" y="219"/>
                  <a:pt x="2530" y="218"/>
                </a:cubicBezTo>
                <a:cubicBezTo>
                  <a:pt x="2530" y="218"/>
                  <a:pt x="2530" y="218"/>
                  <a:pt x="2530" y="218"/>
                </a:cubicBezTo>
                <a:cubicBezTo>
                  <a:pt x="2530" y="217"/>
                  <a:pt x="2530" y="217"/>
                  <a:pt x="2530" y="217"/>
                </a:cubicBezTo>
                <a:cubicBezTo>
                  <a:pt x="2529" y="217"/>
                  <a:pt x="2528" y="217"/>
                  <a:pt x="2528" y="216"/>
                </a:cubicBezTo>
                <a:cubicBezTo>
                  <a:pt x="2528" y="216"/>
                  <a:pt x="2528" y="216"/>
                  <a:pt x="2528" y="216"/>
                </a:cubicBezTo>
                <a:cubicBezTo>
                  <a:pt x="2526" y="216"/>
                  <a:pt x="2526" y="216"/>
                  <a:pt x="2526" y="216"/>
                </a:cubicBezTo>
                <a:cubicBezTo>
                  <a:pt x="2526" y="215"/>
                  <a:pt x="2526" y="215"/>
                  <a:pt x="2526" y="214"/>
                </a:cubicBezTo>
                <a:cubicBezTo>
                  <a:pt x="2524" y="213"/>
                  <a:pt x="2523" y="212"/>
                  <a:pt x="2522" y="211"/>
                </a:cubicBezTo>
                <a:cubicBezTo>
                  <a:pt x="2516" y="211"/>
                  <a:pt x="2517" y="217"/>
                  <a:pt x="2520" y="219"/>
                </a:cubicBezTo>
                <a:cubicBezTo>
                  <a:pt x="2519" y="220"/>
                  <a:pt x="2520" y="220"/>
                  <a:pt x="2519" y="220"/>
                </a:cubicBezTo>
                <a:cubicBezTo>
                  <a:pt x="2519" y="221"/>
                  <a:pt x="2519" y="221"/>
                  <a:pt x="2519" y="221"/>
                </a:cubicBezTo>
                <a:cubicBezTo>
                  <a:pt x="2518" y="221"/>
                  <a:pt x="2518" y="221"/>
                  <a:pt x="2518" y="221"/>
                </a:cubicBezTo>
                <a:cubicBezTo>
                  <a:pt x="2518" y="219"/>
                  <a:pt x="2517" y="217"/>
                  <a:pt x="2517" y="215"/>
                </a:cubicBezTo>
                <a:cubicBezTo>
                  <a:pt x="2516" y="215"/>
                  <a:pt x="2516" y="215"/>
                  <a:pt x="2516" y="215"/>
                </a:cubicBezTo>
                <a:cubicBezTo>
                  <a:pt x="2515" y="214"/>
                  <a:pt x="2515" y="214"/>
                  <a:pt x="2515" y="213"/>
                </a:cubicBezTo>
                <a:cubicBezTo>
                  <a:pt x="2513" y="213"/>
                  <a:pt x="2512" y="213"/>
                  <a:pt x="2511" y="212"/>
                </a:cubicBezTo>
                <a:cubicBezTo>
                  <a:pt x="2511" y="212"/>
                  <a:pt x="2511" y="212"/>
                  <a:pt x="2511" y="212"/>
                </a:cubicBezTo>
                <a:cubicBezTo>
                  <a:pt x="2509" y="212"/>
                  <a:pt x="2509" y="212"/>
                  <a:pt x="2509" y="212"/>
                </a:cubicBezTo>
                <a:cubicBezTo>
                  <a:pt x="2509" y="211"/>
                  <a:pt x="2509" y="211"/>
                  <a:pt x="2509" y="211"/>
                </a:cubicBezTo>
                <a:cubicBezTo>
                  <a:pt x="2507" y="211"/>
                  <a:pt x="2507" y="211"/>
                  <a:pt x="2507" y="211"/>
                </a:cubicBezTo>
                <a:cubicBezTo>
                  <a:pt x="2507" y="210"/>
                  <a:pt x="2507" y="210"/>
                  <a:pt x="2507" y="210"/>
                </a:cubicBezTo>
                <a:cubicBezTo>
                  <a:pt x="2505" y="210"/>
                  <a:pt x="2505" y="210"/>
                  <a:pt x="2505" y="210"/>
                </a:cubicBezTo>
                <a:cubicBezTo>
                  <a:pt x="2502" y="209"/>
                  <a:pt x="2503" y="207"/>
                  <a:pt x="2497" y="207"/>
                </a:cubicBezTo>
                <a:cubicBezTo>
                  <a:pt x="2497" y="206"/>
                  <a:pt x="2497" y="206"/>
                  <a:pt x="2497" y="206"/>
                </a:cubicBezTo>
                <a:cubicBezTo>
                  <a:pt x="2499" y="206"/>
                  <a:pt x="2499" y="206"/>
                  <a:pt x="2499" y="206"/>
                </a:cubicBezTo>
                <a:cubicBezTo>
                  <a:pt x="2499" y="206"/>
                  <a:pt x="2499" y="206"/>
                  <a:pt x="2499" y="206"/>
                </a:cubicBezTo>
                <a:cubicBezTo>
                  <a:pt x="2501" y="205"/>
                  <a:pt x="2501" y="205"/>
                  <a:pt x="2501" y="203"/>
                </a:cubicBezTo>
                <a:cubicBezTo>
                  <a:pt x="2500" y="203"/>
                  <a:pt x="2500" y="203"/>
                  <a:pt x="2500" y="203"/>
                </a:cubicBezTo>
                <a:cubicBezTo>
                  <a:pt x="2500" y="203"/>
                  <a:pt x="2500" y="203"/>
                  <a:pt x="2500" y="203"/>
                </a:cubicBezTo>
                <a:cubicBezTo>
                  <a:pt x="2497" y="203"/>
                  <a:pt x="2497" y="203"/>
                  <a:pt x="2497" y="203"/>
                </a:cubicBezTo>
                <a:cubicBezTo>
                  <a:pt x="2497" y="203"/>
                  <a:pt x="2497" y="203"/>
                  <a:pt x="2497" y="203"/>
                </a:cubicBezTo>
                <a:cubicBezTo>
                  <a:pt x="2496" y="203"/>
                  <a:pt x="2494" y="203"/>
                  <a:pt x="2493" y="203"/>
                </a:cubicBezTo>
                <a:cubicBezTo>
                  <a:pt x="2493" y="202"/>
                  <a:pt x="2493" y="202"/>
                  <a:pt x="2493" y="202"/>
                </a:cubicBezTo>
                <a:cubicBezTo>
                  <a:pt x="2491" y="202"/>
                  <a:pt x="2490" y="202"/>
                  <a:pt x="2489" y="203"/>
                </a:cubicBezTo>
                <a:cubicBezTo>
                  <a:pt x="2489" y="205"/>
                  <a:pt x="2489" y="204"/>
                  <a:pt x="2490" y="206"/>
                </a:cubicBezTo>
                <a:cubicBezTo>
                  <a:pt x="2489" y="205"/>
                  <a:pt x="2486" y="206"/>
                  <a:pt x="2484" y="205"/>
                </a:cubicBezTo>
                <a:cubicBezTo>
                  <a:pt x="2484" y="204"/>
                  <a:pt x="2484" y="204"/>
                  <a:pt x="2484" y="204"/>
                </a:cubicBezTo>
                <a:cubicBezTo>
                  <a:pt x="2480" y="204"/>
                  <a:pt x="2480" y="204"/>
                  <a:pt x="2480" y="204"/>
                </a:cubicBezTo>
                <a:cubicBezTo>
                  <a:pt x="2479" y="203"/>
                  <a:pt x="2479" y="203"/>
                  <a:pt x="2479" y="203"/>
                </a:cubicBezTo>
                <a:cubicBezTo>
                  <a:pt x="2478" y="202"/>
                  <a:pt x="2477" y="202"/>
                  <a:pt x="2476" y="202"/>
                </a:cubicBezTo>
                <a:cubicBezTo>
                  <a:pt x="2476" y="201"/>
                  <a:pt x="2476" y="201"/>
                  <a:pt x="2476" y="201"/>
                </a:cubicBezTo>
                <a:cubicBezTo>
                  <a:pt x="2476" y="201"/>
                  <a:pt x="2475" y="202"/>
                  <a:pt x="2474" y="202"/>
                </a:cubicBezTo>
                <a:cubicBezTo>
                  <a:pt x="2474" y="201"/>
                  <a:pt x="2473" y="201"/>
                  <a:pt x="2473" y="201"/>
                </a:cubicBezTo>
                <a:cubicBezTo>
                  <a:pt x="2471" y="201"/>
                  <a:pt x="2471" y="201"/>
                  <a:pt x="2471" y="201"/>
                </a:cubicBezTo>
                <a:cubicBezTo>
                  <a:pt x="2471" y="200"/>
                  <a:pt x="2471" y="200"/>
                  <a:pt x="2471" y="200"/>
                </a:cubicBezTo>
                <a:cubicBezTo>
                  <a:pt x="2469" y="200"/>
                  <a:pt x="2469" y="200"/>
                  <a:pt x="2469" y="200"/>
                </a:cubicBezTo>
                <a:cubicBezTo>
                  <a:pt x="2469" y="199"/>
                  <a:pt x="2469" y="199"/>
                  <a:pt x="2469" y="199"/>
                </a:cubicBezTo>
                <a:cubicBezTo>
                  <a:pt x="2469" y="199"/>
                  <a:pt x="2468" y="200"/>
                  <a:pt x="2467" y="200"/>
                </a:cubicBezTo>
                <a:cubicBezTo>
                  <a:pt x="2467" y="201"/>
                  <a:pt x="2467" y="201"/>
                  <a:pt x="2467" y="201"/>
                </a:cubicBezTo>
                <a:cubicBezTo>
                  <a:pt x="2465" y="200"/>
                  <a:pt x="2462" y="200"/>
                  <a:pt x="2459" y="199"/>
                </a:cubicBezTo>
                <a:cubicBezTo>
                  <a:pt x="2459" y="201"/>
                  <a:pt x="2459" y="201"/>
                  <a:pt x="2459" y="201"/>
                </a:cubicBezTo>
                <a:cubicBezTo>
                  <a:pt x="2457" y="201"/>
                  <a:pt x="2456" y="200"/>
                  <a:pt x="2455" y="199"/>
                </a:cubicBezTo>
                <a:cubicBezTo>
                  <a:pt x="2454" y="199"/>
                  <a:pt x="2454" y="198"/>
                  <a:pt x="2454" y="198"/>
                </a:cubicBezTo>
                <a:cubicBezTo>
                  <a:pt x="2451" y="198"/>
                  <a:pt x="2451" y="198"/>
                  <a:pt x="2451" y="198"/>
                </a:cubicBezTo>
                <a:cubicBezTo>
                  <a:pt x="2451" y="197"/>
                  <a:pt x="2451" y="197"/>
                  <a:pt x="2451" y="197"/>
                </a:cubicBezTo>
                <a:cubicBezTo>
                  <a:pt x="2449" y="196"/>
                  <a:pt x="2448" y="196"/>
                  <a:pt x="2447" y="196"/>
                </a:cubicBezTo>
                <a:cubicBezTo>
                  <a:pt x="2447" y="195"/>
                  <a:pt x="2447" y="195"/>
                  <a:pt x="2447" y="195"/>
                </a:cubicBezTo>
                <a:cubicBezTo>
                  <a:pt x="2445" y="195"/>
                  <a:pt x="2445" y="195"/>
                  <a:pt x="2445" y="195"/>
                </a:cubicBezTo>
                <a:cubicBezTo>
                  <a:pt x="2445" y="195"/>
                  <a:pt x="2445" y="194"/>
                  <a:pt x="2445" y="194"/>
                </a:cubicBezTo>
                <a:cubicBezTo>
                  <a:pt x="2444" y="194"/>
                  <a:pt x="2444" y="194"/>
                  <a:pt x="2444" y="194"/>
                </a:cubicBezTo>
                <a:cubicBezTo>
                  <a:pt x="2444" y="193"/>
                  <a:pt x="2444" y="193"/>
                  <a:pt x="2444" y="193"/>
                </a:cubicBezTo>
                <a:cubicBezTo>
                  <a:pt x="2443" y="193"/>
                  <a:pt x="2443" y="193"/>
                  <a:pt x="2443" y="193"/>
                </a:cubicBezTo>
                <a:cubicBezTo>
                  <a:pt x="2443" y="191"/>
                  <a:pt x="2443" y="191"/>
                  <a:pt x="2443" y="191"/>
                </a:cubicBezTo>
                <a:cubicBezTo>
                  <a:pt x="2444" y="191"/>
                  <a:pt x="2444" y="191"/>
                  <a:pt x="2444" y="191"/>
                </a:cubicBezTo>
                <a:cubicBezTo>
                  <a:pt x="2445" y="189"/>
                  <a:pt x="2445" y="188"/>
                  <a:pt x="2444" y="185"/>
                </a:cubicBezTo>
                <a:cubicBezTo>
                  <a:pt x="2443" y="185"/>
                  <a:pt x="2442" y="184"/>
                  <a:pt x="2442" y="184"/>
                </a:cubicBezTo>
                <a:cubicBezTo>
                  <a:pt x="2442" y="184"/>
                  <a:pt x="2441" y="185"/>
                  <a:pt x="2440" y="185"/>
                </a:cubicBezTo>
                <a:cubicBezTo>
                  <a:pt x="2440" y="184"/>
                  <a:pt x="2440" y="184"/>
                  <a:pt x="2440" y="184"/>
                </a:cubicBezTo>
                <a:cubicBezTo>
                  <a:pt x="2434" y="184"/>
                  <a:pt x="2434" y="184"/>
                  <a:pt x="2434" y="184"/>
                </a:cubicBezTo>
                <a:cubicBezTo>
                  <a:pt x="2434" y="184"/>
                  <a:pt x="2431" y="185"/>
                  <a:pt x="2430" y="185"/>
                </a:cubicBezTo>
                <a:cubicBezTo>
                  <a:pt x="2429" y="184"/>
                  <a:pt x="2429" y="183"/>
                  <a:pt x="2428" y="183"/>
                </a:cubicBezTo>
                <a:cubicBezTo>
                  <a:pt x="2427" y="182"/>
                  <a:pt x="2426" y="184"/>
                  <a:pt x="2424" y="183"/>
                </a:cubicBezTo>
                <a:cubicBezTo>
                  <a:pt x="2424" y="183"/>
                  <a:pt x="2424" y="183"/>
                  <a:pt x="2424" y="183"/>
                </a:cubicBezTo>
                <a:cubicBezTo>
                  <a:pt x="2421" y="182"/>
                  <a:pt x="2419" y="183"/>
                  <a:pt x="2418" y="181"/>
                </a:cubicBezTo>
                <a:cubicBezTo>
                  <a:pt x="2416" y="181"/>
                  <a:pt x="2415" y="181"/>
                  <a:pt x="2414" y="182"/>
                </a:cubicBezTo>
                <a:cubicBezTo>
                  <a:pt x="2414" y="183"/>
                  <a:pt x="2413" y="183"/>
                  <a:pt x="2413" y="183"/>
                </a:cubicBezTo>
                <a:cubicBezTo>
                  <a:pt x="2412" y="184"/>
                  <a:pt x="2412" y="184"/>
                  <a:pt x="2411" y="184"/>
                </a:cubicBezTo>
                <a:cubicBezTo>
                  <a:pt x="2410" y="185"/>
                  <a:pt x="2409" y="186"/>
                  <a:pt x="2408" y="187"/>
                </a:cubicBezTo>
                <a:cubicBezTo>
                  <a:pt x="2407" y="187"/>
                  <a:pt x="2407" y="187"/>
                  <a:pt x="2407" y="187"/>
                </a:cubicBezTo>
                <a:cubicBezTo>
                  <a:pt x="2407" y="188"/>
                  <a:pt x="2407" y="188"/>
                  <a:pt x="2407" y="188"/>
                </a:cubicBezTo>
                <a:cubicBezTo>
                  <a:pt x="2405" y="188"/>
                  <a:pt x="2405" y="188"/>
                  <a:pt x="2405" y="188"/>
                </a:cubicBezTo>
                <a:cubicBezTo>
                  <a:pt x="2405" y="189"/>
                  <a:pt x="2405" y="189"/>
                  <a:pt x="2404" y="190"/>
                </a:cubicBezTo>
                <a:cubicBezTo>
                  <a:pt x="2403" y="190"/>
                  <a:pt x="2403" y="190"/>
                  <a:pt x="2403" y="190"/>
                </a:cubicBezTo>
                <a:cubicBezTo>
                  <a:pt x="2403" y="191"/>
                  <a:pt x="2403" y="192"/>
                  <a:pt x="2402" y="193"/>
                </a:cubicBezTo>
                <a:cubicBezTo>
                  <a:pt x="2402" y="195"/>
                  <a:pt x="2402" y="195"/>
                  <a:pt x="2402" y="195"/>
                </a:cubicBezTo>
                <a:cubicBezTo>
                  <a:pt x="2403" y="196"/>
                  <a:pt x="2403" y="196"/>
                  <a:pt x="2404" y="196"/>
                </a:cubicBezTo>
                <a:cubicBezTo>
                  <a:pt x="2405" y="197"/>
                  <a:pt x="2405" y="198"/>
                  <a:pt x="2405" y="199"/>
                </a:cubicBezTo>
                <a:cubicBezTo>
                  <a:pt x="2405" y="199"/>
                  <a:pt x="2405" y="199"/>
                  <a:pt x="2405" y="199"/>
                </a:cubicBezTo>
                <a:cubicBezTo>
                  <a:pt x="2405" y="201"/>
                  <a:pt x="2405" y="201"/>
                  <a:pt x="2405" y="201"/>
                </a:cubicBezTo>
                <a:cubicBezTo>
                  <a:pt x="2404" y="201"/>
                  <a:pt x="2404" y="201"/>
                  <a:pt x="2404" y="201"/>
                </a:cubicBezTo>
                <a:cubicBezTo>
                  <a:pt x="2403" y="202"/>
                  <a:pt x="2402" y="204"/>
                  <a:pt x="2400" y="205"/>
                </a:cubicBezTo>
                <a:cubicBezTo>
                  <a:pt x="2400" y="206"/>
                  <a:pt x="2400" y="206"/>
                  <a:pt x="2399" y="207"/>
                </a:cubicBezTo>
                <a:cubicBezTo>
                  <a:pt x="2400" y="207"/>
                  <a:pt x="2400" y="207"/>
                  <a:pt x="2400" y="207"/>
                </a:cubicBezTo>
                <a:cubicBezTo>
                  <a:pt x="2400" y="208"/>
                  <a:pt x="2400" y="208"/>
                  <a:pt x="2400" y="208"/>
                </a:cubicBezTo>
                <a:cubicBezTo>
                  <a:pt x="2399" y="208"/>
                  <a:pt x="2399" y="208"/>
                  <a:pt x="2399" y="208"/>
                </a:cubicBezTo>
                <a:cubicBezTo>
                  <a:pt x="2399" y="207"/>
                  <a:pt x="2398" y="206"/>
                  <a:pt x="2398" y="205"/>
                </a:cubicBezTo>
                <a:cubicBezTo>
                  <a:pt x="2399" y="205"/>
                  <a:pt x="2399" y="205"/>
                  <a:pt x="2399" y="205"/>
                </a:cubicBezTo>
                <a:cubicBezTo>
                  <a:pt x="2400" y="203"/>
                  <a:pt x="2401" y="203"/>
                  <a:pt x="2401" y="201"/>
                </a:cubicBezTo>
                <a:cubicBezTo>
                  <a:pt x="2399" y="200"/>
                  <a:pt x="2400" y="201"/>
                  <a:pt x="2399" y="200"/>
                </a:cubicBezTo>
                <a:cubicBezTo>
                  <a:pt x="2399" y="200"/>
                  <a:pt x="2399" y="200"/>
                  <a:pt x="2399" y="200"/>
                </a:cubicBezTo>
                <a:cubicBezTo>
                  <a:pt x="2399" y="199"/>
                  <a:pt x="2399" y="199"/>
                  <a:pt x="2399" y="199"/>
                </a:cubicBezTo>
                <a:cubicBezTo>
                  <a:pt x="2399" y="199"/>
                  <a:pt x="2399" y="199"/>
                  <a:pt x="2399" y="199"/>
                </a:cubicBezTo>
                <a:cubicBezTo>
                  <a:pt x="2399" y="199"/>
                  <a:pt x="2399" y="199"/>
                  <a:pt x="2399" y="199"/>
                </a:cubicBezTo>
                <a:cubicBezTo>
                  <a:pt x="2402" y="199"/>
                  <a:pt x="2402" y="199"/>
                  <a:pt x="2402" y="199"/>
                </a:cubicBezTo>
                <a:cubicBezTo>
                  <a:pt x="2402" y="198"/>
                  <a:pt x="2402" y="198"/>
                  <a:pt x="2402" y="198"/>
                </a:cubicBezTo>
                <a:cubicBezTo>
                  <a:pt x="2403" y="197"/>
                  <a:pt x="2402" y="198"/>
                  <a:pt x="2403" y="197"/>
                </a:cubicBezTo>
                <a:cubicBezTo>
                  <a:pt x="2401" y="195"/>
                  <a:pt x="2402" y="195"/>
                  <a:pt x="2400" y="195"/>
                </a:cubicBezTo>
                <a:cubicBezTo>
                  <a:pt x="2400" y="192"/>
                  <a:pt x="2400" y="192"/>
                  <a:pt x="2401" y="191"/>
                </a:cubicBezTo>
                <a:cubicBezTo>
                  <a:pt x="2401" y="186"/>
                  <a:pt x="2400" y="186"/>
                  <a:pt x="2398" y="183"/>
                </a:cubicBezTo>
                <a:cubicBezTo>
                  <a:pt x="2397" y="183"/>
                  <a:pt x="2397" y="183"/>
                  <a:pt x="2397" y="183"/>
                </a:cubicBezTo>
                <a:cubicBezTo>
                  <a:pt x="2397" y="189"/>
                  <a:pt x="2397" y="189"/>
                  <a:pt x="2397" y="189"/>
                </a:cubicBezTo>
                <a:cubicBezTo>
                  <a:pt x="2388" y="189"/>
                  <a:pt x="2388" y="189"/>
                  <a:pt x="2388" y="189"/>
                </a:cubicBezTo>
                <a:cubicBezTo>
                  <a:pt x="2388" y="189"/>
                  <a:pt x="2388" y="189"/>
                  <a:pt x="2388" y="189"/>
                </a:cubicBezTo>
                <a:cubicBezTo>
                  <a:pt x="2388" y="189"/>
                  <a:pt x="2388" y="189"/>
                  <a:pt x="2388" y="189"/>
                </a:cubicBezTo>
                <a:cubicBezTo>
                  <a:pt x="2388" y="189"/>
                  <a:pt x="2388" y="189"/>
                  <a:pt x="2388" y="189"/>
                </a:cubicBezTo>
                <a:cubicBezTo>
                  <a:pt x="2386" y="189"/>
                  <a:pt x="2386" y="189"/>
                  <a:pt x="2386" y="189"/>
                </a:cubicBezTo>
                <a:cubicBezTo>
                  <a:pt x="2386" y="185"/>
                  <a:pt x="2384" y="185"/>
                  <a:pt x="2384" y="181"/>
                </a:cubicBezTo>
                <a:cubicBezTo>
                  <a:pt x="2381" y="182"/>
                  <a:pt x="2383" y="182"/>
                  <a:pt x="2382" y="184"/>
                </a:cubicBezTo>
                <a:cubicBezTo>
                  <a:pt x="2381" y="184"/>
                  <a:pt x="2381" y="184"/>
                  <a:pt x="2381" y="184"/>
                </a:cubicBezTo>
                <a:cubicBezTo>
                  <a:pt x="2381" y="185"/>
                  <a:pt x="2381" y="185"/>
                  <a:pt x="2381" y="185"/>
                </a:cubicBezTo>
                <a:cubicBezTo>
                  <a:pt x="2380" y="185"/>
                  <a:pt x="2380" y="183"/>
                  <a:pt x="2379" y="183"/>
                </a:cubicBezTo>
                <a:cubicBezTo>
                  <a:pt x="2378" y="183"/>
                  <a:pt x="2378" y="183"/>
                  <a:pt x="2378" y="183"/>
                </a:cubicBezTo>
                <a:cubicBezTo>
                  <a:pt x="2377" y="182"/>
                  <a:pt x="2378" y="183"/>
                  <a:pt x="2376" y="182"/>
                </a:cubicBezTo>
                <a:cubicBezTo>
                  <a:pt x="2375" y="184"/>
                  <a:pt x="2374" y="186"/>
                  <a:pt x="2373" y="187"/>
                </a:cubicBezTo>
                <a:cubicBezTo>
                  <a:pt x="2372" y="187"/>
                  <a:pt x="2372" y="187"/>
                  <a:pt x="2372" y="187"/>
                </a:cubicBezTo>
                <a:cubicBezTo>
                  <a:pt x="2371" y="189"/>
                  <a:pt x="2372" y="188"/>
                  <a:pt x="2371" y="189"/>
                </a:cubicBezTo>
                <a:cubicBezTo>
                  <a:pt x="2371" y="193"/>
                  <a:pt x="2373" y="193"/>
                  <a:pt x="2376" y="193"/>
                </a:cubicBezTo>
                <a:cubicBezTo>
                  <a:pt x="2376" y="193"/>
                  <a:pt x="2376" y="193"/>
                  <a:pt x="2376" y="193"/>
                </a:cubicBezTo>
                <a:cubicBezTo>
                  <a:pt x="2375" y="194"/>
                  <a:pt x="2375" y="194"/>
                  <a:pt x="2374" y="195"/>
                </a:cubicBezTo>
                <a:cubicBezTo>
                  <a:pt x="2371" y="195"/>
                  <a:pt x="2370" y="195"/>
                  <a:pt x="2369" y="193"/>
                </a:cubicBezTo>
                <a:cubicBezTo>
                  <a:pt x="2369" y="193"/>
                  <a:pt x="2369" y="193"/>
                  <a:pt x="2369" y="193"/>
                </a:cubicBezTo>
                <a:cubicBezTo>
                  <a:pt x="2369" y="194"/>
                  <a:pt x="2369" y="195"/>
                  <a:pt x="2369" y="195"/>
                </a:cubicBezTo>
                <a:cubicBezTo>
                  <a:pt x="2369" y="195"/>
                  <a:pt x="2369" y="195"/>
                  <a:pt x="2369" y="195"/>
                </a:cubicBezTo>
                <a:cubicBezTo>
                  <a:pt x="2368" y="196"/>
                  <a:pt x="2368" y="196"/>
                  <a:pt x="2367" y="198"/>
                </a:cubicBezTo>
                <a:cubicBezTo>
                  <a:pt x="2365" y="199"/>
                  <a:pt x="2363" y="199"/>
                  <a:pt x="2361" y="200"/>
                </a:cubicBezTo>
                <a:cubicBezTo>
                  <a:pt x="2361" y="201"/>
                  <a:pt x="2361" y="201"/>
                  <a:pt x="2361" y="201"/>
                </a:cubicBezTo>
                <a:cubicBezTo>
                  <a:pt x="2359" y="201"/>
                  <a:pt x="2355" y="199"/>
                  <a:pt x="2354" y="201"/>
                </a:cubicBezTo>
                <a:cubicBezTo>
                  <a:pt x="2349" y="201"/>
                  <a:pt x="2349" y="201"/>
                  <a:pt x="2349" y="201"/>
                </a:cubicBezTo>
                <a:cubicBezTo>
                  <a:pt x="2349" y="201"/>
                  <a:pt x="2349" y="201"/>
                  <a:pt x="2349" y="201"/>
                </a:cubicBezTo>
                <a:cubicBezTo>
                  <a:pt x="2348" y="201"/>
                  <a:pt x="2348" y="201"/>
                  <a:pt x="2348" y="201"/>
                </a:cubicBezTo>
                <a:cubicBezTo>
                  <a:pt x="2348" y="203"/>
                  <a:pt x="2348" y="203"/>
                  <a:pt x="2348" y="203"/>
                </a:cubicBezTo>
                <a:cubicBezTo>
                  <a:pt x="2347" y="203"/>
                  <a:pt x="2346" y="204"/>
                  <a:pt x="2346" y="204"/>
                </a:cubicBezTo>
                <a:cubicBezTo>
                  <a:pt x="2345" y="204"/>
                  <a:pt x="2345" y="205"/>
                  <a:pt x="2345" y="205"/>
                </a:cubicBezTo>
                <a:cubicBezTo>
                  <a:pt x="2342" y="205"/>
                  <a:pt x="2342" y="205"/>
                  <a:pt x="2342" y="205"/>
                </a:cubicBezTo>
                <a:cubicBezTo>
                  <a:pt x="2342" y="206"/>
                  <a:pt x="2342" y="206"/>
                  <a:pt x="2342" y="206"/>
                </a:cubicBezTo>
                <a:cubicBezTo>
                  <a:pt x="2339" y="207"/>
                  <a:pt x="2335" y="205"/>
                  <a:pt x="2334" y="206"/>
                </a:cubicBezTo>
                <a:cubicBezTo>
                  <a:pt x="2328" y="206"/>
                  <a:pt x="2328" y="206"/>
                  <a:pt x="2328" y="206"/>
                </a:cubicBezTo>
                <a:cubicBezTo>
                  <a:pt x="2328" y="206"/>
                  <a:pt x="2328" y="206"/>
                  <a:pt x="2328" y="206"/>
                </a:cubicBezTo>
                <a:cubicBezTo>
                  <a:pt x="2332" y="205"/>
                  <a:pt x="2336" y="204"/>
                  <a:pt x="2340" y="204"/>
                </a:cubicBezTo>
                <a:cubicBezTo>
                  <a:pt x="2341" y="203"/>
                  <a:pt x="2343" y="202"/>
                  <a:pt x="2345" y="202"/>
                </a:cubicBezTo>
                <a:cubicBezTo>
                  <a:pt x="2345" y="200"/>
                  <a:pt x="2346" y="199"/>
                  <a:pt x="2347" y="197"/>
                </a:cubicBezTo>
                <a:cubicBezTo>
                  <a:pt x="2349" y="197"/>
                  <a:pt x="2352" y="196"/>
                  <a:pt x="2355" y="195"/>
                </a:cubicBezTo>
                <a:cubicBezTo>
                  <a:pt x="2355" y="195"/>
                  <a:pt x="2355" y="194"/>
                  <a:pt x="2355" y="194"/>
                </a:cubicBezTo>
                <a:cubicBezTo>
                  <a:pt x="2357" y="194"/>
                  <a:pt x="2357" y="194"/>
                  <a:pt x="2357" y="194"/>
                </a:cubicBezTo>
                <a:cubicBezTo>
                  <a:pt x="2357" y="193"/>
                  <a:pt x="2357" y="193"/>
                  <a:pt x="2357" y="193"/>
                </a:cubicBezTo>
                <a:cubicBezTo>
                  <a:pt x="2358" y="193"/>
                  <a:pt x="2360" y="193"/>
                  <a:pt x="2361" y="193"/>
                </a:cubicBezTo>
                <a:cubicBezTo>
                  <a:pt x="2361" y="192"/>
                  <a:pt x="2361" y="192"/>
                  <a:pt x="2361" y="191"/>
                </a:cubicBezTo>
                <a:cubicBezTo>
                  <a:pt x="2362" y="191"/>
                  <a:pt x="2363" y="190"/>
                  <a:pt x="2363" y="190"/>
                </a:cubicBezTo>
                <a:cubicBezTo>
                  <a:pt x="2363" y="188"/>
                  <a:pt x="2363" y="188"/>
                  <a:pt x="2363" y="188"/>
                </a:cubicBezTo>
                <a:cubicBezTo>
                  <a:pt x="2364" y="187"/>
                  <a:pt x="2366" y="186"/>
                  <a:pt x="2368" y="186"/>
                </a:cubicBezTo>
                <a:cubicBezTo>
                  <a:pt x="2368" y="182"/>
                  <a:pt x="2368" y="182"/>
                  <a:pt x="2368" y="182"/>
                </a:cubicBezTo>
                <a:cubicBezTo>
                  <a:pt x="2367" y="182"/>
                  <a:pt x="2367" y="182"/>
                  <a:pt x="2367" y="182"/>
                </a:cubicBezTo>
                <a:cubicBezTo>
                  <a:pt x="2367" y="181"/>
                  <a:pt x="2368" y="181"/>
                  <a:pt x="2368" y="180"/>
                </a:cubicBezTo>
                <a:cubicBezTo>
                  <a:pt x="2369" y="180"/>
                  <a:pt x="2369" y="180"/>
                  <a:pt x="2369" y="180"/>
                </a:cubicBezTo>
                <a:cubicBezTo>
                  <a:pt x="2370" y="178"/>
                  <a:pt x="2370" y="177"/>
                  <a:pt x="2371" y="176"/>
                </a:cubicBezTo>
                <a:cubicBezTo>
                  <a:pt x="2375" y="175"/>
                  <a:pt x="2377" y="175"/>
                  <a:pt x="2380" y="174"/>
                </a:cubicBezTo>
                <a:cubicBezTo>
                  <a:pt x="2383" y="174"/>
                  <a:pt x="2383" y="174"/>
                  <a:pt x="2383" y="174"/>
                </a:cubicBezTo>
                <a:cubicBezTo>
                  <a:pt x="2383" y="173"/>
                  <a:pt x="2383" y="173"/>
                  <a:pt x="2383" y="173"/>
                </a:cubicBezTo>
                <a:cubicBezTo>
                  <a:pt x="2384" y="173"/>
                  <a:pt x="2384" y="173"/>
                  <a:pt x="2384" y="173"/>
                </a:cubicBezTo>
                <a:cubicBezTo>
                  <a:pt x="2385" y="172"/>
                  <a:pt x="2385" y="172"/>
                  <a:pt x="2385" y="172"/>
                </a:cubicBezTo>
                <a:cubicBezTo>
                  <a:pt x="2388" y="171"/>
                  <a:pt x="2391" y="171"/>
                  <a:pt x="2394" y="171"/>
                </a:cubicBezTo>
                <a:cubicBezTo>
                  <a:pt x="2394" y="170"/>
                  <a:pt x="2394" y="170"/>
                  <a:pt x="2394" y="170"/>
                </a:cubicBezTo>
                <a:cubicBezTo>
                  <a:pt x="2396" y="170"/>
                  <a:pt x="2396" y="170"/>
                  <a:pt x="2396" y="170"/>
                </a:cubicBezTo>
                <a:cubicBezTo>
                  <a:pt x="2396" y="170"/>
                  <a:pt x="2396" y="170"/>
                  <a:pt x="2396" y="170"/>
                </a:cubicBezTo>
                <a:cubicBezTo>
                  <a:pt x="2397" y="170"/>
                  <a:pt x="2397" y="170"/>
                  <a:pt x="2397" y="170"/>
                </a:cubicBezTo>
                <a:cubicBezTo>
                  <a:pt x="2397" y="169"/>
                  <a:pt x="2397" y="169"/>
                  <a:pt x="2397" y="169"/>
                </a:cubicBezTo>
                <a:cubicBezTo>
                  <a:pt x="2400" y="169"/>
                  <a:pt x="2403" y="168"/>
                  <a:pt x="2405" y="168"/>
                </a:cubicBezTo>
                <a:cubicBezTo>
                  <a:pt x="2406" y="167"/>
                  <a:pt x="2406" y="167"/>
                  <a:pt x="2406" y="166"/>
                </a:cubicBezTo>
                <a:cubicBezTo>
                  <a:pt x="2407" y="166"/>
                  <a:pt x="2407" y="166"/>
                  <a:pt x="2407" y="166"/>
                </a:cubicBezTo>
                <a:cubicBezTo>
                  <a:pt x="2408" y="166"/>
                  <a:pt x="2408" y="165"/>
                  <a:pt x="2409" y="165"/>
                </a:cubicBezTo>
                <a:cubicBezTo>
                  <a:pt x="2408" y="161"/>
                  <a:pt x="2407" y="160"/>
                  <a:pt x="2405" y="158"/>
                </a:cubicBezTo>
                <a:cubicBezTo>
                  <a:pt x="2405" y="158"/>
                  <a:pt x="2405" y="158"/>
                  <a:pt x="2405" y="158"/>
                </a:cubicBezTo>
                <a:cubicBezTo>
                  <a:pt x="2405" y="157"/>
                  <a:pt x="2405" y="157"/>
                  <a:pt x="2405" y="157"/>
                </a:cubicBezTo>
                <a:cubicBezTo>
                  <a:pt x="2404" y="157"/>
                  <a:pt x="2404" y="158"/>
                  <a:pt x="2403" y="158"/>
                </a:cubicBezTo>
                <a:cubicBezTo>
                  <a:pt x="2403" y="157"/>
                  <a:pt x="2403" y="157"/>
                  <a:pt x="2402" y="156"/>
                </a:cubicBezTo>
                <a:cubicBezTo>
                  <a:pt x="2402" y="154"/>
                  <a:pt x="2402" y="154"/>
                  <a:pt x="2402" y="154"/>
                </a:cubicBezTo>
                <a:cubicBezTo>
                  <a:pt x="2404" y="155"/>
                  <a:pt x="2405" y="156"/>
                  <a:pt x="2407" y="156"/>
                </a:cubicBezTo>
                <a:cubicBezTo>
                  <a:pt x="2408" y="154"/>
                  <a:pt x="2408" y="152"/>
                  <a:pt x="2409" y="150"/>
                </a:cubicBezTo>
                <a:cubicBezTo>
                  <a:pt x="2408" y="150"/>
                  <a:pt x="2408" y="150"/>
                  <a:pt x="2408" y="150"/>
                </a:cubicBezTo>
                <a:cubicBezTo>
                  <a:pt x="2408" y="149"/>
                  <a:pt x="2408" y="148"/>
                  <a:pt x="2407" y="147"/>
                </a:cubicBezTo>
                <a:cubicBezTo>
                  <a:pt x="2405" y="147"/>
                  <a:pt x="2405" y="147"/>
                  <a:pt x="2405" y="147"/>
                </a:cubicBezTo>
                <a:cubicBezTo>
                  <a:pt x="2404" y="145"/>
                  <a:pt x="2403" y="144"/>
                  <a:pt x="2403" y="141"/>
                </a:cubicBezTo>
                <a:cubicBezTo>
                  <a:pt x="2402" y="140"/>
                  <a:pt x="2400" y="139"/>
                  <a:pt x="2399" y="139"/>
                </a:cubicBezTo>
                <a:cubicBezTo>
                  <a:pt x="2396" y="139"/>
                  <a:pt x="2396" y="139"/>
                  <a:pt x="2396" y="139"/>
                </a:cubicBezTo>
                <a:cubicBezTo>
                  <a:pt x="2396" y="138"/>
                  <a:pt x="2396" y="138"/>
                  <a:pt x="2396" y="138"/>
                </a:cubicBezTo>
                <a:cubicBezTo>
                  <a:pt x="2394" y="138"/>
                  <a:pt x="2394" y="138"/>
                  <a:pt x="2394" y="138"/>
                </a:cubicBezTo>
                <a:cubicBezTo>
                  <a:pt x="2394" y="138"/>
                  <a:pt x="2394" y="137"/>
                  <a:pt x="2393" y="137"/>
                </a:cubicBezTo>
                <a:cubicBezTo>
                  <a:pt x="2393" y="135"/>
                  <a:pt x="2392" y="133"/>
                  <a:pt x="2392" y="131"/>
                </a:cubicBezTo>
                <a:cubicBezTo>
                  <a:pt x="2390" y="130"/>
                  <a:pt x="2391" y="130"/>
                  <a:pt x="2389" y="130"/>
                </a:cubicBezTo>
                <a:cubicBezTo>
                  <a:pt x="2388" y="129"/>
                  <a:pt x="2389" y="129"/>
                  <a:pt x="2388" y="129"/>
                </a:cubicBezTo>
                <a:cubicBezTo>
                  <a:pt x="2388" y="130"/>
                  <a:pt x="2388" y="130"/>
                  <a:pt x="2388" y="130"/>
                </a:cubicBezTo>
                <a:cubicBezTo>
                  <a:pt x="2387" y="130"/>
                  <a:pt x="2387" y="130"/>
                  <a:pt x="2387" y="130"/>
                </a:cubicBezTo>
                <a:cubicBezTo>
                  <a:pt x="2387" y="130"/>
                  <a:pt x="2387" y="130"/>
                  <a:pt x="2387" y="130"/>
                </a:cubicBezTo>
                <a:cubicBezTo>
                  <a:pt x="2382" y="130"/>
                  <a:pt x="2382" y="130"/>
                  <a:pt x="2382" y="130"/>
                </a:cubicBezTo>
                <a:cubicBezTo>
                  <a:pt x="2382" y="131"/>
                  <a:pt x="2382" y="131"/>
                  <a:pt x="2382" y="131"/>
                </a:cubicBezTo>
                <a:cubicBezTo>
                  <a:pt x="2381" y="131"/>
                  <a:pt x="2380" y="132"/>
                  <a:pt x="2378" y="132"/>
                </a:cubicBezTo>
                <a:cubicBezTo>
                  <a:pt x="2378" y="132"/>
                  <a:pt x="2378" y="131"/>
                  <a:pt x="2377" y="130"/>
                </a:cubicBezTo>
                <a:cubicBezTo>
                  <a:pt x="2374" y="129"/>
                  <a:pt x="2369" y="132"/>
                  <a:pt x="2367" y="132"/>
                </a:cubicBezTo>
                <a:cubicBezTo>
                  <a:pt x="2365" y="132"/>
                  <a:pt x="2364" y="133"/>
                  <a:pt x="2362" y="133"/>
                </a:cubicBezTo>
                <a:cubicBezTo>
                  <a:pt x="2361" y="135"/>
                  <a:pt x="2359" y="136"/>
                  <a:pt x="2358" y="138"/>
                </a:cubicBezTo>
                <a:cubicBezTo>
                  <a:pt x="2357" y="139"/>
                  <a:pt x="2353" y="138"/>
                  <a:pt x="2352" y="139"/>
                </a:cubicBezTo>
                <a:cubicBezTo>
                  <a:pt x="2351" y="139"/>
                  <a:pt x="2351" y="139"/>
                  <a:pt x="2351" y="139"/>
                </a:cubicBezTo>
                <a:cubicBezTo>
                  <a:pt x="2352" y="138"/>
                  <a:pt x="2352" y="137"/>
                  <a:pt x="2352" y="136"/>
                </a:cubicBezTo>
                <a:cubicBezTo>
                  <a:pt x="2353" y="136"/>
                  <a:pt x="2353" y="136"/>
                  <a:pt x="2353" y="136"/>
                </a:cubicBezTo>
                <a:cubicBezTo>
                  <a:pt x="2354" y="134"/>
                  <a:pt x="2352" y="134"/>
                  <a:pt x="2354" y="132"/>
                </a:cubicBezTo>
                <a:cubicBezTo>
                  <a:pt x="2354" y="130"/>
                  <a:pt x="2354" y="130"/>
                  <a:pt x="2354" y="130"/>
                </a:cubicBezTo>
                <a:cubicBezTo>
                  <a:pt x="2352" y="130"/>
                  <a:pt x="2350" y="129"/>
                  <a:pt x="2348" y="129"/>
                </a:cubicBezTo>
                <a:cubicBezTo>
                  <a:pt x="2348" y="128"/>
                  <a:pt x="2348" y="128"/>
                  <a:pt x="2348" y="128"/>
                </a:cubicBezTo>
                <a:cubicBezTo>
                  <a:pt x="2346" y="128"/>
                  <a:pt x="2345" y="128"/>
                  <a:pt x="2344" y="128"/>
                </a:cubicBezTo>
                <a:cubicBezTo>
                  <a:pt x="2344" y="129"/>
                  <a:pt x="2344" y="129"/>
                  <a:pt x="2344" y="129"/>
                </a:cubicBezTo>
                <a:cubicBezTo>
                  <a:pt x="2340" y="129"/>
                  <a:pt x="2340" y="129"/>
                  <a:pt x="2340" y="129"/>
                </a:cubicBezTo>
                <a:cubicBezTo>
                  <a:pt x="2340" y="130"/>
                  <a:pt x="2340" y="130"/>
                  <a:pt x="2340" y="130"/>
                </a:cubicBezTo>
                <a:cubicBezTo>
                  <a:pt x="2339" y="130"/>
                  <a:pt x="2339" y="130"/>
                  <a:pt x="2339" y="130"/>
                </a:cubicBezTo>
                <a:cubicBezTo>
                  <a:pt x="2340" y="129"/>
                  <a:pt x="2340" y="129"/>
                  <a:pt x="2341" y="128"/>
                </a:cubicBezTo>
                <a:cubicBezTo>
                  <a:pt x="2341" y="126"/>
                  <a:pt x="2341" y="126"/>
                  <a:pt x="2341" y="126"/>
                </a:cubicBezTo>
                <a:cubicBezTo>
                  <a:pt x="2340" y="126"/>
                  <a:pt x="2340" y="126"/>
                  <a:pt x="2340" y="126"/>
                </a:cubicBezTo>
                <a:cubicBezTo>
                  <a:pt x="2340" y="127"/>
                  <a:pt x="2340" y="127"/>
                  <a:pt x="2340" y="127"/>
                </a:cubicBezTo>
                <a:cubicBezTo>
                  <a:pt x="2338" y="127"/>
                  <a:pt x="2338" y="127"/>
                  <a:pt x="2338" y="127"/>
                </a:cubicBezTo>
                <a:cubicBezTo>
                  <a:pt x="2338" y="128"/>
                  <a:pt x="2338" y="128"/>
                  <a:pt x="2338" y="128"/>
                </a:cubicBezTo>
                <a:cubicBezTo>
                  <a:pt x="2336" y="128"/>
                  <a:pt x="2336" y="128"/>
                  <a:pt x="2336" y="128"/>
                </a:cubicBezTo>
                <a:cubicBezTo>
                  <a:pt x="2336" y="127"/>
                  <a:pt x="2336" y="127"/>
                  <a:pt x="2336" y="127"/>
                </a:cubicBezTo>
                <a:cubicBezTo>
                  <a:pt x="2338" y="126"/>
                  <a:pt x="2339" y="124"/>
                  <a:pt x="2340" y="123"/>
                </a:cubicBezTo>
                <a:cubicBezTo>
                  <a:pt x="2342" y="123"/>
                  <a:pt x="2342" y="123"/>
                  <a:pt x="2342" y="123"/>
                </a:cubicBezTo>
                <a:cubicBezTo>
                  <a:pt x="2341" y="121"/>
                  <a:pt x="2341" y="121"/>
                  <a:pt x="2341" y="120"/>
                </a:cubicBezTo>
                <a:cubicBezTo>
                  <a:pt x="2339" y="120"/>
                  <a:pt x="2338" y="120"/>
                  <a:pt x="2336" y="120"/>
                </a:cubicBezTo>
                <a:cubicBezTo>
                  <a:pt x="2336" y="119"/>
                  <a:pt x="2336" y="119"/>
                  <a:pt x="2336" y="119"/>
                </a:cubicBezTo>
                <a:cubicBezTo>
                  <a:pt x="2335" y="119"/>
                  <a:pt x="2335" y="119"/>
                  <a:pt x="2335" y="119"/>
                </a:cubicBezTo>
                <a:cubicBezTo>
                  <a:pt x="2335" y="116"/>
                  <a:pt x="2335" y="116"/>
                  <a:pt x="2335" y="116"/>
                </a:cubicBezTo>
                <a:cubicBezTo>
                  <a:pt x="2333" y="117"/>
                  <a:pt x="2330" y="118"/>
                  <a:pt x="2329" y="116"/>
                </a:cubicBezTo>
                <a:cubicBezTo>
                  <a:pt x="2325" y="116"/>
                  <a:pt x="2325" y="116"/>
                  <a:pt x="2325" y="116"/>
                </a:cubicBezTo>
                <a:cubicBezTo>
                  <a:pt x="2325" y="116"/>
                  <a:pt x="2325" y="116"/>
                  <a:pt x="2325" y="116"/>
                </a:cubicBezTo>
                <a:cubicBezTo>
                  <a:pt x="2325" y="116"/>
                  <a:pt x="2325" y="116"/>
                  <a:pt x="2325" y="116"/>
                </a:cubicBezTo>
                <a:cubicBezTo>
                  <a:pt x="2325" y="118"/>
                  <a:pt x="2325" y="118"/>
                  <a:pt x="2325" y="118"/>
                </a:cubicBezTo>
                <a:cubicBezTo>
                  <a:pt x="2323" y="119"/>
                  <a:pt x="2321" y="119"/>
                  <a:pt x="2320" y="120"/>
                </a:cubicBezTo>
                <a:cubicBezTo>
                  <a:pt x="2319" y="119"/>
                  <a:pt x="2319" y="118"/>
                  <a:pt x="2319" y="118"/>
                </a:cubicBezTo>
                <a:cubicBezTo>
                  <a:pt x="2317" y="117"/>
                  <a:pt x="2309" y="120"/>
                  <a:pt x="2309" y="121"/>
                </a:cubicBezTo>
                <a:cubicBezTo>
                  <a:pt x="2308" y="122"/>
                  <a:pt x="2308" y="121"/>
                  <a:pt x="2307" y="122"/>
                </a:cubicBezTo>
                <a:cubicBezTo>
                  <a:pt x="2308" y="122"/>
                  <a:pt x="2308" y="122"/>
                  <a:pt x="2308" y="122"/>
                </a:cubicBezTo>
                <a:cubicBezTo>
                  <a:pt x="2308" y="123"/>
                  <a:pt x="2308" y="123"/>
                  <a:pt x="2308" y="123"/>
                </a:cubicBezTo>
                <a:cubicBezTo>
                  <a:pt x="2307" y="123"/>
                  <a:pt x="2307" y="123"/>
                  <a:pt x="2307" y="123"/>
                </a:cubicBezTo>
                <a:cubicBezTo>
                  <a:pt x="2307" y="124"/>
                  <a:pt x="2307" y="124"/>
                  <a:pt x="2307" y="124"/>
                </a:cubicBezTo>
                <a:cubicBezTo>
                  <a:pt x="2306" y="126"/>
                  <a:pt x="2304" y="124"/>
                  <a:pt x="2303" y="128"/>
                </a:cubicBezTo>
                <a:cubicBezTo>
                  <a:pt x="2301" y="129"/>
                  <a:pt x="2302" y="128"/>
                  <a:pt x="2301" y="129"/>
                </a:cubicBezTo>
                <a:cubicBezTo>
                  <a:pt x="2301" y="129"/>
                  <a:pt x="2300" y="129"/>
                  <a:pt x="2300" y="130"/>
                </a:cubicBezTo>
                <a:cubicBezTo>
                  <a:pt x="2299" y="135"/>
                  <a:pt x="2299" y="133"/>
                  <a:pt x="2302" y="135"/>
                </a:cubicBezTo>
                <a:cubicBezTo>
                  <a:pt x="2302" y="135"/>
                  <a:pt x="2302" y="135"/>
                  <a:pt x="2302" y="135"/>
                </a:cubicBezTo>
                <a:cubicBezTo>
                  <a:pt x="2303" y="136"/>
                  <a:pt x="2304" y="137"/>
                  <a:pt x="2305" y="137"/>
                </a:cubicBezTo>
                <a:cubicBezTo>
                  <a:pt x="2305" y="139"/>
                  <a:pt x="2305" y="139"/>
                  <a:pt x="2305" y="139"/>
                </a:cubicBezTo>
                <a:cubicBezTo>
                  <a:pt x="2302" y="139"/>
                  <a:pt x="2301" y="138"/>
                  <a:pt x="2300" y="137"/>
                </a:cubicBezTo>
                <a:cubicBezTo>
                  <a:pt x="2299" y="137"/>
                  <a:pt x="2299" y="137"/>
                  <a:pt x="2299" y="136"/>
                </a:cubicBezTo>
                <a:cubicBezTo>
                  <a:pt x="2297" y="135"/>
                  <a:pt x="2296" y="137"/>
                  <a:pt x="2296" y="137"/>
                </a:cubicBezTo>
                <a:cubicBezTo>
                  <a:pt x="2294" y="137"/>
                  <a:pt x="2294" y="137"/>
                  <a:pt x="2294" y="137"/>
                </a:cubicBezTo>
                <a:cubicBezTo>
                  <a:pt x="2294" y="137"/>
                  <a:pt x="2294" y="137"/>
                  <a:pt x="2294" y="137"/>
                </a:cubicBezTo>
                <a:cubicBezTo>
                  <a:pt x="2294" y="137"/>
                  <a:pt x="2294" y="137"/>
                  <a:pt x="2294" y="137"/>
                </a:cubicBezTo>
                <a:cubicBezTo>
                  <a:pt x="2292" y="137"/>
                  <a:pt x="2290" y="137"/>
                  <a:pt x="2288" y="137"/>
                </a:cubicBezTo>
                <a:cubicBezTo>
                  <a:pt x="2288" y="137"/>
                  <a:pt x="2288" y="137"/>
                  <a:pt x="2288" y="137"/>
                </a:cubicBezTo>
                <a:cubicBezTo>
                  <a:pt x="2286" y="137"/>
                  <a:pt x="2285" y="137"/>
                  <a:pt x="2283" y="137"/>
                </a:cubicBezTo>
                <a:cubicBezTo>
                  <a:pt x="2284" y="140"/>
                  <a:pt x="2283" y="138"/>
                  <a:pt x="2285" y="139"/>
                </a:cubicBezTo>
                <a:cubicBezTo>
                  <a:pt x="2285" y="140"/>
                  <a:pt x="2285" y="140"/>
                  <a:pt x="2285" y="140"/>
                </a:cubicBezTo>
                <a:cubicBezTo>
                  <a:pt x="2286" y="140"/>
                  <a:pt x="2286" y="140"/>
                  <a:pt x="2286" y="140"/>
                </a:cubicBezTo>
                <a:cubicBezTo>
                  <a:pt x="2286" y="141"/>
                  <a:pt x="2286" y="141"/>
                  <a:pt x="2286" y="141"/>
                </a:cubicBezTo>
                <a:cubicBezTo>
                  <a:pt x="2287" y="141"/>
                  <a:pt x="2287" y="141"/>
                  <a:pt x="2287" y="141"/>
                </a:cubicBezTo>
                <a:cubicBezTo>
                  <a:pt x="2287" y="142"/>
                  <a:pt x="2287" y="142"/>
                  <a:pt x="2287" y="142"/>
                </a:cubicBezTo>
                <a:cubicBezTo>
                  <a:pt x="2288" y="142"/>
                  <a:pt x="2288" y="142"/>
                  <a:pt x="2288" y="142"/>
                </a:cubicBezTo>
                <a:cubicBezTo>
                  <a:pt x="2288" y="143"/>
                  <a:pt x="2288" y="144"/>
                  <a:pt x="2288" y="145"/>
                </a:cubicBezTo>
                <a:cubicBezTo>
                  <a:pt x="2289" y="145"/>
                  <a:pt x="2289" y="145"/>
                  <a:pt x="2289" y="145"/>
                </a:cubicBezTo>
                <a:cubicBezTo>
                  <a:pt x="2289" y="148"/>
                  <a:pt x="2288" y="148"/>
                  <a:pt x="2286" y="149"/>
                </a:cubicBezTo>
                <a:cubicBezTo>
                  <a:pt x="2286" y="151"/>
                  <a:pt x="2286" y="151"/>
                  <a:pt x="2286" y="151"/>
                </a:cubicBezTo>
                <a:cubicBezTo>
                  <a:pt x="2286" y="151"/>
                  <a:pt x="2286" y="151"/>
                  <a:pt x="2286" y="151"/>
                </a:cubicBezTo>
                <a:cubicBezTo>
                  <a:pt x="2286" y="148"/>
                  <a:pt x="2286" y="146"/>
                  <a:pt x="2287" y="145"/>
                </a:cubicBezTo>
                <a:cubicBezTo>
                  <a:pt x="2287" y="143"/>
                  <a:pt x="2286" y="143"/>
                  <a:pt x="2285" y="141"/>
                </a:cubicBezTo>
                <a:cubicBezTo>
                  <a:pt x="2283" y="141"/>
                  <a:pt x="2283" y="141"/>
                  <a:pt x="2282" y="141"/>
                </a:cubicBezTo>
                <a:cubicBezTo>
                  <a:pt x="2281" y="142"/>
                  <a:pt x="2279" y="142"/>
                  <a:pt x="2278" y="143"/>
                </a:cubicBezTo>
                <a:cubicBezTo>
                  <a:pt x="2277" y="145"/>
                  <a:pt x="2276" y="146"/>
                  <a:pt x="2275" y="147"/>
                </a:cubicBezTo>
                <a:cubicBezTo>
                  <a:pt x="2273" y="147"/>
                  <a:pt x="2273" y="147"/>
                  <a:pt x="2273" y="147"/>
                </a:cubicBezTo>
                <a:cubicBezTo>
                  <a:pt x="2273" y="148"/>
                  <a:pt x="2273" y="148"/>
                  <a:pt x="2273" y="148"/>
                </a:cubicBezTo>
                <a:cubicBezTo>
                  <a:pt x="2273" y="148"/>
                  <a:pt x="2272" y="147"/>
                  <a:pt x="2271" y="147"/>
                </a:cubicBezTo>
                <a:cubicBezTo>
                  <a:pt x="2271" y="148"/>
                  <a:pt x="2271" y="148"/>
                  <a:pt x="2271" y="148"/>
                </a:cubicBezTo>
                <a:cubicBezTo>
                  <a:pt x="2269" y="149"/>
                  <a:pt x="2270" y="149"/>
                  <a:pt x="2268" y="150"/>
                </a:cubicBezTo>
                <a:cubicBezTo>
                  <a:pt x="2268" y="147"/>
                  <a:pt x="2268" y="147"/>
                  <a:pt x="2266" y="147"/>
                </a:cubicBezTo>
                <a:cubicBezTo>
                  <a:pt x="2266" y="149"/>
                  <a:pt x="2266" y="149"/>
                  <a:pt x="2266" y="149"/>
                </a:cubicBezTo>
                <a:cubicBezTo>
                  <a:pt x="2265" y="149"/>
                  <a:pt x="2265" y="149"/>
                  <a:pt x="2265" y="149"/>
                </a:cubicBezTo>
                <a:cubicBezTo>
                  <a:pt x="2265" y="149"/>
                  <a:pt x="2265" y="149"/>
                  <a:pt x="2265" y="149"/>
                </a:cubicBezTo>
                <a:cubicBezTo>
                  <a:pt x="2262" y="149"/>
                  <a:pt x="2262" y="149"/>
                  <a:pt x="2262" y="149"/>
                </a:cubicBezTo>
                <a:cubicBezTo>
                  <a:pt x="2262" y="151"/>
                  <a:pt x="2262" y="151"/>
                  <a:pt x="2262" y="151"/>
                </a:cubicBezTo>
                <a:cubicBezTo>
                  <a:pt x="2260" y="151"/>
                  <a:pt x="2260" y="151"/>
                  <a:pt x="2260" y="151"/>
                </a:cubicBezTo>
                <a:cubicBezTo>
                  <a:pt x="2260" y="149"/>
                  <a:pt x="2260" y="149"/>
                  <a:pt x="2260" y="149"/>
                </a:cubicBezTo>
                <a:cubicBezTo>
                  <a:pt x="2261" y="149"/>
                  <a:pt x="2261" y="149"/>
                  <a:pt x="2261" y="149"/>
                </a:cubicBezTo>
                <a:cubicBezTo>
                  <a:pt x="2261" y="149"/>
                  <a:pt x="2261" y="149"/>
                  <a:pt x="2261" y="149"/>
                </a:cubicBezTo>
                <a:cubicBezTo>
                  <a:pt x="2263" y="148"/>
                  <a:pt x="2263" y="148"/>
                  <a:pt x="2263" y="148"/>
                </a:cubicBezTo>
                <a:cubicBezTo>
                  <a:pt x="2263" y="147"/>
                  <a:pt x="2263" y="147"/>
                  <a:pt x="2263" y="147"/>
                </a:cubicBezTo>
                <a:cubicBezTo>
                  <a:pt x="2264" y="146"/>
                  <a:pt x="2264" y="145"/>
                  <a:pt x="2265" y="145"/>
                </a:cubicBezTo>
                <a:cubicBezTo>
                  <a:pt x="2265" y="143"/>
                  <a:pt x="2265" y="143"/>
                  <a:pt x="2265" y="143"/>
                </a:cubicBezTo>
                <a:cubicBezTo>
                  <a:pt x="2264" y="143"/>
                  <a:pt x="2262" y="142"/>
                  <a:pt x="2261" y="141"/>
                </a:cubicBezTo>
                <a:cubicBezTo>
                  <a:pt x="2260" y="142"/>
                  <a:pt x="2259" y="142"/>
                  <a:pt x="2258" y="142"/>
                </a:cubicBezTo>
                <a:cubicBezTo>
                  <a:pt x="2258" y="143"/>
                  <a:pt x="2258" y="143"/>
                  <a:pt x="2258" y="143"/>
                </a:cubicBezTo>
                <a:cubicBezTo>
                  <a:pt x="2257" y="143"/>
                  <a:pt x="2257" y="142"/>
                  <a:pt x="2257" y="142"/>
                </a:cubicBezTo>
                <a:cubicBezTo>
                  <a:pt x="2255" y="141"/>
                  <a:pt x="2255" y="143"/>
                  <a:pt x="2254" y="141"/>
                </a:cubicBezTo>
                <a:cubicBezTo>
                  <a:pt x="2252" y="141"/>
                  <a:pt x="2252" y="141"/>
                  <a:pt x="2252" y="143"/>
                </a:cubicBezTo>
                <a:cubicBezTo>
                  <a:pt x="2250" y="143"/>
                  <a:pt x="2250" y="143"/>
                  <a:pt x="2249" y="142"/>
                </a:cubicBezTo>
                <a:cubicBezTo>
                  <a:pt x="2249" y="141"/>
                  <a:pt x="2249" y="141"/>
                  <a:pt x="2249" y="141"/>
                </a:cubicBezTo>
                <a:cubicBezTo>
                  <a:pt x="2245" y="141"/>
                  <a:pt x="2245" y="141"/>
                  <a:pt x="2245" y="141"/>
                </a:cubicBezTo>
                <a:cubicBezTo>
                  <a:pt x="2245" y="142"/>
                  <a:pt x="2245" y="142"/>
                  <a:pt x="2245" y="142"/>
                </a:cubicBezTo>
                <a:cubicBezTo>
                  <a:pt x="2244" y="142"/>
                  <a:pt x="2244" y="142"/>
                  <a:pt x="2243" y="141"/>
                </a:cubicBezTo>
                <a:cubicBezTo>
                  <a:pt x="2243" y="143"/>
                  <a:pt x="2243" y="143"/>
                  <a:pt x="2243" y="143"/>
                </a:cubicBezTo>
                <a:cubicBezTo>
                  <a:pt x="2242" y="143"/>
                  <a:pt x="2241" y="143"/>
                  <a:pt x="2240" y="143"/>
                </a:cubicBezTo>
                <a:cubicBezTo>
                  <a:pt x="2240" y="142"/>
                  <a:pt x="2240" y="142"/>
                  <a:pt x="2240" y="141"/>
                </a:cubicBezTo>
                <a:cubicBezTo>
                  <a:pt x="2239" y="141"/>
                  <a:pt x="2239" y="141"/>
                  <a:pt x="2239" y="141"/>
                </a:cubicBezTo>
                <a:cubicBezTo>
                  <a:pt x="2239" y="142"/>
                  <a:pt x="2239" y="142"/>
                  <a:pt x="2239" y="142"/>
                </a:cubicBezTo>
                <a:cubicBezTo>
                  <a:pt x="2237" y="142"/>
                  <a:pt x="2236" y="142"/>
                  <a:pt x="2236" y="143"/>
                </a:cubicBezTo>
                <a:cubicBezTo>
                  <a:pt x="2237" y="144"/>
                  <a:pt x="2237" y="144"/>
                  <a:pt x="2237" y="145"/>
                </a:cubicBezTo>
                <a:cubicBezTo>
                  <a:pt x="2233" y="146"/>
                  <a:pt x="2228" y="146"/>
                  <a:pt x="2224" y="147"/>
                </a:cubicBezTo>
                <a:cubicBezTo>
                  <a:pt x="2224" y="147"/>
                  <a:pt x="2224" y="147"/>
                  <a:pt x="2224" y="147"/>
                </a:cubicBezTo>
                <a:cubicBezTo>
                  <a:pt x="2223" y="147"/>
                  <a:pt x="2223" y="147"/>
                  <a:pt x="2223" y="147"/>
                </a:cubicBezTo>
                <a:cubicBezTo>
                  <a:pt x="2223" y="148"/>
                  <a:pt x="2223" y="148"/>
                  <a:pt x="2223" y="148"/>
                </a:cubicBezTo>
                <a:cubicBezTo>
                  <a:pt x="2219" y="148"/>
                  <a:pt x="2219" y="148"/>
                  <a:pt x="2219" y="148"/>
                </a:cubicBezTo>
                <a:cubicBezTo>
                  <a:pt x="2219" y="148"/>
                  <a:pt x="2219" y="149"/>
                  <a:pt x="2218" y="149"/>
                </a:cubicBezTo>
                <a:cubicBezTo>
                  <a:pt x="2218" y="149"/>
                  <a:pt x="2217" y="148"/>
                  <a:pt x="2216" y="148"/>
                </a:cubicBezTo>
                <a:cubicBezTo>
                  <a:pt x="2216" y="149"/>
                  <a:pt x="2216" y="149"/>
                  <a:pt x="2216" y="149"/>
                </a:cubicBezTo>
                <a:cubicBezTo>
                  <a:pt x="2215" y="149"/>
                  <a:pt x="2215" y="149"/>
                  <a:pt x="2215" y="149"/>
                </a:cubicBezTo>
                <a:cubicBezTo>
                  <a:pt x="2215" y="149"/>
                  <a:pt x="2215" y="149"/>
                  <a:pt x="2215" y="149"/>
                </a:cubicBezTo>
                <a:cubicBezTo>
                  <a:pt x="2211" y="151"/>
                  <a:pt x="2211" y="148"/>
                  <a:pt x="2207" y="149"/>
                </a:cubicBezTo>
                <a:cubicBezTo>
                  <a:pt x="2207" y="149"/>
                  <a:pt x="2207" y="149"/>
                  <a:pt x="2207" y="149"/>
                </a:cubicBezTo>
                <a:cubicBezTo>
                  <a:pt x="2205" y="149"/>
                  <a:pt x="2205" y="149"/>
                  <a:pt x="2205" y="149"/>
                </a:cubicBezTo>
                <a:cubicBezTo>
                  <a:pt x="2205" y="150"/>
                  <a:pt x="2205" y="150"/>
                  <a:pt x="2205" y="150"/>
                </a:cubicBezTo>
                <a:cubicBezTo>
                  <a:pt x="2204" y="150"/>
                  <a:pt x="2204" y="150"/>
                  <a:pt x="2204" y="150"/>
                </a:cubicBezTo>
                <a:cubicBezTo>
                  <a:pt x="2203" y="151"/>
                  <a:pt x="2203" y="151"/>
                  <a:pt x="2202" y="152"/>
                </a:cubicBezTo>
                <a:cubicBezTo>
                  <a:pt x="2201" y="152"/>
                  <a:pt x="2200" y="152"/>
                  <a:pt x="2199" y="153"/>
                </a:cubicBezTo>
                <a:cubicBezTo>
                  <a:pt x="2198" y="154"/>
                  <a:pt x="2198" y="154"/>
                  <a:pt x="2198" y="154"/>
                </a:cubicBezTo>
                <a:cubicBezTo>
                  <a:pt x="2194" y="154"/>
                  <a:pt x="2194" y="154"/>
                  <a:pt x="2194" y="154"/>
                </a:cubicBezTo>
                <a:cubicBezTo>
                  <a:pt x="2194" y="155"/>
                  <a:pt x="2194" y="155"/>
                  <a:pt x="2194" y="155"/>
                </a:cubicBezTo>
                <a:cubicBezTo>
                  <a:pt x="2192" y="155"/>
                  <a:pt x="2192" y="155"/>
                  <a:pt x="2192" y="155"/>
                </a:cubicBezTo>
                <a:cubicBezTo>
                  <a:pt x="2192" y="155"/>
                  <a:pt x="2192" y="155"/>
                  <a:pt x="2192" y="155"/>
                </a:cubicBezTo>
                <a:cubicBezTo>
                  <a:pt x="2191" y="155"/>
                  <a:pt x="2190" y="155"/>
                  <a:pt x="2190" y="155"/>
                </a:cubicBezTo>
                <a:cubicBezTo>
                  <a:pt x="2188" y="155"/>
                  <a:pt x="2188" y="155"/>
                  <a:pt x="2188" y="155"/>
                </a:cubicBezTo>
                <a:cubicBezTo>
                  <a:pt x="2188" y="155"/>
                  <a:pt x="2188" y="155"/>
                  <a:pt x="2188" y="155"/>
                </a:cubicBezTo>
                <a:cubicBezTo>
                  <a:pt x="2188" y="155"/>
                  <a:pt x="2188" y="155"/>
                  <a:pt x="2188" y="155"/>
                </a:cubicBezTo>
                <a:cubicBezTo>
                  <a:pt x="2188" y="155"/>
                  <a:pt x="2188" y="155"/>
                  <a:pt x="2188" y="155"/>
                </a:cubicBezTo>
                <a:cubicBezTo>
                  <a:pt x="2184" y="155"/>
                  <a:pt x="2184" y="155"/>
                  <a:pt x="2184" y="155"/>
                </a:cubicBezTo>
                <a:cubicBezTo>
                  <a:pt x="2184" y="156"/>
                  <a:pt x="2184" y="156"/>
                  <a:pt x="2184" y="156"/>
                </a:cubicBezTo>
                <a:cubicBezTo>
                  <a:pt x="2185" y="157"/>
                  <a:pt x="2187" y="156"/>
                  <a:pt x="2188" y="156"/>
                </a:cubicBezTo>
                <a:cubicBezTo>
                  <a:pt x="2188" y="157"/>
                  <a:pt x="2188" y="157"/>
                  <a:pt x="2188" y="158"/>
                </a:cubicBezTo>
                <a:cubicBezTo>
                  <a:pt x="2189" y="158"/>
                  <a:pt x="2189" y="158"/>
                  <a:pt x="2189" y="158"/>
                </a:cubicBezTo>
                <a:cubicBezTo>
                  <a:pt x="2189" y="158"/>
                  <a:pt x="2189" y="158"/>
                  <a:pt x="2189" y="158"/>
                </a:cubicBezTo>
                <a:cubicBezTo>
                  <a:pt x="2188" y="158"/>
                  <a:pt x="2188" y="158"/>
                  <a:pt x="2188" y="158"/>
                </a:cubicBezTo>
                <a:cubicBezTo>
                  <a:pt x="2188" y="160"/>
                  <a:pt x="2188" y="160"/>
                  <a:pt x="2188" y="160"/>
                </a:cubicBezTo>
                <a:cubicBezTo>
                  <a:pt x="2186" y="160"/>
                  <a:pt x="2186" y="160"/>
                  <a:pt x="2186" y="160"/>
                </a:cubicBezTo>
                <a:cubicBezTo>
                  <a:pt x="2186" y="160"/>
                  <a:pt x="2185" y="161"/>
                  <a:pt x="2185" y="162"/>
                </a:cubicBezTo>
                <a:cubicBezTo>
                  <a:pt x="2184" y="162"/>
                  <a:pt x="2184" y="162"/>
                  <a:pt x="2184" y="162"/>
                </a:cubicBezTo>
                <a:cubicBezTo>
                  <a:pt x="2184" y="163"/>
                  <a:pt x="2184" y="163"/>
                  <a:pt x="2184" y="163"/>
                </a:cubicBezTo>
                <a:cubicBezTo>
                  <a:pt x="2184" y="163"/>
                  <a:pt x="2184" y="163"/>
                  <a:pt x="2184" y="163"/>
                </a:cubicBezTo>
                <a:cubicBezTo>
                  <a:pt x="2184" y="167"/>
                  <a:pt x="2184" y="167"/>
                  <a:pt x="2184" y="167"/>
                </a:cubicBezTo>
                <a:cubicBezTo>
                  <a:pt x="2182" y="167"/>
                  <a:pt x="2182" y="166"/>
                  <a:pt x="2180" y="166"/>
                </a:cubicBezTo>
                <a:cubicBezTo>
                  <a:pt x="2180" y="164"/>
                  <a:pt x="2180" y="164"/>
                  <a:pt x="2180" y="164"/>
                </a:cubicBezTo>
                <a:cubicBezTo>
                  <a:pt x="2178" y="164"/>
                  <a:pt x="2179" y="164"/>
                  <a:pt x="2177" y="163"/>
                </a:cubicBezTo>
                <a:cubicBezTo>
                  <a:pt x="2176" y="164"/>
                  <a:pt x="2176" y="165"/>
                  <a:pt x="2175" y="166"/>
                </a:cubicBezTo>
                <a:cubicBezTo>
                  <a:pt x="2177" y="167"/>
                  <a:pt x="2178" y="167"/>
                  <a:pt x="2180" y="167"/>
                </a:cubicBezTo>
                <a:cubicBezTo>
                  <a:pt x="2180" y="168"/>
                  <a:pt x="2181" y="170"/>
                  <a:pt x="2182" y="170"/>
                </a:cubicBezTo>
                <a:cubicBezTo>
                  <a:pt x="2182" y="172"/>
                  <a:pt x="2182" y="172"/>
                  <a:pt x="2182" y="172"/>
                </a:cubicBezTo>
                <a:cubicBezTo>
                  <a:pt x="2181" y="171"/>
                  <a:pt x="2180" y="171"/>
                  <a:pt x="2180" y="171"/>
                </a:cubicBezTo>
                <a:cubicBezTo>
                  <a:pt x="2180" y="170"/>
                  <a:pt x="2180" y="170"/>
                  <a:pt x="2180" y="170"/>
                </a:cubicBezTo>
                <a:cubicBezTo>
                  <a:pt x="2178" y="170"/>
                  <a:pt x="2177" y="171"/>
                  <a:pt x="2175" y="172"/>
                </a:cubicBezTo>
                <a:cubicBezTo>
                  <a:pt x="2175" y="174"/>
                  <a:pt x="2175" y="174"/>
                  <a:pt x="2175" y="174"/>
                </a:cubicBezTo>
                <a:cubicBezTo>
                  <a:pt x="2176" y="174"/>
                  <a:pt x="2179" y="175"/>
                  <a:pt x="2180" y="176"/>
                </a:cubicBezTo>
                <a:cubicBezTo>
                  <a:pt x="2180" y="179"/>
                  <a:pt x="2180" y="179"/>
                  <a:pt x="2180" y="179"/>
                </a:cubicBezTo>
                <a:cubicBezTo>
                  <a:pt x="2180" y="179"/>
                  <a:pt x="2181" y="179"/>
                  <a:pt x="2181" y="180"/>
                </a:cubicBezTo>
                <a:cubicBezTo>
                  <a:pt x="2182" y="182"/>
                  <a:pt x="2182" y="182"/>
                  <a:pt x="2184" y="183"/>
                </a:cubicBezTo>
                <a:cubicBezTo>
                  <a:pt x="2184" y="185"/>
                  <a:pt x="2184" y="187"/>
                  <a:pt x="2183" y="188"/>
                </a:cubicBezTo>
                <a:cubicBezTo>
                  <a:pt x="2181" y="188"/>
                  <a:pt x="2179" y="188"/>
                  <a:pt x="2177" y="187"/>
                </a:cubicBezTo>
                <a:cubicBezTo>
                  <a:pt x="2178" y="186"/>
                  <a:pt x="2180" y="186"/>
                  <a:pt x="2180" y="183"/>
                </a:cubicBezTo>
                <a:cubicBezTo>
                  <a:pt x="2179" y="183"/>
                  <a:pt x="2179" y="183"/>
                  <a:pt x="2178" y="182"/>
                </a:cubicBezTo>
                <a:cubicBezTo>
                  <a:pt x="2178" y="181"/>
                  <a:pt x="2178" y="181"/>
                  <a:pt x="2178" y="181"/>
                </a:cubicBezTo>
                <a:cubicBezTo>
                  <a:pt x="2176" y="181"/>
                  <a:pt x="2176" y="181"/>
                  <a:pt x="2176" y="181"/>
                </a:cubicBezTo>
                <a:cubicBezTo>
                  <a:pt x="2176" y="181"/>
                  <a:pt x="2176" y="181"/>
                  <a:pt x="2176" y="181"/>
                </a:cubicBezTo>
                <a:cubicBezTo>
                  <a:pt x="2175" y="181"/>
                  <a:pt x="2173" y="181"/>
                  <a:pt x="2172" y="181"/>
                </a:cubicBezTo>
                <a:cubicBezTo>
                  <a:pt x="2172" y="182"/>
                  <a:pt x="2172" y="182"/>
                  <a:pt x="2172" y="182"/>
                </a:cubicBezTo>
                <a:cubicBezTo>
                  <a:pt x="2169" y="182"/>
                  <a:pt x="2169" y="182"/>
                  <a:pt x="2169" y="182"/>
                </a:cubicBezTo>
                <a:cubicBezTo>
                  <a:pt x="2169" y="183"/>
                  <a:pt x="2169" y="183"/>
                  <a:pt x="2169" y="183"/>
                </a:cubicBezTo>
                <a:cubicBezTo>
                  <a:pt x="2168" y="183"/>
                  <a:pt x="2166" y="182"/>
                  <a:pt x="2165" y="182"/>
                </a:cubicBezTo>
                <a:cubicBezTo>
                  <a:pt x="2165" y="183"/>
                  <a:pt x="2165" y="183"/>
                  <a:pt x="2164" y="184"/>
                </a:cubicBezTo>
                <a:cubicBezTo>
                  <a:pt x="2162" y="185"/>
                  <a:pt x="2160" y="180"/>
                  <a:pt x="2155" y="181"/>
                </a:cubicBezTo>
                <a:cubicBezTo>
                  <a:pt x="2155" y="182"/>
                  <a:pt x="2155" y="182"/>
                  <a:pt x="2155" y="182"/>
                </a:cubicBezTo>
                <a:cubicBezTo>
                  <a:pt x="2152" y="182"/>
                  <a:pt x="2152" y="182"/>
                  <a:pt x="2152" y="182"/>
                </a:cubicBezTo>
                <a:cubicBezTo>
                  <a:pt x="2152" y="183"/>
                  <a:pt x="2152" y="183"/>
                  <a:pt x="2152" y="183"/>
                </a:cubicBezTo>
                <a:cubicBezTo>
                  <a:pt x="2151" y="183"/>
                  <a:pt x="2151" y="183"/>
                  <a:pt x="2151" y="183"/>
                </a:cubicBezTo>
                <a:cubicBezTo>
                  <a:pt x="2151" y="183"/>
                  <a:pt x="2151" y="183"/>
                  <a:pt x="2151" y="183"/>
                </a:cubicBezTo>
                <a:cubicBezTo>
                  <a:pt x="2149" y="183"/>
                  <a:pt x="2147" y="183"/>
                  <a:pt x="2145" y="183"/>
                </a:cubicBezTo>
                <a:cubicBezTo>
                  <a:pt x="2145" y="183"/>
                  <a:pt x="2145" y="183"/>
                  <a:pt x="2145" y="183"/>
                </a:cubicBezTo>
                <a:cubicBezTo>
                  <a:pt x="2143" y="183"/>
                  <a:pt x="2143" y="183"/>
                  <a:pt x="2143" y="183"/>
                </a:cubicBezTo>
                <a:cubicBezTo>
                  <a:pt x="2143" y="184"/>
                  <a:pt x="2143" y="184"/>
                  <a:pt x="2143" y="184"/>
                </a:cubicBezTo>
                <a:cubicBezTo>
                  <a:pt x="2136" y="184"/>
                  <a:pt x="2136" y="184"/>
                  <a:pt x="2136" y="184"/>
                </a:cubicBezTo>
                <a:cubicBezTo>
                  <a:pt x="2136" y="185"/>
                  <a:pt x="2136" y="185"/>
                  <a:pt x="2136" y="185"/>
                </a:cubicBezTo>
                <a:cubicBezTo>
                  <a:pt x="2135" y="185"/>
                  <a:pt x="2134" y="185"/>
                  <a:pt x="2132" y="185"/>
                </a:cubicBezTo>
                <a:cubicBezTo>
                  <a:pt x="2132" y="186"/>
                  <a:pt x="2131" y="188"/>
                  <a:pt x="2131" y="188"/>
                </a:cubicBezTo>
                <a:cubicBezTo>
                  <a:pt x="2130" y="189"/>
                  <a:pt x="2130" y="189"/>
                  <a:pt x="2130" y="189"/>
                </a:cubicBezTo>
                <a:cubicBezTo>
                  <a:pt x="2130" y="190"/>
                  <a:pt x="2130" y="190"/>
                  <a:pt x="2130" y="190"/>
                </a:cubicBezTo>
                <a:cubicBezTo>
                  <a:pt x="2129" y="190"/>
                  <a:pt x="2129" y="190"/>
                  <a:pt x="2129" y="190"/>
                </a:cubicBezTo>
                <a:cubicBezTo>
                  <a:pt x="2129" y="191"/>
                  <a:pt x="2130" y="192"/>
                  <a:pt x="2130" y="193"/>
                </a:cubicBezTo>
                <a:cubicBezTo>
                  <a:pt x="2129" y="193"/>
                  <a:pt x="2129" y="193"/>
                  <a:pt x="2129" y="193"/>
                </a:cubicBezTo>
                <a:cubicBezTo>
                  <a:pt x="2129" y="196"/>
                  <a:pt x="2129" y="196"/>
                  <a:pt x="2129" y="196"/>
                </a:cubicBezTo>
                <a:cubicBezTo>
                  <a:pt x="2129" y="196"/>
                  <a:pt x="2129" y="196"/>
                  <a:pt x="2129" y="196"/>
                </a:cubicBezTo>
                <a:cubicBezTo>
                  <a:pt x="2129" y="199"/>
                  <a:pt x="2129" y="199"/>
                  <a:pt x="2129" y="199"/>
                </a:cubicBezTo>
                <a:cubicBezTo>
                  <a:pt x="2128" y="199"/>
                  <a:pt x="2128" y="199"/>
                  <a:pt x="2128" y="199"/>
                </a:cubicBezTo>
                <a:cubicBezTo>
                  <a:pt x="2127" y="201"/>
                  <a:pt x="2128" y="206"/>
                  <a:pt x="2129" y="207"/>
                </a:cubicBezTo>
                <a:cubicBezTo>
                  <a:pt x="2130" y="208"/>
                  <a:pt x="2131" y="210"/>
                  <a:pt x="2132" y="210"/>
                </a:cubicBezTo>
                <a:cubicBezTo>
                  <a:pt x="2134" y="210"/>
                  <a:pt x="2134" y="210"/>
                  <a:pt x="2134" y="210"/>
                </a:cubicBezTo>
                <a:cubicBezTo>
                  <a:pt x="2134" y="211"/>
                  <a:pt x="2134" y="211"/>
                  <a:pt x="2134" y="211"/>
                </a:cubicBezTo>
                <a:cubicBezTo>
                  <a:pt x="2136" y="211"/>
                  <a:pt x="2136" y="211"/>
                  <a:pt x="2136" y="211"/>
                </a:cubicBezTo>
                <a:cubicBezTo>
                  <a:pt x="2136" y="212"/>
                  <a:pt x="2136" y="212"/>
                  <a:pt x="2136" y="212"/>
                </a:cubicBezTo>
                <a:cubicBezTo>
                  <a:pt x="2142" y="212"/>
                  <a:pt x="2142" y="212"/>
                  <a:pt x="2142" y="212"/>
                </a:cubicBezTo>
                <a:cubicBezTo>
                  <a:pt x="2142" y="212"/>
                  <a:pt x="2142" y="212"/>
                  <a:pt x="2142" y="212"/>
                </a:cubicBezTo>
                <a:cubicBezTo>
                  <a:pt x="2142" y="213"/>
                  <a:pt x="2143" y="213"/>
                  <a:pt x="2144" y="214"/>
                </a:cubicBezTo>
                <a:cubicBezTo>
                  <a:pt x="2144" y="214"/>
                  <a:pt x="2144" y="215"/>
                  <a:pt x="2144" y="216"/>
                </a:cubicBezTo>
                <a:cubicBezTo>
                  <a:pt x="2146" y="216"/>
                  <a:pt x="2148" y="217"/>
                  <a:pt x="2150" y="218"/>
                </a:cubicBezTo>
                <a:cubicBezTo>
                  <a:pt x="2151" y="219"/>
                  <a:pt x="2152" y="221"/>
                  <a:pt x="2152" y="223"/>
                </a:cubicBezTo>
                <a:cubicBezTo>
                  <a:pt x="2151" y="223"/>
                  <a:pt x="2151" y="223"/>
                  <a:pt x="2150" y="224"/>
                </a:cubicBezTo>
                <a:cubicBezTo>
                  <a:pt x="2150" y="225"/>
                  <a:pt x="2150" y="225"/>
                  <a:pt x="2150" y="225"/>
                </a:cubicBezTo>
                <a:cubicBezTo>
                  <a:pt x="2150" y="225"/>
                  <a:pt x="2150" y="225"/>
                  <a:pt x="2150" y="225"/>
                </a:cubicBezTo>
                <a:cubicBezTo>
                  <a:pt x="2150" y="226"/>
                  <a:pt x="2150" y="226"/>
                  <a:pt x="2150" y="226"/>
                </a:cubicBezTo>
                <a:cubicBezTo>
                  <a:pt x="2149" y="226"/>
                  <a:pt x="2149" y="226"/>
                  <a:pt x="2149" y="226"/>
                </a:cubicBezTo>
                <a:cubicBezTo>
                  <a:pt x="2148" y="229"/>
                  <a:pt x="2149" y="235"/>
                  <a:pt x="2151" y="237"/>
                </a:cubicBezTo>
                <a:cubicBezTo>
                  <a:pt x="2151" y="239"/>
                  <a:pt x="2151" y="240"/>
                  <a:pt x="2150" y="242"/>
                </a:cubicBezTo>
                <a:cubicBezTo>
                  <a:pt x="2149" y="242"/>
                  <a:pt x="2147" y="243"/>
                  <a:pt x="2145" y="243"/>
                </a:cubicBezTo>
                <a:cubicBezTo>
                  <a:pt x="2145" y="245"/>
                  <a:pt x="2145" y="245"/>
                  <a:pt x="2145" y="245"/>
                </a:cubicBezTo>
                <a:cubicBezTo>
                  <a:pt x="2146" y="245"/>
                  <a:pt x="2146" y="245"/>
                  <a:pt x="2146" y="245"/>
                </a:cubicBezTo>
                <a:cubicBezTo>
                  <a:pt x="2146" y="247"/>
                  <a:pt x="2146" y="247"/>
                  <a:pt x="2146" y="247"/>
                </a:cubicBezTo>
                <a:cubicBezTo>
                  <a:pt x="2146" y="247"/>
                  <a:pt x="2148" y="247"/>
                  <a:pt x="2149" y="248"/>
                </a:cubicBezTo>
                <a:cubicBezTo>
                  <a:pt x="2151" y="249"/>
                  <a:pt x="2151" y="251"/>
                  <a:pt x="2154" y="251"/>
                </a:cubicBezTo>
                <a:cubicBezTo>
                  <a:pt x="2155" y="251"/>
                  <a:pt x="2154" y="252"/>
                  <a:pt x="2156" y="252"/>
                </a:cubicBezTo>
                <a:cubicBezTo>
                  <a:pt x="2156" y="251"/>
                  <a:pt x="2156" y="251"/>
                  <a:pt x="2156" y="251"/>
                </a:cubicBezTo>
                <a:cubicBezTo>
                  <a:pt x="2158" y="249"/>
                  <a:pt x="2159" y="251"/>
                  <a:pt x="2160" y="249"/>
                </a:cubicBezTo>
                <a:cubicBezTo>
                  <a:pt x="2163" y="249"/>
                  <a:pt x="2162" y="250"/>
                  <a:pt x="2164" y="251"/>
                </a:cubicBezTo>
                <a:cubicBezTo>
                  <a:pt x="2164" y="252"/>
                  <a:pt x="2164" y="252"/>
                  <a:pt x="2164" y="252"/>
                </a:cubicBezTo>
                <a:cubicBezTo>
                  <a:pt x="2166" y="252"/>
                  <a:pt x="2166" y="252"/>
                  <a:pt x="2166" y="252"/>
                </a:cubicBezTo>
                <a:cubicBezTo>
                  <a:pt x="2166" y="252"/>
                  <a:pt x="2166" y="252"/>
                  <a:pt x="2166" y="252"/>
                </a:cubicBezTo>
                <a:cubicBezTo>
                  <a:pt x="2167" y="252"/>
                  <a:pt x="2167" y="252"/>
                  <a:pt x="2167" y="252"/>
                </a:cubicBezTo>
                <a:cubicBezTo>
                  <a:pt x="2168" y="253"/>
                  <a:pt x="2168" y="253"/>
                  <a:pt x="2169" y="254"/>
                </a:cubicBezTo>
                <a:cubicBezTo>
                  <a:pt x="2169" y="258"/>
                  <a:pt x="2169" y="258"/>
                  <a:pt x="2169" y="258"/>
                </a:cubicBezTo>
                <a:cubicBezTo>
                  <a:pt x="2169" y="258"/>
                  <a:pt x="2169" y="258"/>
                  <a:pt x="2169" y="258"/>
                </a:cubicBezTo>
                <a:cubicBezTo>
                  <a:pt x="2169" y="259"/>
                  <a:pt x="2169" y="259"/>
                  <a:pt x="2169" y="259"/>
                </a:cubicBezTo>
                <a:cubicBezTo>
                  <a:pt x="2167" y="259"/>
                  <a:pt x="2167" y="258"/>
                  <a:pt x="2166" y="258"/>
                </a:cubicBezTo>
                <a:cubicBezTo>
                  <a:pt x="2166" y="254"/>
                  <a:pt x="2166" y="254"/>
                  <a:pt x="2166" y="254"/>
                </a:cubicBezTo>
                <a:cubicBezTo>
                  <a:pt x="2165" y="254"/>
                  <a:pt x="2164" y="253"/>
                  <a:pt x="2163" y="253"/>
                </a:cubicBezTo>
                <a:cubicBezTo>
                  <a:pt x="2163" y="253"/>
                  <a:pt x="2162" y="252"/>
                  <a:pt x="2162" y="252"/>
                </a:cubicBezTo>
                <a:cubicBezTo>
                  <a:pt x="2159" y="251"/>
                  <a:pt x="2158" y="254"/>
                  <a:pt x="2157" y="254"/>
                </a:cubicBezTo>
                <a:cubicBezTo>
                  <a:pt x="2156" y="254"/>
                  <a:pt x="2156" y="254"/>
                  <a:pt x="2156" y="254"/>
                </a:cubicBezTo>
                <a:cubicBezTo>
                  <a:pt x="2156" y="253"/>
                  <a:pt x="2156" y="253"/>
                  <a:pt x="2156" y="253"/>
                </a:cubicBezTo>
                <a:cubicBezTo>
                  <a:pt x="2148" y="253"/>
                  <a:pt x="2148" y="253"/>
                  <a:pt x="2148" y="253"/>
                </a:cubicBezTo>
                <a:cubicBezTo>
                  <a:pt x="2148" y="252"/>
                  <a:pt x="2148" y="252"/>
                  <a:pt x="2148" y="252"/>
                </a:cubicBezTo>
                <a:cubicBezTo>
                  <a:pt x="2147" y="252"/>
                  <a:pt x="2146" y="252"/>
                  <a:pt x="2145" y="252"/>
                </a:cubicBezTo>
                <a:cubicBezTo>
                  <a:pt x="2145" y="249"/>
                  <a:pt x="2145" y="249"/>
                  <a:pt x="2145" y="249"/>
                </a:cubicBezTo>
                <a:cubicBezTo>
                  <a:pt x="2142" y="248"/>
                  <a:pt x="2142" y="246"/>
                  <a:pt x="2140" y="245"/>
                </a:cubicBezTo>
                <a:cubicBezTo>
                  <a:pt x="2140" y="244"/>
                  <a:pt x="2140" y="244"/>
                  <a:pt x="2140" y="244"/>
                </a:cubicBezTo>
                <a:cubicBezTo>
                  <a:pt x="2140" y="244"/>
                  <a:pt x="2140" y="244"/>
                  <a:pt x="2140" y="244"/>
                </a:cubicBezTo>
                <a:cubicBezTo>
                  <a:pt x="2140" y="245"/>
                  <a:pt x="2140" y="245"/>
                  <a:pt x="2140" y="245"/>
                </a:cubicBezTo>
                <a:cubicBezTo>
                  <a:pt x="2138" y="246"/>
                  <a:pt x="2137" y="247"/>
                  <a:pt x="2135" y="249"/>
                </a:cubicBezTo>
                <a:cubicBezTo>
                  <a:pt x="2133" y="249"/>
                  <a:pt x="2133" y="249"/>
                  <a:pt x="2133" y="249"/>
                </a:cubicBezTo>
                <a:cubicBezTo>
                  <a:pt x="2134" y="247"/>
                  <a:pt x="2135" y="247"/>
                  <a:pt x="2135" y="245"/>
                </a:cubicBezTo>
                <a:cubicBezTo>
                  <a:pt x="2136" y="245"/>
                  <a:pt x="2136" y="245"/>
                  <a:pt x="2137" y="245"/>
                </a:cubicBezTo>
                <a:cubicBezTo>
                  <a:pt x="2138" y="243"/>
                  <a:pt x="2138" y="241"/>
                  <a:pt x="2138" y="239"/>
                </a:cubicBezTo>
                <a:cubicBezTo>
                  <a:pt x="2139" y="239"/>
                  <a:pt x="2139" y="239"/>
                  <a:pt x="2139" y="239"/>
                </a:cubicBezTo>
                <a:cubicBezTo>
                  <a:pt x="2139" y="237"/>
                  <a:pt x="2139" y="237"/>
                  <a:pt x="2139" y="237"/>
                </a:cubicBezTo>
                <a:cubicBezTo>
                  <a:pt x="2140" y="237"/>
                  <a:pt x="2140" y="237"/>
                  <a:pt x="2140" y="237"/>
                </a:cubicBezTo>
                <a:cubicBezTo>
                  <a:pt x="2140" y="235"/>
                  <a:pt x="2139" y="233"/>
                  <a:pt x="2139" y="232"/>
                </a:cubicBezTo>
                <a:cubicBezTo>
                  <a:pt x="2140" y="230"/>
                  <a:pt x="2140" y="228"/>
                  <a:pt x="2141" y="226"/>
                </a:cubicBezTo>
                <a:cubicBezTo>
                  <a:pt x="2144" y="225"/>
                  <a:pt x="2144" y="224"/>
                  <a:pt x="2146" y="222"/>
                </a:cubicBezTo>
                <a:cubicBezTo>
                  <a:pt x="2146" y="220"/>
                  <a:pt x="2146" y="220"/>
                  <a:pt x="2145" y="219"/>
                </a:cubicBezTo>
                <a:cubicBezTo>
                  <a:pt x="2141" y="219"/>
                  <a:pt x="2134" y="220"/>
                  <a:pt x="2131" y="218"/>
                </a:cubicBezTo>
                <a:cubicBezTo>
                  <a:pt x="2131" y="218"/>
                  <a:pt x="2131" y="218"/>
                  <a:pt x="2131" y="218"/>
                </a:cubicBezTo>
                <a:cubicBezTo>
                  <a:pt x="2130" y="218"/>
                  <a:pt x="2130" y="218"/>
                  <a:pt x="2130" y="218"/>
                </a:cubicBezTo>
                <a:cubicBezTo>
                  <a:pt x="2129" y="216"/>
                  <a:pt x="2128" y="215"/>
                  <a:pt x="2127" y="213"/>
                </a:cubicBezTo>
                <a:cubicBezTo>
                  <a:pt x="2125" y="213"/>
                  <a:pt x="2125" y="213"/>
                  <a:pt x="2125" y="213"/>
                </a:cubicBezTo>
                <a:cubicBezTo>
                  <a:pt x="2124" y="212"/>
                  <a:pt x="2123" y="211"/>
                  <a:pt x="2123" y="210"/>
                </a:cubicBezTo>
                <a:cubicBezTo>
                  <a:pt x="2121" y="210"/>
                  <a:pt x="2121" y="210"/>
                  <a:pt x="2121" y="210"/>
                </a:cubicBezTo>
                <a:cubicBezTo>
                  <a:pt x="2121" y="210"/>
                  <a:pt x="2121" y="210"/>
                  <a:pt x="2121" y="210"/>
                </a:cubicBezTo>
                <a:cubicBezTo>
                  <a:pt x="2119" y="210"/>
                  <a:pt x="2119" y="210"/>
                  <a:pt x="2119" y="210"/>
                </a:cubicBezTo>
                <a:cubicBezTo>
                  <a:pt x="2119" y="209"/>
                  <a:pt x="2119" y="209"/>
                  <a:pt x="2119" y="209"/>
                </a:cubicBezTo>
                <a:cubicBezTo>
                  <a:pt x="2117" y="209"/>
                  <a:pt x="2117" y="209"/>
                  <a:pt x="2117" y="209"/>
                </a:cubicBezTo>
                <a:cubicBezTo>
                  <a:pt x="2117" y="208"/>
                  <a:pt x="2117" y="208"/>
                  <a:pt x="2117" y="208"/>
                </a:cubicBezTo>
                <a:cubicBezTo>
                  <a:pt x="2116" y="208"/>
                  <a:pt x="2113" y="207"/>
                  <a:pt x="2111" y="208"/>
                </a:cubicBezTo>
                <a:cubicBezTo>
                  <a:pt x="2111" y="208"/>
                  <a:pt x="2111" y="208"/>
                  <a:pt x="2111" y="208"/>
                </a:cubicBezTo>
                <a:cubicBezTo>
                  <a:pt x="2110" y="209"/>
                  <a:pt x="2109" y="209"/>
                  <a:pt x="2108" y="209"/>
                </a:cubicBezTo>
                <a:cubicBezTo>
                  <a:pt x="2107" y="210"/>
                  <a:pt x="2107" y="210"/>
                  <a:pt x="2107" y="210"/>
                </a:cubicBezTo>
                <a:cubicBezTo>
                  <a:pt x="2105" y="210"/>
                  <a:pt x="2105" y="210"/>
                  <a:pt x="2105" y="210"/>
                </a:cubicBezTo>
                <a:cubicBezTo>
                  <a:pt x="2105" y="211"/>
                  <a:pt x="2105" y="211"/>
                  <a:pt x="2105" y="211"/>
                </a:cubicBezTo>
                <a:cubicBezTo>
                  <a:pt x="2103" y="212"/>
                  <a:pt x="2103" y="211"/>
                  <a:pt x="2102" y="212"/>
                </a:cubicBezTo>
                <a:cubicBezTo>
                  <a:pt x="2102" y="212"/>
                  <a:pt x="2102" y="212"/>
                  <a:pt x="2102" y="212"/>
                </a:cubicBezTo>
                <a:cubicBezTo>
                  <a:pt x="2102" y="213"/>
                  <a:pt x="2102" y="213"/>
                  <a:pt x="2102" y="213"/>
                </a:cubicBezTo>
                <a:cubicBezTo>
                  <a:pt x="2105" y="213"/>
                  <a:pt x="2105" y="213"/>
                  <a:pt x="2105" y="213"/>
                </a:cubicBezTo>
                <a:cubicBezTo>
                  <a:pt x="2105" y="214"/>
                  <a:pt x="2105" y="214"/>
                  <a:pt x="2105" y="214"/>
                </a:cubicBezTo>
                <a:cubicBezTo>
                  <a:pt x="2106" y="214"/>
                  <a:pt x="2106" y="214"/>
                  <a:pt x="2106" y="214"/>
                </a:cubicBezTo>
                <a:cubicBezTo>
                  <a:pt x="2106" y="214"/>
                  <a:pt x="2106" y="214"/>
                  <a:pt x="2106" y="214"/>
                </a:cubicBezTo>
                <a:cubicBezTo>
                  <a:pt x="2107" y="215"/>
                  <a:pt x="2108" y="215"/>
                  <a:pt x="2108" y="215"/>
                </a:cubicBezTo>
                <a:cubicBezTo>
                  <a:pt x="2107" y="218"/>
                  <a:pt x="2105" y="218"/>
                  <a:pt x="2104" y="220"/>
                </a:cubicBezTo>
                <a:cubicBezTo>
                  <a:pt x="2102" y="220"/>
                  <a:pt x="2102" y="220"/>
                  <a:pt x="2102" y="220"/>
                </a:cubicBezTo>
                <a:cubicBezTo>
                  <a:pt x="2102" y="219"/>
                  <a:pt x="2101" y="219"/>
                  <a:pt x="2100" y="218"/>
                </a:cubicBezTo>
                <a:cubicBezTo>
                  <a:pt x="2099" y="217"/>
                  <a:pt x="2097" y="217"/>
                  <a:pt x="2096" y="216"/>
                </a:cubicBezTo>
                <a:cubicBezTo>
                  <a:pt x="2091" y="216"/>
                  <a:pt x="2091" y="216"/>
                  <a:pt x="2091" y="216"/>
                </a:cubicBezTo>
                <a:cubicBezTo>
                  <a:pt x="2091" y="216"/>
                  <a:pt x="2091" y="216"/>
                  <a:pt x="2091" y="216"/>
                </a:cubicBezTo>
                <a:cubicBezTo>
                  <a:pt x="2090" y="217"/>
                  <a:pt x="2089" y="221"/>
                  <a:pt x="2089" y="223"/>
                </a:cubicBezTo>
                <a:cubicBezTo>
                  <a:pt x="2091" y="223"/>
                  <a:pt x="2093" y="223"/>
                  <a:pt x="2094" y="224"/>
                </a:cubicBezTo>
                <a:cubicBezTo>
                  <a:pt x="2094" y="225"/>
                  <a:pt x="2094" y="226"/>
                  <a:pt x="2094" y="226"/>
                </a:cubicBezTo>
                <a:cubicBezTo>
                  <a:pt x="2098" y="226"/>
                  <a:pt x="2098" y="226"/>
                  <a:pt x="2098" y="226"/>
                </a:cubicBezTo>
                <a:cubicBezTo>
                  <a:pt x="2098" y="227"/>
                  <a:pt x="2099" y="228"/>
                  <a:pt x="2099" y="228"/>
                </a:cubicBezTo>
                <a:cubicBezTo>
                  <a:pt x="2100" y="228"/>
                  <a:pt x="2100" y="228"/>
                  <a:pt x="2100" y="228"/>
                </a:cubicBezTo>
                <a:cubicBezTo>
                  <a:pt x="2100" y="229"/>
                  <a:pt x="2100" y="229"/>
                  <a:pt x="2100" y="229"/>
                </a:cubicBezTo>
                <a:cubicBezTo>
                  <a:pt x="2102" y="230"/>
                  <a:pt x="2101" y="229"/>
                  <a:pt x="2102" y="230"/>
                </a:cubicBezTo>
                <a:cubicBezTo>
                  <a:pt x="2103" y="230"/>
                  <a:pt x="2103" y="230"/>
                  <a:pt x="2103" y="230"/>
                </a:cubicBezTo>
                <a:cubicBezTo>
                  <a:pt x="2103" y="231"/>
                  <a:pt x="2102" y="232"/>
                  <a:pt x="2102" y="233"/>
                </a:cubicBezTo>
                <a:cubicBezTo>
                  <a:pt x="2103" y="233"/>
                  <a:pt x="2103" y="233"/>
                  <a:pt x="2103" y="233"/>
                </a:cubicBezTo>
                <a:cubicBezTo>
                  <a:pt x="2104" y="234"/>
                  <a:pt x="2105" y="234"/>
                  <a:pt x="2106" y="235"/>
                </a:cubicBezTo>
                <a:cubicBezTo>
                  <a:pt x="2106" y="235"/>
                  <a:pt x="2106" y="235"/>
                  <a:pt x="2106" y="235"/>
                </a:cubicBezTo>
                <a:cubicBezTo>
                  <a:pt x="2104" y="235"/>
                  <a:pt x="2104" y="235"/>
                  <a:pt x="2104" y="235"/>
                </a:cubicBezTo>
                <a:cubicBezTo>
                  <a:pt x="2104" y="236"/>
                  <a:pt x="2104" y="236"/>
                  <a:pt x="2104" y="236"/>
                </a:cubicBezTo>
                <a:cubicBezTo>
                  <a:pt x="2102" y="235"/>
                  <a:pt x="2103" y="234"/>
                  <a:pt x="2102" y="233"/>
                </a:cubicBezTo>
                <a:cubicBezTo>
                  <a:pt x="2102" y="233"/>
                  <a:pt x="2101" y="232"/>
                  <a:pt x="2101" y="231"/>
                </a:cubicBezTo>
                <a:cubicBezTo>
                  <a:pt x="2096" y="231"/>
                  <a:pt x="2096" y="231"/>
                  <a:pt x="2096" y="231"/>
                </a:cubicBezTo>
                <a:cubicBezTo>
                  <a:pt x="2096" y="232"/>
                  <a:pt x="2096" y="232"/>
                  <a:pt x="2096" y="232"/>
                </a:cubicBezTo>
                <a:cubicBezTo>
                  <a:pt x="2094" y="232"/>
                  <a:pt x="2094" y="232"/>
                  <a:pt x="2094" y="232"/>
                </a:cubicBezTo>
                <a:cubicBezTo>
                  <a:pt x="2094" y="233"/>
                  <a:pt x="2094" y="233"/>
                  <a:pt x="2094" y="233"/>
                </a:cubicBezTo>
                <a:cubicBezTo>
                  <a:pt x="2092" y="233"/>
                  <a:pt x="2092" y="232"/>
                  <a:pt x="2092" y="231"/>
                </a:cubicBezTo>
                <a:cubicBezTo>
                  <a:pt x="2088" y="231"/>
                  <a:pt x="2088" y="231"/>
                  <a:pt x="2088" y="231"/>
                </a:cubicBezTo>
                <a:cubicBezTo>
                  <a:pt x="2088" y="232"/>
                  <a:pt x="2088" y="232"/>
                  <a:pt x="2088" y="232"/>
                </a:cubicBezTo>
                <a:cubicBezTo>
                  <a:pt x="2088" y="232"/>
                  <a:pt x="2088" y="232"/>
                  <a:pt x="2087" y="231"/>
                </a:cubicBezTo>
                <a:cubicBezTo>
                  <a:pt x="2087" y="232"/>
                  <a:pt x="2086" y="233"/>
                  <a:pt x="2086" y="233"/>
                </a:cubicBezTo>
                <a:cubicBezTo>
                  <a:pt x="2083" y="233"/>
                  <a:pt x="2081" y="232"/>
                  <a:pt x="2080" y="230"/>
                </a:cubicBezTo>
                <a:cubicBezTo>
                  <a:pt x="2079" y="230"/>
                  <a:pt x="2079" y="230"/>
                  <a:pt x="2079" y="230"/>
                </a:cubicBezTo>
                <a:cubicBezTo>
                  <a:pt x="2080" y="229"/>
                  <a:pt x="2080" y="228"/>
                  <a:pt x="2081" y="226"/>
                </a:cubicBezTo>
                <a:cubicBezTo>
                  <a:pt x="2080" y="226"/>
                  <a:pt x="2080" y="226"/>
                  <a:pt x="2080" y="226"/>
                </a:cubicBezTo>
                <a:cubicBezTo>
                  <a:pt x="2080" y="225"/>
                  <a:pt x="2079" y="224"/>
                  <a:pt x="2079" y="223"/>
                </a:cubicBezTo>
                <a:cubicBezTo>
                  <a:pt x="2079" y="223"/>
                  <a:pt x="2078" y="222"/>
                  <a:pt x="2078" y="222"/>
                </a:cubicBezTo>
                <a:cubicBezTo>
                  <a:pt x="2078" y="221"/>
                  <a:pt x="2078" y="221"/>
                  <a:pt x="2078" y="221"/>
                </a:cubicBezTo>
                <a:cubicBezTo>
                  <a:pt x="2077" y="221"/>
                  <a:pt x="2077" y="221"/>
                  <a:pt x="2077" y="221"/>
                </a:cubicBezTo>
                <a:cubicBezTo>
                  <a:pt x="2077" y="217"/>
                  <a:pt x="2077" y="217"/>
                  <a:pt x="2077" y="217"/>
                </a:cubicBezTo>
                <a:cubicBezTo>
                  <a:pt x="2077" y="217"/>
                  <a:pt x="2077" y="217"/>
                  <a:pt x="2077" y="217"/>
                </a:cubicBezTo>
                <a:cubicBezTo>
                  <a:pt x="2077" y="214"/>
                  <a:pt x="2077" y="214"/>
                  <a:pt x="2077" y="214"/>
                </a:cubicBezTo>
                <a:cubicBezTo>
                  <a:pt x="2077" y="214"/>
                  <a:pt x="2077" y="214"/>
                  <a:pt x="2078" y="214"/>
                </a:cubicBezTo>
                <a:cubicBezTo>
                  <a:pt x="2078" y="212"/>
                  <a:pt x="2078" y="212"/>
                  <a:pt x="2078" y="212"/>
                </a:cubicBezTo>
                <a:cubicBezTo>
                  <a:pt x="2079" y="212"/>
                  <a:pt x="2079" y="212"/>
                  <a:pt x="2079" y="212"/>
                </a:cubicBezTo>
                <a:cubicBezTo>
                  <a:pt x="2079" y="212"/>
                  <a:pt x="2079" y="211"/>
                  <a:pt x="2079" y="210"/>
                </a:cubicBezTo>
                <a:cubicBezTo>
                  <a:pt x="2078" y="210"/>
                  <a:pt x="2077" y="209"/>
                  <a:pt x="2077" y="208"/>
                </a:cubicBezTo>
                <a:cubicBezTo>
                  <a:pt x="2077" y="205"/>
                  <a:pt x="2077" y="205"/>
                  <a:pt x="2077" y="205"/>
                </a:cubicBezTo>
                <a:cubicBezTo>
                  <a:pt x="2078" y="204"/>
                  <a:pt x="2078" y="204"/>
                  <a:pt x="2078" y="204"/>
                </a:cubicBezTo>
                <a:cubicBezTo>
                  <a:pt x="2078" y="204"/>
                  <a:pt x="2077" y="203"/>
                  <a:pt x="2077" y="202"/>
                </a:cubicBezTo>
                <a:cubicBezTo>
                  <a:pt x="2076" y="202"/>
                  <a:pt x="2076" y="202"/>
                  <a:pt x="2076" y="202"/>
                </a:cubicBezTo>
                <a:cubicBezTo>
                  <a:pt x="2076" y="200"/>
                  <a:pt x="2075" y="200"/>
                  <a:pt x="2075" y="199"/>
                </a:cubicBezTo>
                <a:cubicBezTo>
                  <a:pt x="2073" y="199"/>
                  <a:pt x="2073" y="199"/>
                  <a:pt x="2073" y="199"/>
                </a:cubicBezTo>
                <a:cubicBezTo>
                  <a:pt x="2073" y="199"/>
                  <a:pt x="2073" y="199"/>
                  <a:pt x="2073" y="199"/>
                </a:cubicBezTo>
                <a:cubicBezTo>
                  <a:pt x="2073" y="199"/>
                  <a:pt x="2073" y="199"/>
                  <a:pt x="2073" y="199"/>
                </a:cubicBezTo>
                <a:cubicBezTo>
                  <a:pt x="2074" y="205"/>
                  <a:pt x="2076" y="211"/>
                  <a:pt x="2073" y="217"/>
                </a:cubicBezTo>
                <a:cubicBezTo>
                  <a:pt x="2073" y="218"/>
                  <a:pt x="2073" y="218"/>
                  <a:pt x="2073" y="218"/>
                </a:cubicBezTo>
                <a:cubicBezTo>
                  <a:pt x="2072" y="219"/>
                  <a:pt x="2072" y="219"/>
                  <a:pt x="2071" y="219"/>
                </a:cubicBezTo>
                <a:cubicBezTo>
                  <a:pt x="2071" y="220"/>
                  <a:pt x="2071" y="220"/>
                  <a:pt x="2071" y="220"/>
                </a:cubicBezTo>
                <a:cubicBezTo>
                  <a:pt x="2071" y="221"/>
                  <a:pt x="2070" y="221"/>
                  <a:pt x="2069" y="222"/>
                </a:cubicBezTo>
                <a:cubicBezTo>
                  <a:pt x="2069" y="222"/>
                  <a:pt x="2069" y="222"/>
                  <a:pt x="2069" y="222"/>
                </a:cubicBezTo>
                <a:cubicBezTo>
                  <a:pt x="2068" y="222"/>
                  <a:pt x="2068" y="222"/>
                  <a:pt x="2068" y="222"/>
                </a:cubicBezTo>
                <a:cubicBezTo>
                  <a:pt x="2068" y="223"/>
                  <a:pt x="2068" y="223"/>
                  <a:pt x="2068" y="223"/>
                </a:cubicBezTo>
                <a:cubicBezTo>
                  <a:pt x="2067" y="224"/>
                  <a:pt x="2067" y="224"/>
                  <a:pt x="2067" y="224"/>
                </a:cubicBezTo>
                <a:cubicBezTo>
                  <a:pt x="2067" y="227"/>
                  <a:pt x="2067" y="227"/>
                  <a:pt x="2067" y="227"/>
                </a:cubicBezTo>
                <a:cubicBezTo>
                  <a:pt x="2066" y="229"/>
                  <a:pt x="2065" y="230"/>
                  <a:pt x="2064" y="231"/>
                </a:cubicBezTo>
                <a:cubicBezTo>
                  <a:pt x="2064" y="234"/>
                  <a:pt x="2065" y="234"/>
                  <a:pt x="2067" y="236"/>
                </a:cubicBezTo>
                <a:cubicBezTo>
                  <a:pt x="2067" y="236"/>
                  <a:pt x="2067" y="236"/>
                  <a:pt x="2067" y="236"/>
                </a:cubicBezTo>
                <a:cubicBezTo>
                  <a:pt x="2067" y="237"/>
                  <a:pt x="2067" y="237"/>
                  <a:pt x="2067" y="237"/>
                </a:cubicBezTo>
                <a:cubicBezTo>
                  <a:pt x="2068" y="237"/>
                  <a:pt x="2068" y="237"/>
                  <a:pt x="2068" y="237"/>
                </a:cubicBezTo>
                <a:cubicBezTo>
                  <a:pt x="2068" y="239"/>
                  <a:pt x="2068" y="239"/>
                  <a:pt x="2068" y="239"/>
                </a:cubicBezTo>
                <a:cubicBezTo>
                  <a:pt x="2069" y="239"/>
                  <a:pt x="2069" y="239"/>
                  <a:pt x="2069" y="239"/>
                </a:cubicBezTo>
                <a:cubicBezTo>
                  <a:pt x="2070" y="241"/>
                  <a:pt x="2069" y="241"/>
                  <a:pt x="2070" y="242"/>
                </a:cubicBezTo>
                <a:cubicBezTo>
                  <a:pt x="2069" y="245"/>
                  <a:pt x="2069" y="245"/>
                  <a:pt x="2069" y="245"/>
                </a:cubicBezTo>
                <a:cubicBezTo>
                  <a:pt x="2069" y="245"/>
                  <a:pt x="2068" y="246"/>
                  <a:pt x="2068" y="246"/>
                </a:cubicBezTo>
                <a:cubicBezTo>
                  <a:pt x="2068" y="248"/>
                  <a:pt x="2068" y="248"/>
                  <a:pt x="2068" y="248"/>
                </a:cubicBezTo>
                <a:cubicBezTo>
                  <a:pt x="2067" y="248"/>
                  <a:pt x="2067" y="248"/>
                  <a:pt x="2067" y="248"/>
                </a:cubicBezTo>
                <a:cubicBezTo>
                  <a:pt x="2067" y="249"/>
                  <a:pt x="2067" y="249"/>
                  <a:pt x="2067" y="249"/>
                </a:cubicBezTo>
                <a:cubicBezTo>
                  <a:pt x="2068" y="249"/>
                  <a:pt x="2068" y="249"/>
                  <a:pt x="2068" y="249"/>
                </a:cubicBezTo>
                <a:cubicBezTo>
                  <a:pt x="2068" y="254"/>
                  <a:pt x="2068" y="254"/>
                  <a:pt x="2068" y="254"/>
                </a:cubicBezTo>
                <a:cubicBezTo>
                  <a:pt x="2069" y="255"/>
                  <a:pt x="2069" y="255"/>
                  <a:pt x="2069" y="255"/>
                </a:cubicBezTo>
                <a:cubicBezTo>
                  <a:pt x="2069" y="260"/>
                  <a:pt x="2069" y="260"/>
                  <a:pt x="2069" y="260"/>
                </a:cubicBezTo>
                <a:cubicBezTo>
                  <a:pt x="2070" y="260"/>
                  <a:pt x="2070" y="260"/>
                  <a:pt x="2070" y="260"/>
                </a:cubicBezTo>
                <a:cubicBezTo>
                  <a:pt x="2070" y="261"/>
                  <a:pt x="2070" y="261"/>
                  <a:pt x="2070" y="261"/>
                </a:cubicBezTo>
                <a:cubicBezTo>
                  <a:pt x="2072" y="261"/>
                  <a:pt x="2072" y="261"/>
                  <a:pt x="2072" y="261"/>
                </a:cubicBezTo>
                <a:cubicBezTo>
                  <a:pt x="2072" y="260"/>
                  <a:pt x="2072" y="260"/>
                  <a:pt x="2072" y="260"/>
                </a:cubicBezTo>
                <a:cubicBezTo>
                  <a:pt x="2074" y="260"/>
                  <a:pt x="2077" y="259"/>
                  <a:pt x="2079" y="259"/>
                </a:cubicBezTo>
                <a:cubicBezTo>
                  <a:pt x="2079" y="258"/>
                  <a:pt x="2079" y="258"/>
                  <a:pt x="2079" y="258"/>
                </a:cubicBezTo>
                <a:cubicBezTo>
                  <a:pt x="2081" y="258"/>
                  <a:pt x="2086" y="255"/>
                  <a:pt x="2088" y="256"/>
                </a:cubicBezTo>
                <a:cubicBezTo>
                  <a:pt x="2088" y="257"/>
                  <a:pt x="2088" y="257"/>
                  <a:pt x="2088" y="257"/>
                </a:cubicBezTo>
                <a:cubicBezTo>
                  <a:pt x="2090" y="257"/>
                  <a:pt x="2090" y="257"/>
                  <a:pt x="2090" y="257"/>
                </a:cubicBezTo>
                <a:cubicBezTo>
                  <a:pt x="2090" y="258"/>
                  <a:pt x="2090" y="258"/>
                  <a:pt x="2090" y="258"/>
                </a:cubicBezTo>
                <a:cubicBezTo>
                  <a:pt x="2093" y="259"/>
                  <a:pt x="2095" y="257"/>
                  <a:pt x="2098" y="260"/>
                </a:cubicBezTo>
                <a:cubicBezTo>
                  <a:pt x="2099" y="260"/>
                  <a:pt x="2099" y="260"/>
                  <a:pt x="2099" y="260"/>
                </a:cubicBezTo>
                <a:cubicBezTo>
                  <a:pt x="2100" y="260"/>
                  <a:pt x="2100" y="263"/>
                  <a:pt x="2101" y="264"/>
                </a:cubicBezTo>
                <a:cubicBezTo>
                  <a:pt x="2102" y="264"/>
                  <a:pt x="2102" y="264"/>
                  <a:pt x="2102" y="264"/>
                </a:cubicBezTo>
                <a:cubicBezTo>
                  <a:pt x="2102" y="268"/>
                  <a:pt x="2102" y="268"/>
                  <a:pt x="2102" y="268"/>
                </a:cubicBezTo>
                <a:cubicBezTo>
                  <a:pt x="2102" y="268"/>
                  <a:pt x="2102" y="268"/>
                  <a:pt x="2102" y="268"/>
                </a:cubicBezTo>
                <a:cubicBezTo>
                  <a:pt x="2103" y="269"/>
                  <a:pt x="2103" y="269"/>
                  <a:pt x="2104" y="269"/>
                </a:cubicBezTo>
                <a:cubicBezTo>
                  <a:pt x="2105" y="271"/>
                  <a:pt x="2105" y="273"/>
                  <a:pt x="2107" y="274"/>
                </a:cubicBezTo>
                <a:cubicBezTo>
                  <a:pt x="2107" y="276"/>
                  <a:pt x="2107" y="276"/>
                  <a:pt x="2107" y="276"/>
                </a:cubicBezTo>
                <a:cubicBezTo>
                  <a:pt x="2105" y="276"/>
                  <a:pt x="2103" y="277"/>
                  <a:pt x="2102" y="278"/>
                </a:cubicBezTo>
                <a:cubicBezTo>
                  <a:pt x="2100" y="280"/>
                  <a:pt x="2101" y="281"/>
                  <a:pt x="2102" y="283"/>
                </a:cubicBezTo>
                <a:cubicBezTo>
                  <a:pt x="2103" y="284"/>
                  <a:pt x="2104" y="285"/>
                  <a:pt x="2106" y="286"/>
                </a:cubicBezTo>
                <a:cubicBezTo>
                  <a:pt x="2106" y="287"/>
                  <a:pt x="2106" y="287"/>
                  <a:pt x="2106" y="287"/>
                </a:cubicBezTo>
                <a:cubicBezTo>
                  <a:pt x="2109" y="287"/>
                  <a:pt x="2109" y="287"/>
                  <a:pt x="2109" y="287"/>
                </a:cubicBezTo>
                <a:cubicBezTo>
                  <a:pt x="2109" y="287"/>
                  <a:pt x="2109" y="287"/>
                  <a:pt x="2109" y="287"/>
                </a:cubicBezTo>
                <a:cubicBezTo>
                  <a:pt x="2111" y="287"/>
                  <a:pt x="2111" y="287"/>
                  <a:pt x="2111" y="287"/>
                </a:cubicBezTo>
                <a:cubicBezTo>
                  <a:pt x="2111" y="288"/>
                  <a:pt x="2111" y="288"/>
                  <a:pt x="2111" y="288"/>
                </a:cubicBezTo>
                <a:cubicBezTo>
                  <a:pt x="2113" y="288"/>
                  <a:pt x="2113" y="288"/>
                  <a:pt x="2113" y="288"/>
                </a:cubicBezTo>
                <a:cubicBezTo>
                  <a:pt x="2113" y="289"/>
                  <a:pt x="2113" y="289"/>
                  <a:pt x="2113" y="289"/>
                </a:cubicBezTo>
                <a:cubicBezTo>
                  <a:pt x="2115" y="289"/>
                  <a:pt x="2115" y="289"/>
                  <a:pt x="2115" y="289"/>
                </a:cubicBezTo>
                <a:cubicBezTo>
                  <a:pt x="2115" y="289"/>
                  <a:pt x="2115" y="289"/>
                  <a:pt x="2115" y="289"/>
                </a:cubicBezTo>
                <a:cubicBezTo>
                  <a:pt x="2117" y="289"/>
                  <a:pt x="2117" y="289"/>
                  <a:pt x="2117" y="289"/>
                </a:cubicBezTo>
                <a:cubicBezTo>
                  <a:pt x="2118" y="289"/>
                  <a:pt x="2118" y="290"/>
                  <a:pt x="2119" y="291"/>
                </a:cubicBezTo>
                <a:cubicBezTo>
                  <a:pt x="2119" y="291"/>
                  <a:pt x="2119" y="291"/>
                  <a:pt x="2119" y="291"/>
                </a:cubicBezTo>
                <a:cubicBezTo>
                  <a:pt x="2117" y="292"/>
                  <a:pt x="2116" y="292"/>
                  <a:pt x="2115" y="292"/>
                </a:cubicBezTo>
                <a:cubicBezTo>
                  <a:pt x="2115" y="291"/>
                  <a:pt x="2115" y="291"/>
                  <a:pt x="2115" y="291"/>
                </a:cubicBezTo>
                <a:cubicBezTo>
                  <a:pt x="2113" y="291"/>
                  <a:pt x="2113" y="291"/>
                  <a:pt x="2113" y="291"/>
                </a:cubicBezTo>
                <a:cubicBezTo>
                  <a:pt x="2113" y="291"/>
                  <a:pt x="2113" y="291"/>
                  <a:pt x="2113" y="291"/>
                </a:cubicBezTo>
                <a:cubicBezTo>
                  <a:pt x="2109" y="289"/>
                  <a:pt x="2109" y="291"/>
                  <a:pt x="2107" y="288"/>
                </a:cubicBezTo>
                <a:cubicBezTo>
                  <a:pt x="2105" y="288"/>
                  <a:pt x="2105" y="288"/>
                  <a:pt x="2105" y="288"/>
                </a:cubicBezTo>
                <a:cubicBezTo>
                  <a:pt x="2105" y="289"/>
                  <a:pt x="2105" y="289"/>
                  <a:pt x="2105" y="289"/>
                </a:cubicBezTo>
                <a:cubicBezTo>
                  <a:pt x="2104" y="289"/>
                  <a:pt x="2104" y="289"/>
                  <a:pt x="2103" y="289"/>
                </a:cubicBezTo>
                <a:cubicBezTo>
                  <a:pt x="2103" y="292"/>
                  <a:pt x="2103" y="292"/>
                  <a:pt x="2103" y="292"/>
                </a:cubicBezTo>
                <a:cubicBezTo>
                  <a:pt x="2104" y="292"/>
                  <a:pt x="2104" y="292"/>
                  <a:pt x="2104" y="292"/>
                </a:cubicBezTo>
                <a:cubicBezTo>
                  <a:pt x="2104" y="293"/>
                  <a:pt x="2104" y="293"/>
                  <a:pt x="2104" y="293"/>
                </a:cubicBezTo>
                <a:cubicBezTo>
                  <a:pt x="2101" y="291"/>
                  <a:pt x="2098" y="289"/>
                  <a:pt x="2096" y="287"/>
                </a:cubicBezTo>
                <a:cubicBezTo>
                  <a:pt x="2096" y="284"/>
                  <a:pt x="2097" y="279"/>
                  <a:pt x="2097" y="277"/>
                </a:cubicBezTo>
                <a:cubicBezTo>
                  <a:pt x="2097" y="270"/>
                  <a:pt x="2097" y="270"/>
                  <a:pt x="2097" y="270"/>
                </a:cubicBezTo>
                <a:cubicBezTo>
                  <a:pt x="2096" y="270"/>
                  <a:pt x="2096" y="270"/>
                  <a:pt x="2096" y="270"/>
                </a:cubicBezTo>
                <a:cubicBezTo>
                  <a:pt x="2096" y="269"/>
                  <a:pt x="2096" y="269"/>
                  <a:pt x="2096" y="269"/>
                </a:cubicBezTo>
                <a:cubicBezTo>
                  <a:pt x="2096" y="269"/>
                  <a:pt x="2095" y="268"/>
                  <a:pt x="2095" y="268"/>
                </a:cubicBezTo>
                <a:cubicBezTo>
                  <a:pt x="2095" y="267"/>
                  <a:pt x="2095" y="267"/>
                  <a:pt x="2095" y="267"/>
                </a:cubicBezTo>
                <a:cubicBezTo>
                  <a:pt x="2094" y="267"/>
                  <a:pt x="2094" y="267"/>
                  <a:pt x="2094" y="267"/>
                </a:cubicBezTo>
                <a:cubicBezTo>
                  <a:pt x="2094" y="266"/>
                  <a:pt x="2094" y="264"/>
                  <a:pt x="2094" y="262"/>
                </a:cubicBezTo>
                <a:cubicBezTo>
                  <a:pt x="2094" y="262"/>
                  <a:pt x="2093" y="262"/>
                  <a:pt x="2092" y="261"/>
                </a:cubicBezTo>
                <a:cubicBezTo>
                  <a:pt x="2087" y="261"/>
                  <a:pt x="2087" y="261"/>
                  <a:pt x="2087" y="261"/>
                </a:cubicBezTo>
                <a:cubicBezTo>
                  <a:pt x="2087" y="262"/>
                  <a:pt x="2086" y="262"/>
                  <a:pt x="2086" y="263"/>
                </a:cubicBezTo>
                <a:cubicBezTo>
                  <a:pt x="2084" y="263"/>
                  <a:pt x="2084" y="263"/>
                  <a:pt x="2084" y="263"/>
                </a:cubicBezTo>
                <a:cubicBezTo>
                  <a:pt x="2084" y="264"/>
                  <a:pt x="2084" y="264"/>
                  <a:pt x="2084" y="264"/>
                </a:cubicBezTo>
                <a:cubicBezTo>
                  <a:pt x="2082" y="264"/>
                  <a:pt x="2082" y="264"/>
                  <a:pt x="2082" y="264"/>
                </a:cubicBezTo>
                <a:cubicBezTo>
                  <a:pt x="2080" y="264"/>
                  <a:pt x="2078" y="266"/>
                  <a:pt x="2075" y="266"/>
                </a:cubicBezTo>
                <a:cubicBezTo>
                  <a:pt x="2074" y="269"/>
                  <a:pt x="2074" y="271"/>
                  <a:pt x="2073" y="274"/>
                </a:cubicBezTo>
                <a:cubicBezTo>
                  <a:pt x="2074" y="274"/>
                  <a:pt x="2074" y="275"/>
                  <a:pt x="2075" y="276"/>
                </a:cubicBezTo>
                <a:cubicBezTo>
                  <a:pt x="2075" y="279"/>
                  <a:pt x="2074" y="282"/>
                  <a:pt x="2073" y="285"/>
                </a:cubicBezTo>
                <a:cubicBezTo>
                  <a:pt x="2073" y="285"/>
                  <a:pt x="2073" y="285"/>
                  <a:pt x="2073" y="285"/>
                </a:cubicBezTo>
                <a:cubicBezTo>
                  <a:pt x="2073" y="286"/>
                  <a:pt x="2073" y="286"/>
                  <a:pt x="2073" y="286"/>
                </a:cubicBezTo>
                <a:cubicBezTo>
                  <a:pt x="2072" y="286"/>
                  <a:pt x="2072" y="286"/>
                  <a:pt x="2072" y="286"/>
                </a:cubicBezTo>
                <a:cubicBezTo>
                  <a:pt x="2072" y="287"/>
                  <a:pt x="2072" y="289"/>
                  <a:pt x="2073" y="290"/>
                </a:cubicBezTo>
                <a:cubicBezTo>
                  <a:pt x="2072" y="290"/>
                  <a:pt x="2071" y="291"/>
                  <a:pt x="2071" y="291"/>
                </a:cubicBezTo>
                <a:cubicBezTo>
                  <a:pt x="2070" y="292"/>
                  <a:pt x="2070" y="293"/>
                  <a:pt x="2070" y="294"/>
                </a:cubicBezTo>
                <a:cubicBezTo>
                  <a:pt x="2070" y="294"/>
                  <a:pt x="2069" y="294"/>
                  <a:pt x="2069" y="295"/>
                </a:cubicBezTo>
                <a:cubicBezTo>
                  <a:pt x="2069" y="296"/>
                  <a:pt x="2069" y="296"/>
                  <a:pt x="2069" y="296"/>
                </a:cubicBezTo>
                <a:cubicBezTo>
                  <a:pt x="2068" y="296"/>
                  <a:pt x="2068" y="296"/>
                  <a:pt x="2067" y="297"/>
                </a:cubicBezTo>
                <a:cubicBezTo>
                  <a:pt x="2063" y="298"/>
                  <a:pt x="2055" y="299"/>
                  <a:pt x="2054" y="302"/>
                </a:cubicBezTo>
                <a:cubicBezTo>
                  <a:pt x="2053" y="302"/>
                  <a:pt x="2053" y="302"/>
                  <a:pt x="2053" y="302"/>
                </a:cubicBezTo>
                <a:cubicBezTo>
                  <a:pt x="2053" y="303"/>
                  <a:pt x="2053" y="303"/>
                  <a:pt x="2053" y="303"/>
                </a:cubicBezTo>
                <a:cubicBezTo>
                  <a:pt x="2054" y="303"/>
                  <a:pt x="2056" y="304"/>
                  <a:pt x="2058" y="304"/>
                </a:cubicBezTo>
                <a:cubicBezTo>
                  <a:pt x="2058" y="307"/>
                  <a:pt x="2058" y="307"/>
                  <a:pt x="2059" y="309"/>
                </a:cubicBezTo>
                <a:cubicBezTo>
                  <a:pt x="2059" y="313"/>
                  <a:pt x="2059" y="313"/>
                  <a:pt x="2059" y="313"/>
                </a:cubicBezTo>
                <a:cubicBezTo>
                  <a:pt x="2060" y="314"/>
                  <a:pt x="2060" y="314"/>
                  <a:pt x="2060" y="314"/>
                </a:cubicBezTo>
                <a:cubicBezTo>
                  <a:pt x="2060" y="316"/>
                  <a:pt x="2060" y="316"/>
                  <a:pt x="2060" y="316"/>
                </a:cubicBezTo>
                <a:cubicBezTo>
                  <a:pt x="2060" y="316"/>
                  <a:pt x="2060" y="316"/>
                  <a:pt x="2060" y="316"/>
                </a:cubicBezTo>
                <a:cubicBezTo>
                  <a:pt x="2059" y="315"/>
                  <a:pt x="2059" y="314"/>
                  <a:pt x="2059" y="314"/>
                </a:cubicBezTo>
                <a:cubicBezTo>
                  <a:pt x="2058" y="314"/>
                  <a:pt x="2057" y="314"/>
                  <a:pt x="2056" y="314"/>
                </a:cubicBezTo>
                <a:cubicBezTo>
                  <a:pt x="2055" y="312"/>
                  <a:pt x="2055" y="309"/>
                  <a:pt x="2052" y="308"/>
                </a:cubicBezTo>
                <a:cubicBezTo>
                  <a:pt x="2052" y="308"/>
                  <a:pt x="2052" y="307"/>
                  <a:pt x="2052" y="306"/>
                </a:cubicBezTo>
                <a:cubicBezTo>
                  <a:pt x="2049" y="306"/>
                  <a:pt x="2046" y="305"/>
                  <a:pt x="2044" y="305"/>
                </a:cubicBezTo>
                <a:cubicBezTo>
                  <a:pt x="2044" y="306"/>
                  <a:pt x="2044" y="306"/>
                  <a:pt x="2044" y="306"/>
                </a:cubicBezTo>
                <a:cubicBezTo>
                  <a:pt x="2043" y="306"/>
                  <a:pt x="2042" y="306"/>
                  <a:pt x="2041" y="306"/>
                </a:cubicBezTo>
                <a:cubicBezTo>
                  <a:pt x="2041" y="306"/>
                  <a:pt x="2041" y="306"/>
                  <a:pt x="2041" y="306"/>
                </a:cubicBezTo>
                <a:cubicBezTo>
                  <a:pt x="2039" y="306"/>
                  <a:pt x="2039" y="306"/>
                  <a:pt x="2039" y="306"/>
                </a:cubicBezTo>
                <a:cubicBezTo>
                  <a:pt x="2039" y="305"/>
                  <a:pt x="2039" y="305"/>
                  <a:pt x="2039" y="305"/>
                </a:cubicBezTo>
                <a:cubicBezTo>
                  <a:pt x="2036" y="305"/>
                  <a:pt x="2036" y="305"/>
                  <a:pt x="2036" y="305"/>
                </a:cubicBezTo>
                <a:cubicBezTo>
                  <a:pt x="2036" y="305"/>
                  <a:pt x="2035" y="304"/>
                  <a:pt x="2035" y="304"/>
                </a:cubicBezTo>
                <a:cubicBezTo>
                  <a:pt x="2034" y="304"/>
                  <a:pt x="2034" y="304"/>
                  <a:pt x="2034" y="304"/>
                </a:cubicBezTo>
                <a:cubicBezTo>
                  <a:pt x="2034" y="303"/>
                  <a:pt x="2034" y="303"/>
                  <a:pt x="2034" y="303"/>
                </a:cubicBezTo>
                <a:cubicBezTo>
                  <a:pt x="2033" y="303"/>
                  <a:pt x="2033" y="303"/>
                  <a:pt x="2032" y="302"/>
                </a:cubicBezTo>
                <a:cubicBezTo>
                  <a:pt x="2032" y="301"/>
                  <a:pt x="2031" y="300"/>
                  <a:pt x="2031" y="299"/>
                </a:cubicBezTo>
                <a:cubicBezTo>
                  <a:pt x="2033" y="298"/>
                  <a:pt x="2036" y="298"/>
                  <a:pt x="2038" y="298"/>
                </a:cubicBezTo>
                <a:cubicBezTo>
                  <a:pt x="2039" y="298"/>
                  <a:pt x="2043" y="300"/>
                  <a:pt x="2045" y="299"/>
                </a:cubicBezTo>
                <a:cubicBezTo>
                  <a:pt x="2045" y="299"/>
                  <a:pt x="2045" y="299"/>
                  <a:pt x="2045" y="299"/>
                </a:cubicBezTo>
                <a:cubicBezTo>
                  <a:pt x="2046" y="298"/>
                  <a:pt x="2047" y="298"/>
                  <a:pt x="2048" y="298"/>
                </a:cubicBezTo>
                <a:cubicBezTo>
                  <a:pt x="2049" y="296"/>
                  <a:pt x="2050" y="295"/>
                  <a:pt x="2050" y="294"/>
                </a:cubicBezTo>
                <a:cubicBezTo>
                  <a:pt x="2053" y="294"/>
                  <a:pt x="2053" y="294"/>
                  <a:pt x="2054" y="296"/>
                </a:cubicBezTo>
                <a:cubicBezTo>
                  <a:pt x="2057" y="296"/>
                  <a:pt x="2056" y="295"/>
                  <a:pt x="2058" y="294"/>
                </a:cubicBezTo>
                <a:cubicBezTo>
                  <a:pt x="2058" y="294"/>
                  <a:pt x="2058" y="294"/>
                  <a:pt x="2058" y="294"/>
                </a:cubicBezTo>
                <a:cubicBezTo>
                  <a:pt x="2059" y="293"/>
                  <a:pt x="2057" y="292"/>
                  <a:pt x="2058" y="291"/>
                </a:cubicBezTo>
                <a:cubicBezTo>
                  <a:pt x="2058" y="291"/>
                  <a:pt x="2059" y="290"/>
                  <a:pt x="2060" y="290"/>
                </a:cubicBezTo>
                <a:cubicBezTo>
                  <a:pt x="2060" y="287"/>
                  <a:pt x="2060" y="287"/>
                  <a:pt x="2060" y="287"/>
                </a:cubicBezTo>
                <a:cubicBezTo>
                  <a:pt x="2061" y="287"/>
                  <a:pt x="2061" y="287"/>
                  <a:pt x="2061" y="287"/>
                </a:cubicBezTo>
                <a:cubicBezTo>
                  <a:pt x="2061" y="286"/>
                  <a:pt x="2061" y="286"/>
                  <a:pt x="2061" y="286"/>
                </a:cubicBezTo>
                <a:cubicBezTo>
                  <a:pt x="2062" y="286"/>
                  <a:pt x="2063" y="286"/>
                  <a:pt x="2064" y="285"/>
                </a:cubicBezTo>
                <a:cubicBezTo>
                  <a:pt x="2064" y="285"/>
                  <a:pt x="2064" y="284"/>
                  <a:pt x="2063" y="283"/>
                </a:cubicBezTo>
                <a:cubicBezTo>
                  <a:pt x="2063" y="283"/>
                  <a:pt x="2063" y="283"/>
                  <a:pt x="2063" y="283"/>
                </a:cubicBezTo>
                <a:cubicBezTo>
                  <a:pt x="2063" y="281"/>
                  <a:pt x="2063" y="281"/>
                  <a:pt x="2063" y="281"/>
                </a:cubicBezTo>
                <a:cubicBezTo>
                  <a:pt x="2062" y="281"/>
                  <a:pt x="2062" y="281"/>
                  <a:pt x="2062" y="281"/>
                </a:cubicBezTo>
                <a:cubicBezTo>
                  <a:pt x="2062" y="280"/>
                  <a:pt x="2062" y="280"/>
                  <a:pt x="2062" y="280"/>
                </a:cubicBezTo>
                <a:cubicBezTo>
                  <a:pt x="2061" y="280"/>
                  <a:pt x="2061" y="280"/>
                  <a:pt x="2061" y="280"/>
                </a:cubicBezTo>
                <a:cubicBezTo>
                  <a:pt x="2061" y="279"/>
                  <a:pt x="2061" y="279"/>
                  <a:pt x="2061" y="279"/>
                </a:cubicBezTo>
                <a:cubicBezTo>
                  <a:pt x="2062" y="279"/>
                  <a:pt x="2062" y="279"/>
                  <a:pt x="2062" y="279"/>
                </a:cubicBezTo>
                <a:cubicBezTo>
                  <a:pt x="2062" y="276"/>
                  <a:pt x="2062" y="276"/>
                  <a:pt x="2062" y="276"/>
                </a:cubicBezTo>
                <a:cubicBezTo>
                  <a:pt x="2063" y="276"/>
                  <a:pt x="2063" y="276"/>
                  <a:pt x="2063" y="276"/>
                </a:cubicBezTo>
                <a:cubicBezTo>
                  <a:pt x="2064" y="274"/>
                  <a:pt x="2064" y="273"/>
                  <a:pt x="2064" y="272"/>
                </a:cubicBezTo>
                <a:cubicBezTo>
                  <a:pt x="2065" y="272"/>
                  <a:pt x="2065" y="272"/>
                  <a:pt x="2065" y="272"/>
                </a:cubicBezTo>
                <a:cubicBezTo>
                  <a:pt x="2065" y="270"/>
                  <a:pt x="2065" y="270"/>
                  <a:pt x="2065" y="270"/>
                </a:cubicBezTo>
                <a:cubicBezTo>
                  <a:pt x="2063" y="268"/>
                  <a:pt x="2061" y="267"/>
                  <a:pt x="2060" y="266"/>
                </a:cubicBezTo>
                <a:cubicBezTo>
                  <a:pt x="2060" y="264"/>
                  <a:pt x="2060" y="264"/>
                  <a:pt x="2060" y="264"/>
                </a:cubicBezTo>
                <a:cubicBezTo>
                  <a:pt x="2059" y="264"/>
                  <a:pt x="2059" y="264"/>
                  <a:pt x="2058" y="264"/>
                </a:cubicBezTo>
                <a:cubicBezTo>
                  <a:pt x="2058" y="263"/>
                  <a:pt x="2058" y="261"/>
                  <a:pt x="2058" y="260"/>
                </a:cubicBezTo>
                <a:cubicBezTo>
                  <a:pt x="2057" y="260"/>
                  <a:pt x="2057" y="260"/>
                  <a:pt x="2057" y="260"/>
                </a:cubicBezTo>
                <a:cubicBezTo>
                  <a:pt x="2057" y="260"/>
                  <a:pt x="2056" y="259"/>
                  <a:pt x="2056" y="258"/>
                </a:cubicBezTo>
                <a:cubicBezTo>
                  <a:pt x="2056" y="258"/>
                  <a:pt x="2056" y="258"/>
                  <a:pt x="2056" y="258"/>
                </a:cubicBezTo>
                <a:cubicBezTo>
                  <a:pt x="2056" y="258"/>
                  <a:pt x="2056" y="257"/>
                  <a:pt x="2056" y="256"/>
                </a:cubicBezTo>
                <a:cubicBezTo>
                  <a:pt x="2057" y="256"/>
                  <a:pt x="2057" y="256"/>
                  <a:pt x="2057" y="256"/>
                </a:cubicBezTo>
                <a:cubicBezTo>
                  <a:pt x="2057" y="255"/>
                  <a:pt x="2056" y="253"/>
                  <a:pt x="2056" y="251"/>
                </a:cubicBezTo>
                <a:cubicBezTo>
                  <a:pt x="2057" y="251"/>
                  <a:pt x="2057" y="251"/>
                  <a:pt x="2057" y="251"/>
                </a:cubicBezTo>
                <a:cubicBezTo>
                  <a:pt x="2057" y="249"/>
                  <a:pt x="2057" y="249"/>
                  <a:pt x="2057" y="249"/>
                </a:cubicBezTo>
                <a:cubicBezTo>
                  <a:pt x="2058" y="249"/>
                  <a:pt x="2058" y="249"/>
                  <a:pt x="2058" y="249"/>
                </a:cubicBezTo>
                <a:cubicBezTo>
                  <a:pt x="2058" y="248"/>
                  <a:pt x="2058" y="247"/>
                  <a:pt x="2058" y="247"/>
                </a:cubicBezTo>
                <a:cubicBezTo>
                  <a:pt x="2059" y="247"/>
                  <a:pt x="2059" y="247"/>
                  <a:pt x="2059" y="247"/>
                </a:cubicBezTo>
                <a:cubicBezTo>
                  <a:pt x="2059" y="246"/>
                  <a:pt x="2058" y="245"/>
                  <a:pt x="2058" y="245"/>
                </a:cubicBezTo>
                <a:cubicBezTo>
                  <a:pt x="2059" y="245"/>
                  <a:pt x="2059" y="245"/>
                  <a:pt x="2059" y="245"/>
                </a:cubicBezTo>
                <a:cubicBezTo>
                  <a:pt x="2059" y="241"/>
                  <a:pt x="2059" y="241"/>
                  <a:pt x="2059" y="241"/>
                </a:cubicBezTo>
                <a:cubicBezTo>
                  <a:pt x="2058" y="241"/>
                  <a:pt x="2058" y="240"/>
                  <a:pt x="2057" y="240"/>
                </a:cubicBezTo>
                <a:cubicBezTo>
                  <a:pt x="2057" y="240"/>
                  <a:pt x="2058" y="237"/>
                  <a:pt x="2058" y="235"/>
                </a:cubicBezTo>
                <a:cubicBezTo>
                  <a:pt x="2056" y="235"/>
                  <a:pt x="2055" y="235"/>
                  <a:pt x="2054" y="233"/>
                </a:cubicBezTo>
                <a:cubicBezTo>
                  <a:pt x="2053" y="233"/>
                  <a:pt x="2053" y="233"/>
                  <a:pt x="2053" y="233"/>
                </a:cubicBezTo>
                <a:cubicBezTo>
                  <a:pt x="2053" y="232"/>
                  <a:pt x="2052" y="231"/>
                  <a:pt x="2052" y="229"/>
                </a:cubicBezTo>
                <a:cubicBezTo>
                  <a:pt x="2052" y="229"/>
                  <a:pt x="2052" y="229"/>
                  <a:pt x="2052" y="229"/>
                </a:cubicBezTo>
                <a:cubicBezTo>
                  <a:pt x="2052" y="227"/>
                  <a:pt x="2052" y="226"/>
                  <a:pt x="2053" y="225"/>
                </a:cubicBezTo>
                <a:cubicBezTo>
                  <a:pt x="2054" y="225"/>
                  <a:pt x="2054" y="225"/>
                  <a:pt x="2054" y="225"/>
                </a:cubicBezTo>
                <a:cubicBezTo>
                  <a:pt x="2054" y="224"/>
                  <a:pt x="2054" y="224"/>
                  <a:pt x="2054" y="223"/>
                </a:cubicBezTo>
                <a:cubicBezTo>
                  <a:pt x="2055" y="223"/>
                  <a:pt x="2055" y="222"/>
                  <a:pt x="2056" y="222"/>
                </a:cubicBezTo>
                <a:cubicBezTo>
                  <a:pt x="2056" y="221"/>
                  <a:pt x="2056" y="219"/>
                  <a:pt x="2056" y="218"/>
                </a:cubicBezTo>
                <a:cubicBezTo>
                  <a:pt x="2057" y="218"/>
                  <a:pt x="2057" y="218"/>
                  <a:pt x="2057" y="218"/>
                </a:cubicBezTo>
                <a:cubicBezTo>
                  <a:pt x="2057" y="216"/>
                  <a:pt x="2057" y="216"/>
                  <a:pt x="2057" y="216"/>
                </a:cubicBezTo>
                <a:cubicBezTo>
                  <a:pt x="2058" y="216"/>
                  <a:pt x="2058" y="216"/>
                  <a:pt x="2058" y="216"/>
                </a:cubicBezTo>
                <a:cubicBezTo>
                  <a:pt x="2057" y="215"/>
                  <a:pt x="2057" y="213"/>
                  <a:pt x="2057" y="211"/>
                </a:cubicBezTo>
                <a:cubicBezTo>
                  <a:pt x="2058" y="211"/>
                  <a:pt x="2058" y="211"/>
                  <a:pt x="2058" y="211"/>
                </a:cubicBezTo>
                <a:cubicBezTo>
                  <a:pt x="2058" y="210"/>
                  <a:pt x="2058" y="209"/>
                  <a:pt x="2058" y="208"/>
                </a:cubicBezTo>
                <a:cubicBezTo>
                  <a:pt x="2059" y="208"/>
                  <a:pt x="2059" y="208"/>
                  <a:pt x="2059" y="208"/>
                </a:cubicBezTo>
                <a:cubicBezTo>
                  <a:pt x="2059" y="207"/>
                  <a:pt x="2058" y="207"/>
                  <a:pt x="2058" y="207"/>
                </a:cubicBezTo>
                <a:cubicBezTo>
                  <a:pt x="2058" y="206"/>
                  <a:pt x="2059" y="204"/>
                  <a:pt x="2059" y="203"/>
                </a:cubicBezTo>
                <a:cubicBezTo>
                  <a:pt x="2058" y="203"/>
                  <a:pt x="2058" y="203"/>
                  <a:pt x="2058" y="203"/>
                </a:cubicBezTo>
                <a:cubicBezTo>
                  <a:pt x="2058" y="202"/>
                  <a:pt x="2058" y="202"/>
                  <a:pt x="2058" y="202"/>
                </a:cubicBezTo>
                <a:cubicBezTo>
                  <a:pt x="2058" y="202"/>
                  <a:pt x="2058" y="202"/>
                  <a:pt x="2058" y="202"/>
                </a:cubicBezTo>
                <a:cubicBezTo>
                  <a:pt x="2057" y="200"/>
                  <a:pt x="2057" y="199"/>
                  <a:pt x="2057" y="197"/>
                </a:cubicBezTo>
                <a:cubicBezTo>
                  <a:pt x="2055" y="197"/>
                  <a:pt x="2053" y="196"/>
                  <a:pt x="2051" y="196"/>
                </a:cubicBezTo>
                <a:cubicBezTo>
                  <a:pt x="2051" y="196"/>
                  <a:pt x="2051" y="195"/>
                  <a:pt x="2050" y="195"/>
                </a:cubicBezTo>
                <a:cubicBezTo>
                  <a:pt x="2045" y="195"/>
                  <a:pt x="2041" y="196"/>
                  <a:pt x="2036" y="196"/>
                </a:cubicBezTo>
                <a:cubicBezTo>
                  <a:pt x="2035" y="195"/>
                  <a:pt x="2036" y="195"/>
                  <a:pt x="2035" y="195"/>
                </a:cubicBezTo>
                <a:cubicBezTo>
                  <a:pt x="2035" y="196"/>
                  <a:pt x="2035" y="196"/>
                  <a:pt x="2035" y="196"/>
                </a:cubicBezTo>
                <a:cubicBezTo>
                  <a:pt x="2033" y="197"/>
                  <a:pt x="2032" y="198"/>
                  <a:pt x="2030" y="199"/>
                </a:cubicBezTo>
                <a:cubicBezTo>
                  <a:pt x="2030" y="201"/>
                  <a:pt x="2030" y="201"/>
                  <a:pt x="2030" y="201"/>
                </a:cubicBezTo>
                <a:cubicBezTo>
                  <a:pt x="2029" y="201"/>
                  <a:pt x="2029" y="201"/>
                  <a:pt x="2029" y="201"/>
                </a:cubicBezTo>
                <a:cubicBezTo>
                  <a:pt x="2029" y="202"/>
                  <a:pt x="2029" y="202"/>
                  <a:pt x="2029" y="202"/>
                </a:cubicBezTo>
                <a:cubicBezTo>
                  <a:pt x="2029" y="202"/>
                  <a:pt x="2029" y="202"/>
                  <a:pt x="2029" y="202"/>
                </a:cubicBezTo>
                <a:cubicBezTo>
                  <a:pt x="2029" y="204"/>
                  <a:pt x="2029" y="204"/>
                  <a:pt x="2029" y="204"/>
                </a:cubicBezTo>
                <a:cubicBezTo>
                  <a:pt x="2028" y="204"/>
                  <a:pt x="2028" y="204"/>
                  <a:pt x="2028" y="204"/>
                </a:cubicBezTo>
                <a:cubicBezTo>
                  <a:pt x="2028" y="205"/>
                  <a:pt x="2028" y="205"/>
                  <a:pt x="2028" y="205"/>
                </a:cubicBezTo>
                <a:cubicBezTo>
                  <a:pt x="2027" y="205"/>
                  <a:pt x="2027" y="205"/>
                  <a:pt x="2027" y="205"/>
                </a:cubicBezTo>
                <a:cubicBezTo>
                  <a:pt x="2027" y="206"/>
                  <a:pt x="2027" y="206"/>
                  <a:pt x="2027" y="206"/>
                </a:cubicBezTo>
                <a:cubicBezTo>
                  <a:pt x="2027" y="206"/>
                  <a:pt x="2027" y="206"/>
                  <a:pt x="2027" y="206"/>
                </a:cubicBezTo>
                <a:cubicBezTo>
                  <a:pt x="2027" y="208"/>
                  <a:pt x="2027" y="208"/>
                  <a:pt x="2027" y="208"/>
                </a:cubicBezTo>
                <a:cubicBezTo>
                  <a:pt x="2026" y="208"/>
                  <a:pt x="2026" y="208"/>
                  <a:pt x="2026" y="208"/>
                </a:cubicBezTo>
                <a:cubicBezTo>
                  <a:pt x="2026" y="209"/>
                  <a:pt x="2026" y="209"/>
                  <a:pt x="2026" y="209"/>
                </a:cubicBezTo>
                <a:cubicBezTo>
                  <a:pt x="2025" y="210"/>
                  <a:pt x="2025" y="210"/>
                  <a:pt x="2024" y="210"/>
                </a:cubicBezTo>
                <a:cubicBezTo>
                  <a:pt x="2024" y="212"/>
                  <a:pt x="2024" y="212"/>
                  <a:pt x="2024" y="212"/>
                </a:cubicBezTo>
                <a:cubicBezTo>
                  <a:pt x="2022" y="213"/>
                  <a:pt x="2020" y="215"/>
                  <a:pt x="2019" y="216"/>
                </a:cubicBezTo>
                <a:cubicBezTo>
                  <a:pt x="2018" y="218"/>
                  <a:pt x="2018" y="219"/>
                  <a:pt x="2017" y="220"/>
                </a:cubicBezTo>
                <a:cubicBezTo>
                  <a:pt x="2017" y="220"/>
                  <a:pt x="2017" y="220"/>
                  <a:pt x="2017" y="220"/>
                </a:cubicBezTo>
                <a:cubicBezTo>
                  <a:pt x="2017" y="221"/>
                  <a:pt x="2016" y="221"/>
                  <a:pt x="2016" y="222"/>
                </a:cubicBezTo>
                <a:cubicBezTo>
                  <a:pt x="2015" y="222"/>
                  <a:pt x="2015" y="222"/>
                  <a:pt x="2015" y="222"/>
                </a:cubicBezTo>
                <a:cubicBezTo>
                  <a:pt x="2015" y="222"/>
                  <a:pt x="2014" y="222"/>
                  <a:pt x="2014" y="223"/>
                </a:cubicBezTo>
                <a:cubicBezTo>
                  <a:pt x="2012" y="223"/>
                  <a:pt x="2012" y="223"/>
                  <a:pt x="2012" y="223"/>
                </a:cubicBezTo>
                <a:cubicBezTo>
                  <a:pt x="2011" y="223"/>
                  <a:pt x="2011" y="224"/>
                  <a:pt x="2010" y="224"/>
                </a:cubicBezTo>
                <a:cubicBezTo>
                  <a:pt x="2010" y="226"/>
                  <a:pt x="2011" y="227"/>
                  <a:pt x="2011" y="229"/>
                </a:cubicBezTo>
                <a:cubicBezTo>
                  <a:pt x="2010" y="229"/>
                  <a:pt x="2010" y="229"/>
                  <a:pt x="2010" y="229"/>
                </a:cubicBezTo>
                <a:cubicBezTo>
                  <a:pt x="2010" y="231"/>
                  <a:pt x="2010" y="231"/>
                  <a:pt x="2010" y="231"/>
                </a:cubicBezTo>
                <a:cubicBezTo>
                  <a:pt x="2011" y="232"/>
                  <a:pt x="2011" y="232"/>
                  <a:pt x="2012" y="232"/>
                </a:cubicBezTo>
                <a:cubicBezTo>
                  <a:pt x="2012" y="234"/>
                  <a:pt x="2012" y="234"/>
                  <a:pt x="2012" y="234"/>
                </a:cubicBezTo>
                <a:cubicBezTo>
                  <a:pt x="2012" y="234"/>
                  <a:pt x="2012" y="234"/>
                  <a:pt x="2012" y="234"/>
                </a:cubicBezTo>
                <a:cubicBezTo>
                  <a:pt x="2012" y="236"/>
                  <a:pt x="2012" y="236"/>
                  <a:pt x="2012" y="236"/>
                </a:cubicBezTo>
                <a:cubicBezTo>
                  <a:pt x="2013" y="236"/>
                  <a:pt x="2013" y="236"/>
                  <a:pt x="2013" y="236"/>
                </a:cubicBezTo>
                <a:cubicBezTo>
                  <a:pt x="2014" y="239"/>
                  <a:pt x="2011" y="239"/>
                  <a:pt x="2013" y="242"/>
                </a:cubicBezTo>
                <a:cubicBezTo>
                  <a:pt x="2013" y="244"/>
                  <a:pt x="2013" y="243"/>
                  <a:pt x="2012" y="245"/>
                </a:cubicBezTo>
                <a:cubicBezTo>
                  <a:pt x="2010" y="245"/>
                  <a:pt x="2010" y="245"/>
                  <a:pt x="2010" y="245"/>
                </a:cubicBezTo>
                <a:cubicBezTo>
                  <a:pt x="2009" y="247"/>
                  <a:pt x="2009" y="249"/>
                  <a:pt x="2009" y="252"/>
                </a:cubicBezTo>
                <a:cubicBezTo>
                  <a:pt x="2011" y="252"/>
                  <a:pt x="2012" y="252"/>
                  <a:pt x="2014" y="253"/>
                </a:cubicBezTo>
                <a:cubicBezTo>
                  <a:pt x="2014" y="254"/>
                  <a:pt x="2015" y="254"/>
                  <a:pt x="2015" y="254"/>
                </a:cubicBezTo>
                <a:cubicBezTo>
                  <a:pt x="2016" y="254"/>
                  <a:pt x="2016" y="254"/>
                  <a:pt x="2016" y="254"/>
                </a:cubicBezTo>
                <a:cubicBezTo>
                  <a:pt x="2016" y="255"/>
                  <a:pt x="2016" y="255"/>
                  <a:pt x="2016" y="255"/>
                </a:cubicBezTo>
                <a:cubicBezTo>
                  <a:pt x="2017" y="255"/>
                  <a:pt x="2017" y="254"/>
                  <a:pt x="2017" y="254"/>
                </a:cubicBezTo>
                <a:cubicBezTo>
                  <a:pt x="2019" y="254"/>
                  <a:pt x="2019" y="254"/>
                  <a:pt x="2019" y="254"/>
                </a:cubicBezTo>
                <a:cubicBezTo>
                  <a:pt x="2019" y="254"/>
                  <a:pt x="2019" y="254"/>
                  <a:pt x="2019" y="254"/>
                </a:cubicBezTo>
                <a:cubicBezTo>
                  <a:pt x="2019" y="254"/>
                  <a:pt x="2019" y="254"/>
                  <a:pt x="2019" y="254"/>
                </a:cubicBezTo>
                <a:cubicBezTo>
                  <a:pt x="2019" y="257"/>
                  <a:pt x="2018" y="258"/>
                  <a:pt x="2017" y="258"/>
                </a:cubicBezTo>
                <a:cubicBezTo>
                  <a:pt x="2017" y="261"/>
                  <a:pt x="2017" y="262"/>
                  <a:pt x="2018" y="264"/>
                </a:cubicBezTo>
                <a:cubicBezTo>
                  <a:pt x="2019" y="264"/>
                  <a:pt x="2019" y="264"/>
                  <a:pt x="2019" y="264"/>
                </a:cubicBezTo>
                <a:cubicBezTo>
                  <a:pt x="2019" y="266"/>
                  <a:pt x="2019" y="266"/>
                  <a:pt x="2019" y="266"/>
                </a:cubicBezTo>
                <a:cubicBezTo>
                  <a:pt x="2019" y="266"/>
                  <a:pt x="2019" y="266"/>
                  <a:pt x="2019" y="266"/>
                </a:cubicBezTo>
                <a:cubicBezTo>
                  <a:pt x="2020" y="267"/>
                  <a:pt x="2020" y="267"/>
                  <a:pt x="2021" y="266"/>
                </a:cubicBezTo>
                <a:cubicBezTo>
                  <a:pt x="2021" y="266"/>
                  <a:pt x="2021" y="266"/>
                  <a:pt x="2021" y="266"/>
                </a:cubicBezTo>
                <a:cubicBezTo>
                  <a:pt x="2023" y="266"/>
                  <a:pt x="2023" y="266"/>
                  <a:pt x="2023" y="266"/>
                </a:cubicBezTo>
                <a:cubicBezTo>
                  <a:pt x="2022" y="268"/>
                  <a:pt x="2021" y="270"/>
                  <a:pt x="2021" y="272"/>
                </a:cubicBezTo>
                <a:cubicBezTo>
                  <a:pt x="2021" y="274"/>
                  <a:pt x="2021" y="274"/>
                  <a:pt x="2021" y="274"/>
                </a:cubicBezTo>
                <a:cubicBezTo>
                  <a:pt x="2020" y="274"/>
                  <a:pt x="2020" y="274"/>
                  <a:pt x="2019" y="274"/>
                </a:cubicBezTo>
                <a:cubicBezTo>
                  <a:pt x="2019" y="276"/>
                  <a:pt x="2019" y="276"/>
                  <a:pt x="2019" y="276"/>
                </a:cubicBezTo>
                <a:cubicBezTo>
                  <a:pt x="2019" y="276"/>
                  <a:pt x="2019" y="276"/>
                  <a:pt x="2019" y="276"/>
                </a:cubicBezTo>
                <a:cubicBezTo>
                  <a:pt x="2018" y="276"/>
                  <a:pt x="2018" y="277"/>
                  <a:pt x="2017" y="277"/>
                </a:cubicBezTo>
                <a:cubicBezTo>
                  <a:pt x="2015" y="277"/>
                  <a:pt x="2015" y="277"/>
                  <a:pt x="2015" y="277"/>
                </a:cubicBezTo>
                <a:cubicBezTo>
                  <a:pt x="2015" y="276"/>
                  <a:pt x="2015" y="275"/>
                  <a:pt x="2015" y="274"/>
                </a:cubicBezTo>
                <a:cubicBezTo>
                  <a:pt x="2014" y="274"/>
                  <a:pt x="2014" y="274"/>
                  <a:pt x="2014" y="274"/>
                </a:cubicBezTo>
                <a:cubicBezTo>
                  <a:pt x="2014" y="273"/>
                  <a:pt x="2014" y="273"/>
                  <a:pt x="2014" y="273"/>
                </a:cubicBezTo>
                <a:cubicBezTo>
                  <a:pt x="2012" y="273"/>
                  <a:pt x="2012" y="273"/>
                  <a:pt x="2012" y="273"/>
                </a:cubicBezTo>
                <a:cubicBezTo>
                  <a:pt x="2012" y="272"/>
                  <a:pt x="2012" y="272"/>
                  <a:pt x="2012" y="272"/>
                </a:cubicBezTo>
                <a:cubicBezTo>
                  <a:pt x="2011" y="271"/>
                  <a:pt x="2010" y="270"/>
                  <a:pt x="2010" y="270"/>
                </a:cubicBezTo>
                <a:cubicBezTo>
                  <a:pt x="2010" y="268"/>
                  <a:pt x="2010" y="268"/>
                  <a:pt x="2010" y="268"/>
                </a:cubicBezTo>
                <a:cubicBezTo>
                  <a:pt x="2008" y="267"/>
                  <a:pt x="2007" y="267"/>
                  <a:pt x="2006" y="266"/>
                </a:cubicBezTo>
                <a:cubicBezTo>
                  <a:pt x="2006" y="265"/>
                  <a:pt x="2006" y="265"/>
                  <a:pt x="2006" y="265"/>
                </a:cubicBezTo>
                <a:cubicBezTo>
                  <a:pt x="2005" y="265"/>
                  <a:pt x="2005" y="265"/>
                  <a:pt x="2005" y="265"/>
                </a:cubicBezTo>
                <a:cubicBezTo>
                  <a:pt x="2005" y="264"/>
                  <a:pt x="2005" y="264"/>
                  <a:pt x="2005" y="264"/>
                </a:cubicBezTo>
                <a:cubicBezTo>
                  <a:pt x="2002" y="263"/>
                  <a:pt x="2000" y="266"/>
                  <a:pt x="1999" y="262"/>
                </a:cubicBezTo>
                <a:cubicBezTo>
                  <a:pt x="2000" y="261"/>
                  <a:pt x="2000" y="262"/>
                  <a:pt x="2000" y="261"/>
                </a:cubicBezTo>
                <a:cubicBezTo>
                  <a:pt x="1997" y="260"/>
                  <a:pt x="1995" y="259"/>
                  <a:pt x="1993" y="258"/>
                </a:cubicBezTo>
                <a:cubicBezTo>
                  <a:pt x="1992" y="259"/>
                  <a:pt x="1992" y="261"/>
                  <a:pt x="1991" y="263"/>
                </a:cubicBezTo>
                <a:cubicBezTo>
                  <a:pt x="1990" y="263"/>
                  <a:pt x="1990" y="263"/>
                  <a:pt x="1990" y="263"/>
                </a:cubicBezTo>
                <a:cubicBezTo>
                  <a:pt x="1990" y="262"/>
                  <a:pt x="1989" y="261"/>
                  <a:pt x="1989" y="260"/>
                </a:cubicBezTo>
                <a:cubicBezTo>
                  <a:pt x="1990" y="260"/>
                  <a:pt x="1990" y="260"/>
                  <a:pt x="1990" y="260"/>
                </a:cubicBezTo>
                <a:cubicBezTo>
                  <a:pt x="1990" y="259"/>
                  <a:pt x="1990" y="257"/>
                  <a:pt x="1990" y="255"/>
                </a:cubicBezTo>
                <a:cubicBezTo>
                  <a:pt x="1989" y="255"/>
                  <a:pt x="1988" y="255"/>
                  <a:pt x="1987" y="254"/>
                </a:cubicBezTo>
                <a:cubicBezTo>
                  <a:pt x="1987" y="254"/>
                  <a:pt x="1987" y="254"/>
                  <a:pt x="1987" y="254"/>
                </a:cubicBezTo>
                <a:cubicBezTo>
                  <a:pt x="1981" y="254"/>
                  <a:pt x="1981" y="254"/>
                  <a:pt x="1981" y="254"/>
                </a:cubicBezTo>
                <a:cubicBezTo>
                  <a:pt x="1981" y="254"/>
                  <a:pt x="1981" y="253"/>
                  <a:pt x="1980" y="253"/>
                </a:cubicBezTo>
                <a:cubicBezTo>
                  <a:pt x="1980" y="251"/>
                  <a:pt x="1980" y="251"/>
                  <a:pt x="1980" y="251"/>
                </a:cubicBezTo>
                <a:cubicBezTo>
                  <a:pt x="1979" y="252"/>
                  <a:pt x="1979" y="252"/>
                  <a:pt x="1977" y="252"/>
                </a:cubicBezTo>
                <a:cubicBezTo>
                  <a:pt x="1977" y="250"/>
                  <a:pt x="1977" y="250"/>
                  <a:pt x="1977" y="250"/>
                </a:cubicBezTo>
                <a:cubicBezTo>
                  <a:pt x="1976" y="249"/>
                  <a:pt x="1976" y="250"/>
                  <a:pt x="1975" y="249"/>
                </a:cubicBezTo>
                <a:cubicBezTo>
                  <a:pt x="1971" y="249"/>
                  <a:pt x="1972" y="249"/>
                  <a:pt x="1971" y="252"/>
                </a:cubicBezTo>
                <a:cubicBezTo>
                  <a:pt x="1965" y="252"/>
                  <a:pt x="1963" y="251"/>
                  <a:pt x="1959" y="250"/>
                </a:cubicBezTo>
                <a:cubicBezTo>
                  <a:pt x="1959" y="251"/>
                  <a:pt x="1959" y="251"/>
                  <a:pt x="1959" y="251"/>
                </a:cubicBezTo>
                <a:cubicBezTo>
                  <a:pt x="1958" y="251"/>
                  <a:pt x="1958" y="251"/>
                  <a:pt x="1958" y="251"/>
                </a:cubicBezTo>
                <a:cubicBezTo>
                  <a:pt x="1958" y="252"/>
                  <a:pt x="1958" y="252"/>
                  <a:pt x="1958" y="252"/>
                </a:cubicBezTo>
                <a:cubicBezTo>
                  <a:pt x="1958" y="252"/>
                  <a:pt x="1958" y="252"/>
                  <a:pt x="1958" y="252"/>
                </a:cubicBezTo>
                <a:cubicBezTo>
                  <a:pt x="1958" y="253"/>
                  <a:pt x="1958" y="253"/>
                  <a:pt x="1958" y="253"/>
                </a:cubicBezTo>
                <a:cubicBezTo>
                  <a:pt x="1954" y="253"/>
                  <a:pt x="1954" y="253"/>
                  <a:pt x="1954" y="253"/>
                </a:cubicBezTo>
                <a:cubicBezTo>
                  <a:pt x="1954" y="254"/>
                  <a:pt x="1954" y="254"/>
                  <a:pt x="1954" y="254"/>
                </a:cubicBezTo>
                <a:cubicBezTo>
                  <a:pt x="1953" y="254"/>
                  <a:pt x="1953" y="254"/>
                  <a:pt x="1953" y="254"/>
                </a:cubicBezTo>
                <a:cubicBezTo>
                  <a:pt x="1953" y="256"/>
                  <a:pt x="1954" y="256"/>
                  <a:pt x="1955" y="258"/>
                </a:cubicBezTo>
                <a:cubicBezTo>
                  <a:pt x="1956" y="258"/>
                  <a:pt x="1956" y="258"/>
                  <a:pt x="1956" y="258"/>
                </a:cubicBezTo>
                <a:cubicBezTo>
                  <a:pt x="1956" y="260"/>
                  <a:pt x="1956" y="262"/>
                  <a:pt x="1956" y="264"/>
                </a:cubicBezTo>
                <a:cubicBezTo>
                  <a:pt x="1957" y="264"/>
                  <a:pt x="1957" y="264"/>
                  <a:pt x="1957" y="264"/>
                </a:cubicBezTo>
                <a:cubicBezTo>
                  <a:pt x="1957" y="268"/>
                  <a:pt x="1957" y="268"/>
                  <a:pt x="1957" y="268"/>
                </a:cubicBezTo>
                <a:cubicBezTo>
                  <a:pt x="1956" y="268"/>
                  <a:pt x="1956" y="268"/>
                  <a:pt x="1956" y="268"/>
                </a:cubicBezTo>
                <a:cubicBezTo>
                  <a:pt x="1956" y="270"/>
                  <a:pt x="1956" y="270"/>
                  <a:pt x="1956" y="270"/>
                </a:cubicBezTo>
                <a:cubicBezTo>
                  <a:pt x="1956" y="270"/>
                  <a:pt x="1955" y="270"/>
                  <a:pt x="1955" y="271"/>
                </a:cubicBezTo>
                <a:cubicBezTo>
                  <a:pt x="1953" y="271"/>
                  <a:pt x="1951" y="271"/>
                  <a:pt x="1950" y="270"/>
                </a:cubicBezTo>
                <a:cubicBezTo>
                  <a:pt x="1949" y="270"/>
                  <a:pt x="1949" y="269"/>
                  <a:pt x="1949" y="269"/>
                </a:cubicBezTo>
                <a:cubicBezTo>
                  <a:pt x="1948" y="269"/>
                  <a:pt x="1949" y="269"/>
                  <a:pt x="1948" y="270"/>
                </a:cubicBezTo>
                <a:cubicBezTo>
                  <a:pt x="1944" y="271"/>
                  <a:pt x="1948" y="273"/>
                  <a:pt x="1946" y="276"/>
                </a:cubicBezTo>
                <a:cubicBezTo>
                  <a:pt x="1946" y="276"/>
                  <a:pt x="1946" y="276"/>
                  <a:pt x="1946" y="276"/>
                </a:cubicBezTo>
                <a:cubicBezTo>
                  <a:pt x="1946" y="277"/>
                  <a:pt x="1946" y="277"/>
                  <a:pt x="1946" y="277"/>
                </a:cubicBezTo>
                <a:cubicBezTo>
                  <a:pt x="1945" y="276"/>
                  <a:pt x="1944" y="276"/>
                  <a:pt x="1944" y="276"/>
                </a:cubicBezTo>
                <a:cubicBezTo>
                  <a:pt x="1944" y="274"/>
                  <a:pt x="1944" y="274"/>
                  <a:pt x="1944" y="274"/>
                </a:cubicBezTo>
                <a:cubicBezTo>
                  <a:pt x="1943" y="274"/>
                  <a:pt x="1942" y="274"/>
                  <a:pt x="1942" y="273"/>
                </a:cubicBezTo>
                <a:cubicBezTo>
                  <a:pt x="1941" y="271"/>
                  <a:pt x="1943" y="270"/>
                  <a:pt x="1940" y="268"/>
                </a:cubicBezTo>
                <a:cubicBezTo>
                  <a:pt x="1941" y="266"/>
                  <a:pt x="1941" y="267"/>
                  <a:pt x="1942" y="265"/>
                </a:cubicBezTo>
                <a:cubicBezTo>
                  <a:pt x="1937" y="265"/>
                  <a:pt x="1935" y="267"/>
                  <a:pt x="1930" y="268"/>
                </a:cubicBezTo>
                <a:cubicBezTo>
                  <a:pt x="1930" y="270"/>
                  <a:pt x="1929" y="270"/>
                  <a:pt x="1929" y="272"/>
                </a:cubicBezTo>
                <a:cubicBezTo>
                  <a:pt x="1927" y="271"/>
                  <a:pt x="1926" y="271"/>
                  <a:pt x="1925" y="271"/>
                </a:cubicBezTo>
                <a:cubicBezTo>
                  <a:pt x="1924" y="269"/>
                  <a:pt x="1924" y="269"/>
                  <a:pt x="1923" y="268"/>
                </a:cubicBezTo>
                <a:cubicBezTo>
                  <a:pt x="1921" y="268"/>
                  <a:pt x="1919" y="268"/>
                  <a:pt x="1916" y="268"/>
                </a:cubicBezTo>
                <a:cubicBezTo>
                  <a:pt x="1913" y="269"/>
                  <a:pt x="1910" y="271"/>
                  <a:pt x="1906" y="272"/>
                </a:cubicBezTo>
                <a:cubicBezTo>
                  <a:pt x="1906" y="273"/>
                  <a:pt x="1906" y="273"/>
                  <a:pt x="1907" y="274"/>
                </a:cubicBezTo>
                <a:cubicBezTo>
                  <a:pt x="1907" y="276"/>
                  <a:pt x="1907" y="275"/>
                  <a:pt x="1906" y="276"/>
                </a:cubicBezTo>
                <a:cubicBezTo>
                  <a:pt x="1906" y="276"/>
                  <a:pt x="1906" y="276"/>
                  <a:pt x="1906" y="276"/>
                </a:cubicBezTo>
                <a:cubicBezTo>
                  <a:pt x="1904" y="276"/>
                  <a:pt x="1905" y="275"/>
                  <a:pt x="1903" y="274"/>
                </a:cubicBezTo>
                <a:cubicBezTo>
                  <a:pt x="1902" y="273"/>
                  <a:pt x="1901" y="275"/>
                  <a:pt x="1899" y="276"/>
                </a:cubicBezTo>
                <a:cubicBezTo>
                  <a:pt x="1899" y="276"/>
                  <a:pt x="1899" y="276"/>
                  <a:pt x="1899" y="276"/>
                </a:cubicBezTo>
                <a:cubicBezTo>
                  <a:pt x="1898" y="277"/>
                  <a:pt x="1898" y="276"/>
                  <a:pt x="1898" y="276"/>
                </a:cubicBezTo>
                <a:cubicBezTo>
                  <a:pt x="1895" y="275"/>
                  <a:pt x="1892" y="276"/>
                  <a:pt x="1891" y="276"/>
                </a:cubicBezTo>
                <a:cubicBezTo>
                  <a:pt x="1891" y="274"/>
                  <a:pt x="1891" y="274"/>
                  <a:pt x="1892" y="273"/>
                </a:cubicBezTo>
                <a:cubicBezTo>
                  <a:pt x="1894" y="273"/>
                  <a:pt x="1895" y="273"/>
                  <a:pt x="1896" y="274"/>
                </a:cubicBezTo>
                <a:cubicBezTo>
                  <a:pt x="1896" y="273"/>
                  <a:pt x="1896" y="273"/>
                  <a:pt x="1896" y="273"/>
                </a:cubicBezTo>
                <a:cubicBezTo>
                  <a:pt x="1897" y="273"/>
                  <a:pt x="1897" y="273"/>
                  <a:pt x="1897" y="273"/>
                </a:cubicBezTo>
                <a:cubicBezTo>
                  <a:pt x="1897" y="270"/>
                  <a:pt x="1896" y="270"/>
                  <a:pt x="1894" y="270"/>
                </a:cubicBezTo>
                <a:cubicBezTo>
                  <a:pt x="1894" y="267"/>
                  <a:pt x="1894" y="267"/>
                  <a:pt x="1894" y="267"/>
                </a:cubicBezTo>
                <a:cubicBezTo>
                  <a:pt x="1891" y="267"/>
                  <a:pt x="1891" y="267"/>
                  <a:pt x="1891" y="267"/>
                </a:cubicBezTo>
                <a:cubicBezTo>
                  <a:pt x="1892" y="265"/>
                  <a:pt x="1892" y="265"/>
                  <a:pt x="1892" y="263"/>
                </a:cubicBezTo>
                <a:cubicBezTo>
                  <a:pt x="1891" y="263"/>
                  <a:pt x="1890" y="264"/>
                  <a:pt x="1889" y="264"/>
                </a:cubicBezTo>
                <a:cubicBezTo>
                  <a:pt x="1889" y="266"/>
                  <a:pt x="1889" y="266"/>
                  <a:pt x="1889" y="266"/>
                </a:cubicBezTo>
                <a:cubicBezTo>
                  <a:pt x="1889" y="266"/>
                  <a:pt x="1888" y="266"/>
                  <a:pt x="1887" y="266"/>
                </a:cubicBezTo>
                <a:cubicBezTo>
                  <a:pt x="1887" y="267"/>
                  <a:pt x="1887" y="267"/>
                  <a:pt x="1887" y="268"/>
                </a:cubicBezTo>
                <a:cubicBezTo>
                  <a:pt x="1885" y="268"/>
                  <a:pt x="1884" y="268"/>
                  <a:pt x="1883" y="268"/>
                </a:cubicBezTo>
                <a:cubicBezTo>
                  <a:pt x="1883" y="270"/>
                  <a:pt x="1884" y="271"/>
                  <a:pt x="1884" y="271"/>
                </a:cubicBezTo>
                <a:cubicBezTo>
                  <a:pt x="1883" y="271"/>
                  <a:pt x="1883" y="271"/>
                  <a:pt x="1883" y="271"/>
                </a:cubicBezTo>
                <a:cubicBezTo>
                  <a:pt x="1883" y="272"/>
                  <a:pt x="1883" y="271"/>
                  <a:pt x="1883" y="272"/>
                </a:cubicBezTo>
                <a:cubicBezTo>
                  <a:pt x="1883" y="273"/>
                  <a:pt x="1883" y="273"/>
                  <a:pt x="1883" y="273"/>
                </a:cubicBezTo>
                <a:cubicBezTo>
                  <a:pt x="1882" y="273"/>
                  <a:pt x="1882" y="273"/>
                  <a:pt x="1882" y="273"/>
                </a:cubicBezTo>
                <a:cubicBezTo>
                  <a:pt x="1882" y="270"/>
                  <a:pt x="1882" y="270"/>
                  <a:pt x="1882" y="270"/>
                </a:cubicBezTo>
                <a:cubicBezTo>
                  <a:pt x="1880" y="270"/>
                  <a:pt x="1876" y="271"/>
                  <a:pt x="1875" y="272"/>
                </a:cubicBezTo>
                <a:cubicBezTo>
                  <a:pt x="1875" y="272"/>
                  <a:pt x="1874" y="272"/>
                  <a:pt x="1874" y="273"/>
                </a:cubicBezTo>
                <a:cubicBezTo>
                  <a:pt x="1870" y="273"/>
                  <a:pt x="1870" y="273"/>
                  <a:pt x="1870" y="273"/>
                </a:cubicBezTo>
                <a:cubicBezTo>
                  <a:pt x="1870" y="274"/>
                  <a:pt x="1870" y="274"/>
                  <a:pt x="1870" y="274"/>
                </a:cubicBezTo>
                <a:cubicBezTo>
                  <a:pt x="1869" y="274"/>
                  <a:pt x="1869" y="274"/>
                  <a:pt x="1869" y="274"/>
                </a:cubicBezTo>
                <a:cubicBezTo>
                  <a:pt x="1868" y="274"/>
                  <a:pt x="1868" y="275"/>
                  <a:pt x="1868" y="276"/>
                </a:cubicBezTo>
                <a:cubicBezTo>
                  <a:pt x="1866" y="276"/>
                  <a:pt x="1865" y="276"/>
                  <a:pt x="1864" y="276"/>
                </a:cubicBezTo>
                <a:cubicBezTo>
                  <a:pt x="1864" y="277"/>
                  <a:pt x="1864" y="277"/>
                  <a:pt x="1864" y="277"/>
                </a:cubicBezTo>
                <a:cubicBezTo>
                  <a:pt x="1863" y="277"/>
                  <a:pt x="1863" y="277"/>
                  <a:pt x="1863" y="277"/>
                </a:cubicBezTo>
                <a:cubicBezTo>
                  <a:pt x="1863" y="277"/>
                  <a:pt x="1862" y="278"/>
                  <a:pt x="1862" y="278"/>
                </a:cubicBezTo>
                <a:cubicBezTo>
                  <a:pt x="1860" y="279"/>
                  <a:pt x="1858" y="279"/>
                  <a:pt x="1856" y="281"/>
                </a:cubicBezTo>
                <a:cubicBezTo>
                  <a:pt x="1854" y="281"/>
                  <a:pt x="1853" y="280"/>
                  <a:pt x="1852" y="280"/>
                </a:cubicBezTo>
                <a:cubicBezTo>
                  <a:pt x="1852" y="283"/>
                  <a:pt x="1852" y="283"/>
                  <a:pt x="1852" y="283"/>
                </a:cubicBezTo>
                <a:cubicBezTo>
                  <a:pt x="1851" y="283"/>
                  <a:pt x="1851" y="283"/>
                  <a:pt x="1850" y="283"/>
                </a:cubicBezTo>
                <a:cubicBezTo>
                  <a:pt x="1850" y="284"/>
                  <a:pt x="1850" y="284"/>
                  <a:pt x="1850" y="284"/>
                </a:cubicBezTo>
                <a:cubicBezTo>
                  <a:pt x="1850" y="284"/>
                  <a:pt x="1849" y="284"/>
                  <a:pt x="1848" y="283"/>
                </a:cubicBezTo>
                <a:cubicBezTo>
                  <a:pt x="1848" y="284"/>
                  <a:pt x="1848" y="284"/>
                  <a:pt x="1848" y="284"/>
                </a:cubicBezTo>
                <a:cubicBezTo>
                  <a:pt x="1848" y="284"/>
                  <a:pt x="1847" y="284"/>
                  <a:pt x="1846" y="285"/>
                </a:cubicBezTo>
                <a:cubicBezTo>
                  <a:pt x="1845" y="284"/>
                  <a:pt x="1846" y="284"/>
                  <a:pt x="1844" y="284"/>
                </a:cubicBezTo>
                <a:cubicBezTo>
                  <a:pt x="1844" y="286"/>
                  <a:pt x="1844" y="288"/>
                  <a:pt x="1844" y="289"/>
                </a:cubicBezTo>
                <a:cubicBezTo>
                  <a:pt x="1843" y="289"/>
                  <a:pt x="1843" y="289"/>
                  <a:pt x="1843" y="289"/>
                </a:cubicBezTo>
                <a:cubicBezTo>
                  <a:pt x="1842" y="292"/>
                  <a:pt x="1844" y="295"/>
                  <a:pt x="1843" y="297"/>
                </a:cubicBezTo>
                <a:cubicBezTo>
                  <a:pt x="1843" y="298"/>
                  <a:pt x="1843" y="298"/>
                  <a:pt x="1843" y="298"/>
                </a:cubicBezTo>
                <a:cubicBezTo>
                  <a:pt x="1841" y="298"/>
                  <a:pt x="1840" y="297"/>
                  <a:pt x="1840" y="297"/>
                </a:cubicBezTo>
                <a:cubicBezTo>
                  <a:pt x="1840" y="298"/>
                  <a:pt x="1839" y="299"/>
                  <a:pt x="1839" y="299"/>
                </a:cubicBezTo>
                <a:cubicBezTo>
                  <a:pt x="1838" y="299"/>
                  <a:pt x="1837" y="300"/>
                  <a:pt x="1835" y="300"/>
                </a:cubicBezTo>
                <a:cubicBezTo>
                  <a:pt x="1835" y="300"/>
                  <a:pt x="1835" y="300"/>
                  <a:pt x="1835" y="300"/>
                </a:cubicBezTo>
                <a:cubicBezTo>
                  <a:pt x="1831" y="300"/>
                  <a:pt x="1831" y="300"/>
                  <a:pt x="1831" y="300"/>
                </a:cubicBezTo>
                <a:cubicBezTo>
                  <a:pt x="1830" y="301"/>
                  <a:pt x="1830" y="301"/>
                  <a:pt x="1830" y="302"/>
                </a:cubicBezTo>
                <a:cubicBezTo>
                  <a:pt x="1827" y="302"/>
                  <a:pt x="1827" y="302"/>
                  <a:pt x="1827" y="302"/>
                </a:cubicBezTo>
                <a:cubicBezTo>
                  <a:pt x="1827" y="301"/>
                  <a:pt x="1827" y="301"/>
                  <a:pt x="1827" y="301"/>
                </a:cubicBezTo>
                <a:cubicBezTo>
                  <a:pt x="1825" y="299"/>
                  <a:pt x="1828" y="296"/>
                  <a:pt x="1824" y="293"/>
                </a:cubicBezTo>
                <a:cubicBezTo>
                  <a:pt x="1824" y="290"/>
                  <a:pt x="1824" y="290"/>
                  <a:pt x="1825" y="289"/>
                </a:cubicBezTo>
                <a:cubicBezTo>
                  <a:pt x="1826" y="289"/>
                  <a:pt x="1826" y="289"/>
                  <a:pt x="1826" y="289"/>
                </a:cubicBezTo>
                <a:cubicBezTo>
                  <a:pt x="1826" y="287"/>
                  <a:pt x="1826" y="287"/>
                  <a:pt x="1826" y="287"/>
                </a:cubicBezTo>
                <a:cubicBezTo>
                  <a:pt x="1826" y="287"/>
                  <a:pt x="1827" y="286"/>
                  <a:pt x="1827" y="285"/>
                </a:cubicBezTo>
                <a:cubicBezTo>
                  <a:pt x="1828" y="286"/>
                  <a:pt x="1830" y="286"/>
                  <a:pt x="1831" y="286"/>
                </a:cubicBezTo>
                <a:cubicBezTo>
                  <a:pt x="1831" y="285"/>
                  <a:pt x="1831" y="285"/>
                  <a:pt x="1831" y="285"/>
                </a:cubicBezTo>
                <a:cubicBezTo>
                  <a:pt x="1832" y="285"/>
                  <a:pt x="1835" y="285"/>
                  <a:pt x="1837" y="284"/>
                </a:cubicBezTo>
                <a:cubicBezTo>
                  <a:pt x="1837" y="284"/>
                  <a:pt x="1837" y="284"/>
                  <a:pt x="1837" y="284"/>
                </a:cubicBezTo>
                <a:cubicBezTo>
                  <a:pt x="1837" y="283"/>
                  <a:pt x="1837" y="283"/>
                  <a:pt x="1837" y="282"/>
                </a:cubicBezTo>
                <a:cubicBezTo>
                  <a:pt x="1836" y="282"/>
                  <a:pt x="1836" y="282"/>
                  <a:pt x="1836" y="282"/>
                </a:cubicBezTo>
                <a:cubicBezTo>
                  <a:pt x="1836" y="281"/>
                  <a:pt x="1836" y="281"/>
                  <a:pt x="1836" y="281"/>
                </a:cubicBezTo>
                <a:cubicBezTo>
                  <a:pt x="1835" y="281"/>
                  <a:pt x="1835" y="281"/>
                  <a:pt x="1835" y="281"/>
                </a:cubicBezTo>
                <a:cubicBezTo>
                  <a:pt x="1835" y="279"/>
                  <a:pt x="1835" y="279"/>
                  <a:pt x="1835" y="279"/>
                </a:cubicBezTo>
                <a:cubicBezTo>
                  <a:pt x="1834" y="278"/>
                  <a:pt x="1833" y="277"/>
                  <a:pt x="1831" y="276"/>
                </a:cubicBezTo>
                <a:cubicBezTo>
                  <a:pt x="1831" y="274"/>
                  <a:pt x="1831" y="274"/>
                  <a:pt x="1831" y="274"/>
                </a:cubicBezTo>
                <a:cubicBezTo>
                  <a:pt x="1830" y="272"/>
                  <a:pt x="1829" y="270"/>
                  <a:pt x="1827" y="269"/>
                </a:cubicBezTo>
                <a:cubicBezTo>
                  <a:pt x="1825" y="269"/>
                  <a:pt x="1822" y="268"/>
                  <a:pt x="1820" y="268"/>
                </a:cubicBezTo>
                <a:cubicBezTo>
                  <a:pt x="1820" y="268"/>
                  <a:pt x="1820" y="268"/>
                  <a:pt x="1820" y="268"/>
                </a:cubicBezTo>
                <a:cubicBezTo>
                  <a:pt x="1818" y="268"/>
                  <a:pt x="1818" y="268"/>
                  <a:pt x="1818" y="268"/>
                </a:cubicBezTo>
                <a:cubicBezTo>
                  <a:pt x="1818" y="267"/>
                  <a:pt x="1818" y="267"/>
                  <a:pt x="1818" y="267"/>
                </a:cubicBezTo>
                <a:cubicBezTo>
                  <a:pt x="1816" y="267"/>
                  <a:pt x="1816" y="267"/>
                  <a:pt x="1816" y="267"/>
                </a:cubicBezTo>
                <a:cubicBezTo>
                  <a:pt x="1814" y="266"/>
                  <a:pt x="1811" y="265"/>
                  <a:pt x="1810" y="264"/>
                </a:cubicBezTo>
                <a:cubicBezTo>
                  <a:pt x="1810" y="264"/>
                  <a:pt x="1810" y="264"/>
                  <a:pt x="1810" y="264"/>
                </a:cubicBezTo>
                <a:cubicBezTo>
                  <a:pt x="1810" y="267"/>
                  <a:pt x="1812" y="270"/>
                  <a:pt x="1815" y="270"/>
                </a:cubicBezTo>
                <a:cubicBezTo>
                  <a:pt x="1815" y="272"/>
                  <a:pt x="1815" y="272"/>
                  <a:pt x="1815" y="272"/>
                </a:cubicBezTo>
                <a:cubicBezTo>
                  <a:pt x="1816" y="272"/>
                  <a:pt x="1816" y="272"/>
                  <a:pt x="1816" y="272"/>
                </a:cubicBezTo>
                <a:cubicBezTo>
                  <a:pt x="1816" y="276"/>
                  <a:pt x="1816" y="276"/>
                  <a:pt x="1816" y="276"/>
                </a:cubicBezTo>
                <a:cubicBezTo>
                  <a:pt x="1816" y="276"/>
                  <a:pt x="1816" y="276"/>
                  <a:pt x="1816" y="276"/>
                </a:cubicBezTo>
                <a:cubicBezTo>
                  <a:pt x="1816" y="277"/>
                  <a:pt x="1816" y="277"/>
                  <a:pt x="1816" y="277"/>
                </a:cubicBezTo>
                <a:cubicBezTo>
                  <a:pt x="1815" y="277"/>
                  <a:pt x="1815" y="277"/>
                  <a:pt x="1815" y="277"/>
                </a:cubicBezTo>
                <a:cubicBezTo>
                  <a:pt x="1815" y="278"/>
                  <a:pt x="1815" y="278"/>
                  <a:pt x="1815" y="278"/>
                </a:cubicBezTo>
                <a:cubicBezTo>
                  <a:pt x="1814" y="278"/>
                  <a:pt x="1814" y="278"/>
                  <a:pt x="1814" y="278"/>
                </a:cubicBezTo>
                <a:cubicBezTo>
                  <a:pt x="1814" y="279"/>
                  <a:pt x="1814" y="279"/>
                  <a:pt x="1814" y="281"/>
                </a:cubicBezTo>
                <a:cubicBezTo>
                  <a:pt x="1812" y="281"/>
                  <a:pt x="1813" y="281"/>
                  <a:pt x="1812" y="281"/>
                </a:cubicBezTo>
                <a:cubicBezTo>
                  <a:pt x="1812" y="281"/>
                  <a:pt x="1812" y="281"/>
                  <a:pt x="1812" y="281"/>
                </a:cubicBezTo>
                <a:cubicBezTo>
                  <a:pt x="1810" y="283"/>
                  <a:pt x="1813" y="283"/>
                  <a:pt x="1810" y="285"/>
                </a:cubicBezTo>
                <a:cubicBezTo>
                  <a:pt x="1810" y="288"/>
                  <a:pt x="1810" y="288"/>
                  <a:pt x="1810" y="288"/>
                </a:cubicBezTo>
                <a:cubicBezTo>
                  <a:pt x="1810" y="288"/>
                  <a:pt x="1810" y="288"/>
                  <a:pt x="1810" y="288"/>
                </a:cubicBezTo>
                <a:cubicBezTo>
                  <a:pt x="1812" y="290"/>
                  <a:pt x="1812" y="289"/>
                  <a:pt x="1813" y="291"/>
                </a:cubicBezTo>
                <a:cubicBezTo>
                  <a:pt x="1814" y="291"/>
                  <a:pt x="1814" y="291"/>
                  <a:pt x="1814" y="291"/>
                </a:cubicBezTo>
                <a:cubicBezTo>
                  <a:pt x="1813" y="292"/>
                  <a:pt x="1813" y="293"/>
                  <a:pt x="1813" y="293"/>
                </a:cubicBezTo>
                <a:cubicBezTo>
                  <a:pt x="1814" y="293"/>
                  <a:pt x="1814" y="293"/>
                  <a:pt x="1814" y="293"/>
                </a:cubicBezTo>
                <a:cubicBezTo>
                  <a:pt x="1814" y="296"/>
                  <a:pt x="1811" y="296"/>
                  <a:pt x="1810" y="297"/>
                </a:cubicBezTo>
                <a:cubicBezTo>
                  <a:pt x="1810" y="298"/>
                  <a:pt x="1810" y="299"/>
                  <a:pt x="1810" y="300"/>
                </a:cubicBezTo>
                <a:cubicBezTo>
                  <a:pt x="1809" y="300"/>
                  <a:pt x="1809" y="300"/>
                  <a:pt x="1809" y="300"/>
                </a:cubicBezTo>
                <a:cubicBezTo>
                  <a:pt x="1808" y="303"/>
                  <a:pt x="1808" y="305"/>
                  <a:pt x="1808" y="308"/>
                </a:cubicBezTo>
                <a:cubicBezTo>
                  <a:pt x="1804" y="308"/>
                  <a:pt x="1804" y="308"/>
                  <a:pt x="1804" y="308"/>
                </a:cubicBezTo>
                <a:cubicBezTo>
                  <a:pt x="1804" y="307"/>
                  <a:pt x="1804" y="307"/>
                  <a:pt x="1805" y="306"/>
                </a:cubicBezTo>
                <a:cubicBezTo>
                  <a:pt x="1804" y="305"/>
                  <a:pt x="1804" y="305"/>
                  <a:pt x="1804" y="304"/>
                </a:cubicBezTo>
                <a:cubicBezTo>
                  <a:pt x="1802" y="304"/>
                  <a:pt x="1802" y="304"/>
                  <a:pt x="1802" y="304"/>
                </a:cubicBezTo>
                <a:cubicBezTo>
                  <a:pt x="1802" y="304"/>
                  <a:pt x="1802" y="303"/>
                  <a:pt x="1801" y="302"/>
                </a:cubicBezTo>
                <a:cubicBezTo>
                  <a:pt x="1798" y="302"/>
                  <a:pt x="1798" y="302"/>
                  <a:pt x="1798" y="302"/>
                </a:cubicBezTo>
                <a:cubicBezTo>
                  <a:pt x="1798" y="302"/>
                  <a:pt x="1797" y="301"/>
                  <a:pt x="1796" y="300"/>
                </a:cubicBezTo>
                <a:cubicBezTo>
                  <a:pt x="1794" y="300"/>
                  <a:pt x="1794" y="300"/>
                  <a:pt x="1794" y="300"/>
                </a:cubicBezTo>
                <a:cubicBezTo>
                  <a:pt x="1793" y="300"/>
                  <a:pt x="1793" y="301"/>
                  <a:pt x="1793" y="302"/>
                </a:cubicBezTo>
                <a:cubicBezTo>
                  <a:pt x="1791" y="302"/>
                  <a:pt x="1791" y="302"/>
                  <a:pt x="1791" y="302"/>
                </a:cubicBezTo>
                <a:cubicBezTo>
                  <a:pt x="1791" y="302"/>
                  <a:pt x="1790" y="303"/>
                  <a:pt x="1790" y="304"/>
                </a:cubicBezTo>
                <a:cubicBezTo>
                  <a:pt x="1789" y="304"/>
                  <a:pt x="1787" y="304"/>
                  <a:pt x="1786" y="304"/>
                </a:cubicBezTo>
                <a:cubicBezTo>
                  <a:pt x="1786" y="306"/>
                  <a:pt x="1785" y="306"/>
                  <a:pt x="1785" y="308"/>
                </a:cubicBezTo>
                <a:cubicBezTo>
                  <a:pt x="1782" y="309"/>
                  <a:pt x="1782" y="310"/>
                  <a:pt x="1781" y="311"/>
                </a:cubicBezTo>
                <a:cubicBezTo>
                  <a:pt x="1779" y="311"/>
                  <a:pt x="1779" y="311"/>
                  <a:pt x="1779" y="311"/>
                </a:cubicBezTo>
                <a:cubicBezTo>
                  <a:pt x="1779" y="312"/>
                  <a:pt x="1779" y="312"/>
                  <a:pt x="1779" y="312"/>
                </a:cubicBezTo>
                <a:cubicBezTo>
                  <a:pt x="1779" y="312"/>
                  <a:pt x="1778" y="313"/>
                  <a:pt x="1777" y="313"/>
                </a:cubicBezTo>
                <a:cubicBezTo>
                  <a:pt x="1778" y="317"/>
                  <a:pt x="1779" y="318"/>
                  <a:pt x="1781" y="320"/>
                </a:cubicBezTo>
                <a:cubicBezTo>
                  <a:pt x="1781" y="320"/>
                  <a:pt x="1781" y="320"/>
                  <a:pt x="1781" y="320"/>
                </a:cubicBezTo>
                <a:cubicBezTo>
                  <a:pt x="1781" y="320"/>
                  <a:pt x="1782" y="321"/>
                  <a:pt x="1783" y="321"/>
                </a:cubicBezTo>
                <a:cubicBezTo>
                  <a:pt x="1784" y="322"/>
                  <a:pt x="1784" y="324"/>
                  <a:pt x="1785" y="325"/>
                </a:cubicBezTo>
                <a:cubicBezTo>
                  <a:pt x="1785" y="327"/>
                  <a:pt x="1785" y="327"/>
                  <a:pt x="1785" y="327"/>
                </a:cubicBezTo>
                <a:cubicBezTo>
                  <a:pt x="1784" y="327"/>
                  <a:pt x="1783" y="327"/>
                  <a:pt x="1781" y="327"/>
                </a:cubicBezTo>
                <a:cubicBezTo>
                  <a:pt x="1781" y="326"/>
                  <a:pt x="1781" y="326"/>
                  <a:pt x="1781" y="326"/>
                </a:cubicBezTo>
                <a:cubicBezTo>
                  <a:pt x="1777" y="326"/>
                  <a:pt x="1777" y="326"/>
                  <a:pt x="1777" y="326"/>
                </a:cubicBezTo>
                <a:cubicBezTo>
                  <a:pt x="1777" y="325"/>
                  <a:pt x="1777" y="325"/>
                  <a:pt x="1777" y="325"/>
                </a:cubicBezTo>
                <a:cubicBezTo>
                  <a:pt x="1776" y="325"/>
                  <a:pt x="1775" y="325"/>
                  <a:pt x="1774" y="325"/>
                </a:cubicBezTo>
                <a:cubicBezTo>
                  <a:pt x="1774" y="324"/>
                  <a:pt x="1774" y="324"/>
                  <a:pt x="1774" y="324"/>
                </a:cubicBezTo>
                <a:cubicBezTo>
                  <a:pt x="1772" y="324"/>
                  <a:pt x="1772" y="324"/>
                  <a:pt x="1772" y="324"/>
                </a:cubicBezTo>
                <a:cubicBezTo>
                  <a:pt x="1772" y="324"/>
                  <a:pt x="1772" y="324"/>
                  <a:pt x="1772" y="324"/>
                </a:cubicBezTo>
                <a:cubicBezTo>
                  <a:pt x="1769" y="324"/>
                  <a:pt x="1769" y="324"/>
                  <a:pt x="1769" y="325"/>
                </a:cubicBezTo>
                <a:cubicBezTo>
                  <a:pt x="1768" y="325"/>
                  <a:pt x="1768" y="325"/>
                  <a:pt x="1768" y="325"/>
                </a:cubicBezTo>
                <a:cubicBezTo>
                  <a:pt x="1768" y="324"/>
                  <a:pt x="1768" y="324"/>
                  <a:pt x="1768" y="324"/>
                </a:cubicBezTo>
                <a:cubicBezTo>
                  <a:pt x="1768" y="324"/>
                  <a:pt x="1768" y="324"/>
                  <a:pt x="1768" y="324"/>
                </a:cubicBezTo>
                <a:cubicBezTo>
                  <a:pt x="1769" y="323"/>
                  <a:pt x="1770" y="324"/>
                  <a:pt x="1770" y="322"/>
                </a:cubicBezTo>
                <a:cubicBezTo>
                  <a:pt x="1770" y="321"/>
                  <a:pt x="1769" y="321"/>
                  <a:pt x="1768" y="321"/>
                </a:cubicBezTo>
                <a:cubicBezTo>
                  <a:pt x="1768" y="320"/>
                  <a:pt x="1768" y="320"/>
                  <a:pt x="1768" y="320"/>
                </a:cubicBezTo>
                <a:cubicBezTo>
                  <a:pt x="1767" y="320"/>
                  <a:pt x="1766" y="320"/>
                  <a:pt x="1765" y="320"/>
                </a:cubicBezTo>
                <a:cubicBezTo>
                  <a:pt x="1764" y="319"/>
                  <a:pt x="1764" y="318"/>
                  <a:pt x="1763" y="317"/>
                </a:cubicBezTo>
                <a:cubicBezTo>
                  <a:pt x="1762" y="316"/>
                  <a:pt x="1760" y="316"/>
                  <a:pt x="1759" y="316"/>
                </a:cubicBezTo>
                <a:cubicBezTo>
                  <a:pt x="1758" y="318"/>
                  <a:pt x="1759" y="319"/>
                  <a:pt x="1759" y="322"/>
                </a:cubicBezTo>
                <a:cubicBezTo>
                  <a:pt x="1757" y="322"/>
                  <a:pt x="1757" y="322"/>
                  <a:pt x="1757" y="322"/>
                </a:cubicBezTo>
                <a:cubicBezTo>
                  <a:pt x="1757" y="322"/>
                  <a:pt x="1757" y="322"/>
                  <a:pt x="1757" y="322"/>
                </a:cubicBezTo>
                <a:cubicBezTo>
                  <a:pt x="1756" y="322"/>
                  <a:pt x="1756" y="322"/>
                  <a:pt x="1756" y="322"/>
                </a:cubicBezTo>
                <a:cubicBezTo>
                  <a:pt x="1757" y="323"/>
                  <a:pt x="1757" y="324"/>
                  <a:pt x="1757" y="325"/>
                </a:cubicBezTo>
                <a:cubicBezTo>
                  <a:pt x="1758" y="325"/>
                  <a:pt x="1758" y="325"/>
                  <a:pt x="1758" y="325"/>
                </a:cubicBezTo>
                <a:cubicBezTo>
                  <a:pt x="1759" y="329"/>
                  <a:pt x="1761" y="330"/>
                  <a:pt x="1765" y="331"/>
                </a:cubicBezTo>
                <a:cubicBezTo>
                  <a:pt x="1765" y="337"/>
                  <a:pt x="1765" y="337"/>
                  <a:pt x="1765" y="337"/>
                </a:cubicBezTo>
                <a:cubicBezTo>
                  <a:pt x="1765" y="338"/>
                  <a:pt x="1764" y="337"/>
                  <a:pt x="1764" y="338"/>
                </a:cubicBezTo>
                <a:cubicBezTo>
                  <a:pt x="1765" y="338"/>
                  <a:pt x="1765" y="338"/>
                  <a:pt x="1765" y="338"/>
                </a:cubicBezTo>
                <a:cubicBezTo>
                  <a:pt x="1765" y="340"/>
                  <a:pt x="1765" y="340"/>
                  <a:pt x="1765" y="340"/>
                </a:cubicBezTo>
                <a:cubicBezTo>
                  <a:pt x="1762" y="340"/>
                  <a:pt x="1762" y="340"/>
                  <a:pt x="1762" y="340"/>
                </a:cubicBezTo>
                <a:cubicBezTo>
                  <a:pt x="1762" y="342"/>
                  <a:pt x="1762" y="342"/>
                  <a:pt x="1762" y="342"/>
                </a:cubicBezTo>
                <a:cubicBezTo>
                  <a:pt x="1760" y="342"/>
                  <a:pt x="1760" y="342"/>
                  <a:pt x="1760" y="342"/>
                </a:cubicBezTo>
                <a:cubicBezTo>
                  <a:pt x="1760" y="341"/>
                  <a:pt x="1760" y="341"/>
                  <a:pt x="1760" y="341"/>
                </a:cubicBezTo>
                <a:cubicBezTo>
                  <a:pt x="1756" y="340"/>
                  <a:pt x="1752" y="338"/>
                  <a:pt x="1748" y="339"/>
                </a:cubicBezTo>
                <a:cubicBezTo>
                  <a:pt x="1748" y="339"/>
                  <a:pt x="1748" y="339"/>
                  <a:pt x="1748" y="339"/>
                </a:cubicBezTo>
                <a:cubicBezTo>
                  <a:pt x="1748" y="335"/>
                  <a:pt x="1748" y="335"/>
                  <a:pt x="1748" y="335"/>
                </a:cubicBezTo>
                <a:cubicBezTo>
                  <a:pt x="1748" y="335"/>
                  <a:pt x="1746" y="333"/>
                  <a:pt x="1746" y="333"/>
                </a:cubicBezTo>
                <a:cubicBezTo>
                  <a:pt x="1744" y="333"/>
                  <a:pt x="1744" y="333"/>
                  <a:pt x="1743" y="333"/>
                </a:cubicBezTo>
                <a:cubicBezTo>
                  <a:pt x="1743" y="334"/>
                  <a:pt x="1743" y="334"/>
                  <a:pt x="1743" y="334"/>
                </a:cubicBezTo>
                <a:cubicBezTo>
                  <a:pt x="1742" y="334"/>
                  <a:pt x="1742" y="333"/>
                  <a:pt x="1741" y="333"/>
                </a:cubicBezTo>
                <a:cubicBezTo>
                  <a:pt x="1741" y="330"/>
                  <a:pt x="1741" y="330"/>
                  <a:pt x="1741" y="330"/>
                </a:cubicBezTo>
                <a:cubicBezTo>
                  <a:pt x="1741" y="330"/>
                  <a:pt x="1740" y="330"/>
                  <a:pt x="1740" y="329"/>
                </a:cubicBezTo>
                <a:cubicBezTo>
                  <a:pt x="1740" y="328"/>
                  <a:pt x="1740" y="328"/>
                  <a:pt x="1741" y="327"/>
                </a:cubicBezTo>
                <a:cubicBezTo>
                  <a:pt x="1740" y="327"/>
                  <a:pt x="1740" y="327"/>
                  <a:pt x="1740" y="327"/>
                </a:cubicBezTo>
                <a:cubicBezTo>
                  <a:pt x="1740" y="326"/>
                  <a:pt x="1740" y="326"/>
                  <a:pt x="1740" y="326"/>
                </a:cubicBezTo>
                <a:cubicBezTo>
                  <a:pt x="1739" y="326"/>
                  <a:pt x="1739" y="326"/>
                  <a:pt x="1739" y="326"/>
                </a:cubicBezTo>
                <a:cubicBezTo>
                  <a:pt x="1739" y="321"/>
                  <a:pt x="1739" y="321"/>
                  <a:pt x="1739" y="321"/>
                </a:cubicBezTo>
                <a:cubicBezTo>
                  <a:pt x="1739" y="321"/>
                  <a:pt x="1739" y="321"/>
                  <a:pt x="1739" y="321"/>
                </a:cubicBezTo>
                <a:cubicBezTo>
                  <a:pt x="1738" y="320"/>
                  <a:pt x="1738" y="319"/>
                  <a:pt x="1738" y="318"/>
                </a:cubicBezTo>
                <a:cubicBezTo>
                  <a:pt x="1737" y="318"/>
                  <a:pt x="1737" y="318"/>
                  <a:pt x="1737" y="318"/>
                </a:cubicBezTo>
                <a:cubicBezTo>
                  <a:pt x="1738" y="316"/>
                  <a:pt x="1738" y="315"/>
                  <a:pt x="1738" y="314"/>
                </a:cubicBezTo>
                <a:cubicBezTo>
                  <a:pt x="1739" y="313"/>
                  <a:pt x="1739" y="313"/>
                  <a:pt x="1739" y="313"/>
                </a:cubicBezTo>
                <a:cubicBezTo>
                  <a:pt x="1739" y="312"/>
                  <a:pt x="1739" y="311"/>
                  <a:pt x="1739" y="310"/>
                </a:cubicBezTo>
                <a:cubicBezTo>
                  <a:pt x="1736" y="310"/>
                  <a:pt x="1736" y="309"/>
                  <a:pt x="1735" y="308"/>
                </a:cubicBezTo>
                <a:cubicBezTo>
                  <a:pt x="1735" y="307"/>
                  <a:pt x="1735" y="307"/>
                  <a:pt x="1735" y="307"/>
                </a:cubicBezTo>
                <a:cubicBezTo>
                  <a:pt x="1730" y="307"/>
                  <a:pt x="1730" y="307"/>
                  <a:pt x="1730" y="307"/>
                </a:cubicBezTo>
                <a:cubicBezTo>
                  <a:pt x="1730" y="306"/>
                  <a:pt x="1730" y="306"/>
                  <a:pt x="1730" y="306"/>
                </a:cubicBezTo>
                <a:cubicBezTo>
                  <a:pt x="1729" y="306"/>
                  <a:pt x="1729" y="306"/>
                  <a:pt x="1729" y="306"/>
                </a:cubicBezTo>
                <a:cubicBezTo>
                  <a:pt x="1729" y="306"/>
                  <a:pt x="1729" y="306"/>
                  <a:pt x="1729" y="306"/>
                </a:cubicBezTo>
                <a:cubicBezTo>
                  <a:pt x="1725" y="306"/>
                  <a:pt x="1725" y="306"/>
                  <a:pt x="1725" y="306"/>
                </a:cubicBezTo>
                <a:cubicBezTo>
                  <a:pt x="1725" y="305"/>
                  <a:pt x="1725" y="305"/>
                  <a:pt x="1725" y="304"/>
                </a:cubicBezTo>
                <a:cubicBezTo>
                  <a:pt x="1723" y="304"/>
                  <a:pt x="1722" y="304"/>
                  <a:pt x="1720" y="304"/>
                </a:cubicBezTo>
                <a:cubicBezTo>
                  <a:pt x="1720" y="303"/>
                  <a:pt x="1720" y="303"/>
                  <a:pt x="1720" y="303"/>
                </a:cubicBezTo>
                <a:cubicBezTo>
                  <a:pt x="1724" y="303"/>
                  <a:pt x="1724" y="303"/>
                  <a:pt x="1724" y="303"/>
                </a:cubicBezTo>
                <a:cubicBezTo>
                  <a:pt x="1724" y="302"/>
                  <a:pt x="1724" y="302"/>
                  <a:pt x="1724" y="302"/>
                </a:cubicBezTo>
                <a:cubicBezTo>
                  <a:pt x="1724" y="302"/>
                  <a:pt x="1724" y="302"/>
                  <a:pt x="1724" y="302"/>
                </a:cubicBezTo>
                <a:cubicBezTo>
                  <a:pt x="1724" y="300"/>
                  <a:pt x="1724" y="300"/>
                  <a:pt x="1724" y="300"/>
                </a:cubicBezTo>
                <a:cubicBezTo>
                  <a:pt x="1724" y="300"/>
                  <a:pt x="1724" y="300"/>
                  <a:pt x="1724" y="300"/>
                </a:cubicBezTo>
                <a:cubicBezTo>
                  <a:pt x="1724" y="301"/>
                  <a:pt x="1724" y="301"/>
                  <a:pt x="1724" y="301"/>
                </a:cubicBezTo>
                <a:cubicBezTo>
                  <a:pt x="1722" y="301"/>
                  <a:pt x="1721" y="301"/>
                  <a:pt x="1720" y="300"/>
                </a:cubicBezTo>
                <a:cubicBezTo>
                  <a:pt x="1719" y="300"/>
                  <a:pt x="1719" y="299"/>
                  <a:pt x="1719" y="298"/>
                </a:cubicBezTo>
                <a:cubicBezTo>
                  <a:pt x="1720" y="298"/>
                  <a:pt x="1720" y="297"/>
                  <a:pt x="1721" y="297"/>
                </a:cubicBezTo>
                <a:cubicBezTo>
                  <a:pt x="1721" y="297"/>
                  <a:pt x="1721" y="296"/>
                  <a:pt x="1722" y="296"/>
                </a:cubicBezTo>
                <a:cubicBezTo>
                  <a:pt x="1719" y="295"/>
                  <a:pt x="1719" y="295"/>
                  <a:pt x="1716" y="296"/>
                </a:cubicBezTo>
                <a:cubicBezTo>
                  <a:pt x="1716" y="295"/>
                  <a:pt x="1716" y="295"/>
                  <a:pt x="1716" y="295"/>
                </a:cubicBezTo>
                <a:cubicBezTo>
                  <a:pt x="1716" y="295"/>
                  <a:pt x="1716" y="295"/>
                  <a:pt x="1716" y="295"/>
                </a:cubicBezTo>
                <a:cubicBezTo>
                  <a:pt x="1715" y="295"/>
                  <a:pt x="1717" y="294"/>
                  <a:pt x="1718" y="293"/>
                </a:cubicBezTo>
                <a:cubicBezTo>
                  <a:pt x="1717" y="293"/>
                  <a:pt x="1716" y="293"/>
                  <a:pt x="1716" y="293"/>
                </a:cubicBezTo>
                <a:cubicBezTo>
                  <a:pt x="1715" y="291"/>
                  <a:pt x="1715" y="291"/>
                  <a:pt x="1714" y="290"/>
                </a:cubicBezTo>
                <a:cubicBezTo>
                  <a:pt x="1714" y="288"/>
                  <a:pt x="1714" y="288"/>
                  <a:pt x="1712" y="288"/>
                </a:cubicBezTo>
                <a:cubicBezTo>
                  <a:pt x="1712" y="287"/>
                  <a:pt x="1712" y="287"/>
                  <a:pt x="1712" y="287"/>
                </a:cubicBezTo>
                <a:cubicBezTo>
                  <a:pt x="1714" y="286"/>
                  <a:pt x="1714" y="286"/>
                  <a:pt x="1714" y="286"/>
                </a:cubicBezTo>
                <a:cubicBezTo>
                  <a:pt x="1715" y="286"/>
                  <a:pt x="1715" y="287"/>
                  <a:pt x="1715" y="287"/>
                </a:cubicBezTo>
                <a:cubicBezTo>
                  <a:pt x="1716" y="288"/>
                  <a:pt x="1717" y="288"/>
                  <a:pt x="1718" y="288"/>
                </a:cubicBezTo>
                <a:cubicBezTo>
                  <a:pt x="1718" y="290"/>
                  <a:pt x="1718" y="290"/>
                  <a:pt x="1718" y="290"/>
                </a:cubicBezTo>
                <a:cubicBezTo>
                  <a:pt x="1718" y="290"/>
                  <a:pt x="1718" y="290"/>
                  <a:pt x="1718" y="290"/>
                </a:cubicBezTo>
                <a:cubicBezTo>
                  <a:pt x="1719" y="292"/>
                  <a:pt x="1719" y="290"/>
                  <a:pt x="1720" y="291"/>
                </a:cubicBezTo>
                <a:cubicBezTo>
                  <a:pt x="1720" y="292"/>
                  <a:pt x="1720" y="292"/>
                  <a:pt x="1720" y="292"/>
                </a:cubicBezTo>
                <a:cubicBezTo>
                  <a:pt x="1722" y="292"/>
                  <a:pt x="1722" y="292"/>
                  <a:pt x="1722" y="292"/>
                </a:cubicBezTo>
                <a:cubicBezTo>
                  <a:pt x="1722" y="292"/>
                  <a:pt x="1723" y="293"/>
                  <a:pt x="1723" y="293"/>
                </a:cubicBezTo>
                <a:cubicBezTo>
                  <a:pt x="1724" y="293"/>
                  <a:pt x="1725" y="293"/>
                  <a:pt x="1726" y="293"/>
                </a:cubicBezTo>
                <a:cubicBezTo>
                  <a:pt x="1726" y="293"/>
                  <a:pt x="1726" y="293"/>
                  <a:pt x="1726" y="293"/>
                </a:cubicBezTo>
                <a:cubicBezTo>
                  <a:pt x="1728" y="294"/>
                  <a:pt x="1728" y="295"/>
                  <a:pt x="1731" y="296"/>
                </a:cubicBezTo>
                <a:cubicBezTo>
                  <a:pt x="1731" y="298"/>
                  <a:pt x="1731" y="298"/>
                  <a:pt x="1731" y="298"/>
                </a:cubicBezTo>
                <a:cubicBezTo>
                  <a:pt x="1732" y="298"/>
                  <a:pt x="1732" y="298"/>
                  <a:pt x="1732" y="298"/>
                </a:cubicBezTo>
                <a:cubicBezTo>
                  <a:pt x="1732" y="295"/>
                  <a:pt x="1732" y="295"/>
                  <a:pt x="1732" y="295"/>
                </a:cubicBezTo>
                <a:cubicBezTo>
                  <a:pt x="1733" y="295"/>
                  <a:pt x="1733" y="295"/>
                  <a:pt x="1733" y="295"/>
                </a:cubicBezTo>
                <a:cubicBezTo>
                  <a:pt x="1733" y="294"/>
                  <a:pt x="1733" y="294"/>
                  <a:pt x="1734" y="294"/>
                </a:cubicBezTo>
                <a:cubicBezTo>
                  <a:pt x="1734" y="295"/>
                  <a:pt x="1735" y="297"/>
                  <a:pt x="1735" y="299"/>
                </a:cubicBezTo>
                <a:cubicBezTo>
                  <a:pt x="1738" y="299"/>
                  <a:pt x="1740" y="299"/>
                  <a:pt x="1742" y="300"/>
                </a:cubicBezTo>
                <a:cubicBezTo>
                  <a:pt x="1742" y="300"/>
                  <a:pt x="1742" y="301"/>
                  <a:pt x="1743" y="301"/>
                </a:cubicBezTo>
                <a:cubicBezTo>
                  <a:pt x="1748" y="301"/>
                  <a:pt x="1748" y="301"/>
                  <a:pt x="1748" y="301"/>
                </a:cubicBezTo>
                <a:cubicBezTo>
                  <a:pt x="1748" y="302"/>
                  <a:pt x="1748" y="302"/>
                  <a:pt x="1748" y="302"/>
                </a:cubicBezTo>
                <a:cubicBezTo>
                  <a:pt x="1750" y="303"/>
                  <a:pt x="1751" y="303"/>
                  <a:pt x="1752" y="303"/>
                </a:cubicBezTo>
                <a:cubicBezTo>
                  <a:pt x="1752" y="304"/>
                  <a:pt x="1752" y="304"/>
                  <a:pt x="1752" y="304"/>
                </a:cubicBezTo>
                <a:cubicBezTo>
                  <a:pt x="1758" y="304"/>
                  <a:pt x="1758" y="304"/>
                  <a:pt x="1758" y="304"/>
                </a:cubicBezTo>
                <a:cubicBezTo>
                  <a:pt x="1758" y="304"/>
                  <a:pt x="1758" y="304"/>
                  <a:pt x="1758" y="304"/>
                </a:cubicBezTo>
                <a:cubicBezTo>
                  <a:pt x="1760" y="304"/>
                  <a:pt x="1760" y="304"/>
                  <a:pt x="1760" y="304"/>
                </a:cubicBezTo>
                <a:cubicBezTo>
                  <a:pt x="1760" y="305"/>
                  <a:pt x="1760" y="305"/>
                  <a:pt x="1760" y="305"/>
                </a:cubicBezTo>
                <a:cubicBezTo>
                  <a:pt x="1763" y="305"/>
                  <a:pt x="1767" y="306"/>
                  <a:pt x="1771" y="306"/>
                </a:cubicBezTo>
                <a:cubicBezTo>
                  <a:pt x="1771" y="305"/>
                  <a:pt x="1771" y="305"/>
                  <a:pt x="1771" y="305"/>
                </a:cubicBezTo>
                <a:cubicBezTo>
                  <a:pt x="1772" y="305"/>
                  <a:pt x="1772" y="305"/>
                  <a:pt x="1772" y="305"/>
                </a:cubicBezTo>
                <a:cubicBezTo>
                  <a:pt x="1772" y="305"/>
                  <a:pt x="1773" y="304"/>
                  <a:pt x="1773" y="304"/>
                </a:cubicBezTo>
                <a:cubicBezTo>
                  <a:pt x="1774" y="304"/>
                  <a:pt x="1774" y="304"/>
                  <a:pt x="1774" y="304"/>
                </a:cubicBezTo>
                <a:cubicBezTo>
                  <a:pt x="1774" y="303"/>
                  <a:pt x="1774" y="303"/>
                  <a:pt x="1774" y="303"/>
                </a:cubicBezTo>
                <a:cubicBezTo>
                  <a:pt x="1775" y="303"/>
                  <a:pt x="1775" y="303"/>
                  <a:pt x="1775" y="303"/>
                </a:cubicBezTo>
                <a:cubicBezTo>
                  <a:pt x="1775" y="302"/>
                  <a:pt x="1775" y="302"/>
                  <a:pt x="1775" y="302"/>
                </a:cubicBezTo>
                <a:cubicBezTo>
                  <a:pt x="1777" y="302"/>
                  <a:pt x="1777" y="302"/>
                  <a:pt x="1777" y="302"/>
                </a:cubicBezTo>
                <a:cubicBezTo>
                  <a:pt x="1778" y="301"/>
                  <a:pt x="1779" y="300"/>
                  <a:pt x="1780" y="299"/>
                </a:cubicBezTo>
                <a:cubicBezTo>
                  <a:pt x="1781" y="299"/>
                  <a:pt x="1781" y="299"/>
                  <a:pt x="1782" y="299"/>
                </a:cubicBezTo>
                <a:cubicBezTo>
                  <a:pt x="1782" y="297"/>
                  <a:pt x="1782" y="297"/>
                  <a:pt x="1782" y="297"/>
                </a:cubicBezTo>
                <a:cubicBezTo>
                  <a:pt x="1784" y="295"/>
                  <a:pt x="1786" y="296"/>
                  <a:pt x="1787" y="293"/>
                </a:cubicBezTo>
                <a:cubicBezTo>
                  <a:pt x="1787" y="293"/>
                  <a:pt x="1787" y="293"/>
                  <a:pt x="1787" y="293"/>
                </a:cubicBezTo>
                <a:cubicBezTo>
                  <a:pt x="1787" y="290"/>
                  <a:pt x="1787" y="287"/>
                  <a:pt x="1787" y="284"/>
                </a:cubicBezTo>
                <a:cubicBezTo>
                  <a:pt x="1786" y="284"/>
                  <a:pt x="1786" y="284"/>
                  <a:pt x="1786" y="284"/>
                </a:cubicBezTo>
                <a:cubicBezTo>
                  <a:pt x="1786" y="284"/>
                  <a:pt x="1786" y="283"/>
                  <a:pt x="1785" y="283"/>
                </a:cubicBezTo>
                <a:cubicBezTo>
                  <a:pt x="1784" y="283"/>
                  <a:pt x="1784" y="283"/>
                  <a:pt x="1784" y="283"/>
                </a:cubicBezTo>
                <a:cubicBezTo>
                  <a:pt x="1784" y="282"/>
                  <a:pt x="1784" y="281"/>
                  <a:pt x="1783" y="281"/>
                </a:cubicBezTo>
                <a:cubicBezTo>
                  <a:pt x="1782" y="280"/>
                  <a:pt x="1782" y="280"/>
                  <a:pt x="1781" y="279"/>
                </a:cubicBezTo>
                <a:cubicBezTo>
                  <a:pt x="1781" y="278"/>
                  <a:pt x="1781" y="278"/>
                  <a:pt x="1781" y="278"/>
                </a:cubicBezTo>
                <a:cubicBezTo>
                  <a:pt x="1779" y="278"/>
                  <a:pt x="1776" y="277"/>
                  <a:pt x="1775" y="276"/>
                </a:cubicBezTo>
                <a:cubicBezTo>
                  <a:pt x="1775" y="275"/>
                  <a:pt x="1775" y="275"/>
                  <a:pt x="1775" y="275"/>
                </a:cubicBezTo>
                <a:cubicBezTo>
                  <a:pt x="1774" y="275"/>
                  <a:pt x="1774" y="275"/>
                  <a:pt x="1774" y="275"/>
                </a:cubicBezTo>
                <a:cubicBezTo>
                  <a:pt x="1774" y="274"/>
                  <a:pt x="1774" y="274"/>
                  <a:pt x="1774" y="274"/>
                </a:cubicBezTo>
                <a:cubicBezTo>
                  <a:pt x="1773" y="274"/>
                  <a:pt x="1773" y="274"/>
                  <a:pt x="1773" y="274"/>
                </a:cubicBezTo>
                <a:cubicBezTo>
                  <a:pt x="1773" y="273"/>
                  <a:pt x="1774" y="273"/>
                  <a:pt x="1773" y="273"/>
                </a:cubicBezTo>
                <a:cubicBezTo>
                  <a:pt x="1773" y="274"/>
                  <a:pt x="1773" y="274"/>
                  <a:pt x="1773" y="274"/>
                </a:cubicBezTo>
                <a:cubicBezTo>
                  <a:pt x="1772" y="274"/>
                  <a:pt x="1772" y="274"/>
                  <a:pt x="1772" y="274"/>
                </a:cubicBezTo>
                <a:cubicBezTo>
                  <a:pt x="1770" y="270"/>
                  <a:pt x="1767" y="271"/>
                  <a:pt x="1764" y="268"/>
                </a:cubicBezTo>
                <a:cubicBezTo>
                  <a:pt x="1763" y="268"/>
                  <a:pt x="1763" y="267"/>
                  <a:pt x="1763" y="267"/>
                </a:cubicBezTo>
                <a:cubicBezTo>
                  <a:pt x="1762" y="267"/>
                  <a:pt x="1762" y="267"/>
                  <a:pt x="1762" y="267"/>
                </a:cubicBezTo>
                <a:cubicBezTo>
                  <a:pt x="1762" y="266"/>
                  <a:pt x="1762" y="266"/>
                  <a:pt x="1762" y="266"/>
                </a:cubicBezTo>
                <a:cubicBezTo>
                  <a:pt x="1760" y="266"/>
                  <a:pt x="1759" y="266"/>
                  <a:pt x="1758" y="266"/>
                </a:cubicBezTo>
                <a:cubicBezTo>
                  <a:pt x="1757" y="265"/>
                  <a:pt x="1756" y="264"/>
                  <a:pt x="1756" y="263"/>
                </a:cubicBezTo>
                <a:cubicBezTo>
                  <a:pt x="1754" y="263"/>
                  <a:pt x="1753" y="263"/>
                  <a:pt x="1751" y="262"/>
                </a:cubicBezTo>
                <a:cubicBezTo>
                  <a:pt x="1751" y="262"/>
                  <a:pt x="1751" y="262"/>
                  <a:pt x="1751" y="262"/>
                </a:cubicBezTo>
                <a:cubicBezTo>
                  <a:pt x="1749" y="261"/>
                  <a:pt x="1746" y="260"/>
                  <a:pt x="1744" y="259"/>
                </a:cubicBezTo>
                <a:cubicBezTo>
                  <a:pt x="1744" y="260"/>
                  <a:pt x="1744" y="260"/>
                  <a:pt x="1744" y="260"/>
                </a:cubicBezTo>
                <a:cubicBezTo>
                  <a:pt x="1743" y="260"/>
                  <a:pt x="1743" y="260"/>
                  <a:pt x="1743" y="260"/>
                </a:cubicBezTo>
                <a:cubicBezTo>
                  <a:pt x="1743" y="259"/>
                  <a:pt x="1743" y="259"/>
                  <a:pt x="1743" y="259"/>
                </a:cubicBezTo>
                <a:cubicBezTo>
                  <a:pt x="1742" y="259"/>
                  <a:pt x="1742" y="259"/>
                  <a:pt x="1742" y="259"/>
                </a:cubicBezTo>
                <a:cubicBezTo>
                  <a:pt x="1741" y="258"/>
                  <a:pt x="1741" y="257"/>
                  <a:pt x="1740" y="256"/>
                </a:cubicBezTo>
                <a:cubicBezTo>
                  <a:pt x="1739" y="256"/>
                  <a:pt x="1737" y="257"/>
                  <a:pt x="1737" y="257"/>
                </a:cubicBezTo>
                <a:cubicBezTo>
                  <a:pt x="1737" y="256"/>
                  <a:pt x="1737" y="256"/>
                  <a:pt x="1737" y="256"/>
                </a:cubicBezTo>
                <a:cubicBezTo>
                  <a:pt x="1736" y="256"/>
                  <a:pt x="1735" y="256"/>
                  <a:pt x="1735" y="256"/>
                </a:cubicBezTo>
                <a:cubicBezTo>
                  <a:pt x="1734" y="255"/>
                  <a:pt x="1734" y="255"/>
                  <a:pt x="1734" y="254"/>
                </a:cubicBezTo>
                <a:cubicBezTo>
                  <a:pt x="1732" y="254"/>
                  <a:pt x="1732" y="254"/>
                  <a:pt x="1732" y="254"/>
                </a:cubicBezTo>
                <a:cubicBezTo>
                  <a:pt x="1729" y="253"/>
                  <a:pt x="1728" y="252"/>
                  <a:pt x="1725" y="253"/>
                </a:cubicBezTo>
                <a:cubicBezTo>
                  <a:pt x="1725" y="251"/>
                  <a:pt x="1725" y="251"/>
                  <a:pt x="1725" y="251"/>
                </a:cubicBezTo>
                <a:cubicBezTo>
                  <a:pt x="1724" y="251"/>
                  <a:pt x="1724" y="251"/>
                  <a:pt x="1724" y="251"/>
                </a:cubicBezTo>
                <a:cubicBezTo>
                  <a:pt x="1724" y="252"/>
                  <a:pt x="1724" y="252"/>
                  <a:pt x="1724" y="252"/>
                </a:cubicBezTo>
                <a:cubicBezTo>
                  <a:pt x="1722" y="252"/>
                  <a:pt x="1722" y="251"/>
                  <a:pt x="1722" y="251"/>
                </a:cubicBezTo>
                <a:cubicBezTo>
                  <a:pt x="1720" y="251"/>
                  <a:pt x="1718" y="252"/>
                  <a:pt x="1717" y="252"/>
                </a:cubicBezTo>
                <a:cubicBezTo>
                  <a:pt x="1717" y="251"/>
                  <a:pt x="1717" y="251"/>
                  <a:pt x="1717" y="251"/>
                </a:cubicBezTo>
                <a:cubicBezTo>
                  <a:pt x="1713" y="251"/>
                  <a:pt x="1713" y="251"/>
                  <a:pt x="1713" y="251"/>
                </a:cubicBezTo>
                <a:cubicBezTo>
                  <a:pt x="1713" y="249"/>
                  <a:pt x="1713" y="249"/>
                  <a:pt x="1713" y="249"/>
                </a:cubicBezTo>
                <a:cubicBezTo>
                  <a:pt x="1716" y="249"/>
                  <a:pt x="1716" y="249"/>
                  <a:pt x="1716" y="249"/>
                </a:cubicBezTo>
                <a:cubicBezTo>
                  <a:pt x="1717" y="248"/>
                  <a:pt x="1718" y="248"/>
                  <a:pt x="1718" y="247"/>
                </a:cubicBezTo>
                <a:cubicBezTo>
                  <a:pt x="1719" y="247"/>
                  <a:pt x="1719" y="247"/>
                  <a:pt x="1719" y="247"/>
                </a:cubicBezTo>
                <a:cubicBezTo>
                  <a:pt x="1717" y="245"/>
                  <a:pt x="1717" y="246"/>
                  <a:pt x="1715" y="245"/>
                </a:cubicBezTo>
                <a:cubicBezTo>
                  <a:pt x="1714" y="245"/>
                  <a:pt x="1712" y="243"/>
                  <a:pt x="1711" y="243"/>
                </a:cubicBezTo>
                <a:cubicBezTo>
                  <a:pt x="1711" y="243"/>
                  <a:pt x="1711" y="244"/>
                  <a:pt x="1710" y="244"/>
                </a:cubicBezTo>
                <a:cubicBezTo>
                  <a:pt x="1711" y="245"/>
                  <a:pt x="1711" y="245"/>
                  <a:pt x="1711" y="245"/>
                </a:cubicBezTo>
                <a:cubicBezTo>
                  <a:pt x="1708" y="245"/>
                  <a:pt x="1708" y="245"/>
                  <a:pt x="1708" y="245"/>
                </a:cubicBezTo>
                <a:cubicBezTo>
                  <a:pt x="1708" y="246"/>
                  <a:pt x="1708" y="246"/>
                  <a:pt x="1708" y="246"/>
                </a:cubicBezTo>
                <a:cubicBezTo>
                  <a:pt x="1707" y="246"/>
                  <a:pt x="1707" y="246"/>
                  <a:pt x="1706" y="245"/>
                </a:cubicBezTo>
                <a:cubicBezTo>
                  <a:pt x="1706" y="245"/>
                  <a:pt x="1706" y="245"/>
                  <a:pt x="1706" y="245"/>
                </a:cubicBezTo>
                <a:cubicBezTo>
                  <a:pt x="1701" y="245"/>
                  <a:pt x="1701" y="245"/>
                  <a:pt x="1701" y="245"/>
                </a:cubicBezTo>
                <a:cubicBezTo>
                  <a:pt x="1701" y="244"/>
                  <a:pt x="1701" y="244"/>
                  <a:pt x="1701" y="244"/>
                </a:cubicBezTo>
                <a:cubicBezTo>
                  <a:pt x="1700" y="244"/>
                  <a:pt x="1700" y="244"/>
                  <a:pt x="1699" y="243"/>
                </a:cubicBezTo>
                <a:cubicBezTo>
                  <a:pt x="1699" y="244"/>
                  <a:pt x="1699" y="245"/>
                  <a:pt x="1698" y="245"/>
                </a:cubicBezTo>
                <a:cubicBezTo>
                  <a:pt x="1698" y="246"/>
                  <a:pt x="1698" y="246"/>
                  <a:pt x="1698" y="246"/>
                </a:cubicBezTo>
                <a:cubicBezTo>
                  <a:pt x="1697" y="245"/>
                  <a:pt x="1696" y="245"/>
                  <a:pt x="1695" y="244"/>
                </a:cubicBezTo>
                <a:cubicBezTo>
                  <a:pt x="1695" y="246"/>
                  <a:pt x="1695" y="245"/>
                  <a:pt x="1695" y="247"/>
                </a:cubicBezTo>
                <a:cubicBezTo>
                  <a:pt x="1693" y="247"/>
                  <a:pt x="1692" y="247"/>
                  <a:pt x="1691" y="247"/>
                </a:cubicBezTo>
                <a:cubicBezTo>
                  <a:pt x="1691" y="244"/>
                  <a:pt x="1690" y="244"/>
                  <a:pt x="1689" y="242"/>
                </a:cubicBezTo>
                <a:cubicBezTo>
                  <a:pt x="1692" y="242"/>
                  <a:pt x="1692" y="242"/>
                  <a:pt x="1692" y="242"/>
                </a:cubicBezTo>
                <a:cubicBezTo>
                  <a:pt x="1692" y="243"/>
                  <a:pt x="1692" y="243"/>
                  <a:pt x="1692" y="243"/>
                </a:cubicBezTo>
                <a:cubicBezTo>
                  <a:pt x="1693" y="243"/>
                  <a:pt x="1693" y="243"/>
                  <a:pt x="1693" y="243"/>
                </a:cubicBezTo>
                <a:cubicBezTo>
                  <a:pt x="1693" y="242"/>
                  <a:pt x="1693" y="242"/>
                  <a:pt x="1693" y="242"/>
                </a:cubicBezTo>
                <a:cubicBezTo>
                  <a:pt x="1694" y="242"/>
                  <a:pt x="1695" y="242"/>
                  <a:pt x="1697" y="241"/>
                </a:cubicBezTo>
                <a:cubicBezTo>
                  <a:pt x="1697" y="240"/>
                  <a:pt x="1697" y="240"/>
                  <a:pt x="1698" y="239"/>
                </a:cubicBezTo>
                <a:cubicBezTo>
                  <a:pt x="1703" y="239"/>
                  <a:pt x="1703" y="239"/>
                  <a:pt x="1703" y="239"/>
                </a:cubicBezTo>
                <a:cubicBezTo>
                  <a:pt x="1703" y="238"/>
                  <a:pt x="1703" y="236"/>
                  <a:pt x="1702" y="235"/>
                </a:cubicBezTo>
                <a:cubicBezTo>
                  <a:pt x="1701" y="235"/>
                  <a:pt x="1701" y="235"/>
                  <a:pt x="1701" y="235"/>
                </a:cubicBezTo>
                <a:cubicBezTo>
                  <a:pt x="1701" y="235"/>
                  <a:pt x="1701" y="234"/>
                  <a:pt x="1700" y="233"/>
                </a:cubicBezTo>
                <a:cubicBezTo>
                  <a:pt x="1699" y="234"/>
                  <a:pt x="1697" y="234"/>
                  <a:pt x="1696" y="234"/>
                </a:cubicBezTo>
                <a:cubicBezTo>
                  <a:pt x="1696" y="232"/>
                  <a:pt x="1697" y="232"/>
                  <a:pt x="1698" y="231"/>
                </a:cubicBezTo>
                <a:cubicBezTo>
                  <a:pt x="1697" y="231"/>
                  <a:pt x="1697" y="230"/>
                  <a:pt x="1697" y="230"/>
                </a:cubicBezTo>
                <a:cubicBezTo>
                  <a:pt x="1697" y="229"/>
                  <a:pt x="1697" y="229"/>
                  <a:pt x="1697" y="229"/>
                </a:cubicBezTo>
                <a:cubicBezTo>
                  <a:pt x="1696" y="229"/>
                  <a:pt x="1696" y="229"/>
                  <a:pt x="1696" y="229"/>
                </a:cubicBezTo>
                <a:cubicBezTo>
                  <a:pt x="1695" y="231"/>
                  <a:pt x="1695" y="231"/>
                  <a:pt x="1693" y="232"/>
                </a:cubicBezTo>
                <a:cubicBezTo>
                  <a:pt x="1693" y="230"/>
                  <a:pt x="1693" y="230"/>
                  <a:pt x="1693" y="230"/>
                </a:cubicBezTo>
                <a:cubicBezTo>
                  <a:pt x="1692" y="230"/>
                  <a:pt x="1691" y="230"/>
                  <a:pt x="1691" y="229"/>
                </a:cubicBezTo>
                <a:cubicBezTo>
                  <a:pt x="1691" y="227"/>
                  <a:pt x="1691" y="227"/>
                  <a:pt x="1689" y="226"/>
                </a:cubicBezTo>
                <a:cubicBezTo>
                  <a:pt x="1688" y="225"/>
                  <a:pt x="1689" y="226"/>
                  <a:pt x="1687" y="226"/>
                </a:cubicBezTo>
                <a:cubicBezTo>
                  <a:pt x="1687" y="227"/>
                  <a:pt x="1687" y="228"/>
                  <a:pt x="1685" y="229"/>
                </a:cubicBezTo>
                <a:cubicBezTo>
                  <a:pt x="1686" y="233"/>
                  <a:pt x="1688" y="233"/>
                  <a:pt x="1685" y="235"/>
                </a:cubicBezTo>
                <a:cubicBezTo>
                  <a:pt x="1685" y="235"/>
                  <a:pt x="1685" y="235"/>
                  <a:pt x="1685" y="235"/>
                </a:cubicBezTo>
                <a:cubicBezTo>
                  <a:pt x="1684" y="235"/>
                  <a:pt x="1683" y="235"/>
                  <a:pt x="1683" y="235"/>
                </a:cubicBezTo>
                <a:cubicBezTo>
                  <a:pt x="1683" y="231"/>
                  <a:pt x="1684" y="231"/>
                  <a:pt x="1685" y="229"/>
                </a:cubicBezTo>
                <a:cubicBezTo>
                  <a:pt x="1682" y="229"/>
                  <a:pt x="1683" y="230"/>
                  <a:pt x="1681" y="231"/>
                </a:cubicBezTo>
                <a:cubicBezTo>
                  <a:pt x="1681" y="230"/>
                  <a:pt x="1680" y="229"/>
                  <a:pt x="1680" y="228"/>
                </a:cubicBezTo>
                <a:cubicBezTo>
                  <a:pt x="1681" y="227"/>
                  <a:pt x="1683" y="227"/>
                  <a:pt x="1684" y="226"/>
                </a:cubicBezTo>
                <a:cubicBezTo>
                  <a:pt x="1684" y="225"/>
                  <a:pt x="1684" y="225"/>
                  <a:pt x="1684" y="225"/>
                </a:cubicBezTo>
                <a:cubicBezTo>
                  <a:pt x="1683" y="225"/>
                  <a:pt x="1683" y="225"/>
                  <a:pt x="1683" y="225"/>
                </a:cubicBezTo>
                <a:cubicBezTo>
                  <a:pt x="1683" y="222"/>
                  <a:pt x="1683" y="222"/>
                  <a:pt x="1683" y="222"/>
                </a:cubicBezTo>
                <a:cubicBezTo>
                  <a:pt x="1681" y="223"/>
                  <a:pt x="1682" y="222"/>
                  <a:pt x="1681" y="223"/>
                </a:cubicBezTo>
                <a:cubicBezTo>
                  <a:pt x="1679" y="223"/>
                  <a:pt x="1679" y="223"/>
                  <a:pt x="1679" y="221"/>
                </a:cubicBezTo>
                <a:cubicBezTo>
                  <a:pt x="1676" y="221"/>
                  <a:pt x="1676" y="221"/>
                  <a:pt x="1676" y="221"/>
                </a:cubicBezTo>
                <a:cubicBezTo>
                  <a:pt x="1676" y="224"/>
                  <a:pt x="1676" y="224"/>
                  <a:pt x="1676" y="224"/>
                </a:cubicBezTo>
                <a:cubicBezTo>
                  <a:pt x="1676" y="224"/>
                  <a:pt x="1676" y="224"/>
                  <a:pt x="1676" y="224"/>
                </a:cubicBezTo>
                <a:cubicBezTo>
                  <a:pt x="1676" y="225"/>
                  <a:pt x="1676" y="225"/>
                  <a:pt x="1676" y="225"/>
                </a:cubicBezTo>
                <a:cubicBezTo>
                  <a:pt x="1674" y="225"/>
                  <a:pt x="1674" y="225"/>
                  <a:pt x="1674" y="225"/>
                </a:cubicBezTo>
                <a:cubicBezTo>
                  <a:pt x="1674" y="227"/>
                  <a:pt x="1674" y="227"/>
                  <a:pt x="1675" y="229"/>
                </a:cubicBezTo>
                <a:cubicBezTo>
                  <a:pt x="1674" y="229"/>
                  <a:pt x="1673" y="229"/>
                  <a:pt x="1672" y="229"/>
                </a:cubicBezTo>
                <a:cubicBezTo>
                  <a:pt x="1672" y="230"/>
                  <a:pt x="1672" y="230"/>
                  <a:pt x="1671" y="231"/>
                </a:cubicBezTo>
                <a:cubicBezTo>
                  <a:pt x="1671" y="234"/>
                  <a:pt x="1671" y="234"/>
                  <a:pt x="1671" y="234"/>
                </a:cubicBezTo>
                <a:cubicBezTo>
                  <a:pt x="1669" y="235"/>
                  <a:pt x="1667" y="236"/>
                  <a:pt x="1667" y="239"/>
                </a:cubicBezTo>
                <a:cubicBezTo>
                  <a:pt x="1666" y="239"/>
                  <a:pt x="1666" y="239"/>
                  <a:pt x="1666" y="239"/>
                </a:cubicBezTo>
                <a:cubicBezTo>
                  <a:pt x="1667" y="237"/>
                  <a:pt x="1667" y="236"/>
                  <a:pt x="1667" y="235"/>
                </a:cubicBezTo>
                <a:cubicBezTo>
                  <a:pt x="1667" y="235"/>
                  <a:pt x="1666" y="234"/>
                  <a:pt x="1666" y="233"/>
                </a:cubicBezTo>
                <a:cubicBezTo>
                  <a:pt x="1667" y="233"/>
                  <a:pt x="1667" y="233"/>
                  <a:pt x="1667" y="233"/>
                </a:cubicBezTo>
                <a:cubicBezTo>
                  <a:pt x="1667" y="231"/>
                  <a:pt x="1667" y="231"/>
                  <a:pt x="1667" y="231"/>
                </a:cubicBezTo>
                <a:cubicBezTo>
                  <a:pt x="1667" y="231"/>
                  <a:pt x="1668" y="230"/>
                  <a:pt x="1668" y="230"/>
                </a:cubicBezTo>
                <a:cubicBezTo>
                  <a:pt x="1668" y="229"/>
                  <a:pt x="1668" y="229"/>
                  <a:pt x="1668" y="229"/>
                </a:cubicBezTo>
                <a:cubicBezTo>
                  <a:pt x="1669" y="229"/>
                  <a:pt x="1669" y="229"/>
                  <a:pt x="1669" y="229"/>
                </a:cubicBezTo>
                <a:cubicBezTo>
                  <a:pt x="1669" y="228"/>
                  <a:pt x="1668" y="227"/>
                  <a:pt x="1668" y="226"/>
                </a:cubicBezTo>
                <a:cubicBezTo>
                  <a:pt x="1667" y="226"/>
                  <a:pt x="1667" y="226"/>
                  <a:pt x="1667" y="226"/>
                </a:cubicBezTo>
                <a:cubicBezTo>
                  <a:pt x="1667" y="228"/>
                  <a:pt x="1667" y="228"/>
                  <a:pt x="1667" y="228"/>
                </a:cubicBezTo>
                <a:cubicBezTo>
                  <a:pt x="1666" y="228"/>
                  <a:pt x="1666" y="228"/>
                  <a:pt x="1666" y="228"/>
                </a:cubicBezTo>
                <a:cubicBezTo>
                  <a:pt x="1665" y="230"/>
                  <a:pt x="1665" y="230"/>
                  <a:pt x="1664" y="231"/>
                </a:cubicBezTo>
                <a:cubicBezTo>
                  <a:pt x="1663" y="231"/>
                  <a:pt x="1663" y="231"/>
                  <a:pt x="1663" y="231"/>
                </a:cubicBezTo>
                <a:cubicBezTo>
                  <a:pt x="1663" y="232"/>
                  <a:pt x="1661" y="237"/>
                  <a:pt x="1660" y="237"/>
                </a:cubicBezTo>
                <a:cubicBezTo>
                  <a:pt x="1659" y="237"/>
                  <a:pt x="1659" y="237"/>
                  <a:pt x="1659" y="237"/>
                </a:cubicBezTo>
                <a:cubicBezTo>
                  <a:pt x="1659" y="238"/>
                  <a:pt x="1659" y="238"/>
                  <a:pt x="1658" y="239"/>
                </a:cubicBezTo>
                <a:cubicBezTo>
                  <a:pt x="1658" y="239"/>
                  <a:pt x="1658" y="239"/>
                  <a:pt x="1658" y="239"/>
                </a:cubicBezTo>
                <a:cubicBezTo>
                  <a:pt x="1658" y="240"/>
                  <a:pt x="1657" y="241"/>
                  <a:pt x="1657" y="243"/>
                </a:cubicBezTo>
                <a:cubicBezTo>
                  <a:pt x="1656" y="243"/>
                  <a:pt x="1656" y="243"/>
                  <a:pt x="1656" y="243"/>
                </a:cubicBezTo>
                <a:cubicBezTo>
                  <a:pt x="1656" y="244"/>
                  <a:pt x="1656" y="244"/>
                  <a:pt x="1655" y="245"/>
                </a:cubicBezTo>
                <a:cubicBezTo>
                  <a:pt x="1654" y="245"/>
                  <a:pt x="1655" y="245"/>
                  <a:pt x="1654" y="245"/>
                </a:cubicBezTo>
                <a:cubicBezTo>
                  <a:pt x="1653" y="245"/>
                  <a:pt x="1653" y="245"/>
                  <a:pt x="1653" y="245"/>
                </a:cubicBezTo>
                <a:cubicBezTo>
                  <a:pt x="1654" y="242"/>
                  <a:pt x="1655" y="240"/>
                  <a:pt x="1655" y="237"/>
                </a:cubicBezTo>
                <a:cubicBezTo>
                  <a:pt x="1657" y="236"/>
                  <a:pt x="1658" y="236"/>
                  <a:pt x="1659" y="235"/>
                </a:cubicBezTo>
                <a:cubicBezTo>
                  <a:pt x="1659" y="233"/>
                  <a:pt x="1659" y="232"/>
                  <a:pt x="1660" y="231"/>
                </a:cubicBezTo>
                <a:cubicBezTo>
                  <a:pt x="1659" y="231"/>
                  <a:pt x="1659" y="231"/>
                  <a:pt x="1659" y="231"/>
                </a:cubicBezTo>
                <a:cubicBezTo>
                  <a:pt x="1659" y="230"/>
                  <a:pt x="1659" y="230"/>
                  <a:pt x="1659" y="230"/>
                </a:cubicBezTo>
                <a:cubicBezTo>
                  <a:pt x="1658" y="231"/>
                  <a:pt x="1658" y="231"/>
                  <a:pt x="1656" y="231"/>
                </a:cubicBezTo>
                <a:cubicBezTo>
                  <a:pt x="1656" y="229"/>
                  <a:pt x="1656" y="229"/>
                  <a:pt x="1656" y="229"/>
                </a:cubicBezTo>
                <a:cubicBezTo>
                  <a:pt x="1655" y="229"/>
                  <a:pt x="1655" y="229"/>
                  <a:pt x="1655" y="229"/>
                </a:cubicBezTo>
                <a:cubicBezTo>
                  <a:pt x="1655" y="230"/>
                  <a:pt x="1655" y="230"/>
                  <a:pt x="1655" y="230"/>
                </a:cubicBezTo>
                <a:cubicBezTo>
                  <a:pt x="1653" y="230"/>
                  <a:pt x="1653" y="230"/>
                  <a:pt x="1653" y="230"/>
                </a:cubicBezTo>
                <a:cubicBezTo>
                  <a:pt x="1653" y="229"/>
                  <a:pt x="1653" y="229"/>
                  <a:pt x="1652" y="228"/>
                </a:cubicBezTo>
                <a:cubicBezTo>
                  <a:pt x="1650" y="228"/>
                  <a:pt x="1651" y="228"/>
                  <a:pt x="1649" y="227"/>
                </a:cubicBezTo>
                <a:cubicBezTo>
                  <a:pt x="1649" y="229"/>
                  <a:pt x="1649" y="233"/>
                  <a:pt x="1649" y="234"/>
                </a:cubicBezTo>
                <a:cubicBezTo>
                  <a:pt x="1649" y="235"/>
                  <a:pt x="1649" y="235"/>
                  <a:pt x="1649" y="235"/>
                </a:cubicBezTo>
                <a:cubicBezTo>
                  <a:pt x="1647" y="235"/>
                  <a:pt x="1647" y="235"/>
                  <a:pt x="1647" y="235"/>
                </a:cubicBezTo>
                <a:cubicBezTo>
                  <a:pt x="1647" y="233"/>
                  <a:pt x="1646" y="232"/>
                  <a:pt x="1646" y="231"/>
                </a:cubicBezTo>
                <a:cubicBezTo>
                  <a:pt x="1643" y="231"/>
                  <a:pt x="1643" y="231"/>
                  <a:pt x="1643" y="231"/>
                </a:cubicBezTo>
                <a:cubicBezTo>
                  <a:pt x="1644" y="231"/>
                  <a:pt x="1644" y="232"/>
                  <a:pt x="1644" y="233"/>
                </a:cubicBezTo>
                <a:cubicBezTo>
                  <a:pt x="1643" y="233"/>
                  <a:pt x="1643" y="233"/>
                  <a:pt x="1643" y="233"/>
                </a:cubicBezTo>
                <a:cubicBezTo>
                  <a:pt x="1643" y="233"/>
                  <a:pt x="1643" y="234"/>
                  <a:pt x="1643" y="235"/>
                </a:cubicBezTo>
                <a:cubicBezTo>
                  <a:pt x="1642" y="235"/>
                  <a:pt x="1642" y="235"/>
                  <a:pt x="1641" y="235"/>
                </a:cubicBezTo>
                <a:cubicBezTo>
                  <a:pt x="1641" y="236"/>
                  <a:pt x="1641" y="236"/>
                  <a:pt x="1641" y="236"/>
                </a:cubicBezTo>
                <a:cubicBezTo>
                  <a:pt x="1641" y="236"/>
                  <a:pt x="1640" y="236"/>
                  <a:pt x="1639" y="237"/>
                </a:cubicBezTo>
                <a:cubicBezTo>
                  <a:pt x="1639" y="237"/>
                  <a:pt x="1639" y="238"/>
                  <a:pt x="1639" y="238"/>
                </a:cubicBezTo>
                <a:cubicBezTo>
                  <a:pt x="1638" y="239"/>
                  <a:pt x="1637" y="238"/>
                  <a:pt x="1636" y="239"/>
                </a:cubicBezTo>
                <a:cubicBezTo>
                  <a:pt x="1636" y="241"/>
                  <a:pt x="1636" y="241"/>
                  <a:pt x="1636" y="241"/>
                </a:cubicBezTo>
                <a:cubicBezTo>
                  <a:pt x="1635" y="241"/>
                  <a:pt x="1635" y="241"/>
                  <a:pt x="1635" y="241"/>
                </a:cubicBezTo>
                <a:cubicBezTo>
                  <a:pt x="1635" y="241"/>
                  <a:pt x="1635" y="241"/>
                  <a:pt x="1635" y="241"/>
                </a:cubicBezTo>
                <a:cubicBezTo>
                  <a:pt x="1635" y="241"/>
                  <a:pt x="1635" y="241"/>
                  <a:pt x="1635" y="241"/>
                </a:cubicBezTo>
                <a:cubicBezTo>
                  <a:pt x="1635" y="241"/>
                  <a:pt x="1635" y="241"/>
                  <a:pt x="1635" y="241"/>
                </a:cubicBezTo>
                <a:cubicBezTo>
                  <a:pt x="1631" y="240"/>
                  <a:pt x="1632" y="239"/>
                  <a:pt x="1629" y="238"/>
                </a:cubicBezTo>
                <a:cubicBezTo>
                  <a:pt x="1629" y="236"/>
                  <a:pt x="1629" y="236"/>
                  <a:pt x="1629" y="236"/>
                </a:cubicBezTo>
                <a:cubicBezTo>
                  <a:pt x="1628" y="236"/>
                  <a:pt x="1627" y="236"/>
                  <a:pt x="1626" y="237"/>
                </a:cubicBezTo>
                <a:cubicBezTo>
                  <a:pt x="1626" y="235"/>
                  <a:pt x="1626" y="235"/>
                  <a:pt x="1626" y="235"/>
                </a:cubicBezTo>
                <a:cubicBezTo>
                  <a:pt x="1625" y="235"/>
                  <a:pt x="1624" y="234"/>
                  <a:pt x="1623" y="234"/>
                </a:cubicBezTo>
                <a:cubicBezTo>
                  <a:pt x="1623" y="235"/>
                  <a:pt x="1622" y="235"/>
                  <a:pt x="1622" y="236"/>
                </a:cubicBezTo>
                <a:cubicBezTo>
                  <a:pt x="1619" y="236"/>
                  <a:pt x="1619" y="236"/>
                  <a:pt x="1619" y="236"/>
                </a:cubicBezTo>
                <a:cubicBezTo>
                  <a:pt x="1619" y="238"/>
                  <a:pt x="1619" y="238"/>
                  <a:pt x="1620" y="239"/>
                </a:cubicBezTo>
                <a:cubicBezTo>
                  <a:pt x="1620" y="239"/>
                  <a:pt x="1620" y="239"/>
                  <a:pt x="1620" y="239"/>
                </a:cubicBezTo>
                <a:cubicBezTo>
                  <a:pt x="1621" y="239"/>
                  <a:pt x="1622" y="239"/>
                  <a:pt x="1622" y="238"/>
                </a:cubicBezTo>
                <a:cubicBezTo>
                  <a:pt x="1624" y="239"/>
                  <a:pt x="1625" y="243"/>
                  <a:pt x="1626" y="245"/>
                </a:cubicBezTo>
                <a:cubicBezTo>
                  <a:pt x="1623" y="244"/>
                  <a:pt x="1622" y="242"/>
                  <a:pt x="1620" y="241"/>
                </a:cubicBezTo>
                <a:cubicBezTo>
                  <a:pt x="1619" y="241"/>
                  <a:pt x="1620" y="241"/>
                  <a:pt x="1618" y="241"/>
                </a:cubicBezTo>
                <a:cubicBezTo>
                  <a:pt x="1618" y="241"/>
                  <a:pt x="1618" y="241"/>
                  <a:pt x="1618" y="241"/>
                </a:cubicBezTo>
                <a:cubicBezTo>
                  <a:pt x="1618" y="241"/>
                  <a:pt x="1618" y="241"/>
                  <a:pt x="1618" y="241"/>
                </a:cubicBezTo>
                <a:cubicBezTo>
                  <a:pt x="1618" y="242"/>
                  <a:pt x="1619" y="243"/>
                  <a:pt x="1620" y="244"/>
                </a:cubicBezTo>
                <a:cubicBezTo>
                  <a:pt x="1620" y="245"/>
                  <a:pt x="1619" y="246"/>
                  <a:pt x="1618" y="247"/>
                </a:cubicBezTo>
                <a:cubicBezTo>
                  <a:pt x="1616" y="247"/>
                  <a:pt x="1616" y="247"/>
                  <a:pt x="1616" y="247"/>
                </a:cubicBezTo>
                <a:cubicBezTo>
                  <a:pt x="1616" y="246"/>
                  <a:pt x="1616" y="246"/>
                  <a:pt x="1616" y="246"/>
                </a:cubicBezTo>
                <a:cubicBezTo>
                  <a:pt x="1616" y="246"/>
                  <a:pt x="1616" y="246"/>
                  <a:pt x="1616" y="246"/>
                </a:cubicBezTo>
                <a:cubicBezTo>
                  <a:pt x="1616" y="244"/>
                  <a:pt x="1616" y="243"/>
                  <a:pt x="1616" y="241"/>
                </a:cubicBezTo>
                <a:cubicBezTo>
                  <a:pt x="1616" y="241"/>
                  <a:pt x="1616" y="241"/>
                  <a:pt x="1616" y="241"/>
                </a:cubicBezTo>
                <a:cubicBezTo>
                  <a:pt x="1616" y="242"/>
                  <a:pt x="1616" y="242"/>
                  <a:pt x="1616" y="242"/>
                </a:cubicBezTo>
                <a:cubicBezTo>
                  <a:pt x="1613" y="244"/>
                  <a:pt x="1615" y="243"/>
                  <a:pt x="1614" y="245"/>
                </a:cubicBezTo>
                <a:cubicBezTo>
                  <a:pt x="1614" y="246"/>
                  <a:pt x="1613" y="246"/>
                  <a:pt x="1612" y="247"/>
                </a:cubicBezTo>
                <a:cubicBezTo>
                  <a:pt x="1612" y="248"/>
                  <a:pt x="1612" y="248"/>
                  <a:pt x="1612" y="248"/>
                </a:cubicBezTo>
                <a:cubicBezTo>
                  <a:pt x="1611" y="246"/>
                  <a:pt x="1612" y="245"/>
                  <a:pt x="1612" y="243"/>
                </a:cubicBezTo>
                <a:cubicBezTo>
                  <a:pt x="1612" y="242"/>
                  <a:pt x="1611" y="242"/>
                  <a:pt x="1610" y="242"/>
                </a:cubicBezTo>
                <a:cubicBezTo>
                  <a:pt x="1610" y="243"/>
                  <a:pt x="1610" y="243"/>
                  <a:pt x="1610" y="243"/>
                </a:cubicBezTo>
                <a:cubicBezTo>
                  <a:pt x="1609" y="243"/>
                  <a:pt x="1609" y="243"/>
                  <a:pt x="1609" y="243"/>
                </a:cubicBezTo>
                <a:cubicBezTo>
                  <a:pt x="1609" y="246"/>
                  <a:pt x="1609" y="246"/>
                  <a:pt x="1609" y="246"/>
                </a:cubicBezTo>
                <a:cubicBezTo>
                  <a:pt x="1607" y="247"/>
                  <a:pt x="1606" y="248"/>
                  <a:pt x="1604" y="249"/>
                </a:cubicBezTo>
                <a:cubicBezTo>
                  <a:pt x="1604" y="248"/>
                  <a:pt x="1604" y="247"/>
                  <a:pt x="1604" y="245"/>
                </a:cubicBezTo>
                <a:cubicBezTo>
                  <a:pt x="1603" y="245"/>
                  <a:pt x="1603" y="245"/>
                  <a:pt x="1603" y="245"/>
                </a:cubicBezTo>
                <a:cubicBezTo>
                  <a:pt x="1603" y="245"/>
                  <a:pt x="1603" y="245"/>
                  <a:pt x="1603" y="245"/>
                </a:cubicBezTo>
                <a:cubicBezTo>
                  <a:pt x="1601" y="245"/>
                  <a:pt x="1601" y="245"/>
                  <a:pt x="1601" y="245"/>
                </a:cubicBezTo>
                <a:cubicBezTo>
                  <a:pt x="1601" y="246"/>
                  <a:pt x="1601" y="247"/>
                  <a:pt x="1601" y="247"/>
                </a:cubicBezTo>
                <a:cubicBezTo>
                  <a:pt x="1600" y="247"/>
                  <a:pt x="1600" y="247"/>
                  <a:pt x="1600" y="247"/>
                </a:cubicBezTo>
                <a:cubicBezTo>
                  <a:pt x="1600" y="250"/>
                  <a:pt x="1600" y="250"/>
                  <a:pt x="1602" y="251"/>
                </a:cubicBezTo>
                <a:cubicBezTo>
                  <a:pt x="1602" y="256"/>
                  <a:pt x="1602" y="256"/>
                  <a:pt x="1602" y="256"/>
                </a:cubicBezTo>
                <a:cubicBezTo>
                  <a:pt x="1601" y="256"/>
                  <a:pt x="1601" y="256"/>
                  <a:pt x="1601" y="256"/>
                </a:cubicBezTo>
                <a:cubicBezTo>
                  <a:pt x="1601" y="254"/>
                  <a:pt x="1601" y="254"/>
                  <a:pt x="1601" y="254"/>
                </a:cubicBezTo>
                <a:cubicBezTo>
                  <a:pt x="1601" y="254"/>
                  <a:pt x="1601" y="254"/>
                  <a:pt x="1601" y="254"/>
                </a:cubicBezTo>
                <a:cubicBezTo>
                  <a:pt x="1600" y="253"/>
                  <a:pt x="1600" y="252"/>
                  <a:pt x="1598" y="252"/>
                </a:cubicBezTo>
                <a:cubicBezTo>
                  <a:pt x="1598" y="251"/>
                  <a:pt x="1598" y="251"/>
                  <a:pt x="1598" y="251"/>
                </a:cubicBezTo>
                <a:cubicBezTo>
                  <a:pt x="1597" y="251"/>
                  <a:pt x="1597" y="251"/>
                  <a:pt x="1597" y="251"/>
                </a:cubicBezTo>
                <a:cubicBezTo>
                  <a:pt x="1597" y="252"/>
                  <a:pt x="1598" y="253"/>
                  <a:pt x="1599" y="254"/>
                </a:cubicBezTo>
                <a:cubicBezTo>
                  <a:pt x="1599" y="255"/>
                  <a:pt x="1599" y="255"/>
                  <a:pt x="1598" y="255"/>
                </a:cubicBezTo>
                <a:cubicBezTo>
                  <a:pt x="1598" y="256"/>
                  <a:pt x="1598" y="256"/>
                  <a:pt x="1598" y="256"/>
                </a:cubicBezTo>
                <a:cubicBezTo>
                  <a:pt x="1597" y="255"/>
                  <a:pt x="1597" y="255"/>
                  <a:pt x="1595" y="255"/>
                </a:cubicBezTo>
                <a:cubicBezTo>
                  <a:pt x="1595" y="254"/>
                  <a:pt x="1595" y="255"/>
                  <a:pt x="1595" y="254"/>
                </a:cubicBezTo>
                <a:cubicBezTo>
                  <a:pt x="1595" y="253"/>
                  <a:pt x="1595" y="253"/>
                  <a:pt x="1595" y="253"/>
                </a:cubicBezTo>
                <a:cubicBezTo>
                  <a:pt x="1594" y="253"/>
                  <a:pt x="1594" y="253"/>
                  <a:pt x="1594" y="253"/>
                </a:cubicBezTo>
                <a:cubicBezTo>
                  <a:pt x="1594" y="255"/>
                  <a:pt x="1593" y="256"/>
                  <a:pt x="1593" y="258"/>
                </a:cubicBezTo>
                <a:cubicBezTo>
                  <a:pt x="1591" y="258"/>
                  <a:pt x="1591" y="258"/>
                  <a:pt x="1591" y="258"/>
                </a:cubicBezTo>
                <a:cubicBezTo>
                  <a:pt x="1591" y="259"/>
                  <a:pt x="1591" y="260"/>
                  <a:pt x="1591" y="261"/>
                </a:cubicBezTo>
                <a:cubicBezTo>
                  <a:pt x="1590" y="261"/>
                  <a:pt x="1590" y="261"/>
                  <a:pt x="1590" y="261"/>
                </a:cubicBezTo>
                <a:cubicBezTo>
                  <a:pt x="1590" y="264"/>
                  <a:pt x="1590" y="264"/>
                  <a:pt x="1590" y="264"/>
                </a:cubicBezTo>
                <a:cubicBezTo>
                  <a:pt x="1590" y="264"/>
                  <a:pt x="1589" y="264"/>
                  <a:pt x="1589" y="264"/>
                </a:cubicBezTo>
                <a:cubicBezTo>
                  <a:pt x="1588" y="265"/>
                  <a:pt x="1589" y="266"/>
                  <a:pt x="1589" y="266"/>
                </a:cubicBezTo>
                <a:cubicBezTo>
                  <a:pt x="1589" y="267"/>
                  <a:pt x="1589" y="268"/>
                  <a:pt x="1589" y="269"/>
                </a:cubicBezTo>
                <a:cubicBezTo>
                  <a:pt x="1587" y="269"/>
                  <a:pt x="1587" y="269"/>
                  <a:pt x="1586" y="270"/>
                </a:cubicBezTo>
                <a:cubicBezTo>
                  <a:pt x="1586" y="270"/>
                  <a:pt x="1586" y="270"/>
                  <a:pt x="1586" y="270"/>
                </a:cubicBezTo>
                <a:cubicBezTo>
                  <a:pt x="1585" y="270"/>
                  <a:pt x="1585" y="270"/>
                  <a:pt x="1585" y="270"/>
                </a:cubicBezTo>
                <a:cubicBezTo>
                  <a:pt x="1585" y="271"/>
                  <a:pt x="1585" y="271"/>
                  <a:pt x="1585" y="271"/>
                </a:cubicBezTo>
                <a:cubicBezTo>
                  <a:pt x="1581" y="271"/>
                  <a:pt x="1581" y="271"/>
                  <a:pt x="1581" y="271"/>
                </a:cubicBezTo>
                <a:cubicBezTo>
                  <a:pt x="1581" y="272"/>
                  <a:pt x="1581" y="272"/>
                  <a:pt x="1581" y="273"/>
                </a:cubicBezTo>
                <a:cubicBezTo>
                  <a:pt x="1580" y="273"/>
                  <a:pt x="1580" y="273"/>
                  <a:pt x="1580" y="273"/>
                </a:cubicBezTo>
                <a:cubicBezTo>
                  <a:pt x="1580" y="275"/>
                  <a:pt x="1580" y="275"/>
                  <a:pt x="1580" y="275"/>
                </a:cubicBezTo>
                <a:cubicBezTo>
                  <a:pt x="1583" y="275"/>
                  <a:pt x="1585" y="275"/>
                  <a:pt x="1586" y="273"/>
                </a:cubicBezTo>
                <a:cubicBezTo>
                  <a:pt x="1588" y="273"/>
                  <a:pt x="1588" y="273"/>
                  <a:pt x="1589" y="274"/>
                </a:cubicBezTo>
                <a:cubicBezTo>
                  <a:pt x="1588" y="274"/>
                  <a:pt x="1588" y="274"/>
                  <a:pt x="1588" y="275"/>
                </a:cubicBezTo>
                <a:cubicBezTo>
                  <a:pt x="1582" y="277"/>
                  <a:pt x="1583" y="274"/>
                  <a:pt x="1583" y="282"/>
                </a:cubicBezTo>
                <a:cubicBezTo>
                  <a:pt x="1582" y="282"/>
                  <a:pt x="1582" y="282"/>
                  <a:pt x="1582" y="282"/>
                </a:cubicBezTo>
                <a:cubicBezTo>
                  <a:pt x="1582" y="280"/>
                  <a:pt x="1580" y="279"/>
                  <a:pt x="1580" y="277"/>
                </a:cubicBezTo>
                <a:cubicBezTo>
                  <a:pt x="1576" y="277"/>
                  <a:pt x="1575" y="277"/>
                  <a:pt x="1574" y="279"/>
                </a:cubicBezTo>
                <a:cubicBezTo>
                  <a:pt x="1575" y="279"/>
                  <a:pt x="1576" y="279"/>
                  <a:pt x="1576" y="279"/>
                </a:cubicBezTo>
                <a:cubicBezTo>
                  <a:pt x="1576" y="279"/>
                  <a:pt x="1576" y="279"/>
                  <a:pt x="1576" y="279"/>
                </a:cubicBezTo>
                <a:cubicBezTo>
                  <a:pt x="1578" y="279"/>
                  <a:pt x="1578" y="279"/>
                  <a:pt x="1578" y="279"/>
                </a:cubicBezTo>
                <a:cubicBezTo>
                  <a:pt x="1578" y="281"/>
                  <a:pt x="1578" y="281"/>
                  <a:pt x="1578" y="281"/>
                </a:cubicBezTo>
                <a:cubicBezTo>
                  <a:pt x="1576" y="281"/>
                  <a:pt x="1576" y="281"/>
                  <a:pt x="1576" y="281"/>
                </a:cubicBezTo>
                <a:cubicBezTo>
                  <a:pt x="1576" y="283"/>
                  <a:pt x="1576" y="283"/>
                  <a:pt x="1576" y="283"/>
                </a:cubicBezTo>
                <a:cubicBezTo>
                  <a:pt x="1577" y="283"/>
                  <a:pt x="1578" y="282"/>
                  <a:pt x="1579" y="282"/>
                </a:cubicBezTo>
                <a:cubicBezTo>
                  <a:pt x="1579" y="285"/>
                  <a:pt x="1578" y="284"/>
                  <a:pt x="1578" y="286"/>
                </a:cubicBezTo>
                <a:cubicBezTo>
                  <a:pt x="1580" y="286"/>
                  <a:pt x="1580" y="286"/>
                  <a:pt x="1580" y="286"/>
                </a:cubicBezTo>
                <a:cubicBezTo>
                  <a:pt x="1580" y="288"/>
                  <a:pt x="1580" y="288"/>
                  <a:pt x="1580" y="288"/>
                </a:cubicBezTo>
                <a:cubicBezTo>
                  <a:pt x="1574" y="288"/>
                  <a:pt x="1574" y="288"/>
                  <a:pt x="1574" y="288"/>
                </a:cubicBezTo>
                <a:cubicBezTo>
                  <a:pt x="1573" y="290"/>
                  <a:pt x="1574" y="290"/>
                  <a:pt x="1572" y="291"/>
                </a:cubicBezTo>
                <a:cubicBezTo>
                  <a:pt x="1573" y="292"/>
                  <a:pt x="1573" y="292"/>
                  <a:pt x="1574" y="293"/>
                </a:cubicBezTo>
                <a:cubicBezTo>
                  <a:pt x="1573" y="295"/>
                  <a:pt x="1573" y="293"/>
                  <a:pt x="1571" y="294"/>
                </a:cubicBezTo>
                <a:cubicBezTo>
                  <a:pt x="1570" y="294"/>
                  <a:pt x="1570" y="296"/>
                  <a:pt x="1569" y="297"/>
                </a:cubicBezTo>
                <a:cubicBezTo>
                  <a:pt x="1569" y="297"/>
                  <a:pt x="1569" y="297"/>
                  <a:pt x="1569" y="297"/>
                </a:cubicBezTo>
                <a:cubicBezTo>
                  <a:pt x="1568" y="297"/>
                  <a:pt x="1568" y="297"/>
                  <a:pt x="1567" y="297"/>
                </a:cubicBezTo>
                <a:cubicBezTo>
                  <a:pt x="1567" y="297"/>
                  <a:pt x="1567" y="297"/>
                  <a:pt x="1567" y="297"/>
                </a:cubicBezTo>
                <a:cubicBezTo>
                  <a:pt x="1564" y="297"/>
                  <a:pt x="1564" y="297"/>
                  <a:pt x="1564" y="297"/>
                </a:cubicBezTo>
                <a:cubicBezTo>
                  <a:pt x="1564" y="299"/>
                  <a:pt x="1564" y="299"/>
                  <a:pt x="1564" y="299"/>
                </a:cubicBezTo>
                <a:cubicBezTo>
                  <a:pt x="1564" y="299"/>
                  <a:pt x="1564" y="299"/>
                  <a:pt x="1564" y="299"/>
                </a:cubicBezTo>
                <a:cubicBezTo>
                  <a:pt x="1564" y="300"/>
                  <a:pt x="1564" y="300"/>
                  <a:pt x="1564" y="300"/>
                </a:cubicBezTo>
                <a:cubicBezTo>
                  <a:pt x="1562" y="300"/>
                  <a:pt x="1562" y="300"/>
                  <a:pt x="1562" y="300"/>
                </a:cubicBezTo>
                <a:cubicBezTo>
                  <a:pt x="1562" y="300"/>
                  <a:pt x="1562" y="301"/>
                  <a:pt x="1562" y="301"/>
                </a:cubicBezTo>
                <a:cubicBezTo>
                  <a:pt x="1559" y="301"/>
                  <a:pt x="1559" y="301"/>
                  <a:pt x="1559" y="301"/>
                </a:cubicBezTo>
                <a:cubicBezTo>
                  <a:pt x="1559" y="301"/>
                  <a:pt x="1558" y="302"/>
                  <a:pt x="1558" y="302"/>
                </a:cubicBezTo>
                <a:cubicBezTo>
                  <a:pt x="1558" y="304"/>
                  <a:pt x="1558" y="304"/>
                  <a:pt x="1558" y="304"/>
                </a:cubicBezTo>
                <a:cubicBezTo>
                  <a:pt x="1560" y="304"/>
                  <a:pt x="1560" y="304"/>
                  <a:pt x="1560" y="304"/>
                </a:cubicBezTo>
                <a:cubicBezTo>
                  <a:pt x="1560" y="306"/>
                  <a:pt x="1560" y="306"/>
                  <a:pt x="1560" y="306"/>
                </a:cubicBezTo>
                <a:cubicBezTo>
                  <a:pt x="1558" y="306"/>
                  <a:pt x="1558" y="306"/>
                  <a:pt x="1558" y="306"/>
                </a:cubicBezTo>
                <a:cubicBezTo>
                  <a:pt x="1558" y="308"/>
                  <a:pt x="1558" y="308"/>
                  <a:pt x="1558" y="308"/>
                </a:cubicBezTo>
                <a:cubicBezTo>
                  <a:pt x="1559" y="308"/>
                  <a:pt x="1559" y="308"/>
                  <a:pt x="1559" y="308"/>
                </a:cubicBezTo>
                <a:cubicBezTo>
                  <a:pt x="1559" y="310"/>
                  <a:pt x="1558" y="308"/>
                  <a:pt x="1559" y="310"/>
                </a:cubicBezTo>
                <a:cubicBezTo>
                  <a:pt x="1558" y="311"/>
                  <a:pt x="1558" y="311"/>
                  <a:pt x="1557" y="312"/>
                </a:cubicBezTo>
                <a:cubicBezTo>
                  <a:pt x="1557" y="312"/>
                  <a:pt x="1557" y="312"/>
                  <a:pt x="1557" y="312"/>
                </a:cubicBezTo>
                <a:cubicBezTo>
                  <a:pt x="1555" y="314"/>
                  <a:pt x="1555" y="312"/>
                  <a:pt x="1554" y="314"/>
                </a:cubicBezTo>
                <a:cubicBezTo>
                  <a:pt x="1551" y="314"/>
                  <a:pt x="1551" y="314"/>
                  <a:pt x="1551" y="314"/>
                </a:cubicBezTo>
                <a:cubicBezTo>
                  <a:pt x="1551" y="316"/>
                  <a:pt x="1551" y="316"/>
                  <a:pt x="1551" y="316"/>
                </a:cubicBezTo>
                <a:cubicBezTo>
                  <a:pt x="1548" y="316"/>
                  <a:pt x="1547" y="317"/>
                  <a:pt x="1545" y="318"/>
                </a:cubicBezTo>
                <a:cubicBezTo>
                  <a:pt x="1546" y="319"/>
                  <a:pt x="1546" y="321"/>
                  <a:pt x="1547" y="322"/>
                </a:cubicBezTo>
                <a:cubicBezTo>
                  <a:pt x="1547" y="323"/>
                  <a:pt x="1547" y="323"/>
                  <a:pt x="1546" y="324"/>
                </a:cubicBezTo>
                <a:cubicBezTo>
                  <a:pt x="1545" y="324"/>
                  <a:pt x="1543" y="323"/>
                  <a:pt x="1541" y="323"/>
                </a:cubicBezTo>
                <a:cubicBezTo>
                  <a:pt x="1540" y="324"/>
                  <a:pt x="1540" y="324"/>
                  <a:pt x="1539" y="324"/>
                </a:cubicBezTo>
                <a:cubicBezTo>
                  <a:pt x="1539" y="325"/>
                  <a:pt x="1539" y="325"/>
                  <a:pt x="1540" y="325"/>
                </a:cubicBezTo>
                <a:cubicBezTo>
                  <a:pt x="1540" y="326"/>
                  <a:pt x="1540" y="326"/>
                  <a:pt x="1540" y="326"/>
                </a:cubicBezTo>
                <a:cubicBezTo>
                  <a:pt x="1539" y="326"/>
                  <a:pt x="1538" y="327"/>
                  <a:pt x="1537" y="327"/>
                </a:cubicBezTo>
                <a:cubicBezTo>
                  <a:pt x="1537" y="329"/>
                  <a:pt x="1537" y="329"/>
                  <a:pt x="1537" y="329"/>
                </a:cubicBezTo>
                <a:cubicBezTo>
                  <a:pt x="1536" y="329"/>
                  <a:pt x="1535" y="328"/>
                  <a:pt x="1534" y="328"/>
                </a:cubicBezTo>
                <a:cubicBezTo>
                  <a:pt x="1534" y="329"/>
                  <a:pt x="1534" y="329"/>
                  <a:pt x="1534" y="329"/>
                </a:cubicBezTo>
                <a:cubicBezTo>
                  <a:pt x="1533" y="329"/>
                  <a:pt x="1533" y="329"/>
                  <a:pt x="1533" y="329"/>
                </a:cubicBezTo>
                <a:cubicBezTo>
                  <a:pt x="1533" y="331"/>
                  <a:pt x="1533" y="331"/>
                  <a:pt x="1533" y="331"/>
                </a:cubicBezTo>
                <a:cubicBezTo>
                  <a:pt x="1530" y="332"/>
                  <a:pt x="1530" y="335"/>
                  <a:pt x="1528" y="337"/>
                </a:cubicBezTo>
                <a:cubicBezTo>
                  <a:pt x="1528" y="338"/>
                  <a:pt x="1527" y="338"/>
                  <a:pt x="1527" y="339"/>
                </a:cubicBezTo>
                <a:cubicBezTo>
                  <a:pt x="1524" y="339"/>
                  <a:pt x="1524" y="339"/>
                  <a:pt x="1524" y="339"/>
                </a:cubicBezTo>
                <a:cubicBezTo>
                  <a:pt x="1524" y="340"/>
                  <a:pt x="1524" y="340"/>
                  <a:pt x="1524" y="340"/>
                </a:cubicBezTo>
                <a:cubicBezTo>
                  <a:pt x="1526" y="340"/>
                  <a:pt x="1526" y="340"/>
                  <a:pt x="1526" y="340"/>
                </a:cubicBezTo>
                <a:cubicBezTo>
                  <a:pt x="1526" y="341"/>
                  <a:pt x="1526" y="341"/>
                  <a:pt x="1526" y="341"/>
                </a:cubicBezTo>
                <a:cubicBezTo>
                  <a:pt x="1525" y="341"/>
                  <a:pt x="1525" y="341"/>
                  <a:pt x="1525" y="342"/>
                </a:cubicBezTo>
                <a:cubicBezTo>
                  <a:pt x="1526" y="342"/>
                  <a:pt x="1526" y="342"/>
                  <a:pt x="1526" y="342"/>
                </a:cubicBezTo>
                <a:cubicBezTo>
                  <a:pt x="1526" y="343"/>
                  <a:pt x="1526" y="342"/>
                  <a:pt x="1527" y="343"/>
                </a:cubicBezTo>
                <a:cubicBezTo>
                  <a:pt x="1528" y="341"/>
                  <a:pt x="1528" y="342"/>
                  <a:pt x="1530" y="341"/>
                </a:cubicBezTo>
                <a:cubicBezTo>
                  <a:pt x="1530" y="341"/>
                  <a:pt x="1530" y="341"/>
                  <a:pt x="1530" y="341"/>
                </a:cubicBezTo>
                <a:cubicBezTo>
                  <a:pt x="1531" y="341"/>
                  <a:pt x="1531" y="341"/>
                  <a:pt x="1531" y="341"/>
                </a:cubicBezTo>
                <a:cubicBezTo>
                  <a:pt x="1531" y="340"/>
                  <a:pt x="1531" y="340"/>
                  <a:pt x="1532" y="339"/>
                </a:cubicBezTo>
                <a:cubicBezTo>
                  <a:pt x="1532" y="339"/>
                  <a:pt x="1533" y="339"/>
                  <a:pt x="1533" y="339"/>
                </a:cubicBezTo>
                <a:cubicBezTo>
                  <a:pt x="1533" y="338"/>
                  <a:pt x="1533" y="338"/>
                  <a:pt x="1533" y="338"/>
                </a:cubicBezTo>
                <a:cubicBezTo>
                  <a:pt x="1535" y="337"/>
                  <a:pt x="1535" y="336"/>
                  <a:pt x="1537" y="336"/>
                </a:cubicBezTo>
                <a:cubicBezTo>
                  <a:pt x="1537" y="337"/>
                  <a:pt x="1537" y="337"/>
                  <a:pt x="1537" y="337"/>
                </a:cubicBezTo>
                <a:cubicBezTo>
                  <a:pt x="1536" y="338"/>
                  <a:pt x="1535" y="338"/>
                  <a:pt x="1535" y="339"/>
                </a:cubicBezTo>
                <a:cubicBezTo>
                  <a:pt x="1535" y="340"/>
                  <a:pt x="1535" y="340"/>
                  <a:pt x="1535" y="340"/>
                </a:cubicBezTo>
                <a:cubicBezTo>
                  <a:pt x="1534" y="340"/>
                  <a:pt x="1534" y="340"/>
                  <a:pt x="1533" y="341"/>
                </a:cubicBezTo>
                <a:cubicBezTo>
                  <a:pt x="1533" y="341"/>
                  <a:pt x="1533" y="341"/>
                  <a:pt x="1533" y="341"/>
                </a:cubicBezTo>
                <a:cubicBezTo>
                  <a:pt x="1533" y="342"/>
                  <a:pt x="1531" y="342"/>
                  <a:pt x="1530" y="343"/>
                </a:cubicBezTo>
                <a:cubicBezTo>
                  <a:pt x="1530" y="344"/>
                  <a:pt x="1530" y="345"/>
                  <a:pt x="1530" y="346"/>
                </a:cubicBezTo>
                <a:cubicBezTo>
                  <a:pt x="1527" y="346"/>
                  <a:pt x="1525" y="345"/>
                  <a:pt x="1523" y="345"/>
                </a:cubicBezTo>
                <a:cubicBezTo>
                  <a:pt x="1523" y="343"/>
                  <a:pt x="1523" y="342"/>
                  <a:pt x="1522" y="341"/>
                </a:cubicBezTo>
                <a:cubicBezTo>
                  <a:pt x="1522" y="341"/>
                  <a:pt x="1522" y="341"/>
                  <a:pt x="1522" y="341"/>
                </a:cubicBezTo>
                <a:cubicBezTo>
                  <a:pt x="1521" y="341"/>
                  <a:pt x="1521" y="341"/>
                  <a:pt x="1521" y="341"/>
                </a:cubicBezTo>
                <a:cubicBezTo>
                  <a:pt x="1520" y="342"/>
                  <a:pt x="1520" y="342"/>
                  <a:pt x="1520" y="343"/>
                </a:cubicBezTo>
                <a:cubicBezTo>
                  <a:pt x="1517" y="343"/>
                  <a:pt x="1517" y="342"/>
                  <a:pt x="1514" y="342"/>
                </a:cubicBezTo>
                <a:cubicBezTo>
                  <a:pt x="1514" y="343"/>
                  <a:pt x="1514" y="342"/>
                  <a:pt x="1514" y="343"/>
                </a:cubicBezTo>
                <a:cubicBezTo>
                  <a:pt x="1514" y="345"/>
                  <a:pt x="1514" y="345"/>
                  <a:pt x="1515" y="346"/>
                </a:cubicBezTo>
                <a:cubicBezTo>
                  <a:pt x="1514" y="349"/>
                  <a:pt x="1513" y="348"/>
                  <a:pt x="1510" y="348"/>
                </a:cubicBezTo>
                <a:cubicBezTo>
                  <a:pt x="1511" y="349"/>
                  <a:pt x="1511" y="350"/>
                  <a:pt x="1511" y="351"/>
                </a:cubicBezTo>
                <a:cubicBezTo>
                  <a:pt x="1513" y="351"/>
                  <a:pt x="1513" y="351"/>
                  <a:pt x="1513" y="351"/>
                </a:cubicBezTo>
                <a:cubicBezTo>
                  <a:pt x="1513" y="352"/>
                  <a:pt x="1513" y="352"/>
                  <a:pt x="1513" y="352"/>
                </a:cubicBezTo>
                <a:cubicBezTo>
                  <a:pt x="1511" y="352"/>
                  <a:pt x="1511" y="350"/>
                  <a:pt x="1508" y="350"/>
                </a:cubicBezTo>
                <a:cubicBezTo>
                  <a:pt x="1508" y="353"/>
                  <a:pt x="1508" y="353"/>
                  <a:pt x="1508" y="353"/>
                </a:cubicBezTo>
                <a:cubicBezTo>
                  <a:pt x="1508" y="353"/>
                  <a:pt x="1507" y="352"/>
                  <a:pt x="1507" y="352"/>
                </a:cubicBezTo>
                <a:cubicBezTo>
                  <a:pt x="1504" y="351"/>
                  <a:pt x="1503" y="354"/>
                  <a:pt x="1501" y="352"/>
                </a:cubicBezTo>
                <a:cubicBezTo>
                  <a:pt x="1499" y="352"/>
                  <a:pt x="1499" y="352"/>
                  <a:pt x="1499" y="352"/>
                </a:cubicBezTo>
                <a:cubicBezTo>
                  <a:pt x="1500" y="353"/>
                  <a:pt x="1500" y="353"/>
                  <a:pt x="1500" y="354"/>
                </a:cubicBezTo>
                <a:cubicBezTo>
                  <a:pt x="1502" y="354"/>
                  <a:pt x="1502" y="354"/>
                  <a:pt x="1502" y="354"/>
                </a:cubicBezTo>
                <a:cubicBezTo>
                  <a:pt x="1502" y="355"/>
                  <a:pt x="1502" y="355"/>
                  <a:pt x="1502" y="355"/>
                </a:cubicBezTo>
                <a:cubicBezTo>
                  <a:pt x="1503" y="355"/>
                  <a:pt x="1503" y="355"/>
                  <a:pt x="1503" y="355"/>
                </a:cubicBezTo>
                <a:cubicBezTo>
                  <a:pt x="1503" y="356"/>
                  <a:pt x="1503" y="356"/>
                  <a:pt x="1503" y="356"/>
                </a:cubicBezTo>
                <a:cubicBezTo>
                  <a:pt x="1501" y="358"/>
                  <a:pt x="1502" y="358"/>
                  <a:pt x="1500" y="358"/>
                </a:cubicBezTo>
                <a:cubicBezTo>
                  <a:pt x="1500" y="360"/>
                  <a:pt x="1500" y="360"/>
                  <a:pt x="1500" y="360"/>
                </a:cubicBezTo>
                <a:cubicBezTo>
                  <a:pt x="1498" y="359"/>
                  <a:pt x="1497" y="359"/>
                  <a:pt x="1493" y="359"/>
                </a:cubicBezTo>
                <a:cubicBezTo>
                  <a:pt x="1493" y="362"/>
                  <a:pt x="1493" y="362"/>
                  <a:pt x="1493" y="362"/>
                </a:cubicBezTo>
                <a:cubicBezTo>
                  <a:pt x="1493" y="362"/>
                  <a:pt x="1493" y="362"/>
                  <a:pt x="1493" y="362"/>
                </a:cubicBezTo>
                <a:cubicBezTo>
                  <a:pt x="1493" y="362"/>
                  <a:pt x="1493" y="362"/>
                  <a:pt x="1493" y="362"/>
                </a:cubicBezTo>
                <a:cubicBezTo>
                  <a:pt x="1497" y="362"/>
                  <a:pt x="1497" y="362"/>
                  <a:pt x="1497" y="362"/>
                </a:cubicBezTo>
                <a:cubicBezTo>
                  <a:pt x="1497" y="363"/>
                  <a:pt x="1497" y="363"/>
                  <a:pt x="1497" y="363"/>
                </a:cubicBezTo>
                <a:cubicBezTo>
                  <a:pt x="1499" y="364"/>
                  <a:pt x="1498" y="364"/>
                  <a:pt x="1500" y="365"/>
                </a:cubicBezTo>
                <a:cubicBezTo>
                  <a:pt x="1500" y="366"/>
                  <a:pt x="1500" y="366"/>
                  <a:pt x="1500" y="366"/>
                </a:cubicBezTo>
                <a:cubicBezTo>
                  <a:pt x="1499" y="366"/>
                  <a:pt x="1499" y="366"/>
                  <a:pt x="1499" y="366"/>
                </a:cubicBezTo>
                <a:cubicBezTo>
                  <a:pt x="1499" y="367"/>
                  <a:pt x="1499" y="366"/>
                  <a:pt x="1499" y="367"/>
                </a:cubicBezTo>
                <a:cubicBezTo>
                  <a:pt x="1499" y="368"/>
                  <a:pt x="1499" y="368"/>
                  <a:pt x="1499" y="368"/>
                </a:cubicBezTo>
                <a:cubicBezTo>
                  <a:pt x="1498" y="368"/>
                  <a:pt x="1498" y="368"/>
                  <a:pt x="1498" y="368"/>
                </a:cubicBezTo>
                <a:cubicBezTo>
                  <a:pt x="1498" y="364"/>
                  <a:pt x="1498" y="364"/>
                  <a:pt x="1498" y="364"/>
                </a:cubicBezTo>
                <a:cubicBezTo>
                  <a:pt x="1494" y="364"/>
                  <a:pt x="1496" y="365"/>
                  <a:pt x="1494" y="366"/>
                </a:cubicBezTo>
                <a:cubicBezTo>
                  <a:pt x="1494" y="366"/>
                  <a:pt x="1494" y="365"/>
                  <a:pt x="1493" y="364"/>
                </a:cubicBezTo>
                <a:cubicBezTo>
                  <a:pt x="1492" y="364"/>
                  <a:pt x="1492" y="364"/>
                  <a:pt x="1492" y="364"/>
                </a:cubicBezTo>
                <a:cubicBezTo>
                  <a:pt x="1492" y="367"/>
                  <a:pt x="1492" y="367"/>
                  <a:pt x="1492" y="367"/>
                </a:cubicBezTo>
                <a:cubicBezTo>
                  <a:pt x="1489" y="367"/>
                  <a:pt x="1489" y="367"/>
                  <a:pt x="1489" y="367"/>
                </a:cubicBezTo>
                <a:cubicBezTo>
                  <a:pt x="1489" y="366"/>
                  <a:pt x="1489" y="366"/>
                  <a:pt x="1489" y="366"/>
                </a:cubicBezTo>
                <a:cubicBezTo>
                  <a:pt x="1488" y="366"/>
                  <a:pt x="1487" y="366"/>
                  <a:pt x="1485" y="366"/>
                </a:cubicBezTo>
                <a:cubicBezTo>
                  <a:pt x="1485" y="366"/>
                  <a:pt x="1485" y="368"/>
                  <a:pt x="1484" y="368"/>
                </a:cubicBezTo>
                <a:cubicBezTo>
                  <a:pt x="1484" y="367"/>
                  <a:pt x="1484" y="367"/>
                  <a:pt x="1484" y="366"/>
                </a:cubicBezTo>
                <a:cubicBezTo>
                  <a:pt x="1483" y="366"/>
                  <a:pt x="1483" y="366"/>
                  <a:pt x="1483" y="366"/>
                </a:cubicBezTo>
                <a:cubicBezTo>
                  <a:pt x="1483" y="370"/>
                  <a:pt x="1483" y="370"/>
                  <a:pt x="1483" y="370"/>
                </a:cubicBezTo>
                <a:cubicBezTo>
                  <a:pt x="1485" y="370"/>
                  <a:pt x="1489" y="370"/>
                  <a:pt x="1490" y="371"/>
                </a:cubicBezTo>
                <a:cubicBezTo>
                  <a:pt x="1491" y="371"/>
                  <a:pt x="1491" y="371"/>
                  <a:pt x="1491" y="372"/>
                </a:cubicBezTo>
                <a:cubicBezTo>
                  <a:pt x="1489" y="372"/>
                  <a:pt x="1489" y="372"/>
                  <a:pt x="1486" y="372"/>
                </a:cubicBezTo>
                <a:cubicBezTo>
                  <a:pt x="1484" y="372"/>
                  <a:pt x="1482" y="372"/>
                  <a:pt x="1480" y="372"/>
                </a:cubicBezTo>
                <a:cubicBezTo>
                  <a:pt x="1480" y="375"/>
                  <a:pt x="1480" y="375"/>
                  <a:pt x="1480" y="375"/>
                </a:cubicBezTo>
                <a:cubicBezTo>
                  <a:pt x="1480" y="375"/>
                  <a:pt x="1480" y="375"/>
                  <a:pt x="1481" y="375"/>
                </a:cubicBezTo>
                <a:cubicBezTo>
                  <a:pt x="1481" y="376"/>
                  <a:pt x="1480" y="376"/>
                  <a:pt x="1480" y="377"/>
                </a:cubicBezTo>
                <a:cubicBezTo>
                  <a:pt x="1480" y="378"/>
                  <a:pt x="1480" y="379"/>
                  <a:pt x="1480" y="379"/>
                </a:cubicBezTo>
                <a:cubicBezTo>
                  <a:pt x="1482" y="379"/>
                  <a:pt x="1484" y="377"/>
                  <a:pt x="1485" y="377"/>
                </a:cubicBezTo>
                <a:cubicBezTo>
                  <a:pt x="1485" y="378"/>
                  <a:pt x="1486" y="379"/>
                  <a:pt x="1486" y="379"/>
                </a:cubicBezTo>
                <a:cubicBezTo>
                  <a:pt x="1487" y="379"/>
                  <a:pt x="1487" y="379"/>
                  <a:pt x="1487" y="379"/>
                </a:cubicBezTo>
                <a:cubicBezTo>
                  <a:pt x="1487" y="380"/>
                  <a:pt x="1487" y="380"/>
                  <a:pt x="1487" y="380"/>
                </a:cubicBezTo>
                <a:cubicBezTo>
                  <a:pt x="1489" y="380"/>
                  <a:pt x="1489" y="380"/>
                  <a:pt x="1490" y="379"/>
                </a:cubicBezTo>
                <a:cubicBezTo>
                  <a:pt x="1490" y="377"/>
                  <a:pt x="1490" y="377"/>
                  <a:pt x="1490" y="377"/>
                </a:cubicBezTo>
                <a:cubicBezTo>
                  <a:pt x="1491" y="377"/>
                  <a:pt x="1491" y="377"/>
                  <a:pt x="1491" y="377"/>
                </a:cubicBezTo>
                <a:cubicBezTo>
                  <a:pt x="1492" y="376"/>
                  <a:pt x="1491" y="377"/>
                  <a:pt x="1493" y="378"/>
                </a:cubicBezTo>
                <a:cubicBezTo>
                  <a:pt x="1493" y="379"/>
                  <a:pt x="1493" y="379"/>
                  <a:pt x="1493" y="379"/>
                </a:cubicBezTo>
                <a:cubicBezTo>
                  <a:pt x="1494" y="379"/>
                  <a:pt x="1494" y="378"/>
                  <a:pt x="1495" y="378"/>
                </a:cubicBezTo>
                <a:cubicBezTo>
                  <a:pt x="1496" y="379"/>
                  <a:pt x="1495" y="379"/>
                  <a:pt x="1496" y="379"/>
                </a:cubicBezTo>
                <a:cubicBezTo>
                  <a:pt x="1496" y="380"/>
                  <a:pt x="1496" y="380"/>
                  <a:pt x="1496" y="380"/>
                </a:cubicBezTo>
                <a:cubicBezTo>
                  <a:pt x="1497" y="380"/>
                  <a:pt x="1497" y="380"/>
                  <a:pt x="1497" y="380"/>
                </a:cubicBezTo>
                <a:cubicBezTo>
                  <a:pt x="1497" y="379"/>
                  <a:pt x="1497" y="379"/>
                  <a:pt x="1497" y="378"/>
                </a:cubicBezTo>
                <a:cubicBezTo>
                  <a:pt x="1499" y="378"/>
                  <a:pt x="1499" y="378"/>
                  <a:pt x="1499" y="378"/>
                </a:cubicBezTo>
                <a:cubicBezTo>
                  <a:pt x="1499" y="380"/>
                  <a:pt x="1499" y="380"/>
                  <a:pt x="1499" y="380"/>
                </a:cubicBezTo>
                <a:cubicBezTo>
                  <a:pt x="1498" y="380"/>
                  <a:pt x="1496" y="380"/>
                  <a:pt x="1495" y="381"/>
                </a:cubicBezTo>
                <a:cubicBezTo>
                  <a:pt x="1495" y="381"/>
                  <a:pt x="1495" y="382"/>
                  <a:pt x="1495" y="382"/>
                </a:cubicBezTo>
                <a:cubicBezTo>
                  <a:pt x="1493" y="383"/>
                  <a:pt x="1493" y="381"/>
                  <a:pt x="1491" y="381"/>
                </a:cubicBezTo>
                <a:cubicBezTo>
                  <a:pt x="1491" y="381"/>
                  <a:pt x="1491" y="381"/>
                  <a:pt x="1491" y="381"/>
                </a:cubicBezTo>
                <a:cubicBezTo>
                  <a:pt x="1489" y="381"/>
                  <a:pt x="1489" y="381"/>
                  <a:pt x="1489" y="381"/>
                </a:cubicBezTo>
                <a:cubicBezTo>
                  <a:pt x="1489" y="381"/>
                  <a:pt x="1489" y="381"/>
                  <a:pt x="1489" y="381"/>
                </a:cubicBezTo>
                <a:cubicBezTo>
                  <a:pt x="1483" y="381"/>
                  <a:pt x="1483" y="381"/>
                  <a:pt x="1483" y="381"/>
                </a:cubicBezTo>
                <a:cubicBezTo>
                  <a:pt x="1483" y="381"/>
                  <a:pt x="1483" y="381"/>
                  <a:pt x="1483" y="381"/>
                </a:cubicBezTo>
                <a:cubicBezTo>
                  <a:pt x="1482" y="381"/>
                  <a:pt x="1482" y="381"/>
                  <a:pt x="1482" y="381"/>
                </a:cubicBezTo>
                <a:cubicBezTo>
                  <a:pt x="1482" y="382"/>
                  <a:pt x="1482" y="382"/>
                  <a:pt x="1482" y="382"/>
                </a:cubicBezTo>
                <a:cubicBezTo>
                  <a:pt x="1481" y="382"/>
                  <a:pt x="1480" y="382"/>
                  <a:pt x="1480" y="381"/>
                </a:cubicBezTo>
                <a:cubicBezTo>
                  <a:pt x="1480" y="383"/>
                  <a:pt x="1480" y="383"/>
                  <a:pt x="1480" y="383"/>
                </a:cubicBezTo>
                <a:cubicBezTo>
                  <a:pt x="1481" y="383"/>
                  <a:pt x="1482" y="383"/>
                  <a:pt x="1484" y="383"/>
                </a:cubicBezTo>
                <a:cubicBezTo>
                  <a:pt x="1484" y="384"/>
                  <a:pt x="1484" y="384"/>
                  <a:pt x="1484" y="384"/>
                </a:cubicBezTo>
                <a:cubicBezTo>
                  <a:pt x="1484" y="384"/>
                  <a:pt x="1484" y="384"/>
                  <a:pt x="1484" y="384"/>
                </a:cubicBezTo>
                <a:cubicBezTo>
                  <a:pt x="1484" y="385"/>
                  <a:pt x="1484" y="385"/>
                  <a:pt x="1484" y="387"/>
                </a:cubicBezTo>
                <a:cubicBezTo>
                  <a:pt x="1481" y="387"/>
                  <a:pt x="1481" y="387"/>
                  <a:pt x="1481" y="387"/>
                </a:cubicBezTo>
                <a:cubicBezTo>
                  <a:pt x="1481" y="388"/>
                  <a:pt x="1481" y="387"/>
                  <a:pt x="1482" y="388"/>
                </a:cubicBezTo>
                <a:cubicBezTo>
                  <a:pt x="1482" y="389"/>
                  <a:pt x="1482" y="389"/>
                  <a:pt x="1482" y="389"/>
                </a:cubicBezTo>
                <a:cubicBezTo>
                  <a:pt x="1479" y="389"/>
                  <a:pt x="1479" y="389"/>
                  <a:pt x="1479" y="389"/>
                </a:cubicBezTo>
                <a:cubicBezTo>
                  <a:pt x="1479" y="389"/>
                  <a:pt x="1479" y="389"/>
                  <a:pt x="1480" y="390"/>
                </a:cubicBezTo>
                <a:cubicBezTo>
                  <a:pt x="1483" y="391"/>
                  <a:pt x="1482" y="390"/>
                  <a:pt x="1485" y="389"/>
                </a:cubicBezTo>
                <a:cubicBezTo>
                  <a:pt x="1486" y="390"/>
                  <a:pt x="1486" y="391"/>
                  <a:pt x="1486" y="391"/>
                </a:cubicBezTo>
                <a:cubicBezTo>
                  <a:pt x="1484" y="391"/>
                  <a:pt x="1484" y="391"/>
                  <a:pt x="1484" y="391"/>
                </a:cubicBezTo>
                <a:cubicBezTo>
                  <a:pt x="1484" y="392"/>
                  <a:pt x="1484" y="393"/>
                  <a:pt x="1484" y="393"/>
                </a:cubicBezTo>
                <a:cubicBezTo>
                  <a:pt x="1485" y="393"/>
                  <a:pt x="1486" y="393"/>
                  <a:pt x="1487" y="393"/>
                </a:cubicBezTo>
                <a:cubicBezTo>
                  <a:pt x="1487" y="395"/>
                  <a:pt x="1487" y="395"/>
                  <a:pt x="1487" y="395"/>
                </a:cubicBezTo>
                <a:cubicBezTo>
                  <a:pt x="1488" y="395"/>
                  <a:pt x="1489" y="395"/>
                  <a:pt x="1489" y="395"/>
                </a:cubicBezTo>
                <a:cubicBezTo>
                  <a:pt x="1490" y="393"/>
                  <a:pt x="1491" y="393"/>
                  <a:pt x="1491" y="391"/>
                </a:cubicBezTo>
                <a:cubicBezTo>
                  <a:pt x="1492" y="391"/>
                  <a:pt x="1493" y="391"/>
                  <a:pt x="1494" y="391"/>
                </a:cubicBezTo>
                <a:cubicBezTo>
                  <a:pt x="1494" y="390"/>
                  <a:pt x="1494" y="390"/>
                  <a:pt x="1494" y="390"/>
                </a:cubicBezTo>
                <a:cubicBezTo>
                  <a:pt x="1497" y="390"/>
                  <a:pt x="1497" y="390"/>
                  <a:pt x="1497" y="390"/>
                </a:cubicBezTo>
                <a:cubicBezTo>
                  <a:pt x="1497" y="389"/>
                  <a:pt x="1497" y="389"/>
                  <a:pt x="1497" y="389"/>
                </a:cubicBezTo>
                <a:cubicBezTo>
                  <a:pt x="1498" y="389"/>
                  <a:pt x="1498" y="389"/>
                  <a:pt x="1498" y="389"/>
                </a:cubicBezTo>
                <a:cubicBezTo>
                  <a:pt x="1498" y="390"/>
                  <a:pt x="1497" y="391"/>
                  <a:pt x="1495" y="392"/>
                </a:cubicBezTo>
                <a:cubicBezTo>
                  <a:pt x="1493" y="392"/>
                  <a:pt x="1493" y="392"/>
                  <a:pt x="1493" y="392"/>
                </a:cubicBezTo>
                <a:cubicBezTo>
                  <a:pt x="1493" y="392"/>
                  <a:pt x="1491" y="396"/>
                  <a:pt x="1491" y="396"/>
                </a:cubicBezTo>
                <a:cubicBezTo>
                  <a:pt x="1490" y="396"/>
                  <a:pt x="1490" y="396"/>
                  <a:pt x="1490" y="396"/>
                </a:cubicBezTo>
                <a:cubicBezTo>
                  <a:pt x="1490" y="399"/>
                  <a:pt x="1490" y="398"/>
                  <a:pt x="1490" y="400"/>
                </a:cubicBezTo>
                <a:cubicBezTo>
                  <a:pt x="1489" y="401"/>
                  <a:pt x="1489" y="401"/>
                  <a:pt x="1488" y="401"/>
                </a:cubicBezTo>
                <a:cubicBezTo>
                  <a:pt x="1488" y="402"/>
                  <a:pt x="1488" y="402"/>
                  <a:pt x="1488" y="402"/>
                </a:cubicBezTo>
                <a:cubicBezTo>
                  <a:pt x="1487" y="402"/>
                  <a:pt x="1485" y="402"/>
                  <a:pt x="1484" y="402"/>
                </a:cubicBezTo>
                <a:cubicBezTo>
                  <a:pt x="1484" y="403"/>
                  <a:pt x="1484" y="403"/>
                  <a:pt x="1484" y="403"/>
                </a:cubicBezTo>
                <a:cubicBezTo>
                  <a:pt x="1483" y="403"/>
                  <a:pt x="1483" y="404"/>
                  <a:pt x="1482" y="404"/>
                </a:cubicBezTo>
                <a:cubicBezTo>
                  <a:pt x="1482" y="406"/>
                  <a:pt x="1482" y="406"/>
                  <a:pt x="1482" y="406"/>
                </a:cubicBezTo>
                <a:cubicBezTo>
                  <a:pt x="1483" y="406"/>
                  <a:pt x="1484" y="406"/>
                  <a:pt x="1485" y="406"/>
                </a:cubicBezTo>
                <a:cubicBezTo>
                  <a:pt x="1485" y="408"/>
                  <a:pt x="1485" y="408"/>
                  <a:pt x="1485" y="408"/>
                </a:cubicBezTo>
                <a:cubicBezTo>
                  <a:pt x="1486" y="408"/>
                  <a:pt x="1486" y="408"/>
                  <a:pt x="1486" y="408"/>
                </a:cubicBezTo>
                <a:cubicBezTo>
                  <a:pt x="1486" y="408"/>
                  <a:pt x="1486" y="408"/>
                  <a:pt x="1486" y="408"/>
                </a:cubicBezTo>
                <a:cubicBezTo>
                  <a:pt x="1487" y="408"/>
                  <a:pt x="1487" y="408"/>
                  <a:pt x="1487" y="408"/>
                </a:cubicBezTo>
                <a:cubicBezTo>
                  <a:pt x="1487" y="406"/>
                  <a:pt x="1487" y="406"/>
                  <a:pt x="1487" y="406"/>
                </a:cubicBezTo>
                <a:cubicBezTo>
                  <a:pt x="1487" y="406"/>
                  <a:pt x="1487" y="406"/>
                  <a:pt x="1487" y="406"/>
                </a:cubicBezTo>
                <a:cubicBezTo>
                  <a:pt x="1487" y="405"/>
                  <a:pt x="1487" y="405"/>
                  <a:pt x="1487" y="405"/>
                </a:cubicBezTo>
                <a:cubicBezTo>
                  <a:pt x="1488" y="405"/>
                  <a:pt x="1489" y="406"/>
                  <a:pt x="1489" y="406"/>
                </a:cubicBezTo>
                <a:cubicBezTo>
                  <a:pt x="1489" y="406"/>
                  <a:pt x="1490" y="406"/>
                  <a:pt x="1491" y="406"/>
                </a:cubicBezTo>
                <a:cubicBezTo>
                  <a:pt x="1491" y="404"/>
                  <a:pt x="1491" y="405"/>
                  <a:pt x="1491" y="404"/>
                </a:cubicBezTo>
                <a:cubicBezTo>
                  <a:pt x="1491" y="404"/>
                  <a:pt x="1491" y="404"/>
                  <a:pt x="1491" y="404"/>
                </a:cubicBezTo>
                <a:cubicBezTo>
                  <a:pt x="1492" y="404"/>
                  <a:pt x="1492" y="404"/>
                  <a:pt x="1492" y="404"/>
                </a:cubicBezTo>
                <a:cubicBezTo>
                  <a:pt x="1492" y="405"/>
                  <a:pt x="1492" y="405"/>
                  <a:pt x="1491" y="406"/>
                </a:cubicBezTo>
                <a:cubicBezTo>
                  <a:pt x="1491" y="406"/>
                  <a:pt x="1491" y="406"/>
                  <a:pt x="1491" y="406"/>
                </a:cubicBezTo>
                <a:cubicBezTo>
                  <a:pt x="1491" y="408"/>
                  <a:pt x="1491" y="409"/>
                  <a:pt x="1491" y="410"/>
                </a:cubicBezTo>
                <a:cubicBezTo>
                  <a:pt x="1491" y="410"/>
                  <a:pt x="1491" y="410"/>
                  <a:pt x="1491" y="410"/>
                </a:cubicBezTo>
                <a:cubicBezTo>
                  <a:pt x="1491" y="413"/>
                  <a:pt x="1490" y="413"/>
                  <a:pt x="1489" y="415"/>
                </a:cubicBezTo>
                <a:cubicBezTo>
                  <a:pt x="1487" y="415"/>
                  <a:pt x="1487" y="415"/>
                  <a:pt x="1487" y="415"/>
                </a:cubicBezTo>
                <a:cubicBezTo>
                  <a:pt x="1487" y="421"/>
                  <a:pt x="1489" y="419"/>
                  <a:pt x="1490" y="423"/>
                </a:cubicBezTo>
                <a:cubicBezTo>
                  <a:pt x="1492" y="423"/>
                  <a:pt x="1494" y="423"/>
                  <a:pt x="1496" y="423"/>
                </a:cubicBezTo>
                <a:cubicBezTo>
                  <a:pt x="1496" y="422"/>
                  <a:pt x="1496" y="422"/>
                  <a:pt x="1496" y="422"/>
                </a:cubicBezTo>
                <a:cubicBezTo>
                  <a:pt x="1497" y="422"/>
                  <a:pt x="1497" y="422"/>
                  <a:pt x="1497" y="422"/>
                </a:cubicBezTo>
                <a:cubicBezTo>
                  <a:pt x="1497" y="423"/>
                  <a:pt x="1497" y="424"/>
                  <a:pt x="1497" y="425"/>
                </a:cubicBezTo>
                <a:cubicBezTo>
                  <a:pt x="1503" y="425"/>
                  <a:pt x="1503" y="425"/>
                  <a:pt x="1503" y="425"/>
                </a:cubicBezTo>
                <a:cubicBezTo>
                  <a:pt x="1504" y="425"/>
                  <a:pt x="1504" y="424"/>
                  <a:pt x="1505" y="423"/>
                </a:cubicBezTo>
                <a:cubicBezTo>
                  <a:pt x="1506" y="423"/>
                  <a:pt x="1506" y="423"/>
                  <a:pt x="1506" y="423"/>
                </a:cubicBezTo>
                <a:cubicBezTo>
                  <a:pt x="1506" y="423"/>
                  <a:pt x="1506" y="423"/>
                  <a:pt x="1506" y="423"/>
                </a:cubicBezTo>
                <a:cubicBezTo>
                  <a:pt x="1508" y="423"/>
                  <a:pt x="1508" y="423"/>
                  <a:pt x="1508" y="423"/>
                </a:cubicBezTo>
                <a:cubicBezTo>
                  <a:pt x="1509" y="422"/>
                  <a:pt x="1509" y="422"/>
                  <a:pt x="1509" y="421"/>
                </a:cubicBezTo>
                <a:cubicBezTo>
                  <a:pt x="1510" y="421"/>
                  <a:pt x="1510" y="421"/>
                  <a:pt x="1511" y="421"/>
                </a:cubicBezTo>
                <a:cubicBezTo>
                  <a:pt x="1511" y="420"/>
                  <a:pt x="1511" y="420"/>
                  <a:pt x="1511" y="420"/>
                </a:cubicBezTo>
                <a:cubicBezTo>
                  <a:pt x="1513" y="420"/>
                  <a:pt x="1513" y="420"/>
                  <a:pt x="1513" y="420"/>
                </a:cubicBezTo>
                <a:cubicBezTo>
                  <a:pt x="1513" y="420"/>
                  <a:pt x="1514" y="419"/>
                  <a:pt x="1514" y="419"/>
                </a:cubicBezTo>
                <a:cubicBezTo>
                  <a:pt x="1516" y="419"/>
                  <a:pt x="1516" y="419"/>
                  <a:pt x="1516" y="419"/>
                </a:cubicBezTo>
                <a:cubicBezTo>
                  <a:pt x="1516" y="418"/>
                  <a:pt x="1517" y="418"/>
                  <a:pt x="1517" y="417"/>
                </a:cubicBezTo>
                <a:cubicBezTo>
                  <a:pt x="1518" y="417"/>
                  <a:pt x="1518" y="417"/>
                  <a:pt x="1518" y="417"/>
                </a:cubicBezTo>
                <a:cubicBezTo>
                  <a:pt x="1519" y="417"/>
                  <a:pt x="1519" y="416"/>
                  <a:pt x="1520" y="416"/>
                </a:cubicBezTo>
                <a:cubicBezTo>
                  <a:pt x="1520" y="415"/>
                  <a:pt x="1520" y="415"/>
                  <a:pt x="1520" y="415"/>
                </a:cubicBezTo>
                <a:cubicBezTo>
                  <a:pt x="1524" y="415"/>
                  <a:pt x="1524" y="415"/>
                  <a:pt x="1524" y="415"/>
                </a:cubicBezTo>
                <a:cubicBezTo>
                  <a:pt x="1524" y="414"/>
                  <a:pt x="1524" y="414"/>
                  <a:pt x="1524" y="414"/>
                </a:cubicBezTo>
                <a:cubicBezTo>
                  <a:pt x="1524" y="414"/>
                  <a:pt x="1525" y="414"/>
                  <a:pt x="1526" y="414"/>
                </a:cubicBezTo>
                <a:cubicBezTo>
                  <a:pt x="1526" y="413"/>
                  <a:pt x="1526" y="413"/>
                  <a:pt x="1526" y="413"/>
                </a:cubicBezTo>
                <a:cubicBezTo>
                  <a:pt x="1528" y="413"/>
                  <a:pt x="1528" y="413"/>
                  <a:pt x="1528" y="413"/>
                </a:cubicBezTo>
                <a:cubicBezTo>
                  <a:pt x="1528" y="412"/>
                  <a:pt x="1528" y="412"/>
                  <a:pt x="1528" y="412"/>
                </a:cubicBezTo>
                <a:cubicBezTo>
                  <a:pt x="1530" y="412"/>
                  <a:pt x="1530" y="412"/>
                  <a:pt x="1530" y="412"/>
                </a:cubicBezTo>
                <a:cubicBezTo>
                  <a:pt x="1530" y="411"/>
                  <a:pt x="1530" y="411"/>
                  <a:pt x="1530" y="410"/>
                </a:cubicBezTo>
                <a:cubicBezTo>
                  <a:pt x="1532" y="410"/>
                  <a:pt x="1532" y="410"/>
                  <a:pt x="1532" y="410"/>
                </a:cubicBezTo>
                <a:cubicBezTo>
                  <a:pt x="1532" y="410"/>
                  <a:pt x="1532" y="410"/>
                  <a:pt x="1532" y="410"/>
                </a:cubicBezTo>
                <a:cubicBezTo>
                  <a:pt x="1532" y="409"/>
                  <a:pt x="1533" y="409"/>
                  <a:pt x="1534" y="409"/>
                </a:cubicBezTo>
                <a:cubicBezTo>
                  <a:pt x="1534" y="413"/>
                  <a:pt x="1534" y="413"/>
                  <a:pt x="1534" y="413"/>
                </a:cubicBezTo>
                <a:cubicBezTo>
                  <a:pt x="1533" y="413"/>
                  <a:pt x="1533" y="413"/>
                  <a:pt x="1533" y="413"/>
                </a:cubicBezTo>
                <a:cubicBezTo>
                  <a:pt x="1533" y="418"/>
                  <a:pt x="1533" y="418"/>
                  <a:pt x="1533" y="418"/>
                </a:cubicBezTo>
                <a:cubicBezTo>
                  <a:pt x="1534" y="418"/>
                  <a:pt x="1534" y="418"/>
                  <a:pt x="1534" y="418"/>
                </a:cubicBezTo>
                <a:cubicBezTo>
                  <a:pt x="1534" y="418"/>
                  <a:pt x="1534" y="418"/>
                  <a:pt x="1534" y="418"/>
                </a:cubicBezTo>
                <a:cubicBezTo>
                  <a:pt x="1536" y="418"/>
                  <a:pt x="1536" y="418"/>
                  <a:pt x="1536" y="418"/>
                </a:cubicBezTo>
                <a:cubicBezTo>
                  <a:pt x="1537" y="420"/>
                  <a:pt x="1537" y="421"/>
                  <a:pt x="1539" y="422"/>
                </a:cubicBezTo>
                <a:cubicBezTo>
                  <a:pt x="1538" y="423"/>
                  <a:pt x="1537" y="423"/>
                  <a:pt x="1537" y="423"/>
                </a:cubicBezTo>
                <a:cubicBezTo>
                  <a:pt x="1536" y="426"/>
                  <a:pt x="1538" y="425"/>
                  <a:pt x="1536" y="427"/>
                </a:cubicBezTo>
                <a:cubicBezTo>
                  <a:pt x="1537" y="429"/>
                  <a:pt x="1538" y="428"/>
                  <a:pt x="1538" y="431"/>
                </a:cubicBezTo>
                <a:cubicBezTo>
                  <a:pt x="1541" y="431"/>
                  <a:pt x="1541" y="431"/>
                  <a:pt x="1541" y="431"/>
                </a:cubicBezTo>
                <a:cubicBezTo>
                  <a:pt x="1541" y="436"/>
                  <a:pt x="1546" y="437"/>
                  <a:pt x="1547" y="442"/>
                </a:cubicBezTo>
                <a:cubicBezTo>
                  <a:pt x="1548" y="442"/>
                  <a:pt x="1548" y="442"/>
                  <a:pt x="1549" y="443"/>
                </a:cubicBezTo>
                <a:cubicBezTo>
                  <a:pt x="1549" y="444"/>
                  <a:pt x="1549" y="443"/>
                  <a:pt x="1549" y="444"/>
                </a:cubicBezTo>
                <a:cubicBezTo>
                  <a:pt x="1549" y="444"/>
                  <a:pt x="1549" y="444"/>
                  <a:pt x="1549" y="444"/>
                </a:cubicBezTo>
                <a:cubicBezTo>
                  <a:pt x="1547" y="444"/>
                  <a:pt x="1547" y="444"/>
                  <a:pt x="1547" y="444"/>
                </a:cubicBezTo>
                <a:cubicBezTo>
                  <a:pt x="1547" y="447"/>
                  <a:pt x="1547" y="447"/>
                  <a:pt x="1547" y="447"/>
                </a:cubicBezTo>
                <a:cubicBezTo>
                  <a:pt x="1547" y="448"/>
                  <a:pt x="1547" y="448"/>
                  <a:pt x="1547" y="448"/>
                </a:cubicBezTo>
                <a:cubicBezTo>
                  <a:pt x="1547" y="448"/>
                  <a:pt x="1546" y="449"/>
                  <a:pt x="1545" y="449"/>
                </a:cubicBezTo>
                <a:cubicBezTo>
                  <a:pt x="1545" y="454"/>
                  <a:pt x="1545" y="454"/>
                  <a:pt x="1545" y="454"/>
                </a:cubicBezTo>
                <a:cubicBezTo>
                  <a:pt x="1546" y="454"/>
                  <a:pt x="1546" y="454"/>
                  <a:pt x="1547" y="454"/>
                </a:cubicBezTo>
                <a:cubicBezTo>
                  <a:pt x="1546" y="456"/>
                  <a:pt x="1546" y="457"/>
                  <a:pt x="1546" y="459"/>
                </a:cubicBezTo>
                <a:cubicBezTo>
                  <a:pt x="1547" y="459"/>
                  <a:pt x="1547" y="459"/>
                  <a:pt x="1547" y="459"/>
                </a:cubicBezTo>
                <a:cubicBezTo>
                  <a:pt x="1547" y="460"/>
                  <a:pt x="1547" y="460"/>
                  <a:pt x="1547" y="460"/>
                </a:cubicBezTo>
                <a:cubicBezTo>
                  <a:pt x="1549" y="460"/>
                  <a:pt x="1549" y="460"/>
                  <a:pt x="1549" y="460"/>
                </a:cubicBezTo>
                <a:cubicBezTo>
                  <a:pt x="1549" y="460"/>
                  <a:pt x="1549" y="460"/>
                  <a:pt x="1549" y="460"/>
                </a:cubicBezTo>
                <a:cubicBezTo>
                  <a:pt x="1549" y="460"/>
                  <a:pt x="1549" y="460"/>
                  <a:pt x="1549" y="460"/>
                </a:cubicBezTo>
                <a:cubicBezTo>
                  <a:pt x="1549" y="460"/>
                  <a:pt x="1549" y="460"/>
                  <a:pt x="1549" y="460"/>
                </a:cubicBezTo>
                <a:cubicBezTo>
                  <a:pt x="1553" y="459"/>
                  <a:pt x="1555" y="460"/>
                  <a:pt x="1557" y="458"/>
                </a:cubicBezTo>
                <a:cubicBezTo>
                  <a:pt x="1562" y="457"/>
                  <a:pt x="1558" y="455"/>
                  <a:pt x="1558" y="453"/>
                </a:cubicBezTo>
                <a:cubicBezTo>
                  <a:pt x="1559" y="453"/>
                  <a:pt x="1559" y="453"/>
                  <a:pt x="1559" y="453"/>
                </a:cubicBezTo>
                <a:cubicBezTo>
                  <a:pt x="1559" y="452"/>
                  <a:pt x="1560" y="451"/>
                  <a:pt x="1560" y="450"/>
                </a:cubicBezTo>
                <a:cubicBezTo>
                  <a:pt x="1562" y="450"/>
                  <a:pt x="1562" y="450"/>
                  <a:pt x="1562" y="450"/>
                </a:cubicBezTo>
                <a:cubicBezTo>
                  <a:pt x="1562" y="448"/>
                  <a:pt x="1562" y="448"/>
                  <a:pt x="1562" y="448"/>
                </a:cubicBezTo>
                <a:cubicBezTo>
                  <a:pt x="1564" y="448"/>
                  <a:pt x="1565" y="447"/>
                  <a:pt x="1566" y="447"/>
                </a:cubicBezTo>
                <a:cubicBezTo>
                  <a:pt x="1566" y="448"/>
                  <a:pt x="1566" y="448"/>
                  <a:pt x="1566" y="448"/>
                </a:cubicBezTo>
                <a:cubicBezTo>
                  <a:pt x="1571" y="448"/>
                  <a:pt x="1573" y="448"/>
                  <a:pt x="1576" y="446"/>
                </a:cubicBezTo>
                <a:cubicBezTo>
                  <a:pt x="1576" y="445"/>
                  <a:pt x="1576" y="445"/>
                  <a:pt x="1576" y="445"/>
                </a:cubicBezTo>
                <a:cubicBezTo>
                  <a:pt x="1576" y="445"/>
                  <a:pt x="1576" y="445"/>
                  <a:pt x="1576" y="445"/>
                </a:cubicBezTo>
                <a:cubicBezTo>
                  <a:pt x="1576" y="446"/>
                  <a:pt x="1576" y="446"/>
                  <a:pt x="1576" y="446"/>
                </a:cubicBezTo>
                <a:cubicBezTo>
                  <a:pt x="1577" y="447"/>
                  <a:pt x="1578" y="447"/>
                  <a:pt x="1578" y="447"/>
                </a:cubicBezTo>
                <a:cubicBezTo>
                  <a:pt x="1579" y="445"/>
                  <a:pt x="1580" y="443"/>
                  <a:pt x="1581" y="441"/>
                </a:cubicBezTo>
                <a:cubicBezTo>
                  <a:pt x="1581" y="439"/>
                  <a:pt x="1581" y="439"/>
                  <a:pt x="1581" y="439"/>
                </a:cubicBezTo>
                <a:cubicBezTo>
                  <a:pt x="1579" y="440"/>
                  <a:pt x="1579" y="441"/>
                  <a:pt x="1578" y="443"/>
                </a:cubicBezTo>
                <a:cubicBezTo>
                  <a:pt x="1578" y="443"/>
                  <a:pt x="1578" y="443"/>
                  <a:pt x="1578" y="443"/>
                </a:cubicBezTo>
                <a:cubicBezTo>
                  <a:pt x="1577" y="443"/>
                  <a:pt x="1577" y="443"/>
                  <a:pt x="1577" y="443"/>
                </a:cubicBezTo>
                <a:cubicBezTo>
                  <a:pt x="1577" y="442"/>
                  <a:pt x="1577" y="440"/>
                  <a:pt x="1578" y="439"/>
                </a:cubicBezTo>
                <a:cubicBezTo>
                  <a:pt x="1578" y="439"/>
                  <a:pt x="1578" y="439"/>
                  <a:pt x="1578" y="439"/>
                </a:cubicBezTo>
                <a:cubicBezTo>
                  <a:pt x="1578" y="434"/>
                  <a:pt x="1578" y="434"/>
                  <a:pt x="1578" y="434"/>
                </a:cubicBezTo>
                <a:cubicBezTo>
                  <a:pt x="1579" y="434"/>
                  <a:pt x="1579" y="434"/>
                  <a:pt x="1579" y="434"/>
                </a:cubicBezTo>
                <a:cubicBezTo>
                  <a:pt x="1579" y="433"/>
                  <a:pt x="1579" y="432"/>
                  <a:pt x="1580" y="431"/>
                </a:cubicBezTo>
                <a:cubicBezTo>
                  <a:pt x="1580" y="431"/>
                  <a:pt x="1580" y="431"/>
                  <a:pt x="1580" y="431"/>
                </a:cubicBezTo>
                <a:cubicBezTo>
                  <a:pt x="1580" y="430"/>
                  <a:pt x="1580" y="429"/>
                  <a:pt x="1580" y="428"/>
                </a:cubicBezTo>
                <a:cubicBezTo>
                  <a:pt x="1580" y="428"/>
                  <a:pt x="1580" y="428"/>
                  <a:pt x="1581" y="427"/>
                </a:cubicBezTo>
                <a:cubicBezTo>
                  <a:pt x="1581" y="423"/>
                  <a:pt x="1581" y="423"/>
                  <a:pt x="1581" y="423"/>
                </a:cubicBezTo>
                <a:cubicBezTo>
                  <a:pt x="1582" y="420"/>
                  <a:pt x="1581" y="420"/>
                  <a:pt x="1580" y="417"/>
                </a:cubicBezTo>
                <a:cubicBezTo>
                  <a:pt x="1581" y="416"/>
                  <a:pt x="1581" y="416"/>
                  <a:pt x="1583" y="416"/>
                </a:cubicBezTo>
                <a:cubicBezTo>
                  <a:pt x="1583" y="416"/>
                  <a:pt x="1583" y="416"/>
                  <a:pt x="1583" y="416"/>
                </a:cubicBezTo>
                <a:cubicBezTo>
                  <a:pt x="1582" y="416"/>
                  <a:pt x="1582" y="416"/>
                  <a:pt x="1582" y="416"/>
                </a:cubicBezTo>
                <a:cubicBezTo>
                  <a:pt x="1581" y="413"/>
                  <a:pt x="1581" y="415"/>
                  <a:pt x="1579" y="414"/>
                </a:cubicBezTo>
                <a:cubicBezTo>
                  <a:pt x="1579" y="414"/>
                  <a:pt x="1579" y="414"/>
                  <a:pt x="1579" y="414"/>
                </a:cubicBezTo>
                <a:cubicBezTo>
                  <a:pt x="1578" y="414"/>
                  <a:pt x="1578" y="414"/>
                  <a:pt x="1578" y="414"/>
                </a:cubicBezTo>
                <a:cubicBezTo>
                  <a:pt x="1578" y="413"/>
                  <a:pt x="1578" y="413"/>
                  <a:pt x="1578" y="413"/>
                </a:cubicBezTo>
                <a:cubicBezTo>
                  <a:pt x="1580" y="413"/>
                  <a:pt x="1582" y="414"/>
                  <a:pt x="1584" y="413"/>
                </a:cubicBezTo>
                <a:cubicBezTo>
                  <a:pt x="1584" y="412"/>
                  <a:pt x="1585" y="412"/>
                  <a:pt x="1585" y="412"/>
                </a:cubicBezTo>
                <a:cubicBezTo>
                  <a:pt x="1589" y="412"/>
                  <a:pt x="1589" y="412"/>
                  <a:pt x="1589" y="412"/>
                </a:cubicBezTo>
                <a:cubicBezTo>
                  <a:pt x="1589" y="411"/>
                  <a:pt x="1589" y="411"/>
                  <a:pt x="1589" y="411"/>
                </a:cubicBezTo>
                <a:cubicBezTo>
                  <a:pt x="1589" y="411"/>
                  <a:pt x="1589" y="411"/>
                  <a:pt x="1589" y="411"/>
                </a:cubicBezTo>
                <a:cubicBezTo>
                  <a:pt x="1590" y="413"/>
                  <a:pt x="1590" y="413"/>
                  <a:pt x="1590" y="413"/>
                </a:cubicBezTo>
                <a:cubicBezTo>
                  <a:pt x="1591" y="413"/>
                  <a:pt x="1591" y="413"/>
                  <a:pt x="1591" y="413"/>
                </a:cubicBezTo>
                <a:cubicBezTo>
                  <a:pt x="1591" y="412"/>
                  <a:pt x="1592" y="412"/>
                  <a:pt x="1592" y="410"/>
                </a:cubicBezTo>
                <a:cubicBezTo>
                  <a:pt x="1593" y="410"/>
                  <a:pt x="1595" y="410"/>
                  <a:pt x="1596" y="410"/>
                </a:cubicBezTo>
                <a:cubicBezTo>
                  <a:pt x="1596" y="409"/>
                  <a:pt x="1596" y="409"/>
                  <a:pt x="1596" y="409"/>
                </a:cubicBezTo>
                <a:cubicBezTo>
                  <a:pt x="1597" y="409"/>
                  <a:pt x="1597" y="409"/>
                  <a:pt x="1597" y="409"/>
                </a:cubicBezTo>
                <a:cubicBezTo>
                  <a:pt x="1597" y="407"/>
                  <a:pt x="1597" y="407"/>
                  <a:pt x="1597" y="407"/>
                </a:cubicBezTo>
                <a:cubicBezTo>
                  <a:pt x="1597" y="407"/>
                  <a:pt x="1597" y="407"/>
                  <a:pt x="1597" y="407"/>
                </a:cubicBezTo>
                <a:cubicBezTo>
                  <a:pt x="1597" y="406"/>
                  <a:pt x="1597" y="406"/>
                  <a:pt x="1597" y="406"/>
                </a:cubicBezTo>
                <a:cubicBezTo>
                  <a:pt x="1599" y="406"/>
                  <a:pt x="1599" y="406"/>
                  <a:pt x="1599" y="406"/>
                </a:cubicBezTo>
                <a:cubicBezTo>
                  <a:pt x="1599" y="405"/>
                  <a:pt x="1599" y="406"/>
                  <a:pt x="1599" y="405"/>
                </a:cubicBezTo>
                <a:cubicBezTo>
                  <a:pt x="1599" y="404"/>
                  <a:pt x="1599" y="404"/>
                  <a:pt x="1599" y="404"/>
                </a:cubicBezTo>
                <a:cubicBezTo>
                  <a:pt x="1595" y="404"/>
                  <a:pt x="1595" y="404"/>
                  <a:pt x="1595" y="404"/>
                </a:cubicBezTo>
                <a:cubicBezTo>
                  <a:pt x="1595" y="404"/>
                  <a:pt x="1595" y="404"/>
                  <a:pt x="1595" y="404"/>
                </a:cubicBezTo>
                <a:cubicBezTo>
                  <a:pt x="1597" y="403"/>
                  <a:pt x="1599" y="402"/>
                  <a:pt x="1601" y="401"/>
                </a:cubicBezTo>
                <a:cubicBezTo>
                  <a:pt x="1601" y="400"/>
                  <a:pt x="1601" y="399"/>
                  <a:pt x="1601" y="398"/>
                </a:cubicBezTo>
                <a:cubicBezTo>
                  <a:pt x="1601" y="398"/>
                  <a:pt x="1600" y="397"/>
                  <a:pt x="1600" y="397"/>
                </a:cubicBezTo>
                <a:cubicBezTo>
                  <a:pt x="1600" y="394"/>
                  <a:pt x="1600" y="394"/>
                  <a:pt x="1600" y="394"/>
                </a:cubicBezTo>
                <a:cubicBezTo>
                  <a:pt x="1599" y="393"/>
                  <a:pt x="1598" y="393"/>
                  <a:pt x="1597" y="393"/>
                </a:cubicBezTo>
                <a:cubicBezTo>
                  <a:pt x="1596" y="392"/>
                  <a:pt x="1596" y="391"/>
                  <a:pt x="1596" y="391"/>
                </a:cubicBezTo>
                <a:cubicBezTo>
                  <a:pt x="1597" y="390"/>
                  <a:pt x="1597" y="390"/>
                  <a:pt x="1597" y="390"/>
                </a:cubicBezTo>
                <a:cubicBezTo>
                  <a:pt x="1596" y="390"/>
                  <a:pt x="1595" y="389"/>
                  <a:pt x="1595" y="389"/>
                </a:cubicBezTo>
                <a:cubicBezTo>
                  <a:pt x="1594" y="390"/>
                  <a:pt x="1594" y="390"/>
                  <a:pt x="1594" y="390"/>
                </a:cubicBezTo>
                <a:cubicBezTo>
                  <a:pt x="1594" y="389"/>
                  <a:pt x="1594" y="389"/>
                  <a:pt x="1594" y="389"/>
                </a:cubicBezTo>
                <a:cubicBezTo>
                  <a:pt x="1592" y="388"/>
                  <a:pt x="1594" y="387"/>
                  <a:pt x="1591" y="386"/>
                </a:cubicBezTo>
                <a:cubicBezTo>
                  <a:pt x="1590" y="387"/>
                  <a:pt x="1591" y="387"/>
                  <a:pt x="1590" y="387"/>
                </a:cubicBezTo>
                <a:cubicBezTo>
                  <a:pt x="1590" y="388"/>
                  <a:pt x="1590" y="388"/>
                  <a:pt x="1590" y="388"/>
                </a:cubicBezTo>
                <a:cubicBezTo>
                  <a:pt x="1589" y="388"/>
                  <a:pt x="1588" y="388"/>
                  <a:pt x="1587" y="387"/>
                </a:cubicBezTo>
                <a:cubicBezTo>
                  <a:pt x="1587" y="387"/>
                  <a:pt x="1587" y="387"/>
                  <a:pt x="1587" y="387"/>
                </a:cubicBezTo>
                <a:cubicBezTo>
                  <a:pt x="1586" y="387"/>
                  <a:pt x="1586" y="387"/>
                  <a:pt x="1586" y="387"/>
                </a:cubicBezTo>
                <a:cubicBezTo>
                  <a:pt x="1586" y="386"/>
                  <a:pt x="1586" y="384"/>
                  <a:pt x="1585" y="383"/>
                </a:cubicBezTo>
                <a:cubicBezTo>
                  <a:pt x="1586" y="383"/>
                  <a:pt x="1586" y="383"/>
                  <a:pt x="1586" y="383"/>
                </a:cubicBezTo>
                <a:cubicBezTo>
                  <a:pt x="1586" y="383"/>
                  <a:pt x="1587" y="382"/>
                  <a:pt x="1587" y="381"/>
                </a:cubicBezTo>
                <a:cubicBezTo>
                  <a:pt x="1586" y="381"/>
                  <a:pt x="1586" y="381"/>
                  <a:pt x="1585" y="381"/>
                </a:cubicBezTo>
                <a:cubicBezTo>
                  <a:pt x="1586" y="379"/>
                  <a:pt x="1586" y="378"/>
                  <a:pt x="1586" y="377"/>
                </a:cubicBezTo>
                <a:cubicBezTo>
                  <a:pt x="1585" y="376"/>
                  <a:pt x="1585" y="376"/>
                  <a:pt x="1585" y="376"/>
                </a:cubicBezTo>
                <a:cubicBezTo>
                  <a:pt x="1584" y="375"/>
                  <a:pt x="1585" y="374"/>
                  <a:pt x="1585" y="374"/>
                </a:cubicBezTo>
                <a:cubicBezTo>
                  <a:pt x="1585" y="373"/>
                  <a:pt x="1585" y="373"/>
                  <a:pt x="1585" y="373"/>
                </a:cubicBezTo>
                <a:cubicBezTo>
                  <a:pt x="1585" y="373"/>
                  <a:pt x="1585" y="373"/>
                  <a:pt x="1585" y="373"/>
                </a:cubicBezTo>
                <a:cubicBezTo>
                  <a:pt x="1585" y="371"/>
                  <a:pt x="1585" y="371"/>
                  <a:pt x="1585" y="371"/>
                </a:cubicBezTo>
                <a:cubicBezTo>
                  <a:pt x="1586" y="370"/>
                  <a:pt x="1585" y="371"/>
                  <a:pt x="1586" y="370"/>
                </a:cubicBezTo>
                <a:cubicBezTo>
                  <a:pt x="1587" y="370"/>
                  <a:pt x="1587" y="370"/>
                  <a:pt x="1587" y="370"/>
                </a:cubicBezTo>
                <a:cubicBezTo>
                  <a:pt x="1587" y="369"/>
                  <a:pt x="1585" y="367"/>
                  <a:pt x="1586" y="366"/>
                </a:cubicBezTo>
                <a:cubicBezTo>
                  <a:pt x="1587" y="366"/>
                  <a:pt x="1587" y="366"/>
                  <a:pt x="1587" y="366"/>
                </a:cubicBezTo>
                <a:cubicBezTo>
                  <a:pt x="1587" y="364"/>
                  <a:pt x="1587" y="364"/>
                  <a:pt x="1587" y="364"/>
                </a:cubicBezTo>
                <a:cubicBezTo>
                  <a:pt x="1587" y="364"/>
                  <a:pt x="1587" y="364"/>
                  <a:pt x="1587" y="364"/>
                </a:cubicBezTo>
                <a:cubicBezTo>
                  <a:pt x="1588" y="362"/>
                  <a:pt x="1587" y="359"/>
                  <a:pt x="1586" y="358"/>
                </a:cubicBezTo>
                <a:cubicBezTo>
                  <a:pt x="1586" y="356"/>
                  <a:pt x="1586" y="356"/>
                  <a:pt x="1586" y="356"/>
                </a:cubicBezTo>
                <a:cubicBezTo>
                  <a:pt x="1587" y="356"/>
                  <a:pt x="1587" y="356"/>
                  <a:pt x="1587" y="356"/>
                </a:cubicBezTo>
                <a:cubicBezTo>
                  <a:pt x="1587" y="356"/>
                  <a:pt x="1588" y="358"/>
                  <a:pt x="1589" y="357"/>
                </a:cubicBezTo>
                <a:cubicBezTo>
                  <a:pt x="1589" y="356"/>
                  <a:pt x="1589" y="356"/>
                  <a:pt x="1589" y="356"/>
                </a:cubicBezTo>
                <a:cubicBezTo>
                  <a:pt x="1590" y="356"/>
                  <a:pt x="1591" y="355"/>
                  <a:pt x="1592" y="355"/>
                </a:cubicBezTo>
                <a:cubicBezTo>
                  <a:pt x="1592" y="353"/>
                  <a:pt x="1593" y="354"/>
                  <a:pt x="1593" y="352"/>
                </a:cubicBezTo>
                <a:cubicBezTo>
                  <a:pt x="1592" y="352"/>
                  <a:pt x="1592" y="352"/>
                  <a:pt x="1592" y="352"/>
                </a:cubicBezTo>
                <a:cubicBezTo>
                  <a:pt x="1592" y="350"/>
                  <a:pt x="1592" y="350"/>
                  <a:pt x="1592" y="350"/>
                </a:cubicBezTo>
                <a:cubicBezTo>
                  <a:pt x="1595" y="350"/>
                  <a:pt x="1595" y="350"/>
                  <a:pt x="1597" y="349"/>
                </a:cubicBezTo>
                <a:cubicBezTo>
                  <a:pt x="1597" y="348"/>
                  <a:pt x="1597" y="348"/>
                  <a:pt x="1597" y="348"/>
                </a:cubicBezTo>
                <a:cubicBezTo>
                  <a:pt x="1598" y="348"/>
                  <a:pt x="1598" y="348"/>
                  <a:pt x="1598" y="348"/>
                </a:cubicBezTo>
                <a:cubicBezTo>
                  <a:pt x="1598" y="347"/>
                  <a:pt x="1598" y="347"/>
                  <a:pt x="1598" y="347"/>
                </a:cubicBezTo>
                <a:cubicBezTo>
                  <a:pt x="1597" y="347"/>
                  <a:pt x="1597" y="347"/>
                  <a:pt x="1597" y="347"/>
                </a:cubicBezTo>
                <a:cubicBezTo>
                  <a:pt x="1597" y="347"/>
                  <a:pt x="1597" y="346"/>
                  <a:pt x="1597" y="346"/>
                </a:cubicBezTo>
                <a:cubicBezTo>
                  <a:pt x="1597" y="346"/>
                  <a:pt x="1597" y="346"/>
                  <a:pt x="1597" y="346"/>
                </a:cubicBezTo>
                <a:cubicBezTo>
                  <a:pt x="1598" y="344"/>
                  <a:pt x="1599" y="344"/>
                  <a:pt x="1599" y="343"/>
                </a:cubicBezTo>
                <a:cubicBezTo>
                  <a:pt x="1600" y="343"/>
                  <a:pt x="1602" y="343"/>
                  <a:pt x="1602" y="343"/>
                </a:cubicBezTo>
                <a:cubicBezTo>
                  <a:pt x="1602" y="343"/>
                  <a:pt x="1602" y="343"/>
                  <a:pt x="1602" y="343"/>
                </a:cubicBezTo>
                <a:cubicBezTo>
                  <a:pt x="1603" y="342"/>
                  <a:pt x="1604" y="342"/>
                  <a:pt x="1604" y="342"/>
                </a:cubicBezTo>
                <a:cubicBezTo>
                  <a:pt x="1604" y="341"/>
                  <a:pt x="1604" y="341"/>
                  <a:pt x="1604" y="341"/>
                </a:cubicBezTo>
                <a:cubicBezTo>
                  <a:pt x="1606" y="342"/>
                  <a:pt x="1606" y="342"/>
                  <a:pt x="1606" y="342"/>
                </a:cubicBezTo>
                <a:cubicBezTo>
                  <a:pt x="1606" y="341"/>
                  <a:pt x="1607" y="340"/>
                  <a:pt x="1608" y="339"/>
                </a:cubicBezTo>
                <a:cubicBezTo>
                  <a:pt x="1609" y="339"/>
                  <a:pt x="1610" y="339"/>
                  <a:pt x="1611" y="339"/>
                </a:cubicBezTo>
                <a:cubicBezTo>
                  <a:pt x="1611" y="339"/>
                  <a:pt x="1611" y="339"/>
                  <a:pt x="1611" y="339"/>
                </a:cubicBezTo>
                <a:cubicBezTo>
                  <a:pt x="1612" y="339"/>
                  <a:pt x="1612" y="339"/>
                  <a:pt x="1612" y="339"/>
                </a:cubicBezTo>
                <a:cubicBezTo>
                  <a:pt x="1612" y="339"/>
                  <a:pt x="1612" y="338"/>
                  <a:pt x="1612" y="338"/>
                </a:cubicBezTo>
                <a:cubicBezTo>
                  <a:pt x="1614" y="338"/>
                  <a:pt x="1614" y="338"/>
                  <a:pt x="1614" y="338"/>
                </a:cubicBezTo>
                <a:cubicBezTo>
                  <a:pt x="1617" y="336"/>
                  <a:pt x="1615" y="333"/>
                  <a:pt x="1620" y="331"/>
                </a:cubicBezTo>
                <a:cubicBezTo>
                  <a:pt x="1620" y="331"/>
                  <a:pt x="1620" y="330"/>
                  <a:pt x="1620" y="329"/>
                </a:cubicBezTo>
                <a:cubicBezTo>
                  <a:pt x="1619" y="328"/>
                  <a:pt x="1620" y="329"/>
                  <a:pt x="1619" y="328"/>
                </a:cubicBezTo>
                <a:cubicBezTo>
                  <a:pt x="1618" y="328"/>
                  <a:pt x="1618" y="328"/>
                  <a:pt x="1618" y="328"/>
                </a:cubicBezTo>
                <a:cubicBezTo>
                  <a:pt x="1619" y="327"/>
                  <a:pt x="1619" y="326"/>
                  <a:pt x="1619" y="325"/>
                </a:cubicBezTo>
                <a:cubicBezTo>
                  <a:pt x="1618" y="325"/>
                  <a:pt x="1618" y="325"/>
                  <a:pt x="1618" y="325"/>
                </a:cubicBezTo>
                <a:cubicBezTo>
                  <a:pt x="1618" y="324"/>
                  <a:pt x="1618" y="324"/>
                  <a:pt x="1618" y="324"/>
                </a:cubicBezTo>
                <a:cubicBezTo>
                  <a:pt x="1618" y="323"/>
                  <a:pt x="1618" y="322"/>
                  <a:pt x="1618" y="320"/>
                </a:cubicBezTo>
                <a:cubicBezTo>
                  <a:pt x="1620" y="320"/>
                  <a:pt x="1620" y="319"/>
                  <a:pt x="1620" y="318"/>
                </a:cubicBezTo>
                <a:cubicBezTo>
                  <a:pt x="1621" y="318"/>
                  <a:pt x="1621" y="318"/>
                  <a:pt x="1621" y="318"/>
                </a:cubicBezTo>
                <a:cubicBezTo>
                  <a:pt x="1621" y="317"/>
                  <a:pt x="1620" y="316"/>
                  <a:pt x="1620" y="315"/>
                </a:cubicBezTo>
                <a:cubicBezTo>
                  <a:pt x="1622" y="315"/>
                  <a:pt x="1621" y="315"/>
                  <a:pt x="1622" y="314"/>
                </a:cubicBezTo>
                <a:cubicBezTo>
                  <a:pt x="1622" y="314"/>
                  <a:pt x="1622" y="314"/>
                  <a:pt x="1622" y="314"/>
                </a:cubicBezTo>
                <a:cubicBezTo>
                  <a:pt x="1622" y="314"/>
                  <a:pt x="1622" y="313"/>
                  <a:pt x="1622" y="312"/>
                </a:cubicBezTo>
                <a:cubicBezTo>
                  <a:pt x="1622" y="312"/>
                  <a:pt x="1623" y="312"/>
                  <a:pt x="1624" y="312"/>
                </a:cubicBezTo>
                <a:cubicBezTo>
                  <a:pt x="1624" y="312"/>
                  <a:pt x="1624" y="313"/>
                  <a:pt x="1625" y="312"/>
                </a:cubicBezTo>
                <a:cubicBezTo>
                  <a:pt x="1625" y="312"/>
                  <a:pt x="1625" y="312"/>
                  <a:pt x="1625" y="312"/>
                </a:cubicBezTo>
                <a:cubicBezTo>
                  <a:pt x="1626" y="311"/>
                  <a:pt x="1627" y="311"/>
                  <a:pt x="1628" y="310"/>
                </a:cubicBezTo>
                <a:cubicBezTo>
                  <a:pt x="1628" y="310"/>
                  <a:pt x="1628" y="310"/>
                  <a:pt x="1628" y="310"/>
                </a:cubicBezTo>
                <a:cubicBezTo>
                  <a:pt x="1628" y="309"/>
                  <a:pt x="1628" y="308"/>
                  <a:pt x="1628" y="307"/>
                </a:cubicBezTo>
                <a:cubicBezTo>
                  <a:pt x="1628" y="307"/>
                  <a:pt x="1628" y="307"/>
                  <a:pt x="1628" y="307"/>
                </a:cubicBezTo>
                <a:cubicBezTo>
                  <a:pt x="1629" y="306"/>
                  <a:pt x="1629" y="306"/>
                  <a:pt x="1629" y="304"/>
                </a:cubicBezTo>
                <a:cubicBezTo>
                  <a:pt x="1630" y="305"/>
                  <a:pt x="1630" y="307"/>
                  <a:pt x="1631" y="306"/>
                </a:cubicBezTo>
                <a:cubicBezTo>
                  <a:pt x="1632" y="306"/>
                  <a:pt x="1631" y="305"/>
                  <a:pt x="1633" y="305"/>
                </a:cubicBezTo>
                <a:cubicBezTo>
                  <a:pt x="1633" y="306"/>
                  <a:pt x="1633" y="306"/>
                  <a:pt x="1633" y="306"/>
                </a:cubicBezTo>
                <a:cubicBezTo>
                  <a:pt x="1633" y="306"/>
                  <a:pt x="1634" y="306"/>
                  <a:pt x="1634" y="306"/>
                </a:cubicBezTo>
                <a:cubicBezTo>
                  <a:pt x="1634" y="308"/>
                  <a:pt x="1634" y="308"/>
                  <a:pt x="1634" y="308"/>
                </a:cubicBezTo>
                <a:cubicBezTo>
                  <a:pt x="1635" y="308"/>
                  <a:pt x="1635" y="308"/>
                  <a:pt x="1635" y="308"/>
                </a:cubicBezTo>
                <a:cubicBezTo>
                  <a:pt x="1635" y="307"/>
                  <a:pt x="1635" y="306"/>
                  <a:pt x="1635" y="306"/>
                </a:cubicBezTo>
                <a:cubicBezTo>
                  <a:pt x="1640" y="306"/>
                  <a:pt x="1642" y="307"/>
                  <a:pt x="1647" y="306"/>
                </a:cubicBezTo>
                <a:cubicBezTo>
                  <a:pt x="1647" y="307"/>
                  <a:pt x="1647" y="307"/>
                  <a:pt x="1648" y="308"/>
                </a:cubicBezTo>
                <a:cubicBezTo>
                  <a:pt x="1648" y="309"/>
                  <a:pt x="1648" y="309"/>
                  <a:pt x="1648" y="309"/>
                </a:cubicBezTo>
                <a:cubicBezTo>
                  <a:pt x="1649" y="309"/>
                  <a:pt x="1650" y="309"/>
                  <a:pt x="1651" y="308"/>
                </a:cubicBezTo>
                <a:cubicBezTo>
                  <a:pt x="1651" y="309"/>
                  <a:pt x="1651" y="310"/>
                  <a:pt x="1651" y="310"/>
                </a:cubicBezTo>
                <a:cubicBezTo>
                  <a:pt x="1652" y="310"/>
                  <a:pt x="1652" y="310"/>
                  <a:pt x="1652" y="310"/>
                </a:cubicBezTo>
                <a:cubicBezTo>
                  <a:pt x="1651" y="311"/>
                  <a:pt x="1651" y="312"/>
                  <a:pt x="1651" y="313"/>
                </a:cubicBezTo>
                <a:cubicBezTo>
                  <a:pt x="1651" y="313"/>
                  <a:pt x="1651" y="313"/>
                  <a:pt x="1651" y="313"/>
                </a:cubicBezTo>
                <a:cubicBezTo>
                  <a:pt x="1651" y="314"/>
                  <a:pt x="1650" y="315"/>
                  <a:pt x="1651" y="316"/>
                </a:cubicBezTo>
                <a:cubicBezTo>
                  <a:pt x="1651" y="316"/>
                  <a:pt x="1652" y="316"/>
                  <a:pt x="1652" y="317"/>
                </a:cubicBezTo>
                <a:cubicBezTo>
                  <a:pt x="1652" y="318"/>
                  <a:pt x="1652" y="318"/>
                  <a:pt x="1652" y="318"/>
                </a:cubicBezTo>
                <a:cubicBezTo>
                  <a:pt x="1652" y="318"/>
                  <a:pt x="1652" y="319"/>
                  <a:pt x="1652" y="320"/>
                </a:cubicBezTo>
                <a:cubicBezTo>
                  <a:pt x="1651" y="320"/>
                  <a:pt x="1651" y="320"/>
                  <a:pt x="1651" y="320"/>
                </a:cubicBezTo>
                <a:cubicBezTo>
                  <a:pt x="1651" y="320"/>
                  <a:pt x="1652" y="320"/>
                  <a:pt x="1652" y="321"/>
                </a:cubicBezTo>
                <a:cubicBezTo>
                  <a:pt x="1651" y="321"/>
                  <a:pt x="1651" y="321"/>
                  <a:pt x="1651" y="321"/>
                </a:cubicBezTo>
                <a:cubicBezTo>
                  <a:pt x="1651" y="322"/>
                  <a:pt x="1651" y="322"/>
                  <a:pt x="1651" y="322"/>
                </a:cubicBezTo>
                <a:cubicBezTo>
                  <a:pt x="1651" y="322"/>
                  <a:pt x="1651" y="322"/>
                  <a:pt x="1651" y="322"/>
                </a:cubicBezTo>
                <a:cubicBezTo>
                  <a:pt x="1651" y="322"/>
                  <a:pt x="1651" y="322"/>
                  <a:pt x="1651" y="322"/>
                </a:cubicBezTo>
                <a:cubicBezTo>
                  <a:pt x="1648" y="322"/>
                  <a:pt x="1649" y="322"/>
                  <a:pt x="1647" y="323"/>
                </a:cubicBezTo>
                <a:cubicBezTo>
                  <a:pt x="1646" y="325"/>
                  <a:pt x="1645" y="328"/>
                  <a:pt x="1644" y="330"/>
                </a:cubicBezTo>
                <a:cubicBezTo>
                  <a:pt x="1641" y="331"/>
                  <a:pt x="1643" y="331"/>
                  <a:pt x="1642" y="333"/>
                </a:cubicBezTo>
                <a:cubicBezTo>
                  <a:pt x="1641" y="333"/>
                  <a:pt x="1641" y="333"/>
                  <a:pt x="1641" y="333"/>
                </a:cubicBezTo>
                <a:cubicBezTo>
                  <a:pt x="1641" y="335"/>
                  <a:pt x="1641" y="335"/>
                  <a:pt x="1641" y="335"/>
                </a:cubicBezTo>
                <a:cubicBezTo>
                  <a:pt x="1640" y="335"/>
                  <a:pt x="1640" y="335"/>
                  <a:pt x="1640" y="335"/>
                </a:cubicBezTo>
                <a:cubicBezTo>
                  <a:pt x="1640" y="337"/>
                  <a:pt x="1640" y="337"/>
                  <a:pt x="1640" y="337"/>
                </a:cubicBezTo>
                <a:cubicBezTo>
                  <a:pt x="1640" y="337"/>
                  <a:pt x="1639" y="337"/>
                  <a:pt x="1639" y="337"/>
                </a:cubicBezTo>
                <a:cubicBezTo>
                  <a:pt x="1639" y="338"/>
                  <a:pt x="1639" y="338"/>
                  <a:pt x="1639" y="338"/>
                </a:cubicBezTo>
                <a:cubicBezTo>
                  <a:pt x="1637" y="338"/>
                  <a:pt x="1637" y="338"/>
                  <a:pt x="1637" y="338"/>
                </a:cubicBezTo>
                <a:cubicBezTo>
                  <a:pt x="1637" y="338"/>
                  <a:pt x="1637" y="339"/>
                  <a:pt x="1637" y="339"/>
                </a:cubicBezTo>
                <a:cubicBezTo>
                  <a:pt x="1635" y="339"/>
                  <a:pt x="1635" y="339"/>
                  <a:pt x="1635" y="339"/>
                </a:cubicBezTo>
                <a:cubicBezTo>
                  <a:pt x="1634" y="341"/>
                  <a:pt x="1633" y="342"/>
                  <a:pt x="1631" y="343"/>
                </a:cubicBezTo>
                <a:cubicBezTo>
                  <a:pt x="1630" y="343"/>
                  <a:pt x="1630" y="343"/>
                  <a:pt x="1630" y="343"/>
                </a:cubicBezTo>
                <a:cubicBezTo>
                  <a:pt x="1630" y="346"/>
                  <a:pt x="1630" y="346"/>
                  <a:pt x="1630" y="346"/>
                </a:cubicBezTo>
                <a:cubicBezTo>
                  <a:pt x="1627" y="346"/>
                  <a:pt x="1626" y="346"/>
                  <a:pt x="1626" y="348"/>
                </a:cubicBezTo>
                <a:cubicBezTo>
                  <a:pt x="1626" y="350"/>
                  <a:pt x="1626" y="350"/>
                  <a:pt x="1626" y="350"/>
                </a:cubicBezTo>
                <a:cubicBezTo>
                  <a:pt x="1625" y="350"/>
                  <a:pt x="1622" y="352"/>
                  <a:pt x="1622" y="352"/>
                </a:cubicBezTo>
                <a:cubicBezTo>
                  <a:pt x="1622" y="354"/>
                  <a:pt x="1621" y="356"/>
                  <a:pt x="1622" y="356"/>
                </a:cubicBezTo>
                <a:cubicBezTo>
                  <a:pt x="1623" y="357"/>
                  <a:pt x="1624" y="357"/>
                  <a:pt x="1624" y="357"/>
                </a:cubicBezTo>
                <a:cubicBezTo>
                  <a:pt x="1624" y="358"/>
                  <a:pt x="1624" y="359"/>
                  <a:pt x="1624" y="360"/>
                </a:cubicBezTo>
                <a:cubicBezTo>
                  <a:pt x="1624" y="361"/>
                  <a:pt x="1624" y="361"/>
                  <a:pt x="1625" y="361"/>
                </a:cubicBezTo>
                <a:cubicBezTo>
                  <a:pt x="1625" y="362"/>
                  <a:pt x="1625" y="364"/>
                  <a:pt x="1626" y="365"/>
                </a:cubicBezTo>
                <a:cubicBezTo>
                  <a:pt x="1626" y="365"/>
                  <a:pt x="1626" y="365"/>
                  <a:pt x="1626" y="365"/>
                </a:cubicBezTo>
                <a:cubicBezTo>
                  <a:pt x="1627" y="367"/>
                  <a:pt x="1625" y="368"/>
                  <a:pt x="1625" y="369"/>
                </a:cubicBezTo>
                <a:cubicBezTo>
                  <a:pt x="1624" y="369"/>
                  <a:pt x="1624" y="369"/>
                  <a:pt x="1624" y="369"/>
                </a:cubicBezTo>
                <a:cubicBezTo>
                  <a:pt x="1625" y="372"/>
                  <a:pt x="1625" y="372"/>
                  <a:pt x="1625" y="372"/>
                </a:cubicBezTo>
                <a:cubicBezTo>
                  <a:pt x="1624" y="372"/>
                  <a:pt x="1624" y="372"/>
                  <a:pt x="1624" y="372"/>
                </a:cubicBezTo>
                <a:cubicBezTo>
                  <a:pt x="1624" y="375"/>
                  <a:pt x="1624" y="375"/>
                  <a:pt x="1624" y="375"/>
                </a:cubicBezTo>
                <a:cubicBezTo>
                  <a:pt x="1624" y="375"/>
                  <a:pt x="1624" y="375"/>
                  <a:pt x="1624" y="375"/>
                </a:cubicBezTo>
                <a:cubicBezTo>
                  <a:pt x="1624" y="376"/>
                  <a:pt x="1624" y="376"/>
                  <a:pt x="1624" y="376"/>
                </a:cubicBezTo>
                <a:cubicBezTo>
                  <a:pt x="1624" y="376"/>
                  <a:pt x="1624" y="376"/>
                  <a:pt x="1624" y="376"/>
                </a:cubicBezTo>
                <a:cubicBezTo>
                  <a:pt x="1625" y="379"/>
                  <a:pt x="1625" y="379"/>
                  <a:pt x="1625" y="379"/>
                </a:cubicBezTo>
                <a:cubicBezTo>
                  <a:pt x="1628" y="378"/>
                  <a:pt x="1628" y="378"/>
                  <a:pt x="1628" y="378"/>
                </a:cubicBezTo>
                <a:cubicBezTo>
                  <a:pt x="1628" y="381"/>
                  <a:pt x="1628" y="382"/>
                  <a:pt x="1628" y="384"/>
                </a:cubicBezTo>
                <a:cubicBezTo>
                  <a:pt x="1630" y="384"/>
                  <a:pt x="1630" y="384"/>
                  <a:pt x="1630" y="384"/>
                </a:cubicBezTo>
                <a:cubicBezTo>
                  <a:pt x="1630" y="382"/>
                  <a:pt x="1630" y="383"/>
                  <a:pt x="1629" y="382"/>
                </a:cubicBezTo>
                <a:cubicBezTo>
                  <a:pt x="1629" y="380"/>
                  <a:pt x="1629" y="380"/>
                  <a:pt x="1629" y="380"/>
                </a:cubicBezTo>
                <a:cubicBezTo>
                  <a:pt x="1635" y="383"/>
                  <a:pt x="1635" y="383"/>
                  <a:pt x="1635" y="383"/>
                </a:cubicBezTo>
                <a:cubicBezTo>
                  <a:pt x="1635" y="385"/>
                  <a:pt x="1635" y="385"/>
                  <a:pt x="1635" y="385"/>
                </a:cubicBezTo>
                <a:cubicBezTo>
                  <a:pt x="1636" y="385"/>
                  <a:pt x="1637" y="385"/>
                  <a:pt x="1638" y="385"/>
                </a:cubicBezTo>
                <a:cubicBezTo>
                  <a:pt x="1638" y="387"/>
                  <a:pt x="1638" y="387"/>
                  <a:pt x="1638" y="387"/>
                </a:cubicBezTo>
                <a:cubicBezTo>
                  <a:pt x="1636" y="388"/>
                  <a:pt x="1634" y="388"/>
                  <a:pt x="1632" y="388"/>
                </a:cubicBezTo>
                <a:cubicBezTo>
                  <a:pt x="1632" y="389"/>
                  <a:pt x="1632" y="389"/>
                  <a:pt x="1632" y="389"/>
                </a:cubicBezTo>
                <a:cubicBezTo>
                  <a:pt x="1631" y="389"/>
                  <a:pt x="1631" y="389"/>
                  <a:pt x="1631" y="389"/>
                </a:cubicBezTo>
                <a:cubicBezTo>
                  <a:pt x="1632" y="389"/>
                  <a:pt x="1632" y="390"/>
                  <a:pt x="1632" y="391"/>
                </a:cubicBezTo>
                <a:cubicBezTo>
                  <a:pt x="1631" y="391"/>
                  <a:pt x="1631" y="391"/>
                  <a:pt x="1631" y="391"/>
                </a:cubicBezTo>
                <a:cubicBezTo>
                  <a:pt x="1631" y="393"/>
                  <a:pt x="1631" y="393"/>
                  <a:pt x="1631" y="393"/>
                </a:cubicBezTo>
                <a:cubicBezTo>
                  <a:pt x="1632" y="393"/>
                  <a:pt x="1632" y="393"/>
                  <a:pt x="1632" y="393"/>
                </a:cubicBezTo>
                <a:cubicBezTo>
                  <a:pt x="1632" y="393"/>
                  <a:pt x="1632" y="393"/>
                  <a:pt x="1632" y="393"/>
                </a:cubicBezTo>
                <a:cubicBezTo>
                  <a:pt x="1633" y="393"/>
                  <a:pt x="1634" y="393"/>
                  <a:pt x="1635" y="393"/>
                </a:cubicBezTo>
                <a:cubicBezTo>
                  <a:pt x="1635" y="392"/>
                  <a:pt x="1635" y="392"/>
                  <a:pt x="1635" y="392"/>
                </a:cubicBezTo>
                <a:cubicBezTo>
                  <a:pt x="1636" y="392"/>
                  <a:pt x="1636" y="392"/>
                  <a:pt x="1636" y="392"/>
                </a:cubicBezTo>
                <a:cubicBezTo>
                  <a:pt x="1636" y="389"/>
                  <a:pt x="1636" y="389"/>
                  <a:pt x="1636" y="389"/>
                </a:cubicBezTo>
                <a:cubicBezTo>
                  <a:pt x="1637" y="389"/>
                  <a:pt x="1637" y="389"/>
                  <a:pt x="1637" y="389"/>
                </a:cubicBezTo>
                <a:cubicBezTo>
                  <a:pt x="1637" y="389"/>
                  <a:pt x="1637" y="389"/>
                  <a:pt x="1637" y="389"/>
                </a:cubicBezTo>
                <a:cubicBezTo>
                  <a:pt x="1637" y="389"/>
                  <a:pt x="1637" y="389"/>
                  <a:pt x="1637" y="389"/>
                </a:cubicBezTo>
                <a:cubicBezTo>
                  <a:pt x="1637" y="390"/>
                  <a:pt x="1637" y="390"/>
                  <a:pt x="1637" y="390"/>
                </a:cubicBezTo>
                <a:cubicBezTo>
                  <a:pt x="1638" y="390"/>
                  <a:pt x="1639" y="390"/>
                  <a:pt x="1639" y="391"/>
                </a:cubicBezTo>
                <a:cubicBezTo>
                  <a:pt x="1639" y="391"/>
                  <a:pt x="1639" y="392"/>
                  <a:pt x="1639" y="393"/>
                </a:cubicBezTo>
                <a:cubicBezTo>
                  <a:pt x="1641" y="393"/>
                  <a:pt x="1641" y="393"/>
                  <a:pt x="1641" y="393"/>
                </a:cubicBezTo>
                <a:cubicBezTo>
                  <a:pt x="1641" y="395"/>
                  <a:pt x="1641" y="395"/>
                  <a:pt x="1641" y="395"/>
                </a:cubicBezTo>
                <a:cubicBezTo>
                  <a:pt x="1642" y="395"/>
                  <a:pt x="1643" y="395"/>
                  <a:pt x="1645" y="395"/>
                </a:cubicBezTo>
                <a:cubicBezTo>
                  <a:pt x="1645" y="394"/>
                  <a:pt x="1645" y="394"/>
                  <a:pt x="1645" y="394"/>
                </a:cubicBezTo>
                <a:cubicBezTo>
                  <a:pt x="1648" y="394"/>
                  <a:pt x="1648" y="394"/>
                  <a:pt x="1648" y="394"/>
                </a:cubicBezTo>
                <a:cubicBezTo>
                  <a:pt x="1648" y="393"/>
                  <a:pt x="1648" y="393"/>
                  <a:pt x="1649" y="392"/>
                </a:cubicBezTo>
                <a:cubicBezTo>
                  <a:pt x="1649" y="392"/>
                  <a:pt x="1650" y="391"/>
                  <a:pt x="1651" y="391"/>
                </a:cubicBezTo>
                <a:cubicBezTo>
                  <a:pt x="1651" y="390"/>
                  <a:pt x="1652" y="389"/>
                  <a:pt x="1653" y="388"/>
                </a:cubicBezTo>
                <a:cubicBezTo>
                  <a:pt x="1655" y="388"/>
                  <a:pt x="1657" y="388"/>
                  <a:pt x="1658" y="387"/>
                </a:cubicBezTo>
                <a:cubicBezTo>
                  <a:pt x="1658" y="385"/>
                  <a:pt x="1658" y="385"/>
                  <a:pt x="1658" y="385"/>
                </a:cubicBezTo>
                <a:cubicBezTo>
                  <a:pt x="1662" y="386"/>
                  <a:pt x="1661" y="384"/>
                  <a:pt x="1664" y="384"/>
                </a:cubicBezTo>
                <a:cubicBezTo>
                  <a:pt x="1664" y="385"/>
                  <a:pt x="1664" y="385"/>
                  <a:pt x="1664" y="385"/>
                </a:cubicBezTo>
                <a:cubicBezTo>
                  <a:pt x="1665" y="385"/>
                  <a:pt x="1666" y="385"/>
                  <a:pt x="1667" y="385"/>
                </a:cubicBezTo>
                <a:cubicBezTo>
                  <a:pt x="1667" y="383"/>
                  <a:pt x="1667" y="383"/>
                  <a:pt x="1667" y="383"/>
                </a:cubicBezTo>
                <a:cubicBezTo>
                  <a:pt x="1668" y="383"/>
                  <a:pt x="1669" y="382"/>
                  <a:pt x="1670" y="382"/>
                </a:cubicBezTo>
                <a:cubicBezTo>
                  <a:pt x="1670" y="383"/>
                  <a:pt x="1670" y="383"/>
                  <a:pt x="1670" y="383"/>
                </a:cubicBezTo>
                <a:cubicBezTo>
                  <a:pt x="1676" y="383"/>
                  <a:pt x="1675" y="381"/>
                  <a:pt x="1679" y="380"/>
                </a:cubicBezTo>
                <a:cubicBezTo>
                  <a:pt x="1679" y="383"/>
                  <a:pt x="1679" y="383"/>
                  <a:pt x="1679" y="383"/>
                </a:cubicBezTo>
                <a:cubicBezTo>
                  <a:pt x="1677" y="383"/>
                  <a:pt x="1677" y="383"/>
                  <a:pt x="1677" y="383"/>
                </a:cubicBezTo>
                <a:cubicBezTo>
                  <a:pt x="1679" y="386"/>
                  <a:pt x="1683" y="387"/>
                  <a:pt x="1685" y="390"/>
                </a:cubicBezTo>
                <a:cubicBezTo>
                  <a:pt x="1689" y="390"/>
                  <a:pt x="1688" y="389"/>
                  <a:pt x="1691" y="389"/>
                </a:cubicBezTo>
                <a:cubicBezTo>
                  <a:pt x="1691" y="389"/>
                  <a:pt x="1691" y="389"/>
                  <a:pt x="1691" y="389"/>
                </a:cubicBezTo>
                <a:cubicBezTo>
                  <a:pt x="1693" y="389"/>
                  <a:pt x="1693" y="389"/>
                  <a:pt x="1693" y="389"/>
                </a:cubicBezTo>
                <a:cubicBezTo>
                  <a:pt x="1694" y="391"/>
                  <a:pt x="1695" y="392"/>
                  <a:pt x="1696" y="393"/>
                </a:cubicBezTo>
                <a:cubicBezTo>
                  <a:pt x="1698" y="393"/>
                  <a:pt x="1698" y="393"/>
                  <a:pt x="1698" y="393"/>
                </a:cubicBezTo>
                <a:cubicBezTo>
                  <a:pt x="1698" y="394"/>
                  <a:pt x="1698" y="394"/>
                  <a:pt x="1698" y="394"/>
                </a:cubicBezTo>
                <a:cubicBezTo>
                  <a:pt x="1699" y="394"/>
                  <a:pt x="1699" y="394"/>
                  <a:pt x="1699" y="394"/>
                </a:cubicBezTo>
                <a:cubicBezTo>
                  <a:pt x="1698" y="394"/>
                  <a:pt x="1698" y="395"/>
                  <a:pt x="1698" y="395"/>
                </a:cubicBezTo>
                <a:cubicBezTo>
                  <a:pt x="1695" y="395"/>
                  <a:pt x="1693" y="394"/>
                  <a:pt x="1690" y="394"/>
                </a:cubicBezTo>
                <a:cubicBezTo>
                  <a:pt x="1690" y="395"/>
                  <a:pt x="1690" y="395"/>
                  <a:pt x="1690" y="395"/>
                </a:cubicBezTo>
                <a:cubicBezTo>
                  <a:pt x="1689" y="395"/>
                  <a:pt x="1689" y="395"/>
                  <a:pt x="1689" y="395"/>
                </a:cubicBezTo>
                <a:cubicBezTo>
                  <a:pt x="1688" y="395"/>
                  <a:pt x="1688" y="396"/>
                  <a:pt x="1687" y="396"/>
                </a:cubicBezTo>
                <a:cubicBezTo>
                  <a:pt x="1686" y="396"/>
                  <a:pt x="1686" y="396"/>
                  <a:pt x="1686" y="396"/>
                </a:cubicBezTo>
                <a:cubicBezTo>
                  <a:pt x="1686" y="397"/>
                  <a:pt x="1686" y="397"/>
                  <a:pt x="1686" y="397"/>
                </a:cubicBezTo>
                <a:cubicBezTo>
                  <a:pt x="1684" y="397"/>
                  <a:pt x="1683" y="397"/>
                  <a:pt x="1681" y="396"/>
                </a:cubicBezTo>
                <a:cubicBezTo>
                  <a:pt x="1681" y="396"/>
                  <a:pt x="1680" y="398"/>
                  <a:pt x="1680" y="398"/>
                </a:cubicBezTo>
                <a:cubicBezTo>
                  <a:pt x="1680" y="397"/>
                  <a:pt x="1679" y="396"/>
                  <a:pt x="1679" y="396"/>
                </a:cubicBezTo>
                <a:cubicBezTo>
                  <a:pt x="1678" y="398"/>
                  <a:pt x="1677" y="400"/>
                  <a:pt x="1677" y="402"/>
                </a:cubicBezTo>
                <a:cubicBezTo>
                  <a:pt x="1674" y="402"/>
                  <a:pt x="1673" y="401"/>
                  <a:pt x="1671" y="401"/>
                </a:cubicBezTo>
                <a:cubicBezTo>
                  <a:pt x="1671" y="400"/>
                  <a:pt x="1671" y="400"/>
                  <a:pt x="1671" y="400"/>
                </a:cubicBezTo>
                <a:cubicBezTo>
                  <a:pt x="1670" y="399"/>
                  <a:pt x="1670" y="400"/>
                  <a:pt x="1670" y="399"/>
                </a:cubicBezTo>
                <a:cubicBezTo>
                  <a:pt x="1668" y="399"/>
                  <a:pt x="1668" y="399"/>
                  <a:pt x="1668" y="399"/>
                </a:cubicBezTo>
                <a:cubicBezTo>
                  <a:pt x="1668" y="400"/>
                  <a:pt x="1668" y="400"/>
                  <a:pt x="1668" y="400"/>
                </a:cubicBezTo>
                <a:cubicBezTo>
                  <a:pt x="1667" y="400"/>
                  <a:pt x="1667" y="400"/>
                  <a:pt x="1667" y="400"/>
                </a:cubicBezTo>
                <a:cubicBezTo>
                  <a:pt x="1667" y="402"/>
                  <a:pt x="1667" y="402"/>
                  <a:pt x="1667" y="402"/>
                </a:cubicBezTo>
                <a:cubicBezTo>
                  <a:pt x="1660" y="402"/>
                  <a:pt x="1660" y="402"/>
                  <a:pt x="1660" y="402"/>
                </a:cubicBezTo>
                <a:cubicBezTo>
                  <a:pt x="1660" y="402"/>
                  <a:pt x="1660" y="403"/>
                  <a:pt x="1659" y="402"/>
                </a:cubicBezTo>
                <a:cubicBezTo>
                  <a:pt x="1659" y="402"/>
                  <a:pt x="1659" y="402"/>
                  <a:pt x="1659" y="402"/>
                </a:cubicBezTo>
                <a:cubicBezTo>
                  <a:pt x="1658" y="402"/>
                  <a:pt x="1658" y="402"/>
                  <a:pt x="1658" y="402"/>
                </a:cubicBezTo>
                <a:cubicBezTo>
                  <a:pt x="1658" y="400"/>
                  <a:pt x="1658" y="400"/>
                  <a:pt x="1658" y="400"/>
                </a:cubicBezTo>
                <a:cubicBezTo>
                  <a:pt x="1657" y="401"/>
                  <a:pt x="1656" y="401"/>
                  <a:pt x="1655" y="401"/>
                </a:cubicBezTo>
                <a:cubicBezTo>
                  <a:pt x="1655" y="403"/>
                  <a:pt x="1655" y="403"/>
                  <a:pt x="1655" y="403"/>
                </a:cubicBezTo>
                <a:cubicBezTo>
                  <a:pt x="1651" y="403"/>
                  <a:pt x="1651" y="403"/>
                  <a:pt x="1651" y="403"/>
                </a:cubicBezTo>
                <a:cubicBezTo>
                  <a:pt x="1651" y="402"/>
                  <a:pt x="1651" y="402"/>
                  <a:pt x="1651" y="402"/>
                </a:cubicBezTo>
                <a:cubicBezTo>
                  <a:pt x="1650" y="402"/>
                  <a:pt x="1650" y="402"/>
                  <a:pt x="1650" y="402"/>
                </a:cubicBezTo>
                <a:cubicBezTo>
                  <a:pt x="1650" y="403"/>
                  <a:pt x="1649" y="403"/>
                  <a:pt x="1649" y="404"/>
                </a:cubicBezTo>
                <a:cubicBezTo>
                  <a:pt x="1648" y="404"/>
                  <a:pt x="1648" y="404"/>
                  <a:pt x="1648" y="404"/>
                </a:cubicBezTo>
                <a:cubicBezTo>
                  <a:pt x="1648" y="404"/>
                  <a:pt x="1648" y="404"/>
                  <a:pt x="1648" y="404"/>
                </a:cubicBezTo>
                <a:cubicBezTo>
                  <a:pt x="1645" y="404"/>
                  <a:pt x="1645" y="404"/>
                  <a:pt x="1645" y="404"/>
                </a:cubicBezTo>
                <a:cubicBezTo>
                  <a:pt x="1644" y="405"/>
                  <a:pt x="1644" y="405"/>
                  <a:pt x="1644" y="406"/>
                </a:cubicBezTo>
                <a:cubicBezTo>
                  <a:pt x="1643" y="405"/>
                  <a:pt x="1643" y="405"/>
                  <a:pt x="1642" y="405"/>
                </a:cubicBezTo>
                <a:cubicBezTo>
                  <a:pt x="1642" y="406"/>
                  <a:pt x="1642" y="406"/>
                  <a:pt x="1642" y="406"/>
                </a:cubicBezTo>
                <a:cubicBezTo>
                  <a:pt x="1641" y="406"/>
                  <a:pt x="1641" y="406"/>
                  <a:pt x="1640" y="406"/>
                </a:cubicBezTo>
                <a:cubicBezTo>
                  <a:pt x="1640" y="408"/>
                  <a:pt x="1640" y="409"/>
                  <a:pt x="1641" y="411"/>
                </a:cubicBezTo>
                <a:cubicBezTo>
                  <a:pt x="1640" y="411"/>
                  <a:pt x="1640" y="411"/>
                  <a:pt x="1640" y="411"/>
                </a:cubicBezTo>
                <a:cubicBezTo>
                  <a:pt x="1640" y="412"/>
                  <a:pt x="1640" y="412"/>
                  <a:pt x="1640" y="412"/>
                </a:cubicBezTo>
                <a:cubicBezTo>
                  <a:pt x="1639" y="412"/>
                  <a:pt x="1639" y="412"/>
                  <a:pt x="1639" y="412"/>
                </a:cubicBezTo>
                <a:cubicBezTo>
                  <a:pt x="1640" y="414"/>
                  <a:pt x="1640" y="416"/>
                  <a:pt x="1640" y="418"/>
                </a:cubicBezTo>
                <a:cubicBezTo>
                  <a:pt x="1641" y="418"/>
                  <a:pt x="1641" y="419"/>
                  <a:pt x="1642" y="419"/>
                </a:cubicBezTo>
                <a:cubicBezTo>
                  <a:pt x="1642" y="418"/>
                  <a:pt x="1642" y="418"/>
                  <a:pt x="1642" y="418"/>
                </a:cubicBezTo>
                <a:cubicBezTo>
                  <a:pt x="1643" y="418"/>
                  <a:pt x="1643" y="418"/>
                  <a:pt x="1643" y="418"/>
                </a:cubicBezTo>
                <a:cubicBezTo>
                  <a:pt x="1643" y="420"/>
                  <a:pt x="1643" y="423"/>
                  <a:pt x="1643" y="425"/>
                </a:cubicBezTo>
                <a:cubicBezTo>
                  <a:pt x="1642" y="425"/>
                  <a:pt x="1642" y="425"/>
                  <a:pt x="1642" y="425"/>
                </a:cubicBezTo>
                <a:cubicBezTo>
                  <a:pt x="1641" y="427"/>
                  <a:pt x="1641" y="431"/>
                  <a:pt x="1643" y="432"/>
                </a:cubicBezTo>
                <a:cubicBezTo>
                  <a:pt x="1643" y="434"/>
                  <a:pt x="1642" y="435"/>
                  <a:pt x="1642" y="437"/>
                </a:cubicBezTo>
                <a:cubicBezTo>
                  <a:pt x="1640" y="437"/>
                  <a:pt x="1638" y="438"/>
                  <a:pt x="1637" y="437"/>
                </a:cubicBezTo>
                <a:cubicBezTo>
                  <a:pt x="1631" y="437"/>
                  <a:pt x="1634" y="437"/>
                  <a:pt x="1631" y="434"/>
                </a:cubicBezTo>
                <a:cubicBezTo>
                  <a:pt x="1631" y="434"/>
                  <a:pt x="1631" y="434"/>
                  <a:pt x="1631" y="434"/>
                </a:cubicBezTo>
                <a:cubicBezTo>
                  <a:pt x="1630" y="433"/>
                  <a:pt x="1629" y="432"/>
                  <a:pt x="1629" y="431"/>
                </a:cubicBezTo>
                <a:cubicBezTo>
                  <a:pt x="1628" y="431"/>
                  <a:pt x="1628" y="431"/>
                  <a:pt x="1628" y="431"/>
                </a:cubicBezTo>
                <a:cubicBezTo>
                  <a:pt x="1628" y="430"/>
                  <a:pt x="1629" y="429"/>
                  <a:pt x="1629" y="427"/>
                </a:cubicBezTo>
                <a:cubicBezTo>
                  <a:pt x="1627" y="428"/>
                  <a:pt x="1625" y="429"/>
                  <a:pt x="1623" y="429"/>
                </a:cubicBezTo>
                <a:cubicBezTo>
                  <a:pt x="1623" y="430"/>
                  <a:pt x="1622" y="431"/>
                  <a:pt x="1622" y="431"/>
                </a:cubicBezTo>
                <a:cubicBezTo>
                  <a:pt x="1622" y="431"/>
                  <a:pt x="1622" y="431"/>
                  <a:pt x="1622" y="431"/>
                </a:cubicBezTo>
                <a:cubicBezTo>
                  <a:pt x="1622" y="433"/>
                  <a:pt x="1622" y="433"/>
                  <a:pt x="1622" y="433"/>
                </a:cubicBezTo>
                <a:cubicBezTo>
                  <a:pt x="1621" y="433"/>
                  <a:pt x="1621" y="433"/>
                  <a:pt x="1621" y="433"/>
                </a:cubicBezTo>
                <a:cubicBezTo>
                  <a:pt x="1621" y="434"/>
                  <a:pt x="1621" y="434"/>
                  <a:pt x="1621" y="434"/>
                </a:cubicBezTo>
                <a:cubicBezTo>
                  <a:pt x="1620" y="434"/>
                  <a:pt x="1620" y="434"/>
                  <a:pt x="1620" y="435"/>
                </a:cubicBezTo>
                <a:cubicBezTo>
                  <a:pt x="1620" y="436"/>
                  <a:pt x="1620" y="436"/>
                  <a:pt x="1620" y="436"/>
                </a:cubicBezTo>
                <a:cubicBezTo>
                  <a:pt x="1619" y="436"/>
                  <a:pt x="1619" y="436"/>
                  <a:pt x="1619" y="436"/>
                </a:cubicBezTo>
                <a:cubicBezTo>
                  <a:pt x="1619" y="437"/>
                  <a:pt x="1618" y="439"/>
                  <a:pt x="1618" y="440"/>
                </a:cubicBezTo>
                <a:cubicBezTo>
                  <a:pt x="1617" y="440"/>
                  <a:pt x="1617" y="440"/>
                  <a:pt x="1617" y="440"/>
                </a:cubicBezTo>
                <a:cubicBezTo>
                  <a:pt x="1617" y="441"/>
                  <a:pt x="1617" y="443"/>
                  <a:pt x="1616" y="444"/>
                </a:cubicBezTo>
                <a:cubicBezTo>
                  <a:pt x="1616" y="444"/>
                  <a:pt x="1616" y="444"/>
                  <a:pt x="1616" y="444"/>
                </a:cubicBezTo>
                <a:cubicBezTo>
                  <a:pt x="1616" y="448"/>
                  <a:pt x="1616" y="448"/>
                  <a:pt x="1616" y="448"/>
                </a:cubicBezTo>
                <a:cubicBezTo>
                  <a:pt x="1615" y="449"/>
                  <a:pt x="1614" y="453"/>
                  <a:pt x="1615" y="456"/>
                </a:cubicBezTo>
                <a:cubicBezTo>
                  <a:pt x="1616" y="456"/>
                  <a:pt x="1616" y="456"/>
                  <a:pt x="1616" y="456"/>
                </a:cubicBezTo>
                <a:cubicBezTo>
                  <a:pt x="1616" y="457"/>
                  <a:pt x="1616" y="457"/>
                  <a:pt x="1616" y="457"/>
                </a:cubicBezTo>
                <a:cubicBezTo>
                  <a:pt x="1616" y="457"/>
                  <a:pt x="1616" y="457"/>
                  <a:pt x="1616" y="457"/>
                </a:cubicBezTo>
                <a:cubicBezTo>
                  <a:pt x="1617" y="458"/>
                  <a:pt x="1616" y="457"/>
                  <a:pt x="1616" y="458"/>
                </a:cubicBezTo>
                <a:cubicBezTo>
                  <a:pt x="1616" y="458"/>
                  <a:pt x="1616" y="458"/>
                  <a:pt x="1616" y="458"/>
                </a:cubicBezTo>
                <a:cubicBezTo>
                  <a:pt x="1616" y="458"/>
                  <a:pt x="1616" y="458"/>
                  <a:pt x="1616" y="458"/>
                </a:cubicBezTo>
                <a:cubicBezTo>
                  <a:pt x="1616" y="462"/>
                  <a:pt x="1616" y="462"/>
                  <a:pt x="1616" y="462"/>
                </a:cubicBezTo>
                <a:cubicBezTo>
                  <a:pt x="1615" y="462"/>
                  <a:pt x="1615" y="462"/>
                  <a:pt x="1615" y="462"/>
                </a:cubicBezTo>
                <a:cubicBezTo>
                  <a:pt x="1617" y="463"/>
                  <a:pt x="1613" y="463"/>
                  <a:pt x="1612" y="465"/>
                </a:cubicBezTo>
                <a:cubicBezTo>
                  <a:pt x="1611" y="465"/>
                  <a:pt x="1611" y="465"/>
                  <a:pt x="1611" y="465"/>
                </a:cubicBezTo>
                <a:cubicBezTo>
                  <a:pt x="1611" y="464"/>
                  <a:pt x="1612" y="463"/>
                  <a:pt x="1612" y="463"/>
                </a:cubicBezTo>
                <a:cubicBezTo>
                  <a:pt x="1612" y="460"/>
                  <a:pt x="1612" y="460"/>
                  <a:pt x="1612" y="460"/>
                </a:cubicBezTo>
                <a:cubicBezTo>
                  <a:pt x="1610" y="462"/>
                  <a:pt x="1609" y="463"/>
                  <a:pt x="1606" y="464"/>
                </a:cubicBezTo>
                <a:cubicBezTo>
                  <a:pt x="1606" y="466"/>
                  <a:pt x="1606" y="467"/>
                  <a:pt x="1606" y="468"/>
                </a:cubicBezTo>
                <a:cubicBezTo>
                  <a:pt x="1608" y="468"/>
                  <a:pt x="1608" y="468"/>
                  <a:pt x="1608" y="468"/>
                </a:cubicBezTo>
                <a:cubicBezTo>
                  <a:pt x="1608" y="469"/>
                  <a:pt x="1608" y="469"/>
                  <a:pt x="1608" y="469"/>
                </a:cubicBezTo>
                <a:cubicBezTo>
                  <a:pt x="1607" y="469"/>
                  <a:pt x="1606" y="469"/>
                  <a:pt x="1606" y="469"/>
                </a:cubicBezTo>
                <a:cubicBezTo>
                  <a:pt x="1606" y="473"/>
                  <a:pt x="1604" y="473"/>
                  <a:pt x="1603" y="476"/>
                </a:cubicBezTo>
                <a:cubicBezTo>
                  <a:pt x="1602" y="476"/>
                  <a:pt x="1603" y="476"/>
                  <a:pt x="1602" y="475"/>
                </a:cubicBezTo>
                <a:cubicBezTo>
                  <a:pt x="1601" y="475"/>
                  <a:pt x="1601" y="475"/>
                  <a:pt x="1601" y="475"/>
                </a:cubicBezTo>
                <a:cubicBezTo>
                  <a:pt x="1602" y="475"/>
                  <a:pt x="1602" y="475"/>
                  <a:pt x="1603" y="474"/>
                </a:cubicBezTo>
                <a:cubicBezTo>
                  <a:pt x="1603" y="473"/>
                  <a:pt x="1603" y="473"/>
                  <a:pt x="1603" y="473"/>
                </a:cubicBezTo>
                <a:cubicBezTo>
                  <a:pt x="1599" y="474"/>
                  <a:pt x="1598" y="476"/>
                  <a:pt x="1594" y="476"/>
                </a:cubicBezTo>
                <a:cubicBezTo>
                  <a:pt x="1594" y="475"/>
                  <a:pt x="1594" y="474"/>
                  <a:pt x="1593" y="473"/>
                </a:cubicBezTo>
                <a:cubicBezTo>
                  <a:pt x="1595" y="473"/>
                  <a:pt x="1595" y="473"/>
                  <a:pt x="1595" y="473"/>
                </a:cubicBezTo>
                <a:cubicBezTo>
                  <a:pt x="1595" y="473"/>
                  <a:pt x="1595" y="473"/>
                  <a:pt x="1595" y="473"/>
                </a:cubicBezTo>
                <a:cubicBezTo>
                  <a:pt x="1596" y="474"/>
                  <a:pt x="1596" y="473"/>
                  <a:pt x="1596" y="473"/>
                </a:cubicBezTo>
                <a:cubicBezTo>
                  <a:pt x="1597" y="473"/>
                  <a:pt x="1597" y="473"/>
                  <a:pt x="1597" y="473"/>
                </a:cubicBezTo>
                <a:cubicBezTo>
                  <a:pt x="1597" y="472"/>
                  <a:pt x="1597" y="472"/>
                  <a:pt x="1597" y="472"/>
                </a:cubicBezTo>
                <a:cubicBezTo>
                  <a:pt x="1595" y="472"/>
                  <a:pt x="1595" y="471"/>
                  <a:pt x="1593" y="471"/>
                </a:cubicBezTo>
                <a:cubicBezTo>
                  <a:pt x="1593" y="470"/>
                  <a:pt x="1593" y="470"/>
                  <a:pt x="1592" y="470"/>
                </a:cubicBezTo>
                <a:cubicBezTo>
                  <a:pt x="1592" y="471"/>
                  <a:pt x="1592" y="471"/>
                  <a:pt x="1592" y="471"/>
                </a:cubicBezTo>
                <a:cubicBezTo>
                  <a:pt x="1590" y="471"/>
                  <a:pt x="1589" y="471"/>
                  <a:pt x="1587" y="471"/>
                </a:cubicBezTo>
                <a:cubicBezTo>
                  <a:pt x="1587" y="472"/>
                  <a:pt x="1587" y="472"/>
                  <a:pt x="1587" y="472"/>
                </a:cubicBezTo>
                <a:cubicBezTo>
                  <a:pt x="1585" y="472"/>
                  <a:pt x="1585" y="472"/>
                  <a:pt x="1585" y="472"/>
                </a:cubicBezTo>
                <a:cubicBezTo>
                  <a:pt x="1585" y="473"/>
                  <a:pt x="1584" y="473"/>
                  <a:pt x="1584" y="473"/>
                </a:cubicBezTo>
                <a:cubicBezTo>
                  <a:pt x="1583" y="473"/>
                  <a:pt x="1583" y="473"/>
                  <a:pt x="1583" y="473"/>
                </a:cubicBezTo>
                <a:cubicBezTo>
                  <a:pt x="1583" y="474"/>
                  <a:pt x="1583" y="474"/>
                  <a:pt x="1583" y="474"/>
                </a:cubicBezTo>
                <a:cubicBezTo>
                  <a:pt x="1581" y="474"/>
                  <a:pt x="1581" y="474"/>
                  <a:pt x="1581" y="474"/>
                </a:cubicBezTo>
                <a:cubicBezTo>
                  <a:pt x="1581" y="475"/>
                  <a:pt x="1581" y="475"/>
                  <a:pt x="1581" y="475"/>
                </a:cubicBezTo>
                <a:cubicBezTo>
                  <a:pt x="1578" y="475"/>
                  <a:pt x="1578" y="475"/>
                  <a:pt x="1578" y="475"/>
                </a:cubicBezTo>
                <a:cubicBezTo>
                  <a:pt x="1578" y="476"/>
                  <a:pt x="1577" y="476"/>
                  <a:pt x="1576" y="477"/>
                </a:cubicBezTo>
                <a:cubicBezTo>
                  <a:pt x="1575" y="477"/>
                  <a:pt x="1575" y="477"/>
                  <a:pt x="1575" y="477"/>
                </a:cubicBezTo>
                <a:cubicBezTo>
                  <a:pt x="1575" y="478"/>
                  <a:pt x="1575" y="478"/>
                  <a:pt x="1575" y="478"/>
                </a:cubicBezTo>
                <a:cubicBezTo>
                  <a:pt x="1574" y="478"/>
                  <a:pt x="1573" y="478"/>
                  <a:pt x="1572" y="477"/>
                </a:cubicBezTo>
                <a:cubicBezTo>
                  <a:pt x="1572" y="478"/>
                  <a:pt x="1572" y="478"/>
                  <a:pt x="1572" y="478"/>
                </a:cubicBezTo>
                <a:cubicBezTo>
                  <a:pt x="1570" y="478"/>
                  <a:pt x="1570" y="478"/>
                  <a:pt x="1570" y="478"/>
                </a:cubicBezTo>
                <a:cubicBezTo>
                  <a:pt x="1570" y="479"/>
                  <a:pt x="1570" y="479"/>
                  <a:pt x="1570" y="479"/>
                </a:cubicBezTo>
                <a:cubicBezTo>
                  <a:pt x="1566" y="479"/>
                  <a:pt x="1562" y="480"/>
                  <a:pt x="1558" y="481"/>
                </a:cubicBezTo>
                <a:cubicBezTo>
                  <a:pt x="1558" y="480"/>
                  <a:pt x="1558" y="480"/>
                  <a:pt x="1558" y="480"/>
                </a:cubicBezTo>
                <a:cubicBezTo>
                  <a:pt x="1557" y="480"/>
                  <a:pt x="1557" y="480"/>
                  <a:pt x="1557" y="480"/>
                </a:cubicBezTo>
                <a:cubicBezTo>
                  <a:pt x="1557" y="479"/>
                  <a:pt x="1557" y="479"/>
                  <a:pt x="1557" y="479"/>
                </a:cubicBezTo>
                <a:cubicBezTo>
                  <a:pt x="1555" y="479"/>
                  <a:pt x="1555" y="479"/>
                  <a:pt x="1555" y="479"/>
                </a:cubicBezTo>
                <a:cubicBezTo>
                  <a:pt x="1555" y="479"/>
                  <a:pt x="1555" y="478"/>
                  <a:pt x="1555" y="478"/>
                </a:cubicBezTo>
                <a:cubicBezTo>
                  <a:pt x="1553" y="478"/>
                  <a:pt x="1553" y="478"/>
                  <a:pt x="1553" y="478"/>
                </a:cubicBezTo>
                <a:cubicBezTo>
                  <a:pt x="1553" y="477"/>
                  <a:pt x="1553" y="477"/>
                  <a:pt x="1553" y="477"/>
                </a:cubicBezTo>
                <a:cubicBezTo>
                  <a:pt x="1551" y="478"/>
                  <a:pt x="1551" y="478"/>
                  <a:pt x="1551" y="478"/>
                </a:cubicBezTo>
                <a:cubicBezTo>
                  <a:pt x="1551" y="477"/>
                  <a:pt x="1551" y="477"/>
                  <a:pt x="1551" y="477"/>
                </a:cubicBezTo>
                <a:cubicBezTo>
                  <a:pt x="1549" y="477"/>
                  <a:pt x="1547" y="476"/>
                  <a:pt x="1545" y="476"/>
                </a:cubicBezTo>
                <a:cubicBezTo>
                  <a:pt x="1545" y="475"/>
                  <a:pt x="1545" y="475"/>
                  <a:pt x="1545" y="475"/>
                </a:cubicBezTo>
                <a:cubicBezTo>
                  <a:pt x="1540" y="475"/>
                  <a:pt x="1542" y="477"/>
                  <a:pt x="1539" y="479"/>
                </a:cubicBezTo>
                <a:cubicBezTo>
                  <a:pt x="1539" y="480"/>
                  <a:pt x="1539" y="480"/>
                  <a:pt x="1539" y="480"/>
                </a:cubicBezTo>
                <a:cubicBezTo>
                  <a:pt x="1539" y="480"/>
                  <a:pt x="1539" y="480"/>
                  <a:pt x="1538" y="479"/>
                </a:cubicBezTo>
                <a:cubicBezTo>
                  <a:pt x="1538" y="480"/>
                  <a:pt x="1538" y="480"/>
                  <a:pt x="1538" y="480"/>
                </a:cubicBezTo>
                <a:cubicBezTo>
                  <a:pt x="1536" y="480"/>
                  <a:pt x="1536" y="480"/>
                  <a:pt x="1536" y="480"/>
                </a:cubicBezTo>
                <a:cubicBezTo>
                  <a:pt x="1536" y="481"/>
                  <a:pt x="1536" y="481"/>
                  <a:pt x="1536" y="481"/>
                </a:cubicBezTo>
                <a:cubicBezTo>
                  <a:pt x="1535" y="481"/>
                  <a:pt x="1535" y="481"/>
                  <a:pt x="1535" y="481"/>
                </a:cubicBezTo>
                <a:cubicBezTo>
                  <a:pt x="1536" y="482"/>
                  <a:pt x="1536" y="482"/>
                  <a:pt x="1536" y="483"/>
                </a:cubicBezTo>
                <a:cubicBezTo>
                  <a:pt x="1533" y="483"/>
                  <a:pt x="1534" y="482"/>
                  <a:pt x="1531" y="481"/>
                </a:cubicBezTo>
                <a:cubicBezTo>
                  <a:pt x="1531" y="479"/>
                  <a:pt x="1531" y="479"/>
                  <a:pt x="1531" y="479"/>
                </a:cubicBezTo>
                <a:cubicBezTo>
                  <a:pt x="1530" y="479"/>
                  <a:pt x="1530" y="479"/>
                  <a:pt x="1530" y="479"/>
                </a:cubicBezTo>
                <a:cubicBezTo>
                  <a:pt x="1530" y="478"/>
                  <a:pt x="1530" y="478"/>
                  <a:pt x="1530" y="478"/>
                </a:cubicBezTo>
                <a:cubicBezTo>
                  <a:pt x="1529" y="478"/>
                  <a:pt x="1527" y="479"/>
                  <a:pt x="1526" y="479"/>
                </a:cubicBezTo>
                <a:cubicBezTo>
                  <a:pt x="1526" y="479"/>
                  <a:pt x="1526" y="479"/>
                  <a:pt x="1526" y="479"/>
                </a:cubicBezTo>
                <a:cubicBezTo>
                  <a:pt x="1525" y="478"/>
                  <a:pt x="1525" y="478"/>
                  <a:pt x="1524" y="478"/>
                </a:cubicBezTo>
                <a:cubicBezTo>
                  <a:pt x="1524" y="475"/>
                  <a:pt x="1524" y="475"/>
                  <a:pt x="1524" y="475"/>
                </a:cubicBezTo>
                <a:cubicBezTo>
                  <a:pt x="1524" y="475"/>
                  <a:pt x="1524" y="475"/>
                  <a:pt x="1524" y="475"/>
                </a:cubicBezTo>
                <a:cubicBezTo>
                  <a:pt x="1524" y="474"/>
                  <a:pt x="1524" y="474"/>
                  <a:pt x="1524" y="474"/>
                </a:cubicBezTo>
                <a:cubicBezTo>
                  <a:pt x="1523" y="474"/>
                  <a:pt x="1523" y="474"/>
                  <a:pt x="1523" y="474"/>
                </a:cubicBezTo>
                <a:cubicBezTo>
                  <a:pt x="1522" y="472"/>
                  <a:pt x="1524" y="473"/>
                  <a:pt x="1522" y="471"/>
                </a:cubicBezTo>
                <a:cubicBezTo>
                  <a:pt x="1522" y="470"/>
                  <a:pt x="1522" y="470"/>
                  <a:pt x="1522" y="470"/>
                </a:cubicBezTo>
                <a:cubicBezTo>
                  <a:pt x="1520" y="470"/>
                  <a:pt x="1520" y="470"/>
                  <a:pt x="1520" y="470"/>
                </a:cubicBezTo>
                <a:cubicBezTo>
                  <a:pt x="1520" y="469"/>
                  <a:pt x="1520" y="469"/>
                  <a:pt x="1520" y="469"/>
                </a:cubicBezTo>
                <a:cubicBezTo>
                  <a:pt x="1522" y="469"/>
                  <a:pt x="1522" y="469"/>
                  <a:pt x="1522" y="469"/>
                </a:cubicBezTo>
                <a:cubicBezTo>
                  <a:pt x="1523" y="468"/>
                  <a:pt x="1524" y="467"/>
                  <a:pt x="1524" y="466"/>
                </a:cubicBezTo>
                <a:cubicBezTo>
                  <a:pt x="1524" y="466"/>
                  <a:pt x="1524" y="466"/>
                  <a:pt x="1524" y="466"/>
                </a:cubicBezTo>
                <a:cubicBezTo>
                  <a:pt x="1523" y="466"/>
                  <a:pt x="1523" y="466"/>
                  <a:pt x="1523" y="466"/>
                </a:cubicBezTo>
                <a:cubicBezTo>
                  <a:pt x="1523" y="467"/>
                  <a:pt x="1523" y="467"/>
                  <a:pt x="1523" y="467"/>
                </a:cubicBezTo>
                <a:cubicBezTo>
                  <a:pt x="1522" y="468"/>
                  <a:pt x="1521" y="467"/>
                  <a:pt x="1520" y="468"/>
                </a:cubicBezTo>
                <a:cubicBezTo>
                  <a:pt x="1520" y="466"/>
                  <a:pt x="1520" y="465"/>
                  <a:pt x="1520" y="464"/>
                </a:cubicBezTo>
                <a:cubicBezTo>
                  <a:pt x="1521" y="464"/>
                  <a:pt x="1521" y="464"/>
                  <a:pt x="1521" y="464"/>
                </a:cubicBezTo>
                <a:cubicBezTo>
                  <a:pt x="1521" y="463"/>
                  <a:pt x="1521" y="462"/>
                  <a:pt x="1520" y="461"/>
                </a:cubicBezTo>
                <a:cubicBezTo>
                  <a:pt x="1521" y="461"/>
                  <a:pt x="1521" y="460"/>
                  <a:pt x="1522" y="460"/>
                </a:cubicBezTo>
                <a:cubicBezTo>
                  <a:pt x="1522" y="459"/>
                  <a:pt x="1522" y="459"/>
                  <a:pt x="1522" y="459"/>
                </a:cubicBezTo>
                <a:cubicBezTo>
                  <a:pt x="1522" y="459"/>
                  <a:pt x="1522" y="459"/>
                  <a:pt x="1522" y="459"/>
                </a:cubicBezTo>
                <a:cubicBezTo>
                  <a:pt x="1523" y="458"/>
                  <a:pt x="1523" y="457"/>
                  <a:pt x="1523" y="456"/>
                </a:cubicBezTo>
                <a:cubicBezTo>
                  <a:pt x="1524" y="456"/>
                  <a:pt x="1524" y="456"/>
                  <a:pt x="1524" y="456"/>
                </a:cubicBezTo>
                <a:cubicBezTo>
                  <a:pt x="1525" y="453"/>
                  <a:pt x="1526" y="452"/>
                  <a:pt x="1526" y="448"/>
                </a:cubicBezTo>
                <a:cubicBezTo>
                  <a:pt x="1527" y="449"/>
                  <a:pt x="1527" y="449"/>
                  <a:pt x="1528" y="450"/>
                </a:cubicBezTo>
                <a:cubicBezTo>
                  <a:pt x="1530" y="450"/>
                  <a:pt x="1530" y="450"/>
                  <a:pt x="1530" y="450"/>
                </a:cubicBezTo>
                <a:cubicBezTo>
                  <a:pt x="1530" y="448"/>
                  <a:pt x="1530" y="448"/>
                  <a:pt x="1531" y="446"/>
                </a:cubicBezTo>
                <a:cubicBezTo>
                  <a:pt x="1529" y="446"/>
                  <a:pt x="1528" y="446"/>
                  <a:pt x="1526" y="445"/>
                </a:cubicBezTo>
                <a:cubicBezTo>
                  <a:pt x="1526" y="443"/>
                  <a:pt x="1526" y="440"/>
                  <a:pt x="1526" y="437"/>
                </a:cubicBezTo>
                <a:cubicBezTo>
                  <a:pt x="1524" y="437"/>
                  <a:pt x="1523" y="436"/>
                  <a:pt x="1523" y="436"/>
                </a:cubicBezTo>
                <a:cubicBezTo>
                  <a:pt x="1523" y="437"/>
                  <a:pt x="1523" y="437"/>
                  <a:pt x="1523" y="437"/>
                </a:cubicBezTo>
                <a:cubicBezTo>
                  <a:pt x="1522" y="437"/>
                  <a:pt x="1522" y="437"/>
                  <a:pt x="1522" y="437"/>
                </a:cubicBezTo>
                <a:cubicBezTo>
                  <a:pt x="1522" y="436"/>
                  <a:pt x="1522" y="436"/>
                  <a:pt x="1522" y="436"/>
                </a:cubicBezTo>
                <a:cubicBezTo>
                  <a:pt x="1522" y="435"/>
                  <a:pt x="1522" y="435"/>
                  <a:pt x="1522" y="435"/>
                </a:cubicBezTo>
                <a:cubicBezTo>
                  <a:pt x="1526" y="435"/>
                  <a:pt x="1526" y="435"/>
                  <a:pt x="1526" y="435"/>
                </a:cubicBezTo>
                <a:cubicBezTo>
                  <a:pt x="1526" y="435"/>
                  <a:pt x="1526" y="435"/>
                  <a:pt x="1526" y="435"/>
                </a:cubicBezTo>
                <a:cubicBezTo>
                  <a:pt x="1526" y="434"/>
                  <a:pt x="1527" y="433"/>
                  <a:pt x="1528" y="433"/>
                </a:cubicBezTo>
                <a:cubicBezTo>
                  <a:pt x="1528" y="430"/>
                  <a:pt x="1527" y="428"/>
                  <a:pt x="1528" y="427"/>
                </a:cubicBezTo>
                <a:cubicBezTo>
                  <a:pt x="1528" y="425"/>
                  <a:pt x="1528" y="425"/>
                  <a:pt x="1528" y="425"/>
                </a:cubicBezTo>
                <a:cubicBezTo>
                  <a:pt x="1527" y="425"/>
                  <a:pt x="1527" y="426"/>
                  <a:pt x="1527" y="426"/>
                </a:cubicBezTo>
                <a:cubicBezTo>
                  <a:pt x="1526" y="426"/>
                  <a:pt x="1526" y="426"/>
                  <a:pt x="1526" y="426"/>
                </a:cubicBezTo>
                <a:cubicBezTo>
                  <a:pt x="1526" y="427"/>
                  <a:pt x="1526" y="427"/>
                  <a:pt x="1526" y="427"/>
                </a:cubicBezTo>
                <a:cubicBezTo>
                  <a:pt x="1524" y="427"/>
                  <a:pt x="1523" y="427"/>
                  <a:pt x="1522" y="428"/>
                </a:cubicBezTo>
                <a:cubicBezTo>
                  <a:pt x="1522" y="429"/>
                  <a:pt x="1522" y="429"/>
                  <a:pt x="1522" y="429"/>
                </a:cubicBezTo>
                <a:cubicBezTo>
                  <a:pt x="1521" y="430"/>
                  <a:pt x="1519" y="433"/>
                  <a:pt x="1519" y="433"/>
                </a:cubicBezTo>
                <a:cubicBezTo>
                  <a:pt x="1517" y="434"/>
                  <a:pt x="1515" y="434"/>
                  <a:pt x="1513" y="434"/>
                </a:cubicBezTo>
                <a:cubicBezTo>
                  <a:pt x="1513" y="433"/>
                  <a:pt x="1513" y="433"/>
                  <a:pt x="1513" y="433"/>
                </a:cubicBezTo>
                <a:cubicBezTo>
                  <a:pt x="1512" y="433"/>
                  <a:pt x="1512" y="433"/>
                  <a:pt x="1512" y="433"/>
                </a:cubicBezTo>
                <a:cubicBezTo>
                  <a:pt x="1512" y="434"/>
                  <a:pt x="1512" y="434"/>
                  <a:pt x="1512" y="434"/>
                </a:cubicBezTo>
                <a:cubicBezTo>
                  <a:pt x="1510" y="435"/>
                  <a:pt x="1509" y="437"/>
                  <a:pt x="1507" y="438"/>
                </a:cubicBezTo>
                <a:cubicBezTo>
                  <a:pt x="1507" y="439"/>
                  <a:pt x="1507" y="440"/>
                  <a:pt x="1507" y="441"/>
                </a:cubicBezTo>
                <a:cubicBezTo>
                  <a:pt x="1508" y="441"/>
                  <a:pt x="1508" y="441"/>
                  <a:pt x="1509" y="441"/>
                </a:cubicBezTo>
                <a:cubicBezTo>
                  <a:pt x="1510" y="439"/>
                  <a:pt x="1511" y="437"/>
                  <a:pt x="1514" y="437"/>
                </a:cubicBezTo>
                <a:cubicBezTo>
                  <a:pt x="1514" y="436"/>
                  <a:pt x="1514" y="436"/>
                  <a:pt x="1514" y="436"/>
                </a:cubicBezTo>
                <a:cubicBezTo>
                  <a:pt x="1515" y="437"/>
                  <a:pt x="1516" y="437"/>
                  <a:pt x="1518" y="437"/>
                </a:cubicBezTo>
                <a:cubicBezTo>
                  <a:pt x="1518" y="438"/>
                  <a:pt x="1518" y="440"/>
                  <a:pt x="1519" y="441"/>
                </a:cubicBezTo>
                <a:cubicBezTo>
                  <a:pt x="1519" y="443"/>
                  <a:pt x="1519" y="443"/>
                  <a:pt x="1519" y="443"/>
                </a:cubicBezTo>
                <a:cubicBezTo>
                  <a:pt x="1518" y="443"/>
                  <a:pt x="1518" y="443"/>
                  <a:pt x="1518" y="443"/>
                </a:cubicBezTo>
                <a:cubicBezTo>
                  <a:pt x="1518" y="443"/>
                  <a:pt x="1518" y="443"/>
                  <a:pt x="1518" y="443"/>
                </a:cubicBezTo>
                <a:cubicBezTo>
                  <a:pt x="1517" y="442"/>
                  <a:pt x="1517" y="442"/>
                  <a:pt x="1517" y="441"/>
                </a:cubicBezTo>
                <a:cubicBezTo>
                  <a:pt x="1515" y="441"/>
                  <a:pt x="1515" y="441"/>
                  <a:pt x="1515" y="441"/>
                </a:cubicBezTo>
                <a:cubicBezTo>
                  <a:pt x="1514" y="443"/>
                  <a:pt x="1513" y="443"/>
                  <a:pt x="1512" y="445"/>
                </a:cubicBezTo>
                <a:cubicBezTo>
                  <a:pt x="1510" y="445"/>
                  <a:pt x="1508" y="444"/>
                  <a:pt x="1507" y="444"/>
                </a:cubicBezTo>
                <a:cubicBezTo>
                  <a:pt x="1506" y="446"/>
                  <a:pt x="1506" y="449"/>
                  <a:pt x="1506" y="452"/>
                </a:cubicBezTo>
                <a:cubicBezTo>
                  <a:pt x="1508" y="452"/>
                  <a:pt x="1508" y="452"/>
                  <a:pt x="1508" y="452"/>
                </a:cubicBezTo>
                <a:cubicBezTo>
                  <a:pt x="1508" y="452"/>
                  <a:pt x="1508" y="453"/>
                  <a:pt x="1508" y="454"/>
                </a:cubicBezTo>
                <a:cubicBezTo>
                  <a:pt x="1509" y="454"/>
                  <a:pt x="1509" y="454"/>
                  <a:pt x="1509" y="454"/>
                </a:cubicBezTo>
                <a:cubicBezTo>
                  <a:pt x="1509" y="455"/>
                  <a:pt x="1509" y="455"/>
                  <a:pt x="1507" y="456"/>
                </a:cubicBezTo>
                <a:cubicBezTo>
                  <a:pt x="1507" y="460"/>
                  <a:pt x="1508" y="460"/>
                  <a:pt x="1509" y="463"/>
                </a:cubicBezTo>
                <a:cubicBezTo>
                  <a:pt x="1511" y="463"/>
                  <a:pt x="1511" y="463"/>
                  <a:pt x="1511" y="463"/>
                </a:cubicBezTo>
                <a:cubicBezTo>
                  <a:pt x="1511" y="464"/>
                  <a:pt x="1512" y="466"/>
                  <a:pt x="1512" y="468"/>
                </a:cubicBezTo>
                <a:cubicBezTo>
                  <a:pt x="1511" y="468"/>
                  <a:pt x="1511" y="468"/>
                  <a:pt x="1511" y="468"/>
                </a:cubicBezTo>
                <a:cubicBezTo>
                  <a:pt x="1511" y="468"/>
                  <a:pt x="1511" y="469"/>
                  <a:pt x="1510" y="470"/>
                </a:cubicBezTo>
                <a:cubicBezTo>
                  <a:pt x="1512" y="470"/>
                  <a:pt x="1512" y="470"/>
                  <a:pt x="1512" y="470"/>
                </a:cubicBezTo>
                <a:cubicBezTo>
                  <a:pt x="1512" y="471"/>
                  <a:pt x="1512" y="472"/>
                  <a:pt x="1512" y="473"/>
                </a:cubicBezTo>
                <a:cubicBezTo>
                  <a:pt x="1513" y="473"/>
                  <a:pt x="1513" y="473"/>
                  <a:pt x="1513" y="473"/>
                </a:cubicBezTo>
                <a:cubicBezTo>
                  <a:pt x="1513" y="477"/>
                  <a:pt x="1513" y="477"/>
                  <a:pt x="1513" y="477"/>
                </a:cubicBezTo>
                <a:cubicBezTo>
                  <a:pt x="1512" y="477"/>
                  <a:pt x="1512" y="477"/>
                  <a:pt x="1512" y="477"/>
                </a:cubicBezTo>
                <a:cubicBezTo>
                  <a:pt x="1512" y="481"/>
                  <a:pt x="1514" y="483"/>
                  <a:pt x="1515" y="484"/>
                </a:cubicBezTo>
                <a:cubicBezTo>
                  <a:pt x="1515" y="485"/>
                  <a:pt x="1515" y="485"/>
                  <a:pt x="1515" y="485"/>
                </a:cubicBezTo>
                <a:cubicBezTo>
                  <a:pt x="1514" y="484"/>
                  <a:pt x="1512" y="484"/>
                  <a:pt x="1511" y="484"/>
                </a:cubicBezTo>
                <a:cubicBezTo>
                  <a:pt x="1511" y="488"/>
                  <a:pt x="1511" y="488"/>
                  <a:pt x="1511" y="488"/>
                </a:cubicBezTo>
                <a:cubicBezTo>
                  <a:pt x="1510" y="489"/>
                  <a:pt x="1510" y="489"/>
                  <a:pt x="1509" y="490"/>
                </a:cubicBezTo>
                <a:cubicBezTo>
                  <a:pt x="1509" y="491"/>
                  <a:pt x="1509" y="491"/>
                  <a:pt x="1509" y="491"/>
                </a:cubicBezTo>
                <a:cubicBezTo>
                  <a:pt x="1508" y="491"/>
                  <a:pt x="1508" y="491"/>
                  <a:pt x="1508" y="491"/>
                </a:cubicBezTo>
                <a:cubicBezTo>
                  <a:pt x="1508" y="489"/>
                  <a:pt x="1508" y="489"/>
                  <a:pt x="1508" y="489"/>
                </a:cubicBezTo>
                <a:cubicBezTo>
                  <a:pt x="1508" y="488"/>
                  <a:pt x="1508" y="488"/>
                  <a:pt x="1507" y="487"/>
                </a:cubicBezTo>
                <a:cubicBezTo>
                  <a:pt x="1504" y="488"/>
                  <a:pt x="1502" y="489"/>
                  <a:pt x="1500" y="491"/>
                </a:cubicBezTo>
                <a:cubicBezTo>
                  <a:pt x="1500" y="493"/>
                  <a:pt x="1501" y="494"/>
                  <a:pt x="1503" y="494"/>
                </a:cubicBezTo>
                <a:cubicBezTo>
                  <a:pt x="1503" y="496"/>
                  <a:pt x="1503" y="496"/>
                  <a:pt x="1503" y="496"/>
                </a:cubicBezTo>
                <a:cubicBezTo>
                  <a:pt x="1501" y="495"/>
                  <a:pt x="1500" y="494"/>
                  <a:pt x="1499" y="494"/>
                </a:cubicBezTo>
                <a:cubicBezTo>
                  <a:pt x="1499" y="491"/>
                  <a:pt x="1499" y="491"/>
                  <a:pt x="1499" y="491"/>
                </a:cubicBezTo>
                <a:cubicBezTo>
                  <a:pt x="1498" y="491"/>
                  <a:pt x="1496" y="490"/>
                  <a:pt x="1494" y="491"/>
                </a:cubicBezTo>
                <a:cubicBezTo>
                  <a:pt x="1494" y="491"/>
                  <a:pt x="1493" y="492"/>
                  <a:pt x="1492" y="491"/>
                </a:cubicBezTo>
                <a:cubicBezTo>
                  <a:pt x="1492" y="491"/>
                  <a:pt x="1492" y="491"/>
                  <a:pt x="1492" y="491"/>
                </a:cubicBezTo>
                <a:cubicBezTo>
                  <a:pt x="1491" y="491"/>
                  <a:pt x="1491" y="491"/>
                  <a:pt x="1491" y="491"/>
                </a:cubicBezTo>
                <a:cubicBezTo>
                  <a:pt x="1491" y="490"/>
                  <a:pt x="1491" y="490"/>
                  <a:pt x="1491" y="490"/>
                </a:cubicBezTo>
                <a:cubicBezTo>
                  <a:pt x="1489" y="490"/>
                  <a:pt x="1487" y="490"/>
                  <a:pt x="1486" y="491"/>
                </a:cubicBezTo>
                <a:cubicBezTo>
                  <a:pt x="1486" y="491"/>
                  <a:pt x="1486" y="492"/>
                  <a:pt x="1485" y="492"/>
                </a:cubicBezTo>
                <a:cubicBezTo>
                  <a:pt x="1485" y="492"/>
                  <a:pt x="1485" y="492"/>
                  <a:pt x="1485" y="492"/>
                </a:cubicBezTo>
                <a:cubicBezTo>
                  <a:pt x="1483" y="494"/>
                  <a:pt x="1483" y="495"/>
                  <a:pt x="1479" y="495"/>
                </a:cubicBezTo>
                <a:cubicBezTo>
                  <a:pt x="1479" y="496"/>
                  <a:pt x="1478" y="496"/>
                  <a:pt x="1478" y="497"/>
                </a:cubicBezTo>
                <a:cubicBezTo>
                  <a:pt x="1478" y="497"/>
                  <a:pt x="1478" y="497"/>
                  <a:pt x="1478" y="497"/>
                </a:cubicBezTo>
                <a:cubicBezTo>
                  <a:pt x="1478" y="498"/>
                  <a:pt x="1478" y="498"/>
                  <a:pt x="1478" y="498"/>
                </a:cubicBezTo>
                <a:cubicBezTo>
                  <a:pt x="1477" y="498"/>
                  <a:pt x="1477" y="498"/>
                  <a:pt x="1477" y="498"/>
                </a:cubicBezTo>
                <a:cubicBezTo>
                  <a:pt x="1476" y="501"/>
                  <a:pt x="1477" y="503"/>
                  <a:pt x="1474" y="504"/>
                </a:cubicBezTo>
                <a:cubicBezTo>
                  <a:pt x="1475" y="506"/>
                  <a:pt x="1474" y="506"/>
                  <a:pt x="1476" y="506"/>
                </a:cubicBezTo>
                <a:cubicBezTo>
                  <a:pt x="1475" y="507"/>
                  <a:pt x="1473" y="509"/>
                  <a:pt x="1473" y="509"/>
                </a:cubicBezTo>
                <a:cubicBezTo>
                  <a:pt x="1472" y="511"/>
                  <a:pt x="1476" y="511"/>
                  <a:pt x="1472" y="513"/>
                </a:cubicBezTo>
                <a:cubicBezTo>
                  <a:pt x="1472" y="514"/>
                  <a:pt x="1472" y="514"/>
                  <a:pt x="1472" y="514"/>
                </a:cubicBezTo>
                <a:cubicBezTo>
                  <a:pt x="1471" y="513"/>
                  <a:pt x="1471" y="513"/>
                  <a:pt x="1469" y="513"/>
                </a:cubicBezTo>
                <a:cubicBezTo>
                  <a:pt x="1469" y="513"/>
                  <a:pt x="1469" y="514"/>
                  <a:pt x="1468" y="514"/>
                </a:cubicBezTo>
                <a:cubicBezTo>
                  <a:pt x="1467" y="513"/>
                  <a:pt x="1467" y="511"/>
                  <a:pt x="1464" y="512"/>
                </a:cubicBezTo>
                <a:cubicBezTo>
                  <a:pt x="1464" y="513"/>
                  <a:pt x="1464" y="513"/>
                  <a:pt x="1464" y="513"/>
                </a:cubicBezTo>
                <a:cubicBezTo>
                  <a:pt x="1463" y="513"/>
                  <a:pt x="1462" y="513"/>
                  <a:pt x="1460" y="514"/>
                </a:cubicBezTo>
                <a:cubicBezTo>
                  <a:pt x="1460" y="514"/>
                  <a:pt x="1460" y="514"/>
                  <a:pt x="1460" y="514"/>
                </a:cubicBezTo>
                <a:cubicBezTo>
                  <a:pt x="1458" y="514"/>
                  <a:pt x="1458" y="514"/>
                  <a:pt x="1458" y="514"/>
                </a:cubicBezTo>
                <a:cubicBezTo>
                  <a:pt x="1458" y="515"/>
                  <a:pt x="1458" y="515"/>
                  <a:pt x="1458" y="515"/>
                </a:cubicBezTo>
                <a:cubicBezTo>
                  <a:pt x="1455" y="515"/>
                  <a:pt x="1455" y="515"/>
                  <a:pt x="1455" y="515"/>
                </a:cubicBezTo>
                <a:cubicBezTo>
                  <a:pt x="1455" y="515"/>
                  <a:pt x="1455" y="516"/>
                  <a:pt x="1455" y="516"/>
                </a:cubicBezTo>
                <a:cubicBezTo>
                  <a:pt x="1453" y="516"/>
                  <a:pt x="1452" y="517"/>
                  <a:pt x="1450" y="517"/>
                </a:cubicBezTo>
                <a:cubicBezTo>
                  <a:pt x="1450" y="517"/>
                  <a:pt x="1450" y="517"/>
                  <a:pt x="1450" y="517"/>
                </a:cubicBezTo>
                <a:cubicBezTo>
                  <a:pt x="1449" y="518"/>
                  <a:pt x="1449" y="518"/>
                  <a:pt x="1448" y="518"/>
                </a:cubicBezTo>
                <a:cubicBezTo>
                  <a:pt x="1448" y="520"/>
                  <a:pt x="1448" y="523"/>
                  <a:pt x="1449" y="525"/>
                </a:cubicBezTo>
                <a:cubicBezTo>
                  <a:pt x="1449" y="525"/>
                  <a:pt x="1447" y="526"/>
                  <a:pt x="1448" y="527"/>
                </a:cubicBezTo>
                <a:cubicBezTo>
                  <a:pt x="1449" y="527"/>
                  <a:pt x="1449" y="527"/>
                  <a:pt x="1449" y="527"/>
                </a:cubicBezTo>
                <a:cubicBezTo>
                  <a:pt x="1449" y="529"/>
                  <a:pt x="1449" y="529"/>
                  <a:pt x="1449" y="529"/>
                </a:cubicBezTo>
                <a:cubicBezTo>
                  <a:pt x="1448" y="527"/>
                  <a:pt x="1440" y="532"/>
                  <a:pt x="1439" y="533"/>
                </a:cubicBezTo>
                <a:cubicBezTo>
                  <a:pt x="1438" y="535"/>
                  <a:pt x="1438" y="534"/>
                  <a:pt x="1439" y="536"/>
                </a:cubicBezTo>
                <a:cubicBezTo>
                  <a:pt x="1438" y="536"/>
                  <a:pt x="1438" y="536"/>
                  <a:pt x="1438" y="536"/>
                </a:cubicBezTo>
                <a:cubicBezTo>
                  <a:pt x="1438" y="537"/>
                  <a:pt x="1438" y="537"/>
                  <a:pt x="1438" y="537"/>
                </a:cubicBezTo>
                <a:cubicBezTo>
                  <a:pt x="1435" y="537"/>
                  <a:pt x="1435" y="537"/>
                  <a:pt x="1435" y="537"/>
                </a:cubicBezTo>
                <a:cubicBezTo>
                  <a:pt x="1435" y="537"/>
                  <a:pt x="1435" y="537"/>
                  <a:pt x="1435" y="538"/>
                </a:cubicBezTo>
                <a:cubicBezTo>
                  <a:pt x="1427" y="538"/>
                  <a:pt x="1427" y="538"/>
                  <a:pt x="1427" y="538"/>
                </a:cubicBezTo>
                <a:cubicBezTo>
                  <a:pt x="1427" y="538"/>
                  <a:pt x="1427" y="538"/>
                  <a:pt x="1426" y="539"/>
                </a:cubicBezTo>
                <a:cubicBezTo>
                  <a:pt x="1425" y="537"/>
                  <a:pt x="1425" y="535"/>
                  <a:pt x="1425" y="533"/>
                </a:cubicBezTo>
                <a:cubicBezTo>
                  <a:pt x="1423" y="533"/>
                  <a:pt x="1421" y="534"/>
                  <a:pt x="1420" y="534"/>
                </a:cubicBezTo>
                <a:cubicBezTo>
                  <a:pt x="1420" y="536"/>
                  <a:pt x="1421" y="535"/>
                  <a:pt x="1421" y="536"/>
                </a:cubicBezTo>
                <a:cubicBezTo>
                  <a:pt x="1421" y="539"/>
                  <a:pt x="1421" y="539"/>
                  <a:pt x="1421" y="539"/>
                </a:cubicBezTo>
                <a:cubicBezTo>
                  <a:pt x="1422" y="539"/>
                  <a:pt x="1422" y="539"/>
                  <a:pt x="1422" y="539"/>
                </a:cubicBezTo>
                <a:cubicBezTo>
                  <a:pt x="1422" y="540"/>
                  <a:pt x="1422" y="540"/>
                  <a:pt x="1422" y="540"/>
                </a:cubicBezTo>
                <a:cubicBezTo>
                  <a:pt x="1422" y="540"/>
                  <a:pt x="1422" y="540"/>
                  <a:pt x="1422" y="540"/>
                </a:cubicBezTo>
                <a:cubicBezTo>
                  <a:pt x="1424" y="544"/>
                  <a:pt x="1421" y="545"/>
                  <a:pt x="1424" y="547"/>
                </a:cubicBezTo>
                <a:cubicBezTo>
                  <a:pt x="1424" y="548"/>
                  <a:pt x="1424" y="548"/>
                  <a:pt x="1424" y="548"/>
                </a:cubicBezTo>
                <a:cubicBezTo>
                  <a:pt x="1419" y="548"/>
                  <a:pt x="1419" y="548"/>
                  <a:pt x="1419" y="548"/>
                </a:cubicBezTo>
                <a:cubicBezTo>
                  <a:pt x="1419" y="547"/>
                  <a:pt x="1419" y="547"/>
                  <a:pt x="1419" y="547"/>
                </a:cubicBezTo>
                <a:cubicBezTo>
                  <a:pt x="1418" y="546"/>
                  <a:pt x="1418" y="548"/>
                  <a:pt x="1418" y="548"/>
                </a:cubicBezTo>
                <a:cubicBezTo>
                  <a:pt x="1416" y="548"/>
                  <a:pt x="1416" y="548"/>
                  <a:pt x="1416" y="548"/>
                </a:cubicBezTo>
                <a:cubicBezTo>
                  <a:pt x="1416" y="548"/>
                  <a:pt x="1416" y="549"/>
                  <a:pt x="1416" y="549"/>
                </a:cubicBezTo>
                <a:cubicBezTo>
                  <a:pt x="1415" y="549"/>
                  <a:pt x="1414" y="549"/>
                  <a:pt x="1412" y="548"/>
                </a:cubicBezTo>
                <a:cubicBezTo>
                  <a:pt x="1412" y="550"/>
                  <a:pt x="1412" y="550"/>
                  <a:pt x="1411" y="551"/>
                </a:cubicBezTo>
                <a:cubicBezTo>
                  <a:pt x="1410" y="551"/>
                  <a:pt x="1410" y="551"/>
                  <a:pt x="1410" y="551"/>
                </a:cubicBezTo>
                <a:cubicBezTo>
                  <a:pt x="1409" y="550"/>
                  <a:pt x="1409" y="548"/>
                  <a:pt x="1408" y="547"/>
                </a:cubicBezTo>
                <a:cubicBezTo>
                  <a:pt x="1406" y="547"/>
                  <a:pt x="1404" y="547"/>
                  <a:pt x="1403" y="548"/>
                </a:cubicBezTo>
                <a:cubicBezTo>
                  <a:pt x="1403" y="549"/>
                  <a:pt x="1403" y="549"/>
                  <a:pt x="1403" y="549"/>
                </a:cubicBezTo>
                <a:cubicBezTo>
                  <a:pt x="1401" y="549"/>
                  <a:pt x="1402" y="549"/>
                  <a:pt x="1401" y="548"/>
                </a:cubicBezTo>
                <a:cubicBezTo>
                  <a:pt x="1399" y="548"/>
                  <a:pt x="1397" y="549"/>
                  <a:pt x="1396" y="550"/>
                </a:cubicBezTo>
                <a:cubicBezTo>
                  <a:pt x="1395" y="550"/>
                  <a:pt x="1395" y="550"/>
                  <a:pt x="1395" y="552"/>
                </a:cubicBezTo>
                <a:cubicBezTo>
                  <a:pt x="1397" y="552"/>
                  <a:pt x="1397" y="553"/>
                  <a:pt x="1399" y="554"/>
                </a:cubicBezTo>
                <a:cubicBezTo>
                  <a:pt x="1399" y="554"/>
                  <a:pt x="1399" y="554"/>
                  <a:pt x="1399" y="554"/>
                </a:cubicBezTo>
                <a:cubicBezTo>
                  <a:pt x="1398" y="554"/>
                  <a:pt x="1398" y="554"/>
                  <a:pt x="1398" y="554"/>
                </a:cubicBezTo>
                <a:cubicBezTo>
                  <a:pt x="1398" y="555"/>
                  <a:pt x="1398" y="555"/>
                  <a:pt x="1398" y="555"/>
                </a:cubicBezTo>
                <a:cubicBezTo>
                  <a:pt x="1397" y="555"/>
                  <a:pt x="1397" y="554"/>
                  <a:pt x="1395" y="554"/>
                </a:cubicBezTo>
                <a:cubicBezTo>
                  <a:pt x="1396" y="557"/>
                  <a:pt x="1397" y="557"/>
                  <a:pt x="1394" y="558"/>
                </a:cubicBezTo>
                <a:cubicBezTo>
                  <a:pt x="1394" y="558"/>
                  <a:pt x="1395" y="558"/>
                  <a:pt x="1395" y="559"/>
                </a:cubicBezTo>
                <a:cubicBezTo>
                  <a:pt x="1397" y="558"/>
                  <a:pt x="1399" y="558"/>
                  <a:pt x="1401" y="558"/>
                </a:cubicBezTo>
                <a:cubicBezTo>
                  <a:pt x="1401" y="558"/>
                  <a:pt x="1402" y="559"/>
                  <a:pt x="1402" y="560"/>
                </a:cubicBezTo>
                <a:cubicBezTo>
                  <a:pt x="1402" y="560"/>
                  <a:pt x="1403" y="560"/>
                  <a:pt x="1403" y="560"/>
                </a:cubicBezTo>
                <a:cubicBezTo>
                  <a:pt x="1404" y="560"/>
                  <a:pt x="1404" y="560"/>
                  <a:pt x="1404" y="561"/>
                </a:cubicBezTo>
                <a:cubicBezTo>
                  <a:pt x="1406" y="562"/>
                  <a:pt x="1407" y="562"/>
                  <a:pt x="1407" y="565"/>
                </a:cubicBezTo>
                <a:cubicBezTo>
                  <a:pt x="1408" y="565"/>
                  <a:pt x="1408" y="565"/>
                  <a:pt x="1408" y="565"/>
                </a:cubicBezTo>
                <a:cubicBezTo>
                  <a:pt x="1408" y="564"/>
                  <a:pt x="1408" y="564"/>
                  <a:pt x="1409" y="563"/>
                </a:cubicBezTo>
                <a:cubicBezTo>
                  <a:pt x="1410" y="563"/>
                  <a:pt x="1410" y="563"/>
                  <a:pt x="1410" y="563"/>
                </a:cubicBezTo>
                <a:cubicBezTo>
                  <a:pt x="1410" y="563"/>
                  <a:pt x="1410" y="561"/>
                  <a:pt x="1411" y="562"/>
                </a:cubicBezTo>
                <a:cubicBezTo>
                  <a:pt x="1411" y="562"/>
                  <a:pt x="1411" y="562"/>
                  <a:pt x="1411" y="562"/>
                </a:cubicBezTo>
                <a:cubicBezTo>
                  <a:pt x="1412" y="563"/>
                  <a:pt x="1412" y="562"/>
                  <a:pt x="1412" y="563"/>
                </a:cubicBezTo>
                <a:cubicBezTo>
                  <a:pt x="1411" y="563"/>
                  <a:pt x="1411" y="564"/>
                  <a:pt x="1410" y="564"/>
                </a:cubicBezTo>
                <a:cubicBezTo>
                  <a:pt x="1410" y="565"/>
                  <a:pt x="1410" y="565"/>
                  <a:pt x="1410" y="565"/>
                </a:cubicBezTo>
                <a:cubicBezTo>
                  <a:pt x="1413" y="565"/>
                  <a:pt x="1413" y="565"/>
                  <a:pt x="1413" y="565"/>
                </a:cubicBezTo>
                <a:cubicBezTo>
                  <a:pt x="1413" y="567"/>
                  <a:pt x="1413" y="567"/>
                  <a:pt x="1412" y="568"/>
                </a:cubicBezTo>
                <a:cubicBezTo>
                  <a:pt x="1413" y="568"/>
                  <a:pt x="1413" y="568"/>
                  <a:pt x="1413" y="568"/>
                </a:cubicBezTo>
                <a:cubicBezTo>
                  <a:pt x="1413" y="569"/>
                  <a:pt x="1413" y="569"/>
                  <a:pt x="1413" y="569"/>
                </a:cubicBezTo>
                <a:cubicBezTo>
                  <a:pt x="1416" y="569"/>
                  <a:pt x="1416" y="569"/>
                  <a:pt x="1416" y="569"/>
                </a:cubicBezTo>
                <a:cubicBezTo>
                  <a:pt x="1416" y="570"/>
                  <a:pt x="1416" y="570"/>
                  <a:pt x="1415" y="571"/>
                </a:cubicBezTo>
                <a:cubicBezTo>
                  <a:pt x="1416" y="571"/>
                  <a:pt x="1415" y="571"/>
                  <a:pt x="1416" y="571"/>
                </a:cubicBezTo>
                <a:cubicBezTo>
                  <a:pt x="1416" y="575"/>
                  <a:pt x="1416" y="575"/>
                  <a:pt x="1416" y="575"/>
                </a:cubicBezTo>
                <a:cubicBezTo>
                  <a:pt x="1417" y="576"/>
                  <a:pt x="1417" y="576"/>
                  <a:pt x="1418" y="576"/>
                </a:cubicBezTo>
                <a:cubicBezTo>
                  <a:pt x="1418" y="577"/>
                  <a:pt x="1418" y="577"/>
                  <a:pt x="1418" y="577"/>
                </a:cubicBezTo>
                <a:cubicBezTo>
                  <a:pt x="1418" y="578"/>
                  <a:pt x="1419" y="578"/>
                  <a:pt x="1420" y="578"/>
                </a:cubicBezTo>
                <a:cubicBezTo>
                  <a:pt x="1420" y="579"/>
                  <a:pt x="1421" y="579"/>
                  <a:pt x="1421" y="580"/>
                </a:cubicBezTo>
                <a:cubicBezTo>
                  <a:pt x="1422" y="580"/>
                  <a:pt x="1424" y="581"/>
                  <a:pt x="1425" y="581"/>
                </a:cubicBezTo>
                <a:cubicBezTo>
                  <a:pt x="1425" y="582"/>
                  <a:pt x="1426" y="583"/>
                  <a:pt x="1426" y="583"/>
                </a:cubicBezTo>
                <a:cubicBezTo>
                  <a:pt x="1427" y="583"/>
                  <a:pt x="1427" y="583"/>
                  <a:pt x="1428" y="583"/>
                </a:cubicBezTo>
                <a:cubicBezTo>
                  <a:pt x="1428" y="585"/>
                  <a:pt x="1428" y="587"/>
                  <a:pt x="1428" y="589"/>
                </a:cubicBezTo>
                <a:cubicBezTo>
                  <a:pt x="1428" y="589"/>
                  <a:pt x="1427" y="589"/>
                  <a:pt x="1428" y="590"/>
                </a:cubicBezTo>
                <a:cubicBezTo>
                  <a:pt x="1428" y="590"/>
                  <a:pt x="1428" y="590"/>
                  <a:pt x="1428" y="590"/>
                </a:cubicBezTo>
                <a:cubicBezTo>
                  <a:pt x="1428" y="591"/>
                  <a:pt x="1429" y="592"/>
                  <a:pt x="1429" y="592"/>
                </a:cubicBezTo>
                <a:cubicBezTo>
                  <a:pt x="1428" y="593"/>
                  <a:pt x="1428" y="593"/>
                  <a:pt x="1428" y="593"/>
                </a:cubicBezTo>
                <a:cubicBezTo>
                  <a:pt x="1428" y="599"/>
                  <a:pt x="1428" y="599"/>
                  <a:pt x="1428" y="599"/>
                </a:cubicBezTo>
                <a:cubicBezTo>
                  <a:pt x="1428" y="599"/>
                  <a:pt x="1429" y="599"/>
                  <a:pt x="1430" y="600"/>
                </a:cubicBezTo>
                <a:cubicBezTo>
                  <a:pt x="1429" y="601"/>
                  <a:pt x="1428" y="603"/>
                  <a:pt x="1427" y="605"/>
                </a:cubicBezTo>
                <a:cubicBezTo>
                  <a:pt x="1427" y="606"/>
                  <a:pt x="1427" y="605"/>
                  <a:pt x="1428" y="606"/>
                </a:cubicBezTo>
                <a:cubicBezTo>
                  <a:pt x="1427" y="607"/>
                  <a:pt x="1427" y="609"/>
                  <a:pt x="1427" y="611"/>
                </a:cubicBezTo>
                <a:cubicBezTo>
                  <a:pt x="1426" y="613"/>
                  <a:pt x="1424" y="614"/>
                  <a:pt x="1422" y="615"/>
                </a:cubicBezTo>
                <a:cubicBezTo>
                  <a:pt x="1414" y="615"/>
                  <a:pt x="1414" y="615"/>
                  <a:pt x="1414" y="615"/>
                </a:cubicBezTo>
                <a:cubicBezTo>
                  <a:pt x="1414" y="615"/>
                  <a:pt x="1414" y="614"/>
                  <a:pt x="1413" y="613"/>
                </a:cubicBezTo>
                <a:cubicBezTo>
                  <a:pt x="1411" y="613"/>
                  <a:pt x="1410" y="613"/>
                  <a:pt x="1408" y="613"/>
                </a:cubicBezTo>
                <a:cubicBezTo>
                  <a:pt x="1408" y="612"/>
                  <a:pt x="1408" y="612"/>
                  <a:pt x="1408" y="612"/>
                </a:cubicBezTo>
                <a:cubicBezTo>
                  <a:pt x="1407" y="612"/>
                  <a:pt x="1406" y="613"/>
                  <a:pt x="1404" y="613"/>
                </a:cubicBezTo>
                <a:cubicBezTo>
                  <a:pt x="1404" y="612"/>
                  <a:pt x="1404" y="612"/>
                  <a:pt x="1404" y="612"/>
                </a:cubicBezTo>
                <a:cubicBezTo>
                  <a:pt x="1399" y="612"/>
                  <a:pt x="1399" y="612"/>
                  <a:pt x="1399" y="612"/>
                </a:cubicBezTo>
                <a:cubicBezTo>
                  <a:pt x="1399" y="613"/>
                  <a:pt x="1399" y="613"/>
                  <a:pt x="1399" y="613"/>
                </a:cubicBezTo>
                <a:cubicBezTo>
                  <a:pt x="1396" y="613"/>
                  <a:pt x="1396" y="613"/>
                  <a:pt x="1396" y="613"/>
                </a:cubicBezTo>
                <a:cubicBezTo>
                  <a:pt x="1396" y="612"/>
                  <a:pt x="1396" y="612"/>
                  <a:pt x="1396" y="612"/>
                </a:cubicBezTo>
                <a:cubicBezTo>
                  <a:pt x="1395" y="612"/>
                  <a:pt x="1395" y="612"/>
                  <a:pt x="1395" y="612"/>
                </a:cubicBezTo>
                <a:cubicBezTo>
                  <a:pt x="1395" y="612"/>
                  <a:pt x="1395" y="612"/>
                  <a:pt x="1395" y="612"/>
                </a:cubicBezTo>
                <a:cubicBezTo>
                  <a:pt x="1392" y="612"/>
                  <a:pt x="1392" y="612"/>
                  <a:pt x="1392" y="612"/>
                </a:cubicBezTo>
                <a:cubicBezTo>
                  <a:pt x="1392" y="611"/>
                  <a:pt x="1392" y="611"/>
                  <a:pt x="1392" y="611"/>
                </a:cubicBezTo>
                <a:cubicBezTo>
                  <a:pt x="1388" y="611"/>
                  <a:pt x="1383" y="611"/>
                  <a:pt x="1379" y="612"/>
                </a:cubicBezTo>
                <a:cubicBezTo>
                  <a:pt x="1379" y="612"/>
                  <a:pt x="1379" y="612"/>
                  <a:pt x="1379" y="612"/>
                </a:cubicBezTo>
                <a:cubicBezTo>
                  <a:pt x="1378" y="612"/>
                  <a:pt x="1377" y="610"/>
                  <a:pt x="1376" y="610"/>
                </a:cubicBezTo>
                <a:cubicBezTo>
                  <a:pt x="1375" y="609"/>
                  <a:pt x="1371" y="609"/>
                  <a:pt x="1369" y="610"/>
                </a:cubicBezTo>
                <a:cubicBezTo>
                  <a:pt x="1369" y="611"/>
                  <a:pt x="1369" y="611"/>
                  <a:pt x="1369" y="611"/>
                </a:cubicBezTo>
                <a:cubicBezTo>
                  <a:pt x="1367" y="611"/>
                  <a:pt x="1367" y="611"/>
                  <a:pt x="1367" y="611"/>
                </a:cubicBezTo>
                <a:cubicBezTo>
                  <a:pt x="1367" y="612"/>
                  <a:pt x="1367" y="612"/>
                  <a:pt x="1367" y="612"/>
                </a:cubicBezTo>
                <a:cubicBezTo>
                  <a:pt x="1366" y="612"/>
                  <a:pt x="1366" y="612"/>
                  <a:pt x="1366" y="612"/>
                </a:cubicBezTo>
                <a:cubicBezTo>
                  <a:pt x="1366" y="613"/>
                  <a:pt x="1366" y="613"/>
                  <a:pt x="1366" y="613"/>
                </a:cubicBezTo>
                <a:cubicBezTo>
                  <a:pt x="1363" y="613"/>
                  <a:pt x="1363" y="613"/>
                  <a:pt x="1363" y="613"/>
                </a:cubicBezTo>
                <a:cubicBezTo>
                  <a:pt x="1362" y="614"/>
                  <a:pt x="1363" y="614"/>
                  <a:pt x="1362" y="614"/>
                </a:cubicBezTo>
                <a:cubicBezTo>
                  <a:pt x="1362" y="613"/>
                  <a:pt x="1362" y="613"/>
                  <a:pt x="1362" y="613"/>
                </a:cubicBezTo>
                <a:cubicBezTo>
                  <a:pt x="1361" y="613"/>
                  <a:pt x="1361" y="613"/>
                  <a:pt x="1361" y="613"/>
                </a:cubicBezTo>
                <a:cubicBezTo>
                  <a:pt x="1359" y="616"/>
                  <a:pt x="1357" y="615"/>
                  <a:pt x="1357" y="617"/>
                </a:cubicBezTo>
                <a:cubicBezTo>
                  <a:pt x="1356" y="617"/>
                  <a:pt x="1356" y="617"/>
                  <a:pt x="1356" y="617"/>
                </a:cubicBezTo>
                <a:cubicBezTo>
                  <a:pt x="1355" y="619"/>
                  <a:pt x="1357" y="619"/>
                  <a:pt x="1357" y="619"/>
                </a:cubicBezTo>
                <a:cubicBezTo>
                  <a:pt x="1357" y="621"/>
                  <a:pt x="1357" y="621"/>
                  <a:pt x="1357" y="621"/>
                </a:cubicBezTo>
                <a:cubicBezTo>
                  <a:pt x="1359" y="621"/>
                  <a:pt x="1359" y="621"/>
                  <a:pt x="1359" y="621"/>
                </a:cubicBezTo>
                <a:cubicBezTo>
                  <a:pt x="1358" y="621"/>
                  <a:pt x="1358" y="622"/>
                  <a:pt x="1358" y="623"/>
                </a:cubicBezTo>
                <a:cubicBezTo>
                  <a:pt x="1359" y="623"/>
                  <a:pt x="1359" y="623"/>
                  <a:pt x="1360" y="623"/>
                </a:cubicBezTo>
                <a:cubicBezTo>
                  <a:pt x="1360" y="627"/>
                  <a:pt x="1360" y="625"/>
                  <a:pt x="1362" y="627"/>
                </a:cubicBezTo>
                <a:cubicBezTo>
                  <a:pt x="1360" y="628"/>
                  <a:pt x="1360" y="629"/>
                  <a:pt x="1359" y="631"/>
                </a:cubicBezTo>
                <a:cubicBezTo>
                  <a:pt x="1361" y="631"/>
                  <a:pt x="1361" y="631"/>
                  <a:pt x="1361" y="631"/>
                </a:cubicBezTo>
                <a:cubicBezTo>
                  <a:pt x="1361" y="634"/>
                  <a:pt x="1361" y="636"/>
                  <a:pt x="1361" y="638"/>
                </a:cubicBezTo>
                <a:cubicBezTo>
                  <a:pt x="1362" y="639"/>
                  <a:pt x="1362" y="639"/>
                  <a:pt x="1363" y="639"/>
                </a:cubicBezTo>
                <a:cubicBezTo>
                  <a:pt x="1362" y="640"/>
                  <a:pt x="1362" y="640"/>
                  <a:pt x="1362" y="640"/>
                </a:cubicBezTo>
                <a:cubicBezTo>
                  <a:pt x="1363" y="640"/>
                  <a:pt x="1363" y="640"/>
                  <a:pt x="1363" y="640"/>
                </a:cubicBezTo>
                <a:cubicBezTo>
                  <a:pt x="1363" y="644"/>
                  <a:pt x="1363" y="644"/>
                  <a:pt x="1363" y="644"/>
                </a:cubicBezTo>
                <a:cubicBezTo>
                  <a:pt x="1362" y="644"/>
                  <a:pt x="1362" y="644"/>
                  <a:pt x="1362" y="644"/>
                </a:cubicBezTo>
                <a:cubicBezTo>
                  <a:pt x="1362" y="648"/>
                  <a:pt x="1362" y="648"/>
                  <a:pt x="1362" y="648"/>
                </a:cubicBezTo>
                <a:cubicBezTo>
                  <a:pt x="1361" y="648"/>
                  <a:pt x="1361" y="648"/>
                  <a:pt x="1361" y="648"/>
                </a:cubicBezTo>
                <a:cubicBezTo>
                  <a:pt x="1361" y="650"/>
                  <a:pt x="1361" y="650"/>
                  <a:pt x="1361" y="650"/>
                </a:cubicBezTo>
                <a:cubicBezTo>
                  <a:pt x="1361" y="650"/>
                  <a:pt x="1360" y="651"/>
                  <a:pt x="1359" y="651"/>
                </a:cubicBezTo>
                <a:cubicBezTo>
                  <a:pt x="1359" y="652"/>
                  <a:pt x="1360" y="653"/>
                  <a:pt x="1360" y="654"/>
                </a:cubicBezTo>
                <a:cubicBezTo>
                  <a:pt x="1359" y="654"/>
                  <a:pt x="1359" y="654"/>
                  <a:pt x="1359" y="654"/>
                </a:cubicBezTo>
                <a:cubicBezTo>
                  <a:pt x="1358" y="656"/>
                  <a:pt x="1358" y="657"/>
                  <a:pt x="1358" y="660"/>
                </a:cubicBezTo>
                <a:cubicBezTo>
                  <a:pt x="1357" y="660"/>
                  <a:pt x="1357" y="660"/>
                  <a:pt x="1356" y="660"/>
                </a:cubicBezTo>
                <a:cubicBezTo>
                  <a:pt x="1356" y="662"/>
                  <a:pt x="1357" y="663"/>
                  <a:pt x="1355" y="665"/>
                </a:cubicBezTo>
                <a:cubicBezTo>
                  <a:pt x="1355" y="668"/>
                  <a:pt x="1355" y="668"/>
                  <a:pt x="1355" y="668"/>
                </a:cubicBezTo>
                <a:cubicBezTo>
                  <a:pt x="1356" y="668"/>
                  <a:pt x="1356" y="668"/>
                  <a:pt x="1356" y="668"/>
                </a:cubicBezTo>
                <a:cubicBezTo>
                  <a:pt x="1356" y="669"/>
                  <a:pt x="1356" y="669"/>
                  <a:pt x="1356" y="669"/>
                </a:cubicBezTo>
                <a:cubicBezTo>
                  <a:pt x="1357" y="669"/>
                  <a:pt x="1357" y="669"/>
                  <a:pt x="1357" y="669"/>
                </a:cubicBezTo>
                <a:cubicBezTo>
                  <a:pt x="1357" y="668"/>
                  <a:pt x="1357" y="667"/>
                  <a:pt x="1357" y="667"/>
                </a:cubicBezTo>
                <a:cubicBezTo>
                  <a:pt x="1359" y="667"/>
                  <a:pt x="1359" y="667"/>
                  <a:pt x="1359" y="667"/>
                </a:cubicBezTo>
                <a:cubicBezTo>
                  <a:pt x="1359" y="669"/>
                  <a:pt x="1359" y="669"/>
                  <a:pt x="1359" y="669"/>
                </a:cubicBezTo>
                <a:cubicBezTo>
                  <a:pt x="1357" y="670"/>
                  <a:pt x="1358" y="669"/>
                  <a:pt x="1357" y="670"/>
                </a:cubicBezTo>
                <a:cubicBezTo>
                  <a:pt x="1357" y="670"/>
                  <a:pt x="1357" y="670"/>
                  <a:pt x="1357" y="670"/>
                </a:cubicBezTo>
                <a:cubicBezTo>
                  <a:pt x="1357" y="672"/>
                  <a:pt x="1357" y="672"/>
                  <a:pt x="1357" y="672"/>
                </a:cubicBezTo>
                <a:cubicBezTo>
                  <a:pt x="1359" y="672"/>
                  <a:pt x="1359" y="672"/>
                  <a:pt x="1359" y="672"/>
                </a:cubicBezTo>
                <a:cubicBezTo>
                  <a:pt x="1359" y="674"/>
                  <a:pt x="1359" y="677"/>
                  <a:pt x="1360" y="679"/>
                </a:cubicBezTo>
                <a:cubicBezTo>
                  <a:pt x="1359" y="679"/>
                  <a:pt x="1359" y="679"/>
                  <a:pt x="1359" y="679"/>
                </a:cubicBezTo>
                <a:cubicBezTo>
                  <a:pt x="1359" y="682"/>
                  <a:pt x="1358" y="685"/>
                  <a:pt x="1358" y="688"/>
                </a:cubicBezTo>
                <a:cubicBezTo>
                  <a:pt x="1359" y="688"/>
                  <a:pt x="1361" y="687"/>
                  <a:pt x="1363" y="687"/>
                </a:cubicBezTo>
                <a:cubicBezTo>
                  <a:pt x="1363" y="688"/>
                  <a:pt x="1363" y="688"/>
                  <a:pt x="1363" y="688"/>
                </a:cubicBezTo>
                <a:cubicBezTo>
                  <a:pt x="1366" y="688"/>
                  <a:pt x="1366" y="688"/>
                  <a:pt x="1366" y="688"/>
                </a:cubicBezTo>
                <a:cubicBezTo>
                  <a:pt x="1366" y="688"/>
                  <a:pt x="1367" y="689"/>
                  <a:pt x="1367" y="690"/>
                </a:cubicBezTo>
                <a:cubicBezTo>
                  <a:pt x="1368" y="690"/>
                  <a:pt x="1371" y="688"/>
                  <a:pt x="1372" y="688"/>
                </a:cubicBezTo>
                <a:cubicBezTo>
                  <a:pt x="1374" y="688"/>
                  <a:pt x="1374" y="688"/>
                  <a:pt x="1374" y="688"/>
                </a:cubicBezTo>
                <a:cubicBezTo>
                  <a:pt x="1374" y="687"/>
                  <a:pt x="1374" y="687"/>
                  <a:pt x="1374" y="687"/>
                </a:cubicBezTo>
                <a:cubicBezTo>
                  <a:pt x="1378" y="687"/>
                  <a:pt x="1378" y="687"/>
                  <a:pt x="1378" y="687"/>
                </a:cubicBezTo>
                <a:cubicBezTo>
                  <a:pt x="1379" y="688"/>
                  <a:pt x="1380" y="690"/>
                  <a:pt x="1381" y="691"/>
                </a:cubicBezTo>
                <a:cubicBezTo>
                  <a:pt x="1382" y="691"/>
                  <a:pt x="1382" y="691"/>
                  <a:pt x="1382" y="691"/>
                </a:cubicBezTo>
                <a:cubicBezTo>
                  <a:pt x="1382" y="692"/>
                  <a:pt x="1382" y="693"/>
                  <a:pt x="1382" y="694"/>
                </a:cubicBezTo>
                <a:cubicBezTo>
                  <a:pt x="1383" y="694"/>
                  <a:pt x="1383" y="694"/>
                  <a:pt x="1383" y="694"/>
                </a:cubicBezTo>
                <a:cubicBezTo>
                  <a:pt x="1384" y="695"/>
                  <a:pt x="1384" y="696"/>
                  <a:pt x="1384" y="698"/>
                </a:cubicBezTo>
                <a:cubicBezTo>
                  <a:pt x="1386" y="698"/>
                  <a:pt x="1387" y="699"/>
                  <a:pt x="1389" y="699"/>
                </a:cubicBezTo>
                <a:cubicBezTo>
                  <a:pt x="1390" y="697"/>
                  <a:pt x="1391" y="697"/>
                  <a:pt x="1393" y="696"/>
                </a:cubicBezTo>
                <a:cubicBezTo>
                  <a:pt x="1393" y="696"/>
                  <a:pt x="1393" y="696"/>
                  <a:pt x="1393" y="696"/>
                </a:cubicBezTo>
                <a:cubicBezTo>
                  <a:pt x="1395" y="695"/>
                  <a:pt x="1396" y="695"/>
                  <a:pt x="1397" y="695"/>
                </a:cubicBezTo>
                <a:cubicBezTo>
                  <a:pt x="1398" y="694"/>
                  <a:pt x="1398" y="693"/>
                  <a:pt x="1399" y="692"/>
                </a:cubicBezTo>
                <a:cubicBezTo>
                  <a:pt x="1400" y="693"/>
                  <a:pt x="1401" y="692"/>
                  <a:pt x="1402" y="693"/>
                </a:cubicBezTo>
                <a:cubicBezTo>
                  <a:pt x="1402" y="694"/>
                  <a:pt x="1402" y="694"/>
                  <a:pt x="1402" y="694"/>
                </a:cubicBezTo>
                <a:cubicBezTo>
                  <a:pt x="1403" y="694"/>
                  <a:pt x="1404" y="693"/>
                  <a:pt x="1405" y="693"/>
                </a:cubicBezTo>
                <a:cubicBezTo>
                  <a:pt x="1405" y="694"/>
                  <a:pt x="1405" y="694"/>
                  <a:pt x="1405" y="694"/>
                </a:cubicBezTo>
                <a:cubicBezTo>
                  <a:pt x="1406" y="694"/>
                  <a:pt x="1407" y="694"/>
                  <a:pt x="1409" y="694"/>
                </a:cubicBezTo>
                <a:cubicBezTo>
                  <a:pt x="1409" y="694"/>
                  <a:pt x="1409" y="694"/>
                  <a:pt x="1409" y="694"/>
                </a:cubicBezTo>
                <a:cubicBezTo>
                  <a:pt x="1410" y="694"/>
                  <a:pt x="1410" y="694"/>
                  <a:pt x="1410" y="694"/>
                </a:cubicBezTo>
                <a:cubicBezTo>
                  <a:pt x="1410" y="693"/>
                  <a:pt x="1410" y="693"/>
                  <a:pt x="1410" y="693"/>
                </a:cubicBezTo>
                <a:cubicBezTo>
                  <a:pt x="1414" y="693"/>
                  <a:pt x="1414" y="693"/>
                  <a:pt x="1414" y="693"/>
                </a:cubicBezTo>
                <a:cubicBezTo>
                  <a:pt x="1415" y="693"/>
                  <a:pt x="1415" y="692"/>
                  <a:pt x="1415" y="692"/>
                </a:cubicBezTo>
                <a:cubicBezTo>
                  <a:pt x="1416" y="692"/>
                  <a:pt x="1416" y="692"/>
                  <a:pt x="1416" y="692"/>
                </a:cubicBezTo>
                <a:cubicBezTo>
                  <a:pt x="1417" y="688"/>
                  <a:pt x="1418" y="687"/>
                  <a:pt x="1420" y="685"/>
                </a:cubicBezTo>
                <a:cubicBezTo>
                  <a:pt x="1421" y="685"/>
                  <a:pt x="1421" y="684"/>
                  <a:pt x="1421" y="684"/>
                </a:cubicBezTo>
                <a:cubicBezTo>
                  <a:pt x="1422" y="684"/>
                  <a:pt x="1423" y="683"/>
                  <a:pt x="1424" y="683"/>
                </a:cubicBezTo>
                <a:cubicBezTo>
                  <a:pt x="1424" y="683"/>
                  <a:pt x="1424" y="682"/>
                  <a:pt x="1424" y="682"/>
                </a:cubicBezTo>
                <a:cubicBezTo>
                  <a:pt x="1427" y="682"/>
                  <a:pt x="1427" y="682"/>
                  <a:pt x="1427" y="682"/>
                </a:cubicBezTo>
                <a:cubicBezTo>
                  <a:pt x="1428" y="682"/>
                  <a:pt x="1427" y="681"/>
                  <a:pt x="1429" y="681"/>
                </a:cubicBezTo>
                <a:cubicBezTo>
                  <a:pt x="1429" y="678"/>
                  <a:pt x="1429" y="678"/>
                  <a:pt x="1429" y="678"/>
                </a:cubicBezTo>
                <a:cubicBezTo>
                  <a:pt x="1430" y="678"/>
                  <a:pt x="1430" y="678"/>
                  <a:pt x="1430" y="678"/>
                </a:cubicBezTo>
                <a:cubicBezTo>
                  <a:pt x="1430" y="675"/>
                  <a:pt x="1430" y="675"/>
                  <a:pt x="1430" y="675"/>
                </a:cubicBezTo>
                <a:cubicBezTo>
                  <a:pt x="1430" y="675"/>
                  <a:pt x="1431" y="674"/>
                  <a:pt x="1432" y="673"/>
                </a:cubicBezTo>
                <a:cubicBezTo>
                  <a:pt x="1432" y="672"/>
                  <a:pt x="1432" y="672"/>
                  <a:pt x="1432" y="672"/>
                </a:cubicBezTo>
                <a:cubicBezTo>
                  <a:pt x="1433" y="672"/>
                  <a:pt x="1434" y="671"/>
                  <a:pt x="1434" y="671"/>
                </a:cubicBezTo>
                <a:cubicBezTo>
                  <a:pt x="1436" y="669"/>
                  <a:pt x="1435" y="668"/>
                  <a:pt x="1438" y="667"/>
                </a:cubicBezTo>
                <a:cubicBezTo>
                  <a:pt x="1438" y="665"/>
                  <a:pt x="1438" y="665"/>
                  <a:pt x="1438" y="665"/>
                </a:cubicBezTo>
                <a:cubicBezTo>
                  <a:pt x="1436" y="664"/>
                  <a:pt x="1436" y="664"/>
                  <a:pt x="1436" y="664"/>
                </a:cubicBezTo>
                <a:cubicBezTo>
                  <a:pt x="1436" y="663"/>
                  <a:pt x="1435" y="660"/>
                  <a:pt x="1434" y="660"/>
                </a:cubicBezTo>
                <a:cubicBezTo>
                  <a:pt x="1435" y="658"/>
                  <a:pt x="1435" y="658"/>
                  <a:pt x="1436" y="657"/>
                </a:cubicBezTo>
                <a:cubicBezTo>
                  <a:pt x="1436" y="656"/>
                  <a:pt x="1436" y="656"/>
                  <a:pt x="1436" y="656"/>
                </a:cubicBezTo>
                <a:cubicBezTo>
                  <a:pt x="1437" y="656"/>
                  <a:pt x="1437" y="656"/>
                  <a:pt x="1438" y="656"/>
                </a:cubicBezTo>
                <a:cubicBezTo>
                  <a:pt x="1438" y="654"/>
                  <a:pt x="1438" y="654"/>
                  <a:pt x="1438" y="654"/>
                </a:cubicBezTo>
                <a:cubicBezTo>
                  <a:pt x="1439" y="653"/>
                  <a:pt x="1439" y="653"/>
                  <a:pt x="1439" y="653"/>
                </a:cubicBezTo>
                <a:cubicBezTo>
                  <a:pt x="1439" y="652"/>
                  <a:pt x="1439" y="652"/>
                  <a:pt x="1439" y="652"/>
                </a:cubicBezTo>
                <a:cubicBezTo>
                  <a:pt x="1440" y="652"/>
                  <a:pt x="1440" y="652"/>
                  <a:pt x="1440" y="652"/>
                </a:cubicBezTo>
                <a:cubicBezTo>
                  <a:pt x="1440" y="650"/>
                  <a:pt x="1440" y="650"/>
                  <a:pt x="1440" y="650"/>
                </a:cubicBezTo>
                <a:cubicBezTo>
                  <a:pt x="1441" y="650"/>
                  <a:pt x="1441" y="650"/>
                  <a:pt x="1442" y="650"/>
                </a:cubicBezTo>
                <a:cubicBezTo>
                  <a:pt x="1443" y="649"/>
                  <a:pt x="1443" y="647"/>
                  <a:pt x="1443" y="646"/>
                </a:cubicBezTo>
                <a:cubicBezTo>
                  <a:pt x="1446" y="645"/>
                  <a:pt x="1447" y="643"/>
                  <a:pt x="1449" y="642"/>
                </a:cubicBezTo>
                <a:cubicBezTo>
                  <a:pt x="1449" y="641"/>
                  <a:pt x="1449" y="641"/>
                  <a:pt x="1449" y="641"/>
                </a:cubicBezTo>
                <a:cubicBezTo>
                  <a:pt x="1450" y="641"/>
                  <a:pt x="1450" y="641"/>
                  <a:pt x="1450" y="641"/>
                </a:cubicBezTo>
                <a:cubicBezTo>
                  <a:pt x="1450" y="640"/>
                  <a:pt x="1451" y="640"/>
                  <a:pt x="1451" y="639"/>
                </a:cubicBezTo>
                <a:cubicBezTo>
                  <a:pt x="1453" y="639"/>
                  <a:pt x="1453" y="639"/>
                  <a:pt x="1453" y="639"/>
                </a:cubicBezTo>
                <a:cubicBezTo>
                  <a:pt x="1453" y="638"/>
                  <a:pt x="1453" y="638"/>
                  <a:pt x="1453" y="638"/>
                </a:cubicBezTo>
                <a:cubicBezTo>
                  <a:pt x="1456" y="637"/>
                  <a:pt x="1455" y="639"/>
                  <a:pt x="1456" y="637"/>
                </a:cubicBezTo>
                <a:cubicBezTo>
                  <a:pt x="1460" y="636"/>
                  <a:pt x="1462" y="634"/>
                  <a:pt x="1464" y="631"/>
                </a:cubicBezTo>
                <a:cubicBezTo>
                  <a:pt x="1464" y="631"/>
                  <a:pt x="1464" y="631"/>
                  <a:pt x="1464" y="631"/>
                </a:cubicBezTo>
                <a:cubicBezTo>
                  <a:pt x="1464" y="630"/>
                  <a:pt x="1464" y="628"/>
                  <a:pt x="1464" y="625"/>
                </a:cubicBezTo>
                <a:cubicBezTo>
                  <a:pt x="1463" y="625"/>
                  <a:pt x="1463" y="625"/>
                  <a:pt x="1463" y="625"/>
                </a:cubicBezTo>
                <a:cubicBezTo>
                  <a:pt x="1463" y="623"/>
                  <a:pt x="1464" y="620"/>
                  <a:pt x="1464" y="618"/>
                </a:cubicBezTo>
                <a:cubicBezTo>
                  <a:pt x="1465" y="618"/>
                  <a:pt x="1466" y="618"/>
                  <a:pt x="1467" y="617"/>
                </a:cubicBezTo>
                <a:cubicBezTo>
                  <a:pt x="1467" y="616"/>
                  <a:pt x="1467" y="616"/>
                  <a:pt x="1468" y="615"/>
                </a:cubicBezTo>
                <a:cubicBezTo>
                  <a:pt x="1468" y="615"/>
                  <a:pt x="1468" y="615"/>
                  <a:pt x="1468" y="615"/>
                </a:cubicBezTo>
                <a:cubicBezTo>
                  <a:pt x="1470" y="615"/>
                  <a:pt x="1470" y="615"/>
                  <a:pt x="1470" y="615"/>
                </a:cubicBezTo>
                <a:cubicBezTo>
                  <a:pt x="1470" y="614"/>
                  <a:pt x="1470" y="614"/>
                  <a:pt x="1470" y="614"/>
                </a:cubicBezTo>
                <a:cubicBezTo>
                  <a:pt x="1470" y="614"/>
                  <a:pt x="1471" y="614"/>
                  <a:pt x="1472" y="613"/>
                </a:cubicBezTo>
                <a:cubicBezTo>
                  <a:pt x="1473" y="612"/>
                  <a:pt x="1476" y="614"/>
                  <a:pt x="1478" y="614"/>
                </a:cubicBezTo>
                <a:cubicBezTo>
                  <a:pt x="1478" y="615"/>
                  <a:pt x="1478" y="615"/>
                  <a:pt x="1478" y="615"/>
                </a:cubicBezTo>
                <a:cubicBezTo>
                  <a:pt x="1479" y="614"/>
                  <a:pt x="1480" y="614"/>
                  <a:pt x="1480" y="613"/>
                </a:cubicBezTo>
                <a:cubicBezTo>
                  <a:pt x="1481" y="614"/>
                  <a:pt x="1481" y="615"/>
                  <a:pt x="1482" y="615"/>
                </a:cubicBezTo>
                <a:cubicBezTo>
                  <a:pt x="1484" y="615"/>
                  <a:pt x="1484" y="615"/>
                  <a:pt x="1484" y="615"/>
                </a:cubicBezTo>
                <a:cubicBezTo>
                  <a:pt x="1484" y="616"/>
                  <a:pt x="1484" y="616"/>
                  <a:pt x="1484" y="616"/>
                </a:cubicBezTo>
                <a:cubicBezTo>
                  <a:pt x="1484" y="616"/>
                  <a:pt x="1485" y="617"/>
                  <a:pt x="1485" y="617"/>
                </a:cubicBezTo>
                <a:cubicBezTo>
                  <a:pt x="1486" y="618"/>
                  <a:pt x="1485" y="617"/>
                  <a:pt x="1486" y="618"/>
                </a:cubicBezTo>
                <a:cubicBezTo>
                  <a:pt x="1487" y="619"/>
                  <a:pt x="1490" y="618"/>
                  <a:pt x="1493" y="617"/>
                </a:cubicBezTo>
                <a:cubicBezTo>
                  <a:pt x="1493" y="616"/>
                  <a:pt x="1493" y="616"/>
                  <a:pt x="1493" y="616"/>
                </a:cubicBezTo>
                <a:cubicBezTo>
                  <a:pt x="1496" y="615"/>
                  <a:pt x="1493" y="615"/>
                  <a:pt x="1495" y="613"/>
                </a:cubicBezTo>
                <a:cubicBezTo>
                  <a:pt x="1495" y="613"/>
                  <a:pt x="1495" y="613"/>
                  <a:pt x="1495" y="613"/>
                </a:cubicBezTo>
                <a:cubicBezTo>
                  <a:pt x="1495" y="613"/>
                  <a:pt x="1495" y="613"/>
                  <a:pt x="1495" y="613"/>
                </a:cubicBezTo>
                <a:cubicBezTo>
                  <a:pt x="1497" y="613"/>
                  <a:pt x="1497" y="613"/>
                  <a:pt x="1497" y="613"/>
                </a:cubicBezTo>
                <a:cubicBezTo>
                  <a:pt x="1497" y="612"/>
                  <a:pt x="1497" y="612"/>
                  <a:pt x="1497" y="612"/>
                </a:cubicBezTo>
                <a:cubicBezTo>
                  <a:pt x="1498" y="612"/>
                  <a:pt x="1498" y="612"/>
                  <a:pt x="1498" y="612"/>
                </a:cubicBezTo>
                <a:cubicBezTo>
                  <a:pt x="1498" y="612"/>
                  <a:pt x="1498" y="611"/>
                  <a:pt x="1499" y="611"/>
                </a:cubicBezTo>
                <a:cubicBezTo>
                  <a:pt x="1501" y="611"/>
                  <a:pt x="1501" y="611"/>
                  <a:pt x="1501" y="611"/>
                </a:cubicBezTo>
                <a:cubicBezTo>
                  <a:pt x="1501" y="610"/>
                  <a:pt x="1501" y="610"/>
                  <a:pt x="1501" y="610"/>
                </a:cubicBezTo>
                <a:cubicBezTo>
                  <a:pt x="1504" y="610"/>
                  <a:pt x="1504" y="610"/>
                  <a:pt x="1504" y="610"/>
                </a:cubicBezTo>
                <a:cubicBezTo>
                  <a:pt x="1504" y="610"/>
                  <a:pt x="1504" y="609"/>
                  <a:pt x="1505" y="608"/>
                </a:cubicBezTo>
                <a:cubicBezTo>
                  <a:pt x="1505" y="608"/>
                  <a:pt x="1506" y="607"/>
                  <a:pt x="1507" y="606"/>
                </a:cubicBezTo>
                <a:cubicBezTo>
                  <a:pt x="1507" y="604"/>
                  <a:pt x="1507" y="604"/>
                  <a:pt x="1507" y="604"/>
                </a:cubicBezTo>
                <a:cubicBezTo>
                  <a:pt x="1508" y="604"/>
                  <a:pt x="1508" y="604"/>
                  <a:pt x="1508" y="604"/>
                </a:cubicBezTo>
                <a:cubicBezTo>
                  <a:pt x="1509" y="603"/>
                  <a:pt x="1509" y="603"/>
                  <a:pt x="1509" y="602"/>
                </a:cubicBezTo>
                <a:cubicBezTo>
                  <a:pt x="1510" y="602"/>
                  <a:pt x="1513" y="603"/>
                  <a:pt x="1514" y="603"/>
                </a:cubicBezTo>
                <a:cubicBezTo>
                  <a:pt x="1514" y="603"/>
                  <a:pt x="1514" y="604"/>
                  <a:pt x="1514" y="604"/>
                </a:cubicBezTo>
                <a:cubicBezTo>
                  <a:pt x="1516" y="604"/>
                  <a:pt x="1517" y="605"/>
                  <a:pt x="1518" y="605"/>
                </a:cubicBezTo>
                <a:cubicBezTo>
                  <a:pt x="1518" y="605"/>
                  <a:pt x="1518" y="606"/>
                  <a:pt x="1518" y="606"/>
                </a:cubicBezTo>
                <a:cubicBezTo>
                  <a:pt x="1520" y="606"/>
                  <a:pt x="1520" y="606"/>
                  <a:pt x="1520" y="606"/>
                </a:cubicBezTo>
                <a:cubicBezTo>
                  <a:pt x="1520" y="607"/>
                  <a:pt x="1520" y="607"/>
                  <a:pt x="1520" y="607"/>
                </a:cubicBezTo>
                <a:cubicBezTo>
                  <a:pt x="1521" y="608"/>
                  <a:pt x="1521" y="608"/>
                  <a:pt x="1523" y="609"/>
                </a:cubicBezTo>
                <a:cubicBezTo>
                  <a:pt x="1523" y="610"/>
                  <a:pt x="1524" y="610"/>
                  <a:pt x="1524" y="610"/>
                </a:cubicBezTo>
                <a:cubicBezTo>
                  <a:pt x="1524" y="613"/>
                  <a:pt x="1524" y="613"/>
                  <a:pt x="1524" y="613"/>
                </a:cubicBezTo>
                <a:cubicBezTo>
                  <a:pt x="1524" y="614"/>
                  <a:pt x="1525" y="614"/>
                  <a:pt x="1526" y="615"/>
                </a:cubicBezTo>
                <a:cubicBezTo>
                  <a:pt x="1526" y="616"/>
                  <a:pt x="1526" y="616"/>
                  <a:pt x="1526" y="616"/>
                </a:cubicBezTo>
                <a:cubicBezTo>
                  <a:pt x="1526" y="616"/>
                  <a:pt x="1526" y="616"/>
                  <a:pt x="1526" y="616"/>
                </a:cubicBezTo>
                <a:cubicBezTo>
                  <a:pt x="1526" y="619"/>
                  <a:pt x="1526" y="619"/>
                  <a:pt x="1526" y="619"/>
                </a:cubicBezTo>
                <a:cubicBezTo>
                  <a:pt x="1527" y="620"/>
                  <a:pt x="1528" y="620"/>
                  <a:pt x="1528" y="621"/>
                </a:cubicBezTo>
                <a:cubicBezTo>
                  <a:pt x="1528" y="623"/>
                  <a:pt x="1528" y="623"/>
                  <a:pt x="1528" y="623"/>
                </a:cubicBezTo>
                <a:cubicBezTo>
                  <a:pt x="1530" y="626"/>
                  <a:pt x="1531" y="630"/>
                  <a:pt x="1535" y="631"/>
                </a:cubicBezTo>
                <a:cubicBezTo>
                  <a:pt x="1535" y="632"/>
                  <a:pt x="1535" y="633"/>
                  <a:pt x="1535" y="633"/>
                </a:cubicBezTo>
                <a:cubicBezTo>
                  <a:pt x="1537" y="633"/>
                  <a:pt x="1537" y="633"/>
                  <a:pt x="1537" y="633"/>
                </a:cubicBezTo>
                <a:cubicBezTo>
                  <a:pt x="1537" y="634"/>
                  <a:pt x="1537" y="634"/>
                  <a:pt x="1537" y="635"/>
                </a:cubicBezTo>
                <a:cubicBezTo>
                  <a:pt x="1538" y="635"/>
                  <a:pt x="1538" y="635"/>
                  <a:pt x="1538" y="635"/>
                </a:cubicBezTo>
                <a:cubicBezTo>
                  <a:pt x="1538" y="636"/>
                  <a:pt x="1538" y="636"/>
                  <a:pt x="1538" y="636"/>
                </a:cubicBezTo>
                <a:cubicBezTo>
                  <a:pt x="1539" y="637"/>
                  <a:pt x="1540" y="638"/>
                  <a:pt x="1541" y="640"/>
                </a:cubicBezTo>
                <a:cubicBezTo>
                  <a:pt x="1543" y="640"/>
                  <a:pt x="1544" y="641"/>
                  <a:pt x="1546" y="641"/>
                </a:cubicBezTo>
                <a:cubicBezTo>
                  <a:pt x="1546" y="642"/>
                  <a:pt x="1546" y="642"/>
                  <a:pt x="1547" y="642"/>
                </a:cubicBezTo>
                <a:cubicBezTo>
                  <a:pt x="1548" y="642"/>
                  <a:pt x="1548" y="642"/>
                  <a:pt x="1548" y="642"/>
                </a:cubicBezTo>
                <a:cubicBezTo>
                  <a:pt x="1548" y="643"/>
                  <a:pt x="1548" y="643"/>
                  <a:pt x="1548" y="643"/>
                </a:cubicBezTo>
                <a:cubicBezTo>
                  <a:pt x="1549" y="643"/>
                  <a:pt x="1551" y="643"/>
                  <a:pt x="1552" y="642"/>
                </a:cubicBezTo>
                <a:cubicBezTo>
                  <a:pt x="1552" y="643"/>
                  <a:pt x="1552" y="643"/>
                  <a:pt x="1553" y="644"/>
                </a:cubicBezTo>
                <a:cubicBezTo>
                  <a:pt x="1554" y="645"/>
                  <a:pt x="1555" y="646"/>
                  <a:pt x="1557" y="647"/>
                </a:cubicBezTo>
                <a:cubicBezTo>
                  <a:pt x="1557" y="649"/>
                  <a:pt x="1557" y="649"/>
                  <a:pt x="1557" y="649"/>
                </a:cubicBezTo>
                <a:cubicBezTo>
                  <a:pt x="1559" y="650"/>
                  <a:pt x="1561" y="650"/>
                  <a:pt x="1562" y="652"/>
                </a:cubicBezTo>
                <a:cubicBezTo>
                  <a:pt x="1562" y="654"/>
                  <a:pt x="1562" y="654"/>
                  <a:pt x="1562" y="654"/>
                </a:cubicBezTo>
                <a:cubicBezTo>
                  <a:pt x="1562" y="655"/>
                  <a:pt x="1567" y="657"/>
                  <a:pt x="1568" y="658"/>
                </a:cubicBezTo>
                <a:cubicBezTo>
                  <a:pt x="1569" y="660"/>
                  <a:pt x="1570" y="661"/>
                  <a:pt x="1570" y="663"/>
                </a:cubicBezTo>
                <a:cubicBezTo>
                  <a:pt x="1571" y="663"/>
                  <a:pt x="1571" y="663"/>
                  <a:pt x="1571" y="663"/>
                </a:cubicBezTo>
                <a:cubicBezTo>
                  <a:pt x="1571" y="664"/>
                  <a:pt x="1570" y="666"/>
                  <a:pt x="1570" y="667"/>
                </a:cubicBezTo>
                <a:cubicBezTo>
                  <a:pt x="1571" y="667"/>
                  <a:pt x="1571" y="667"/>
                  <a:pt x="1571" y="667"/>
                </a:cubicBezTo>
                <a:cubicBezTo>
                  <a:pt x="1571" y="669"/>
                  <a:pt x="1571" y="670"/>
                  <a:pt x="1572" y="671"/>
                </a:cubicBezTo>
                <a:cubicBezTo>
                  <a:pt x="1570" y="672"/>
                  <a:pt x="1571" y="671"/>
                  <a:pt x="1570" y="672"/>
                </a:cubicBezTo>
                <a:cubicBezTo>
                  <a:pt x="1570" y="672"/>
                  <a:pt x="1570" y="672"/>
                  <a:pt x="1570" y="672"/>
                </a:cubicBezTo>
                <a:cubicBezTo>
                  <a:pt x="1570" y="677"/>
                  <a:pt x="1570" y="677"/>
                  <a:pt x="1570" y="677"/>
                </a:cubicBezTo>
                <a:cubicBezTo>
                  <a:pt x="1569" y="677"/>
                  <a:pt x="1569" y="677"/>
                  <a:pt x="1569" y="677"/>
                </a:cubicBezTo>
                <a:cubicBezTo>
                  <a:pt x="1568" y="679"/>
                  <a:pt x="1568" y="680"/>
                  <a:pt x="1568" y="683"/>
                </a:cubicBezTo>
                <a:cubicBezTo>
                  <a:pt x="1570" y="683"/>
                  <a:pt x="1570" y="683"/>
                  <a:pt x="1572" y="683"/>
                </a:cubicBezTo>
                <a:cubicBezTo>
                  <a:pt x="1572" y="681"/>
                  <a:pt x="1572" y="681"/>
                  <a:pt x="1572" y="681"/>
                </a:cubicBezTo>
                <a:cubicBezTo>
                  <a:pt x="1573" y="681"/>
                  <a:pt x="1573" y="681"/>
                  <a:pt x="1573" y="681"/>
                </a:cubicBezTo>
                <a:cubicBezTo>
                  <a:pt x="1573" y="679"/>
                  <a:pt x="1574" y="679"/>
                  <a:pt x="1575" y="677"/>
                </a:cubicBezTo>
                <a:cubicBezTo>
                  <a:pt x="1576" y="677"/>
                  <a:pt x="1576" y="677"/>
                  <a:pt x="1576" y="677"/>
                </a:cubicBezTo>
                <a:cubicBezTo>
                  <a:pt x="1576" y="673"/>
                  <a:pt x="1576" y="673"/>
                  <a:pt x="1576" y="673"/>
                </a:cubicBezTo>
                <a:cubicBezTo>
                  <a:pt x="1577" y="673"/>
                  <a:pt x="1577" y="672"/>
                  <a:pt x="1578" y="671"/>
                </a:cubicBezTo>
                <a:cubicBezTo>
                  <a:pt x="1579" y="671"/>
                  <a:pt x="1579" y="671"/>
                  <a:pt x="1579" y="671"/>
                </a:cubicBezTo>
                <a:cubicBezTo>
                  <a:pt x="1579" y="671"/>
                  <a:pt x="1579" y="670"/>
                  <a:pt x="1580" y="670"/>
                </a:cubicBezTo>
                <a:cubicBezTo>
                  <a:pt x="1580" y="667"/>
                  <a:pt x="1580" y="667"/>
                  <a:pt x="1580" y="667"/>
                </a:cubicBezTo>
                <a:cubicBezTo>
                  <a:pt x="1580" y="667"/>
                  <a:pt x="1580" y="667"/>
                  <a:pt x="1580" y="667"/>
                </a:cubicBezTo>
                <a:cubicBezTo>
                  <a:pt x="1580" y="663"/>
                  <a:pt x="1579" y="665"/>
                  <a:pt x="1578" y="663"/>
                </a:cubicBezTo>
                <a:cubicBezTo>
                  <a:pt x="1576" y="661"/>
                  <a:pt x="1577" y="660"/>
                  <a:pt x="1574" y="659"/>
                </a:cubicBezTo>
                <a:cubicBezTo>
                  <a:pt x="1575" y="655"/>
                  <a:pt x="1577" y="653"/>
                  <a:pt x="1579" y="650"/>
                </a:cubicBezTo>
                <a:cubicBezTo>
                  <a:pt x="1580" y="650"/>
                  <a:pt x="1580" y="650"/>
                  <a:pt x="1580" y="650"/>
                </a:cubicBezTo>
                <a:cubicBezTo>
                  <a:pt x="1580" y="651"/>
                  <a:pt x="1581" y="652"/>
                  <a:pt x="1581" y="652"/>
                </a:cubicBezTo>
                <a:cubicBezTo>
                  <a:pt x="1583" y="653"/>
                  <a:pt x="1584" y="654"/>
                  <a:pt x="1587" y="654"/>
                </a:cubicBezTo>
                <a:cubicBezTo>
                  <a:pt x="1587" y="655"/>
                  <a:pt x="1587" y="656"/>
                  <a:pt x="1587" y="658"/>
                </a:cubicBezTo>
                <a:cubicBezTo>
                  <a:pt x="1589" y="658"/>
                  <a:pt x="1589" y="658"/>
                  <a:pt x="1589" y="658"/>
                </a:cubicBezTo>
                <a:cubicBezTo>
                  <a:pt x="1589" y="656"/>
                  <a:pt x="1589" y="656"/>
                  <a:pt x="1589" y="656"/>
                </a:cubicBezTo>
                <a:cubicBezTo>
                  <a:pt x="1590" y="656"/>
                  <a:pt x="1591" y="656"/>
                  <a:pt x="1591" y="654"/>
                </a:cubicBezTo>
                <a:cubicBezTo>
                  <a:pt x="1590" y="654"/>
                  <a:pt x="1590" y="654"/>
                  <a:pt x="1590" y="654"/>
                </a:cubicBezTo>
                <a:cubicBezTo>
                  <a:pt x="1590" y="650"/>
                  <a:pt x="1589" y="652"/>
                  <a:pt x="1587" y="650"/>
                </a:cubicBezTo>
                <a:cubicBezTo>
                  <a:pt x="1586" y="648"/>
                  <a:pt x="1585" y="647"/>
                  <a:pt x="1583" y="646"/>
                </a:cubicBezTo>
                <a:cubicBezTo>
                  <a:pt x="1582" y="646"/>
                  <a:pt x="1582" y="646"/>
                  <a:pt x="1582" y="646"/>
                </a:cubicBezTo>
                <a:cubicBezTo>
                  <a:pt x="1582" y="645"/>
                  <a:pt x="1582" y="645"/>
                  <a:pt x="1581" y="644"/>
                </a:cubicBezTo>
                <a:cubicBezTo>
                  <a:pt x="1580" y="644"/>
                  <a:pt x="1580" y="644"/>
                  <a:pt x="1580" y="644"/>
                </a:cubicBezTo>
                <a:cubicBezTo>
                  <a:pt x="1577" y="643"/>
                  <a:pt x="1574" y="642"/>
                  <a:pt x="1572" y="639"/>
                </a:cubicBezTo>
                <a:cubicBezTo>
                  <a:pt x="1572" y="639"/>
                  <a:pt x="1572" y="639"/>
                  <a:pt x="1572" y="639"/>
                </a:cubicBezTo>
                <a:cubicBezTo>
                  <a:pt x="1572" y="638"/>
                  <a:pt x="1572" y="637"/>
                  <a:pt x="1573" y="635"/>
                </a:cubicBezTo>
                <a:cubicBezTo>
                  <a:pt x="1572" y="635"/>
                  <a:pt x="1571" y="635"/>
                  <a:pt x="1569" y="635"/>
                </a:cubicBezTo>
                <a:cubicBezTo>
                  <a:pt x="1569" y="634"/>
                  <a:pt x="1569" y="634"/>
                  <a:pt x="1569" y="634"/>
                </a:cubicBezTo>
                <a:cubicBezTo>
                  <a:pt x="1568" y="634"/>
                  <a:pt x="1568" y="634"/>
                  <a:pt x="1567" y="635"/>
                </a:cubicBezTo>
                <a:cubicBezTo>
                  <a:pt x="1567" y="634"/>
                  <a:pt x="1567" y="634"/>
                  <a:pt x="1567" y="634"/>
                </a:cubicBezTo>
                <a:cubicBezTo>
                  <a:pt x="1563" y="634"/>
                  <a:pt x="1563" y="634"/>
                  <a:pt x="1563" y="634"/>
                </a:cubicBezTo>
                <a:cubicBezTo>
                  <a:pt x="1563" y="633"/>
                  <a:pt x="1563" y="633"/>
                  <a:pt x="1562" y="633"/>
                </a:cubicBezTo>
                <a:cubicBezTo>
                  <a:pt x="1561" y="633"/>
                  <a:pt x="1561" y="633"/>
                  <a:pt x="1561" y="633"/>
                </a:cubicBezTo>
                <a:cubicBezTo>
                  <a:pt x="1561" y="632"/>
                  <a:pt x="1561" y="632"/>
                  <a:pt x="1561" y="632"/>
                </a:cubicBezTo>
                <a:cubicBezTo>
                  <a:pt x="1560" y="631"/>
                  <a:pt x="1559" y="631"/>
                  <a:pt x="1558" y="630"/>
                </a:cubicBezTo>
                <a:cubicBezTo>
                  <a:pt x="1558" y="629"/>
                  <a:pt x="1558" y="629"/>
                  <a:pt x="1558" y="629"/>
                </a:cubicBezTo>
                <a:cubicBezTo>
                  <a:pt x="1557" y="628"/>
                  <a:pt x="1556" y="627"/>
                  <a:pt x="1555" y="626"/>
                </a:cubicBezTo>
                <a:cubicBezTo>
                  <a:pt x="1555" y="625"/>
                  <a:pt x="1555" y="625"/>
                  <a:pt x="1555" y="625"/>
                </a:cubicBezTo>
                <a:cubicBezTo>
                  <a:pt x="1555" y="625"/>
                  <a:pt x="1555" y="625"/>
                  <a:pt x="1555" y="625"/>
                </a:cubicBezTo>
                <a:cubicBezTo>
                  <a:pt x="1554" y="624"/>
                  <a:pt x="1554" y="623"/>
                  <a:pt x="1554" y="622"/>
                </a:cubicBezTo>
                <a:cubicBezTo>
                  <a:pt x="1553" y="622"/>
                  <a:pt x="1553" y="622"/>
                  <a:pt x="1553" y="622"/>
                </a:cubicBezTo>
                <a:cubicBezTo>
                  <a:pt x="1553" y="620"/>
                  <a:pt x="1553" y="620"/>
                  <a:pt x="1553" y="620"/>
                </a:cubicBezTo>
                <a:cubicBezTo>
                  <a:pt x="1553" y="620"/>
                  <a:pt x="1553" y="620"/>
                  <a:pt x="1553" y="620"/>
                </a:cubicBezTo>
                <a:cubicBezTo>
                  <a:pt x="1553" y="619"/>
                  <a:pt x="1553" y="619"/>
                  <a:pt x="1553" y="619"/>
                </a:cubicBezTo>
                <a:cubicBezTo>
                  <a:pt x="1552" y="619"/>
                  <a:pt x="1552" y="619"/>
                  <a:pt x="1552" y="619"/>
                </a:cubicBezTo>
                <a:cubicBezTo>
                  <a:pt x="1552" y="617"/>
                  <a:pt x="1552" y="617"/>
                  <a:pt x="1552" y="617"/>
                </a:cubicBezTo>
                <a:cubicBezTo>
                  <a:pt x="1551" y="616"/>
                  <a:pt x="1550" y="616"/>
                  <a:pt x="1549" y="615"/>
                </a:cubicBezTo>
                <a:cubicBezTo>
                  <a:pt x="1549" y="614"/>
                  <a:pt x="1549" y="614"/>
                  <a:pt x="1549" y="614"/>
                </a:cubicBezTo>
                <a:cubicBezTo>
                  <a:pt x="1549" y="614"/>
                  <a:pt x="1549" y="614"/>
                  <a:pt x="1549" y="614"/>
                </a:cubicBezTo>
                <a:cubicBezTo>
                  <a:pt x="1549" y="613"/>
                  <a:pt x="1549" y="613"/>
                  <a:pt x="1549" y="613"/>
                </a:cubicBezTo>
                <a:cubicBezTo>
                  <a:pt x="1548" y="612"/>
                  <a:pt x="1547" y="612"/>
                  <a:pt x="1547" y="612"/>
                </a:cubicBezTo>
                <a:cubicBezTo>
                  <a:pt x="1547" y="611"/>
                  <a:pt x="1547" y="611"/>
                  <a:pt x="1547" y="611"/>
                </a:cubicBezTo>
                <a:cubicBezTo>
                  <a:pt x="1545" y="611"/>
                  <a:pt x="1545" y="611"/>
                  <a:pt x="1545" y="611"/>
                </a:cubicBezTo>
                <a:cubicBezTo>
                  <a:pt x="1545" y="610"/>
                  <a:pt x="1545" y="610"/>
                  <a:pt x="1545" y="610"/>
                </a:cubicBezTo>
                <a:cubicBezTo>
                  <a:pt x="1543" y="610"/>
                  <a:pt x="1543" y="610"/>
                  <a:pt x="1543" y="610"/>
                </a:cubicBezTo>
                <a:cubicBezTo>
                  <a:pt x="1543" y="610"/>
                  <a:pt x="1543" y="610"/>
                  <a:pt x="1543" y="610"/>
                </a:cubicBezTo>
                <a:cubicBezTo>
                  <a:pt x="1541" y="610"/>
                  <a:pt x="1541" y="610"/>
                  <a:pt x="1541" y="610"/>
                </a:cubicBezTo>
                <a:cubicBezTo>
                  <a:pt x="1541" y="609"/>
                  <a:pt x="1541" y="609"/>
                  <a:pt x="1541" y="609"/>
                </a:cubicBezTo>
                <a:cubicBezTo>
                  <a:pt x="1540" y="609"/>
                  <a:pt x="1540" y="609"/>
                  <a:pt x="1540" y="609"/>
                </a:cubicBezTo>
                <a:cubicBezTo>
                  <a:pt x="1539" y="608"/>
                  <a:pt x="1540" y="607"/>
                  <a:pt x="1538" y="606"/>
                </a:cubicBezTo>
                <a:cubicBezTo>
                  <a:pt x="1538" y="605"/>
                  <a:pt x="1538" y="601"/>
                  <a:pt x="1539" y="600"/>
                </a:cubicBezTo>
                <a:cubicBezTo>
                  <a:pt x="1539" y="600"/>
                  <a:pt x="1539" y="600"/>
                  <a:pt x="1539" y="600"/>
                </a:cubicBezTo>
                <a:cubicBezTo>
                  <a:pt x="1541" y="598"/>
                  <a:pt x="1543" y="595"/>
                  <a:pt x="1539" y="592"/>
                </a:cubicBezTo>
                <a:cubicBezTo>
                  <a:pt x="1539" y="590"/>
                  <a:pt x="1539" y="590"/>
                  <a:pt x="1539" y="590"/>
                </a:cubicBezTo>
                <a:cubicBezTo>
                  <a:pt x="1540" y="590"/>
                  <a:pt x="1540" y="590"/>
                  <a:pt x="1540" y="590"/>
                </a:cubicBezTo>
                <a:cubicBezTo>
                  <a:pt x="1540" y="590"/>
                  <a:pt x="1540" y="590"/>
                  <a:pt x="1540" y="590"/>
                </a:cubicBezTo>
                <a:cubicBezTo>
                  <a:pt x="1541" y="590"/>
                  <a:pt x="1541" y="591"/>
                  <a:pt x="1542" y="591"/>
                </a:cubicBezTo>
                <a:cubicBezTo>
                  <a:pt x="1542" y="590"/>
                  <a:pt x="1542" y="590"/>
                  <a:pt x="1542" y="590"/>
                </a:cubicBezTo>
                <a:cubicBezTo>
                  <a:pt x="1543" y="590"/>
                  <a:pt x="1543" y="590"/>
                  <a:pt x="1543" y="590"/>
                </a:cubicBezTo>
                <a:cubicBezTo>
                  <a:pt x="1544" y="590"/>
                  <a:pt x="1544" y="590"/>
                  <a:pt x="1544" y="589"/>
                </a:cubicBezTo>
                <a:cubicBezTo>
                  <a:pt x="1547" y="589"/>
                  <a:pt x="1547" y="589"/>
                  <a:pt x="1547" y="589"/>
                </a:cubicBezTo>
                <a:cubicBezTo>
                  <a:pt x="1547" y="589"/>
                  <a:pt x="1547" y="588"/>
                  <a:pt x="1547" y="588"/>
                </a:cubicBezTo>
                <a:cubicBezTo>
                  <a:pt x="1551" y="588"/>
                  <a:pt x="1551" y="588"/>
                  <a:pt x="1551" y="588"/>
                </a:cubicBezTo>
                <a:cubicBezTo>
                  <a:pt x="1551" y="587"/>
                  <a:pt x="1551" y="587"/>
                  <a:pt x="1551" y="587"/>
                </a:cubicBezTo>
                <a:cubicBezTo>
                  <a:pt x="1551" y="588"/>
                  <a:pt x="1551" y="587"/>
                  <a:pt x="1551" y="588"/>
                </a:cubicBezTo>
                <a:cubicBezTo>
                  <a:pt x="1552" y="588"/>
                  <a:pt x="1552" y="588"/>
                  <a:pt x="1552" y="588"/>
                </a:cubicBezTo>
                <a:cubicBezTo>
                  <a:pt x="1551" y="590"/>
                  <a:pt x="1550" y="590"/>
                  <a:pt x="1549" y="591"/>
                </a:cubicBezTo>
                <a:cubicBezTo>
                  <a:pt x="1549" y="593"/>
                  <a:pt x="1549" y="593"/>
                  <a:pt x="1550" y="594"/>
                </a:cubicBezTo>
                <a:cubicBezTo>
                  <a:pt x="1551" y="594"/>
                  <a:pt x="1551" y="594"/>
                  <a:pt x="1551" y="594"/>
                </a:cubicBezTo>
                <a:cubicBezTo>
                  <a:pt x="1552" y="596"/>
                  <a:pt x="1550" y="598"/>
                  <a:pt x="1552" y="600"/>
                </a:cubicBezTo>
                <a:cubicBezTo>
                  <a:pt x="1553" y="601"/>
                  <a:pt x="1552" y="601"/>
                  <a:pt x="1553" y="601"/>
                </a:cubicBezTo>
                <a:cubicBezTo>
                  <a:pt x="1553" y="600"/>
                  <a:pt x="1553" y="600"/>
                  <a:pt x="1553" y="600"/>
                </a:cubicBezTo>
                <a:cubicBezTo>
                  <a:pt x="1554" y="600"/>
                  <a:pt x="1554" y="600"/>
                  <a:pt x="1554" y="600"/>
                </a:cubicBezTo>
                <a:cubicBezTo>
                  <a:pt x="1554" y="598"/>
                  <a:pt x="1554" y="598"/>
                  <a:pt x="1554" y="598"/>
                </a:cubicBezTo>
                <a:cubicBezTo>
                  <a:pt x="1555" y="598"/>
                  <a:pt x="1555" y="598"/>
                  <a:pt x="1555" y="598"/>
                </a:cubicBezTo>
                <a:cubicBezTo>
                  <a:pt x="1555" y="598"/>
                  <a:pt x="1555" y="598"/>
                  <a:pt x="1555" y="598"/>
                </a:cubicBezTo>
                <a:cubicBezTo>
                  <a:pt x="1556" y="598"/>
                  <a:pt x="1556" y="598"/>
                  <a:pt x="1556" y="598"/>
                </a:cubicBezTo>
                <a:cubicBezTo>
                  <a:pt x="1557" y="596"/>
                  <a:pt x="1557" y="594"/>
                  <a:pt x="1558" y="592"/>
                </a:cubicBezTo>
                <a:cubicBezTo>
                  <a:pt x="1560" y="593"/>
                  <a:pt x="1561" y="593"/>
                  <a:pt x="1561" y="595"/>
                </a:cubicBezTo>
                <a:cubicBezTo>
                  <a:pt x="1562" y="596"/>
                  <a:pt x="1561" y="599"/>
                  <a:pt x="1560" y="602"/>
                </a:cubicBezTo>
                <a:cubicBezTo>
                  <a:pt x="1563" y="602"/>
                  <a:pt x="1563" y="604"/>
                  <a:pt x="1564" y="606"/>
                </a:cubicBezTo>
                <a:cubicBezTo>
                  <a:pt x="1565" y="606"/>
                  <a:pt x="1566" y="607"/>
                  <a:pt x="1567" y="608"/>
                </a:cubicBezTo>
                <a:cubicBezTo>
                  <a:pt x="1566" y="608"/>
                  <a:pt x="1566" y="608"/>
                  <a:pt x="1564" y="608"/>
                </a:cubicBezTo>
                <a:cubicBezTo>
                  <a:pt x="1564" y="610"/>
                  <a:pt x="1564" y="610"/>
                  <a:pt x="1564" y="610"/>
                </a:cubicBezTo>
                <a:cubicBezTo>
                  <a:pt x="1565" y="610"/>
                  <a:pt x="1566" y="611"/>
                  <a:pt x="1566" y="611"/>
                </a:cubicBezTo>
                <a:cubicBezTo>
                  <a:pt x="1566" y="612"/>
                  <a:pt x="1566" y="612"/>
                  <a:pt x="1566" y="612"/>
                </a:cubicBezTo>
                <a:cubicBezTo>
                  <a:pt x="1568" y="612"/>
                  <a:pt x="1568" y="612"/>
                  <a:pt x="1568" y="612"/>
                </a:cubicBezTo>
                <a:cubicBezTo>
                  <a:pt x="1568" y="612"/>
                  <a:pt x="1568" y="612"/>
                  <a:pt x="1568" y="613"/>
                </a:cubicBezTo>
                <a:cubicBezTo>
                  <a:pt x="1570" y="613"/>
                  <a:pt x="1570" y="613"/>
                  <a:pt x="1570" y="613"/>
                </a:cubicBezTo>
                <a:cubicBezTo>
                  <a:pt x="1570" y="613"/>
                  <a:pt x="1570" y="613"/>
                  <a:pt x="1570" y="613"/>
                </a:cubicBezTo>
                <a:cubicBezTo>
                  <a:pt x="1571" y="613"/>
                  <a:pt x="1571" y="613"/>
                  <a:pt x="1571" y="613"/>
                </a:cubicBezTo>
                <a:cubicBezTo>
                  <a:pt x="1571" y="615"/>
                  <a:pt x="1571" y="615"/>
                  <a:pt x="1571" y="615"/>
                </a:cubicBezTo>
                <a:cubicBezTo>
                  <a:pt x="1572" y="615"/>
                  <a:pt x="1573" y="615"/>
                  <a:pt x="1574" y="615"/>
                </a:cubicBezTo>
                <a:cubicBezTo>
                  <a:pt x="1574" y="615"/>
                  <a:pt x="1574" y="615"/>
                  <a:pt x="1574" y="615"/>
                </a:cubicBezTo>
                <a:cubicBezTo>
                  <a:pt x="1574" y="615"/>
                  <a:pt x="1574" y="615"/>
                  <a:pt x="1574" y="615"/>
                </a:cubicBezTo>
                <a:cubicBezTo>
                  <a:pt x="1574" y="615"/>
                  <a:pt x="1574" y="615"/>
                  <a:pt x="1574" y="615"/>
                </a:cubicBezTo>
                <a:cubicBezTo>
                  <a:pt x="1575" y="616"/>
                  <a:pt x="1576" y="615"/>
                  <a:pt x="1577" y="615"/>
                </a:cubicBezTo>
                <a:cubicBezTo>
                  <a:pt x="1577" y="615"/>
                  <a:pt x="1577" y="615"/>
                  <a:pt x="1577" y="615"/>
                </a:cubicBezTo>
                <a:cubicBezTo>
                  <a:pt x="1578" y="616"/>
                  <a:pt x="1578" y="616"/>
                  <a:pt x="1579" y="618"/>
                </a:cubicBezTo>
                <a:cubicBezTo>
                  <a:pt x="1581" y="619"/>
                  <a:pt x="1582" y="621"/>
                  <a:pt x="1584" y="622"/>
                </a:cubicBezTo>
                <a:cubicBezTo>
                  <a:pt x="1584" y="623"/>
                  <a:pt x="1584" y="623"/>
                  <a:pt x="1584" y="623"/>
                </a:cubicBezTo>
                <a:cubicBezTo>
                  <a:pt x="1585" y="623"/>
                  <a:pt x="1585" y="623"/>
                  <a:pt x="1585" y="623"/>
                </a:cubicBezTo>
                <a:cubicBezTo>
                  <a:pt x="1586" y="623"/>
                  <a:pt x="1586" y="624"/>
                  <a:pt x="1586" y="624"/>
                </a:cubicBezTo>
                <a:cubicBezTo>
                  <a:pt x="1587" y="624"/>
                  <a:pt x="1587" y="624"/>
                  <a:pt x="1588" y="623"/>
                </a:cubicBezTo>
                <a:cubicBezTo>
                  <a:pt x="1589" y="625"/>
                  <a:pt x="1591" y="626"/>
                  <a:pt x="1592" y="628"/>
                </a:cubicBezTo>
                <a:cubicBezTo>
                  <a:pt x="1594" y="629"/>
                  <a:pt x="1595" y="628"/>
                  <a:pt x="1597" y="629"/>
                </a:cubicBezTo>
                <a:cubicBezTo>
                  <a:pt x="1597" y="629"/>
                  <a:pt x="1597" y="629"/>
                  <a:pt x="1597" y="630"/>
                </a:cubicBezTo>
                <a:cubicBezTo>
                  <a:pt x="1599" y="630"/>
                  <a:pt x="1599" y="630"/>
                  <a:pt x="1599" y="630"/>
                </a:cubicBezTo>
                <a:cubicBezTo>
                  <a:pt x="1600" y="631"/>
                  <a:pt x="1600" y="631"/>
                  <a:pt x="1600" y="631"/>
                </a:cubicBezTo>
                <a:cubicBezTo>
                  <a:pt x="1600" y="632"/>
                  <a:pt x="1600" y="633"/>
                  <a:pt x="1601" y="633"/>
                </a:cubicBezTo>
                <a:cubicBezTo>
                  <a:pt x="1603" y="633"/>
                  <a:pt x="1603" y="633"/>
                  <a:pt x="1603" y="633"/>
                </a:cubicBezTo>
                <a:cubicBezTo>
                  <a:pt x="1603" y="634"/>
                  <a:pt x="1603" y="634"/>
                  <a:pt x="1603" y="634"/>
                </a:cubicBezTo>
                <a:cubicBezTo>
                  <a:pt x="1604" y="634"/>
                  <a:pt x="1604" y="634"/>
                  <a:pt x="1604" y="634"/>
                </a:cubicBezTo>
                <a:cubicBezTo>
                  <a:pt x="1604" y="637"/>
                  <a:pt x="1604" y="637"/>
                  <a:pt x="1604" y="637"/>
                </a:cubicBezTo>
                <a:cubicBezTo>
                  <a:pt x="1603" y="637"/>
                  <a:pt x="1603" y="637"/>
                  <a:pt x="1603" y="637"/>
                </a:cubicBezTo>
                <a:cubicBezTo>
                  <a:pt x="1603" y="638"/>
                  <a:pt x="1603" y="638"/>
                  <a:pt x="1603" y="638"/>
                </a:cubicBezTo>
                <a:cubicBezTo>
                  <a:pt x="1603" y="638"/>
                  <a:pt x="1603" y="638"/>
                  <a:pt x="1603" y="638"/>
                </a:cubicBezTo>
                <a:cubicBezTo>
                  <a:pt x="1602" y="640"/>
                  <a:pt x="1604" y="640"/>
                  <a:pt x="1604" y="641"/>
                </a:cubicBezTo>
                <a:cubicBezTo>
                  <a:pt x="1603" y="641"/>
                  <a:pt x="1603" y="641"/>
                  <a:pt x="1603" y="641"/>
                </a:cubicBezTo>
                <a:cubicBezTo>
                  <a:pt x="1603" y="644"/>
                  <a:pt x="1603" y="644"/>
                  <a:pt x="1603" y="644"/>
                </a:cubicBezTo>
                <a:cubicBezTo>
                  <a:pt x="1603" y="644"/>
                  <a:pt x="1603" y="644"/>
                  <a:pt x="1603" y="644"/>
                </a:cubicBezTo>
                <a:cubicBezTo>
                  <a:pt x="1602" y="645"/>
                  <a:pt x="1601" y="648"/>
                  <a:pt x="1602" y="650"/>
                </a:cubicBezTo>
                <a:cubicBezTo>
                  <a:pt x="1603" y="650"/>
                  <a:pt x="1603" y="650"/>
                  <a:pt x="1603" y="650"/>
                </a:cubicBezTo>
                <a:cubicBezTo>
                  <a:pt x="1603" y="652"/>
                  <a:pt x="1603" y="654"/>
                  <a:pt x="1605" y="655"/>
                </a:cubicBezTo>
                <a:cubicBezTo>
                  <a:pt x="1606" y="655"/>
                  <a:pt x="1606" y="655"/>
                  <a:pt x="1606" y="655"/>
                </a:cubicBezTo>
                <a:cubicBezTo>
                  <a:pt x="1606" y="656"/>
                  <a:pt x="1606" y="656"/>
                  <a:pt x="1606" y="656"/>
                </a:cubicBezTo>
                <a:cubicBezTo>
                  <a:pt x="1607" y="656"/>
                  <a:pt x="1608" y="656"/>
                  <a:pt x="1608" y="657"/>
                </a:cubicBezTo>
                <a:cubicBezTo>
                  <a:pt x="1608" y="658"/>
                  <a:pt x="1608" y="658"/>
                  <a:pt x="1608" y="658"/>
                </a:cubicBezTo>
                <a:cubicBezTo>
                  <a:pt x="1609" y="658"/>
                  <a:pt x="1609" y="658"/>
                  <a:pt x="1609" y="658"/>
                </a:cubicBezTo>
                <a:cubicBezTo>
                  <a:pt x="1609" y="660"/>
                  <a:pt x="1609" y="660"/>
                  <a:pt x="1609" y="660"/>
                </a:cubicBezTo>
                <a:cubicBezTo>
                  <a:pt x="1610" y="660"/>
                  <a:pt x="1610" y="660"/>
                  <a:pt x="1610" y="660"/>
                </a:cubicBezTo>
                <a:cubicBezTo>
                  <a:pt x="1610" y="661"/>
                  <a:pt x="1610" y="661"/>
                  <a:pt x="1610" y="661"/>
                </a:cubicBezTo>
                <a:cubicBezTo>
                  <a:pt x="1610" y="661"/>
                  <a:pt x="1610" y="661"/>
                  <a:pt x="1610" y="661"/>
                </a:cubicBezTo>
                <a:cubicBezTo>
                  <a:pt x="1610" y="663"/>
                  <a:pt x="1610" y="663"/>
                  <a:pt x="1610" y="663"/>
                </a:cubicBezTo>
                <a:cubicBezTo>
                  <a:pt x="1611" y="664"/>
                  <a:pt x="1612" y="664"/>
                  <a:pt x="1613" y="665"/>
                </a:cubicBezTo>
                <a:cubicBezTo>
                  <a:pt x="1613" y="667"/>
                  <a:pt x="1613" y="667"/>
                  <a:pt x="1613" y="667"/>
                </a:cubicBezTo>
                <a:cubicBezTo>
                  <a:pt x="1614" y="667"/>
                  <a:pt x="1615" y="668"/>
                  <a:pt x="1616" y="669"/>
                </a:cubicBezTo>
                <a:cubicBezTo>
                  <a:pt x="1616" y="669"/>
                  <a:pt x="1616" y="669"/>
                  <a:pt x="1616" y="669"/>
                </a:cubicBezTo>
                <a:cubicBezTo>
                  <a:pt x="1617" y="669"/>
                  <a:pt x="1617" y="669"/>
                  <a:pt x="1619" y="669"/>
                </a:cubicBezTo>
                <a:cubicBezTo>
                  <a:pt x="1619" y="670"/>
                  <a:pt x="1619" y="670"/>
                  <a:pt x="1619" y="670"/>
                </a:cubicBezTo>
                <a:cubicBezTo>
                  <a:pt x="1618" y="670"/>
                  <a:pt x="1618" y="670"/>
                  <a:pt x="1617" y="671"/>
                </a:cubicBezTo>
                <a:cubicBezTo>
                  <a:pt x="1617" y="673"/>
                  <a:pt x="1617" y="676"/>
                  <a:pt x="1618" y="677"/>
                </a:cubicBezTo>
                <a:cubicBezTo>
                  <a:pt x="1619" y="678"/>
                  <a:pt x="1622" y="675"/>
                  <a:pt x="1624" y="677"/>
                </a:cubicBezTo>
                <a:cubicBezTo>
                  <a:pt x="1624" y="677"/>
                  <a:pt x="1625" y="677"/>
                  <a:pt x="1625" y="678"/>
                </a:cubicBezTo>
                <a:cubicBezTo>
                  <a:pt x="1628" y="678"/>
                  <a:pt x="1628" y="678"/>
                  <a:pt x="1628" y="678"/>
                </a:cubicBezTo>
                <a:cubicBezTo>
                  <a:pt x="1629" y="679"/>
                  <a:pt x="1629" y="679"/>
                  <a:pt x="1629" y="680"/>
                </a:cubicBezTo>
                <a:cubicBezTo>
                  <a:pt x="1631" y="680"/>
                  <a:pt x="1631" y="680"/>
                  <a:pt x="1631" y="680"/>
                </a:cubicBezTo>
                <a:cubicBezTo>
                  <a:pt x="1631" y="681"/>
                  <a:pt x="1631" y="681"/>
                  <a:pt x="1631" y="681"/>
                </a:cubicBezTo>
                <a:cubicBezTo>
                  <a:pt x="1632" y="681"/>
                  <a:pt x="1632" y="681"/>
                  <a:pt x="1632" y="681"/>
                </a:cubicBezTo>
                <a:cubicBezTo>
                  <a:pt x="1632" y="681"/>
                  <a:pt x="1632" y="681"/>
                  <a:pt x="1631" y="682"/>
                </a:cubicBezTo>
                <a:cubicBezTo>
                  <a:pt x="1630" y="682"/>
                  <a:pt x="1629" y="681"/>
                  <a:pt x="1628" y="681"/>
                </a:cubicBezTo>
                <a:cubicBezTo>
                  <a:pt x="1627" y="681"/>
                  <a:pt x="1627" y="680"/>
                  <a:pt x="1626" y="679"/>
                </a:cubicBezTo>
                <a:cubicBezTo>
                  <a:pt x="1625" y="679"/>
                  <a:pt x="1625" y="679"/>
                  <a:pt x="1625" y="679"/>
                </a:cubicBezTo>
                <a:cubicBezTo>
                  <a:pt x="1625" y="679"/>
                  <a:pt x="1625" y="679"/>
                  <a:pt x="1625" y="679"/>
                </a:cubicBezTo>
                <a:cubicBezTo>
                  <a:pt x="1622" y="679"/>
                  <a:pt x="1622" y="679"/>
                  <a:pt x="1622" y="679"/>
                </a:cubicBezTo>
                <a:cubicBezTo>
                  <a:pt x="1622" y="679"/>
                  <a:pt x="1622" y="679"/>
                  <a:pt x="1622" y="679"/>
                </a:cubicBezTo>
                <a:cubicBezTo>
                  <a:pt x="1622" y="679"/>
                  <a:pt x="1621" y="679"/>
                  <a:pt x="1620" y="679"/>
                </a:cubicBezTo>
                <a:cubicBezTo>
                  <a:pt x="1620" y="679"/>
                  <a:pt x="1620" y="679"/>
                  <a:pt x="1619" y="680"/>
                </a:cubicBezTo>
                <a:cubicBezTo>
                  <a:pt x="1619" y="681"/>
                  <a:pt x="1619" y="681"/>
                  <a:pt x="1618" y="682"/>
                </a:cubicBezTo>
                <a:cubicBezTo>
                  <a:pt x="1619" y="682"/>
                  <a:pt x="1619" y="682"/>
                  <a:pt x="1619" y="682"/>
                </a:cubicBezTo>
                <a:cubicBezTo>
                  <a:pt x="1619" y="683"/>
                  <a:pt x="1619" y="683"/>
                  <a:pt x="1619" y="683"/>
                </a:cubicBezTo>
                <a:cubicBezTo>
                  <a:pt x="1620" y="683"/>
                  <a:pt x="1620" y="683"/>
                  <a:pt x="1620" y="683"/>
                </a:cubicBezTo>
                <a:cubicBezTo>
                  <a:pt x="1621" y="684"/>
                  <a:pt x="1622" y="687"/>
                  <a:pt x="1620" y="688"/>
                </a:cubicBezTo>
                <a:cubicBezTo>
                  <a:pt x="1620" y="691"/>
                  <a:pt x="1621" y="692"/>
                  <a:pt x="1623" y="692"/>
                </a:cubicBezTo>
                <a:cubicBezTo>
                  <a:pt x="1623" y="691"/>
                  <a:pt x="1623" y="691"/>
                  <a:pt x="1623" y="691"/>
                </a:cubicBezTo>
                <a:cubicBezTo>
                  <a:pt x="1626" y="692"/>
                  <a:pt x="1629" y="692"/>
                  <a:pt x="1631" y="692"/>
                </a:cubicBezTo>
                <a:cubicBezTo>
                  <a:pt x="1631" y="691"/>
                  <a:pt x="1631" y="690"/>
                  <a:pt x="1631" y="688"/>
                </a:cubicBezTo>
                <a:cubicBezTo>
                  <a:pt x="1633" y="688"/>
                  <a:pt x="1635" y="689"/>
                  <a:pt x="1637" y="689"/>
                </a:cubicBezTo>
                <a:cubicBezTo>
                  <a:pt x="1637" y="689"/>
                  <a:pt x="1637" y="688"/>
                  <a:pt x="1637" y="688"/>
                </a:cubicBezTo>
                <a:cubicBezTo>
                  <a:pt x="1638" y="688"/>
                  <a:pt x="1638" y="688"/>
                  <a:pt x="1638" y="688"/>
                </a:cubicBezTo>
                <a:cubicBezTo>
                  <a:pt x="1637" y="687"/>
                  <a:pt x="1637" y="687"/>
                  <a:pt x="1637" y="685"/>
                </a:cubicBezTo>
                <a:cubicBezTo>
                  <a:pt x="1635" y="685"/>
                  <a:pt x="1636" y="685"/>
                  <a:pt x="1635" y="685"/>
                </a:cubicBezTo>
                <a:cubicBezTo>
                  <a:pt x="1635" y="685"/>
                  <a:pt x="1635" y="685"/>
                  <a:pt x="1635" y="685"/>
                </a:cubicBezTo>
                <a:cubicBezTo>
                  <a:pt x="1635" y="683"/>
                  <a:pt x="1635" y="683"/>
                  <a:pt x="1635" y="683"/>
                </a:cubicBezTo>
                <a:cubicBezTo>
                  <a:pt x="1637" y="683"/>
                  <a:pt x="1637" y="683"/>
                  <a:pt x="1637" y="683"/>
                </a:cubicBezTo>
                <a:cubicBezTo>
                  <a:pt x="1637" y="682"/>
                  <a:pt x="1637" y="682"/>
                  <a:pt x="1637" y="682"/>
                </a:cubicBezTo>
                <a:cubicBezTo>
                  <a:pt x="1638" y="682"/>
                  <a:pt x="1638" y="682"/>
                  <a:pt x="1638" y="682"/>
                </a:cubicBezTo>
                <a:cubicBezTo>
                  <a:pt x="1638" y="683"/>
                  <a:pt x="1638" y="683"/>
                  <a:pt x="1638" y="683"/>
                </a:cubicBezTo>
                <a:cubicBezTo>
                  <a:pt x="1640" y="683"/>
                  <a:pt x="1640" y="685"/>
                  <a:pt x="1642" y="685"/>
                </a:cubicBezTo>
                <a:cubicBezTo>
                  <a:pt x="1642" y="683"/>
                  <a:pt x="1642" y="682"/>
                  <a:pt x="1643" y="681"/>
                </a:cubicBezTo>
                <a:cubicBezTo>
                  <a:pt x="1642" y="681"/>
                  <a:pt x="1642" y="681"/>
                  <a:pt x="1642" y="681"/>
                </a:cubicBezTo>
                <a:cubicBezTo>
                  <a:pt x="1642" y="680"/>
                  <a:pt x="1642" y="679"/>
                  <a:pt x="1641" y="679"/>
                </a:cubicBezTo>
                <a:cubicBezTo>
                  <a:pt x="1639" y="679"/>
                  <a:pt x="1639" y="679"/>
                  <a:pt x="1639" y="679"/>
                </a:cubicBezTo>
                <a:cubicBezTo>
                  <a:pt x="1639" y="678"/>
                  <a:pt x="1638" y="677"/>
                  <a:pt x="1638" y="677"/>
                </a:cubicBezTo>
                <a:cubicBezTo>
                  <a:pt x="1637" y="677"/>
                  <a:pt x="1637" y="677"/>
                  <a:pt x="1637" y="677"/>
                </a:cubicBezTo>
                <a:cubicBezTo>
                  <a:pt x="1637" y="676"/>
                  <a:pt x="1637" y="676"/>
                  <a:pt x="1637" y="676"/>
                </a:cubicBezTo>
                <a:cubicBezTo>
                  <a:pt x="1636" y="676"/>
                  <a:pt x="1636" y="676"/>
                  <a:pt x="1635" y="675"/>
                </a:cubicBezTo>
                <a:cubicBezTo>
                  <a:pt x="1635" y="673"/>
                  <a:pt x="1635" y="673"/>
                  <a:pt x="1635" y="673"/>
                </a:cubicBezTo>
                <a:cubicBezTo>
                  <a:pt x="1635" y="673"/>
                  <a:pt x="1635" y="673"/>
                  <a:pt x="1635" y="673"/>
                </a:cubicBezTo>
                <a:cubicBezTo>
                  <a:pt x="1635" y="672"/>
                  <a:pt x="1635" y="672"/>
                  <a:pt x="1635" y="672"/>
                </a:cubicBezTo>
                <a:cubicBezTo>
                  <a:pt x="1636" y="673"/>
                  <a:pt x="1637" y="674"/>
                  <a:pt x="1639" y="675"/>
                </a:cubicBezTo>
                <a:cubicBezTo>
                  <a:pt x="1639" y="676"/>
                  <a:pt x="1639" y="676"/>
                  <a:pt x="1640" y="677"/>
                </a:cubicBezTo>
                <a:cubicBezTo>
                  <a:pt x="1640" y="677"/>
                  <a:pt x="1640" y="677"/>
                  <a:pt x="1641" y="678"/>
                </a:cubicBezTo>
                <a:cubicBezTo>
                  <a:pt x="1645" y="678"/>
                  <a:pt x="1645" y="678"/>
                  <a:pt x="1645" y="678"/>
                </a:cubicBezTo>
                <a:cubicBezTo>
                  <a:pt x="1645" y="679"/>
                  <a:pt x="1645" y="679"/>
                  <a:pt x="1645" y="679"/>
                </a:cubicBezTo>
                <a:cubicBezTo>
                  <a:pt x="1646" y="680"/>
                  <a:pt x="1647" y="681"/>
                  <a:pt x="1649" y="682"/>
                </a:cubicBezTo>
                <a:cubicBezTo>
                  <a:pt x="1649" y="681"/>
                  <a:pt x="1649" y="681"/>
                  <a:pt x="1649" y="681"/>
                </a:cubicBezTo>
                <a:cubicBezTo>
                  <a:pt x="1649" y="681"/>
                  <a:pt x="1649" y="681"/>
                  <a:pt x="1649" y="681"/>
                </a:cubicBezTo>
                <a:cubicBezTo>
                  <a:pt x="1649" y="680"/>
                  <a:pt x="1648" y="680"/>
                  <a:pt x="1648" y="680"/>
                </a:cubicBezTo>
                <a:cubicBezTo>
                  <a:pt x="1648" y="679"/>
                  <a:pt x="1648" y="679"/>
                  <a:pt x="1648" y="679"/>
                </a:cubicBezTo>
                <a:cubicBezTo>
                  <a:pt x="1647" y="678"/>
                  <a:pt x="1647" y="678"/>
                  <a:pt x="1647" y="678"/>
                </a:cubicBezTo>
                <a:cubicBezTo>
                  <a:pt x="1646" y="677"/>
                  <a:pt x="1646" y="676"/>
                  <a:pt x="1646" y="675"/>
                </a:cubicBezTo>
                <a:cubicBezTo>
                  <a:pt x="1643" y="675"/>
                  <a:pt x="1642" y="673"/>
                  <a:pt x="1640" y="673"/>
                </a:cubicBezTo>
                <a:cubicBezTo>
                  <a:pt x="1640" y="671"/>
                  <a:pt x="1639" y="670"/>
                  <a:pt x="1637" y="670"/>
                </a:cubicBezTo>
                <a:cubicBezTo>
                  <a:pt x="1637" y="669"/>
                  <a:pt x="1637" y="669"/>
                  <a:pt x="1637" y="669"/>
                </a:cubicBezTo>
                <a:cubicBezTo>
                  <a:pt x="1635" y="669"/>
                  <a:pt x="1636" y="670"/>
                  <a:pt x="1633" y="670"/>
                </a:cubicBezTo>
                <a:cubicBezTo>
                  <a:pt x="1634" y="671"/>
                  <a:pt x="1633" y="671"/>
                  <a:pt x="1634" y="671"/>
                </a:cubicBezTo>
                <a:cubicBezTo>
                  <a:pt x="1634" y="672"/>
                  <a:pt x="1634" y="672"/>
                  <a:pt x="1634" y="672"/>
                </a:cubicBezTo>
                <a:cubicBezTo>
                  <a:pt x="1632" y="672"/>
                  <a:pt x="1632" y="672"/>
                  <a:pt x="1632" y="672"/>
                </a:cubicBezTo>
                <a:cubicBezTo>
                  <a:pt x="1632" y="671"/>
                  <a:pt x="1632" y="671"/>
                  <a:pt x="1632" y="671"/>
                </a:cubicBezTo>
                <a:cubicBezTo>
                  <a:pt x="1631" y="671"/>
                  <a:pt x="1631" y="671"/>
                  <a:pt x="1631" y="671"/>
                </a:cubicBezTo>
                <a:cubicBezTo>
                  <a:pt x="1631" y="671"/>
                  <a:pt x="1631" y="671"/>
                  <a:pt x="1631" y="671"/>
                </a:cubicBezTo>
                <a:cubicBezTo>
                  <a:pt x="1632" y="670"/>
                  <a:pt x="1632" y="671"/>
                  <a:pt x="1633" y="669"/>
                </a:cubicBezTo>
                <a:cubicBezTo>
                  <a:pt x="1634" y="669"/>
                  <a:pt x="1634" y="669"/>
                  <a:pt x="1634" y="669"/>
                </a:cubicBezTo>
                <a:cubicBezTo>
                  <a:pt x="1634" y="669"/>
                  <a:pt x="1634" y="668"/>
                  <a:pt x="1633" y="667"/>
                </a:cubicBezTo>
                <a:cubicBezTo>
                  <a:pt x="1633" y="667"/>
                  <a:pt x="1633" y="667"/>
                  <a:pt x="1632" y="667"/>
                </a:cubicBezTo>
                <a:cubicBezTo>
                  <a:pt x="1632" y="664"/>
                  <a:pt x="1632" y="664"/>
                  <a:pt x="1632" y="664"/>
                </a:cubicBezTo>
                <a:cubicBezTo>
                  <a:pt x="1633" y="664"/>
                  <a:pt x="1633" y="664"/>
                  <a:pt x="1633" y="664"/>
                </a:cubicBezTo>
                <a:cubicBezTo>
                  <a:pt x="1634" y="665"/>
                  <a:pt x="1634" y="665"/>
                  <a:pt x="1634" y="666"/>
                </a:cubicBezTo>
                <a:cubicBezTo>
                  <a:pt x="1637" y="666"/>
                  <a:pt x="1637" y="666"/>
                  <a:pt x="1637" y="666"/>
                </a:cubicBezTo>
                <a:cubicBezTo>
                  <a:pt x="1636" y="662"/>
                  <a:pt x="1632" y="662"/>
                  <a:pt x="1632" y="657"/>
                </a:cubicBezTo>
                <a:cubicBezTo>
                  <a:pt x="1631" y="656"/>
                  <a:pt x="1631" y="657"/>
                  <a:pt x="1630" y="656"/>
                </a:cubicBezTo>
                <a:cubicBezTo>
                  <a:pt x="1629" y="656"/>
                  <a:pt x="1629" y="656"/>
                  <a:pt x="1629" y="656"/>
                </a:cubicBezTo>
                <a:cubicBezTo>
                  <a:pt x="1630" y="654"/>
                  <a:pt x="1630" y="653"/>
                  <a:pt x="1631" y="652"/>
                </a:cubicBezTo>
                <a:cubicBezTo>
                  <a:pt x="1631" y="652"/>
                  <a:pt x="1631" y="652"/>
                  <a:pt x="1631" y="652"/>
                </a:cubicBezTo>
                <a:cubicBezTo>
                  <a:pt x="1631" y="650"/>
                  <a:pt x="1631" y="650"/>
                  <a:pt x="1631" y="650"/>
                </a:cubicBezTo>
                <a:cubicBezTo>
                  <a:pt x="1632" y="650"/>
                  <a:pt x="1632" y="650"/>
                  <a:pt x="1632" y="650"/>
                </a:cubicBezTo>
                <a:cubicBezTo>
                  <a:pt x="1633" y="648"/>
                  <a:pt x="1632" y="649"/>
                  <a:pt x="1633" y="648"/>
                </a:cubicBezTo>
                <a:cubicBezTo>
                  <a:pt x="1633" y="650"/>
                  <a:pt x="1634" y="651"/>
                  <a:pt x="1635" y="652"/>
                </a:cubicBezTo>
                <a:cubicBezTo>
                  <a:pt x="1635" y="652"/>
                  <a:pt x="1635" y="652"/>
                  <a:pt x="1635" y="652"/>
                </a:cubicBezTo>
                <a:cubicBezTo>
                  <a:pt x="1635" y="654"/>
                  <a:pt x="1635" y="654"/>
                  <a:pt x="1635" y="654"/>
                </a:cubicBezTo>
                <a:cubicBezTo>
                  <a:pt x="1636" y="654"/>
                  <a:pt x="1636" y="654"/>
                  <a:pt x="1636" y="654"/>
                </a:cubicBezTo>
                <a:cubicBezTo>
                  <a:pt x="1636" y="655"/>
                  <a:pt x="1636" y="656"/>
                  <a:pt x="1637" y="656"/>
                </a:cubicBezTo>
                <a:cubicBezTo>
                  <a:pt x="1639" y="656"/>
                  <a:pt x="1639" y="656"/>
                  <a:pt x="1639" y="656"/>
                </a:cubicBezTo>
                <a:cubicBezTo>
                  <a:pt x="1638" y="656"/>
                  <a:pt x="1638" y="655"/>
                  <a:pt x="1637" y="654"/>
                </a:cubicBezTo>
                <a:cubicBezTo>
                  <a:pt x="1638" y="654"/>
                  <a:pt x="1638" y="654"/>
                  <a:pt x="1639" y="654"/>
                </a:cubicBezTo>
                <a:cubicBezTo>
                  <a:pt x="1639" y="653"/>
                  <a:pt x="1639" y="653"/>
                  <a:pt x="1639" y="653"/>
                </a:cubicBezTo>
                <a:cubicBezTo>
                  <a:pt x="1640" y="653"/>
                  <a:pt x="1640" y="654"/>
                  <a:pt x="1641" y="654"/>
                </a:cubicBezTo>
                <a:cubicBezTo>
                  <a:pt x="1641" y="654"/>
                  <a:pt x="1641" y="654"/>
                  <a:pt x="1641" y="654"/>
                </a:cubicBezTo>
                <a:cubicBezTo>
                  <a:pt x="1642" y="654"/>
                  <a:pt x="1642" y="654"/>
                  <a:pt x="1642" y="654"/>
                </a:cubicBezTo>
                <a:cubicBezTo>
                  <a:pt x="1642" y="653"/>
                  <a:pt x="1642" y="652"/>
                  <a:pt x="1641" y="652"/>
                </a:cubicBezTo>
                <a:cubicBezTo>
                  <a:pt x="1642" y="652"/>
                  <a:pt x="1644" y="652"/>
                  <a:pt x="1645" y="652"/>
                </a:cubicBezTo>
                <a:cubicBezTo>
                  <a:pt x="1644" y="650"/>
                  <a:pt x="1643" y="650"/>
                  <a:pt x="1641" y="649"/>
                </a:cubicBezTo>
                <a:cubicBezTo>
                  <a:pt x="1641" y="649"/>
                  <a:pt x="1641" y="648"/>
                  <a:pt x="1640" y="648"/>
                </a:cubicBezTo>
                <a:cubicBezTo>
                  <a:pt x="1640" y="645"/>
                  <a:pt x="1640" y="645"/>
                  <a:pt x="1640" y="645"/>
                </a:cubicBezTo>
                <a:cubicBezTo>
                  <a:pt x="1641" y="645"/>
                  <a:pt x="1646" y="644"/>
                  <a:pt x="1646" y="644"/>
                </a:cubicBezTo>
                <a:cubicBezTo>
                  <a:pt x="1646" y="645"/>
                  <a:pt x="1646" y="645"/>
                  <a:pt x="1646" y="645"/>
                </a:cubicBezTo>
                <a:cubicBezTo>
                  <a:pt x="1647" y="645"/>
                  <a:pt x="1647" y="645"/>
                  <a:pt x="1647" y="645"/>
                </a:cubicBezTo>
                <a:cubicBezTo>
                  <a:pt x="1647" y="646"/>
                  <a:pt x="1647" y="646"/>
                  <a:pt x="1647" y="646"/>
                </a:cubicBezTo>
                <a:cubicBezTo>
                  <a:pt x="1651" y="646"/>
                  <a:pt x="1651" y="646"/>
                  <a:pt x="1651" y="646"/>
                </a:cubicBezTo>
                <a:cubicBezTo>
                  <a:pt x="1651" y="645"/>
                  <a:pt x="1651" y="645"/>
                  <a:pt x="1651" y="645"/>
                </a:cubicBezTo>
                <a:cubicBezTo>
                  <a:pt x="1652" y="645"/>
                  <a:pt x="1653" y="645"/>
                  <a:pt x="1654" y="646"/>
                </a:cubicBezTo>
                <a:cubicBezTo>
                  <a:pt x="1656" y="645"/>
                  <a:pt x="1657" y="645"/>
                  <a:pt x="1660" y="644"/>
                </a:cubicBezTo>
                <a:cubicBezTo>
                  <a:pt x="1660" y="646"/>
                  <a:pt x="1660" y="646"/>
                  <a:pt x="1660" y="646"/>
                </a:cubicBezTo>
                <a:cubicBezTo>
                  <a:pt x="1662" y="647"/>
                  <a:pt x="1661" y="648"/>
                  <a:pt x="1664" y="648"/>
                </a:cubicBezTo>
                <a:cubicBezTo>
                  <a:pt x="1664" y="649"/>
                  <a:pt x="1664" y="649"/>
                  <a:pt x="1664" y="649"/>
                </a:cubicBezTo>
                <a:cubicBezTo>
                  <a:pt x="1662" y="650"/>
                  <a:pt x="1663" y="650"/>
                  <a:pt x="1661" y="650"/>
                </a:cubicBezTo>
                <a:cubicBezTo>
                  <a:pt x="1661" y="654"/>
                  <a:pt x="1661" y="654"/>
                  <a:pt x="1661" y="654"/>
                </a:cubicBezTo>
                <a:cubicBezTo>
                  <a:pt x="1662" y="653"/>
                  <a:pt x="1662" y="653"/>
                  <a:pt x="1663" y="653"/>
                </a:cubicBezTo>
                <a:cubicBezTo>
                  <a:pt x="1663" y="652"/>
                  <a:pt x="1663" y="652"/>
                  <a:pt x="1663" y="652"/>
                </a:cubicBezTo>
                <a:cubicBezTo>
                  <a:pt x="1664" y="652"/>
                  <a:pt x="1664" y="652"/>
                  <a:pt x="1665" y="652"/>
                </a:cubicBezTo>
                <a:cubicBezTo>
                  <a:pt x="1665" y="651"/>
                  <a:pt x="1665" y="651"/>
                  <a:pt x="1666" y="650"/>
                </a:cubicBezTo>
                <a:cubicBezTo>
                  <a:pt x="1667" y="650"/>
                  <a:pt x="1667" y="650"/>
                  <a:pt x="1667" y="650"/>
                </a:cubicBezTo>
                <a:cubicBezTo>
                  <a:pt x="1667" y="650"/>
                  <a:pt x="1667" y="649"/>
                  <a:pt x="1668" y="649"/>
                </a:cubicBezTo>
                <a:cubicBezTo>
                  <a:pt x="1669" y="649"/>
                  <a:pt x="1671" y="648"/>
                  <a:pt x="1672" y="648"/>
                </a:cubicBezTo>
                <a:cubicBezTo>
                  <a:pt x="1673" y="647"/>
                  <a:pt x="1674" y="646"/>
                  <a:pt x="1674" y="645"/>
                </a:cubicBezTo>
                <a:cubicBezTo>
                  <a:pt x="1679" y="645"/>
                  <a:pt x="1679" y="645"/>
                  <a:pt x="1679" y="645"/>
                </a:cubicBezTo>
                <a:cubicBezTo>
                  <a:pt x="1679" y="644"/>
                  <a:pt x="1679" y="644"/>
                  <a:pt x="1679" y="644"/>
                </a:cubicBezTo>
                <a:cubicBezTo>
                  <a:pt x="1681" y="644"/>
                  <a:pt x="1681" y="644"/>
                  <a:pt x="1681" y="644"/>
                </a:cubicBezTo>
                <a:cubicBezTo>
                  <a:pt x="1681" y="644"/>
                  <a:pt x="1681" y="644"/>
                  <a:pt x="1681" y="644"/>
                </a:cubicBezTo>
                <a:cubicBezTo>
                  <a:pt x="1683" y="644"/>
                  <a:pt x="1683" y="644"/>
                  <a:pt x="1683" y="644"/>
                </a:cubicBezTo>
                <a:cubicBezTo>
                  <a:pt x="1683" y="643"/>
                  <a:pt x="1683" y="643"/>
                  <a:pt x="1683" y="643"/>
                </a:cubicBezTo>
                <a:cubicBezTo>
                  <a:pt x="1684" y="643"/>
                  <a:pt x="1684" y="643"/>
                  <a:pt x="1685" y="642"/>
                </a:cubicBezTo>
                <a:cubicBezTo>
                  <a:pt x="1685" y="641"/>
                  <a:pt x="1685" y="641"/>
                  <a:pt x="1685" y="641"/>
                </a:cubicBezTo>
                <a:cubicBezTo>
                  <a:pt x="1683" y="640"/>
                  <a:pt x="1681" y="639"/>
                  <a:pt x="1678" y="638"/>
                </a:cubicBezTo>
                <a:cubicBezTo>
                  <a:pt x="1678" y="637"/>
                  <a:pt x="1678" y="637"/>
                  <a:pt x="1677" y="636"/>
                </a:cubicBezTo>
                <a:cubicBezTo>
                  <a:pt x="1676" y="636"/>
                  <a:pt x="1676" y="636"/>
                  <a:pt x="1676" y="636"/>
                </a:cubicBezTo>
                <a:cubicBezTo>
                  <a:pt x="1676" y="634"/>
                  <a:pt x="1676" y="634"/>
                  <a:pt x="1676" y="634"/>
                </a:cubicBezTo>
                <a:cubicBezTo>
                  <a:pt x="1676" y="634"/>
                  <a:pt x="1676" y="634"/>
                  <a:pt x="1676" y="634"/>
                </a:cubicBezTo>
                <a:cubicBezTo>
                  <a:pt x="1676" y="632"/>
                  <a:pt x="1676" y="632"/>
                  <a:pt x="1676" y="632"/>
                </a:cubicBezTo>
                <a:cubicBezTo>
                  <a:pt x="1675" y="632"/>
                  <a:pt x="1675" y="632"/>
                  <a:pt x="1675" y="632"/>
                </a:cubicBezTo>
                <a:cubicBezTo>
                  <a:pt x="1675" y="631"/>
                  <a:pt x="1674" y="631"/>
                  <a:pt x="1674" y="630"/>
                </a:cubicBezTo>
                <a:cubicBezTo>
                  <a:pt x="1674" y="630"/>
                  <a:pt x="1673" y="629"/>
                  <a:pt x="1672" y="629"/>
                </a:cubicBezTo>
                <a:cubicBezTo>
                  <a:pt x="1673" y="627"/>
                  <a:pt x="1673" y="628"/>
                  <a:pt x="1674" y="627"/>
                </a:cubicBezTo>
                <a:cubicBezTo>
                  <a:pt x="1675" y="627"/>
                  <a:pt x="1675" y="627"/>
                  <a:pt x="1675" y="627"/>
                </a:cubicBezTo>
                <a:cubicBezTo>
                  <a:pt x="1676" y="625"/>
                  <a:pt x="1675" y="623"/>
                  <a:pt x="1676" y="622"/>
                </a:cubicBezTo>
                <a:cubicBezTo>
                  <a:pt x="1676" y="622"/>
                  <a:pt x="1677" y="621"/>
                  <a:pt x="1677" y="621"/>
                </a:cubicBezTo>
                <a:cubicBezTo>
                  <a:pt x="1677" y="619"/>
                  <a:pt x="1677" y="619"/>
                  <a:pt x="1677" y="619"/>
                </a:cubicBezTo>
                <a:cubicBezTo>
                  <a:pt x="1678" y="619"/>
                  <a:pt x="1678" y="619"/>
                  <a:pt x="1678" y="619"/>
                </a:cubicBezTo>
                <a:cubicBezTo>
                  <a:pt x="1679" y="619"/>
                  <a:pt x="1679" y="618"/>
                  <a:pt x="1680" y="617"/>
                </a:cubicBezTo>
                <a:cubicBezTo>
                  <a:pt x="1681" y="617"/>
                  <a:pt x="1681" y="617"/>
                  <a:pt x="1681" y="617"/>
                </a:cubicBezTo>
                <a:cubicBezTo>
                  <a:pt x="1682" y="613"/>
                  <a:pt x="1682" y="611"/>
                  <a:pt x="1681" y="608"/>
                </a:cubicBezTo>
                <a:cubicBezTo>
                  <a:pt x="1683" y="608"/>
                  <a:pt x="1683" y="608"/>
                  <a:pt x="1683" y="608"/>
                </a:cubicBezTo>
                <a:cubicBezTo>
                  <a:pt x="1683" y="606"/>
                  <a:pt x="1683" y="606"/>
                  <a:pt x="1684" y="605"/>
                </a:cubicBezTo>
                <a:cubicBezTo>
                  <a:pt x="1685" y="605"/>
                  <a:pt x="1685" y="605"/>
                  <a:pt x="1685" y="605"/>
                </a:cubicBezTo>
                <a:cubicBezTo>
                  <a:pt x="1684" y="604"/>
                  <a:pt x="1684" y="603"/>
                  <a:pt x="1684" y="602"/>
                </a:cubicBezTo>
                <a:cubicBezTo>
                  <a:pt x="1684" y="602"/>
                  <a:pt x="1685" y="602"/>
                  <a:pt x="1685" y="600"/>
                </a:cubicBezTo>
                <a:cubicBezTo>
                  <a:pt x="1686" y="601"/>
                  <a:pt x="1687" y="601"/>
                  <a:pt x="1687" y="602"/>
                </a:cubicBezTo>
                <a:cubicBezTo>
                  <a:pt x="1688" y="601"/>
                  <a:pt x="1688" y="601"/>
                  <a:pt x="1688" y="600"/>
                </a:cubicBezTo>
                <a:cubicBezTo>
                  <a:pt x="1689" y="600"/>
                  <a:pt x="1689" y="600"/>
                  <a:pt x="1689" y="600"/>
                </a:cubicBezTo>
                <a:cubicBezTo>
                  <a:pt x="1688" y="599"/>
                  <a:pt x="1688" y="599"/>
                  <a:pt x="1688" y="598"/>
                </a:cubicBezTo>
                <a:cubicBezTo>
                  <a:pt x="1689" y="598"/>
                  <a:pt x="1689" y="598"/>
                  <a:pt x="1689" y="598"/>
                </a:cubicBezTo>
                <a:cubicBezTo>
                  <a:pt x="1689" y="596"/>
                  <a:pt x="1689" y="596"/>
                  <a:pt x="1689" y="596"/>
                </a:cubicBezTo>
                <a:cubicBezTo>
                  <a:pt x="1689" y="596"/>
                  <a:pt x="1689" y="596"/>
                  <a:pt x="1689" y="596"/>
                </a:cubicBezTo>
                <a:cubicBezTo>
                  <a:pt x="1689" y="596"/>
                  <a:pt x="1689" y="595"/>
                  <a:pt x="1689" y="594"/>
                </a:cubicBezTo>
                <a:cubicBezTo>
                  <a:pt x="1689" y="594"/>
                  <a:pt x="1690" y="594"/>
                  <a:pt x="1690" y="593"/>
                </a:cubicBezTo>
                <a:cubicBezTo>
                  <a:pt x="1689" y="593"/>
                  <a:pt x="1689" y="593"/>
                  <a:pt x="1689" y="593"/>
                </a:cubicBezTo>
                <a:cubicBezTo>
                  <a:pt x="1689" y="591"/>
                  <a:pt x="1689" y="591"/>
                  <a:pt x="1689" y="591"/>
                </a:cubicBezTo>
                <a:cubicBezTo>
                  <a:pt x="1689" y="591"/>
                  <a:pt x="1689" y="591"/>
                  <a:pt x="1689" y="591"/>
                </a:cubicBezTo>
                <a:cubicBezTo>
                  <a:pt x="1690" y="590"/>
                  <a:pt x="1690" y="591"/>
                  <a:pt x="1691" y="592"/>
                </a:cubicBezTo>
                <a:cubicBezTo>
                  <a:pt x="1691" y="592"/>
                  <a:pt x="1691" y="592"/>
                  <a:pt x="1691" y="592"/>
                </a:cubicBezTo>
                <a:cubicBezTo>
                  <a:pt x="1691" y="591"/>
                  <a:pt x="1691" y="590"/>
                  <a:pt x="1691" y="588"/>
                </a:cubicBezTo>
                <a:cubicBezTo>
                  <a:pt x="1693" y="588"/>
                  <a:pt x="1694" y="586"/>
                  <a:pt x="1696" y="585"/>
                </a:cubicBezTo>
                <a:cubicBezTo>
                  <a:pt x="1696" y="584"/>
                  <a:pt x="1696" y="583"/>
                  <a:pt x="1697" y="582"/>
                </a:cubicBezTo>
                <a:cubicBezTo>
                  <a:pt x="1698" y="582"/>
                  <a:pt x="1698" y="582"/>
                  <a:pt x="1698" y="582"/>
                </a:cubicBezTo>
                <a:cubicBezTo>
                  <a:pt x="1698" y="580"/>
                  <a:pt x="1699" y="580"/>
                  <a:pt x="1699" y="579"/>
                </a:cubicBezTo>
                <a:cubicBezTo>
                  <a:pt x="1700" y="578"/>
                  <a:pt x="1701" y="578"/>
                  <a:pt x="1702" y="578"/>
                </a:cubicBezTo>
                <a:cubicBezTo>
                  <a:pt x="1702" y="577"/>
                  <a:pt x="1702" y="577"/>
                  <a:pt x="1702" y="577"/>
                </a:cubicBezTo>
                <a:cubicBezTo>
                  <a:pt x="1702" y="577"/>
                  <a:pt x="1702" y="577"/>
                  <a:pt x="1702" y="577"/>
                </a:cubicBezTo>
                <a:cubicBezTo>
                  <a:pt x="1702" y="578"/>
                  <a:pt x="1702" y="578"/>
                  <a:pt x="1702" y="578"/>
                </a:cubicBezTo>
                <a:cubicBezTo>
                  <a:pt x="1704" y="578"/>
                  <a:pt x="1706" y="578"/>
                  <a:pt x="1708" y="577"/>
                </a:cubicBezTo>
                <a:cubicBezTo>
                  <a:pt x="1709" y="576"/>
                  <a:pt x="1708" y="577"/>
                  <a:pt x="1709" y="576"/>
                </a:cubicBezTo>
                <a:cubicBezTo>
                  <a:pt x="1709" y="575"/>
                  <a:pt x="1709" y="575"/>
                  <a:pt x="1709" y="575"/>
                </a:cubicBezTo>
                <a:cubicBezTo>
                  <a:pt x="1711" y="577"/>
                  <a:pt x="1709" y="578"/>
                  <a:pt x="1713" y="578"/>
                </a:cubicBezTo>
                <a:cubicBezTo>
                  <a:pt x="1713" y="579"/>
                  <a:pt x="1713" y="579"/>
                  <a:pt x="1713" y="579"/>
                </a:cubicBezTo>
                <a:cubicBezTo>
                  <a:pt x="1712" y="579"/>
                  <a:pt x="1712" y="579"/>
                  <a:pt x="1712" y="579"/>
                </a:cubicBezTo>
                <a:cubicBezTo>
                  <a:pt x="1708" y="579"/>
                  <a:pt x="1708" y="579"/>
                  <a:pt x="1708" y="579"/>
                </a:cubicBezTo>
                <a:cubicBezTo>
                  <a:pt x="1708" y="580"/>
                  <a:pt x="1708" y="580"/>
                  <a:pt x="1708" y="580"/>
                </a:cubicBezTo>
                <a:cubicBezTo>
                  <a:pt x="1707" y="580"/>
                  <a:pt x="1707" y="580"/>
                  <a:pt x="1707" y="580"/>
                </a:cubicBezTo>
                <a:cubicBezTo>
                  <a:pt x="1707" y="581"/>
                  <a:pt x="1707" y="581"/>
                  <a:pt x="1707" y="581"/>
                </a:cubicBezTo>
                <a:cubicBezTo>
                  <a:pt x="1708" y="581"/>
                  <a:pt x="1709" y="581"/>
                  <a:pt x="1710" y="581"/>
                </a:cubicBezTo>
                <a:cubicBezTo>
                  <a:pt x="1710" y="583"/>
                  <a:pt x="1710" y="583"/>
                  <a:pt x="1710" y="583"/>
                </a:cubicBezTo>
                <a:cubicBezTo>
                  <a:pt x="1713" y="583"/>
                  <a:pt x="1714" y="583"/>
                  <a:pt x="1715" y="585"/>
                </a:cubicBezTo>
                <a:cubicBezTo>
                  <a:pt x="1716" y="585"/>
                  <a:pt x="1716" y="585"/>
                  <a:pt x="1716" y="585"/>
                </a:cubicBezTo>
                <a:cubicBezTo>
                  <a:pt x="1717" y="584"/>
                  <a:pt x="1717" y="584"/>
                  <a:pt x="1717" y="583"/>
                </a:cubicBezTo>
                <a:cubicBezTo>
                  <a:pt x="1719" y="583"/>
                  <a:pt x="1721" y="582"/>
                  <a:pt x="1722" y="582"/>
                </a:cubicBezTo>
                <a:cubicBezTo>
                  <a:pt x="1722" y="583"/>
                  <a:pt x="1723" y="583"/>
                  <a:pt x="1723" y="584"/>
                </a:cubicBezTo>
                <a:cubicBezTo>
                  <a:pt x="1724" y="584"/>
                  <a:pt x="1725" y="583"/>
                  <a:pt x="1725" y="583"/>
                </a:cubicBezTo>
                <a:cubicBezTo>
                  <a:pt x="1726" y="585"/>
                  <a:pt x="1727" y="586"/>
                  <a:pt x="1727" y="588"/>
                </a:cubicBezTo>
                <a:cubicBezTo>
                  <a:pt x="1726" y="588"/>
                  <a:pt x="1725" y="587"/>
                  <a:pt x="1724" y="587"/>
                </a:cubicBezTo>
                <a:cubicBezTo>
                  <a:pt x="1723" y="588"/>
                  <a:pt x="1723" y="588"/>
                  <a:pt x="1723" y="588"/>
                </a:cubicBezTo>
                <a:cubicBezTo>
                  <a:pt x="1722" y="589"/>
                  <a:pt x="1720" y="589"/>
                  <a:pt x="1719" y="589"/>
                </a:cubicBezTo>
                <a:cubicBezTo>
                  <a:pt x="1719" y="590"/>
                  <a:pt x="1718" y="590"/>
                  <a:pt x="1718" y="590"/>
                </a:cubicBezTo>
                <a:cubicBezTo>
                  <a:pt x="1717" y="592"/>
                  <a:pt x="1716" y="591"/>
                  <a:pt x="1715" y="594"/>
                </a:cubicBezTo>
                <a:cubicBezTo>
                  <a:pt x="1718" y="594"/>
                  <a:pt x="1718" y="594"/>
                  <a:pt x="1718" y="594"/>
                </a:cubicBezTo>
                <a:cubicBezTo>
                  <a:pt x="1718" y="593"/>
                  <a:pt x="1718" y="593"/>
                  <a:pt x="1718" y="593"/>
                </a:cubicBezTo>
                <a:cubicBezTo>
                  <a:pt x="1719" y="593"/>
                  <a:pt x="1719" y="593"/>
                  <a:pt x="1719" y="593"/>
                </a:cubicBezTo>
                <a:cubicBezTo>
                  <a:pt x="1719" y="594"/>
                  <a:pt x="1719" y="594"/>
                  <a:pt x="1719" y="594"/>
                </a:cubicBezTo>
                <a:cubicBezTo>
                  <a:pt x="1721" y="594"/>
                  <a:pt x="1721" y="594"/>
                  <a:pt x="1721" y="594"/>
                </a:cubicBezTo>
                <a:cubicBezTo>
                  <a:pt x="1721" y="594"/>
                  <a:pt x="1721" y="594"/>
                  <a:pt x="1721" y="594"/>
                </a:cubicBezTo>
                <a:cubicBezTo>
                  <a:pt x="1722" y="595"/>
                  <a:pt x="1722" y="595"/>
                  <a:pt x="1724" y="595"/>
                </a:cubicBezTo>
                <a:cubicBezTo>
                  <a:pt x="1724" y="597"/>
                  <a:pt x="1724" y="599"/>
                  <a:pt x="1725" y="602"/>
                </a:cubicBezTo>
                <a:cubicBezTo>
                  <a:pt x="1724" y="602"/>
                  <a:pt x="1724" y="602"/>
                  <a:pt x="1724" y="602"/>
                </a:cubicBezTo>
                <a:cubicBezTo>
                  <a:pt x="1723" y="603"/>
                  <a:pt x="1723" y="603"/>
                  <a:pt x="1723" y="605"/>
                </a:cubicBezTo>
                <a:cubicBezTo>
                  <a:pt x="1725" y="604"/>
                  <a:pt x="1724" y="604"/>
                  <a:pt x="1725" y="604"/>
                </a:cubicBezTo>
                <a:cubicBezTo>
                  <a:pt x="1727" y="603"/>
                  <a:pt x="1728" y="603"/>
                  <a:pt x="1730" y="603"/>
                </a:cubicBezTo>
                <a:cubicBezTo>
                  <a:pt x="1730" y="602"/>
                  <a:pt x="1730" y="602"/>
                  <a:pt x="1730" y="602"/>
                </a:cubicBezTo>
                <a:cubicBezTo>
                  <a:pt x="1731" y="602"/>
                  <a:pt x="1733" y="601"/>
                  <a:pt x="1734" y="601"/>
                </a:cubicBezTo>
                <a:cubicBezTo>
                  <a:pt x="1734" y="600"/>
                  <a:pt x="1734" y="600"/>
                  <a:pt x="1734" y="600"/>
                </a:cubicBezTo>
                <a:cubicBezTo>
                  <a:pt x="1737" y="600"/>
                  <a:pt x="1737" y="600"/>
                  <a:pt x="1737" y="600"/>
                </a:cubicBezTo>
                <a:cubicBezTo>
                  <a:pt x="1737" y="600"/>
                  <a:pt x="1737" y="599"/>
                  <a:pt x="1737" y="599"/>
                </a:cubicBezTo>
                <a:cubicBezTo>
                  <a:pt x="1739" y="599"/>
                  <a:pt x="1740" y="598"/>
                  <a:pt x="1741" y="598"/>
                </a:cubicBezTo>
                <a:cubicBezTo>
                  <a:pt x="1741" y="597"/>
                  <a:pt x="1741" y="597"/>
                  <a:pt x="1741" y="597"/>
                </a:cubicBezTo>
                <a:cubicBezTo>
                  <a:pt x="1742" y="597"/>
                  <a:pt x="1743" y="598"/>
                  <a:pt x="1743" y="598"/>
                </a:cubicBezTo>
                <a:cubicBezTo>
                  <a:pt x="1745" y="598"/>
                  <a:pt x="1744" y="597"/>
                  <a:pt x="1745" y="596"/>
                </a:cubicBezTo>
                <a:cubicBezTo>
                  <a:pt x="1748" y="596"/>
                  <a:pt x="1748" y="596"/>
                  <a:pt x="1748" y="596"/>
                </a:cubicBezTo>
                <a:cubicBezTo>
                  <a:pt x="1748" y="596"/>
                  <a:pt x="1748" y="596"/>
                  <a:pt x="1748" y="596"/>
                </a:cubicBezTo>
                <a:cubicBezTo>
                  <a:pt x="1749" y="596"/>
                  <a:pt x="1749" y="596"/>
                  <a:pt x="1749" y="596"/>
                </a:cubicBezTo>
                <a:cubicBezTo>
                  <a:pt x="1749" y="595"/>
                  <a:pt x="1750" y="594"/>
                  <a:pt x="1750" y="592"/>
                </a:cubicBezTo>
                <a:cubicBezTo>
                  <a:pt x="1749" y="592"/>
                  <a:pt x="1749" y="592"/>
                  <a:pt x="1749" y="592"/>
                </a:cubicBezTo>
                <a:cubicBezTo>
                  <a:pt x="1749" y="592"/>
                  <a:pt x="1749" y="592"/>
                  <a:pt x="1749" y="592"/>
                </a:cubicBezTo>
                <a:cubicBezTo>
                  <a:pt x="1748" y="592"/>
                  <a:pt x="1747" y="592"/>
                  <a:pt x="1745" y="592"/>
                </a:cubicBezTo>
                <a:cubicBezTo>
                  <a:pt x="1745" y="593"/>
                  <a:pt x="1745" y="593"/>
                  <a:pt x="1745" y="593"/>
                </a:cubicBezTo>
                <a:cubicBezTo>
                  <a:pt x="1744" y="593"/>
                  <a:pt x="1743" y="593"/>
                  <a:pt x="1742" y="592"/>
                </a:cubicBezTo>
                <a:cubicBezTo>
                  <a:pt x="1742" y="593"/>
                  <a:pt x="1742" y="593"/>
                  <a:pt x="1742" y="593"/>
                </a:cubicBezTo>
                <a:cubicBezTo>
                  <a:pt x="1741" y="593"/>
                  <a:pt x="1741" y="592"/>
                  <a:pt x="1741" y="592"/>
                </a:cubicBezTo>
                <a:cubicBezTo>
                  <a:pt x="1739" y="593"/>
                  <a:pt x="1738" y="593"/>
                  <a:pt x="1736" y="593"/>
                </a:cubicBezTo>
                <a:cubicBezTo>
                  <a:pt x="1735" y="590"/>
                  <a:pt x="1735" y="591"/>
                  <a:pt x="1735" y="588"/>
                </a:cubicBezTo>
                <a:cubicBezTo>
                  <a:pt x="1734" y="588"/>
                  <a:pt x="1733" y="587"/>
                  <a:pt x="1732" y="587"/>
                </a:cubicBezTo>
                <a:cubicBezTo>
                  <a:pt x="1731" y="584"/>
                  <a:pt x="1731" y="586"/>
                  <a:pt x="1729" y="585"/>
                </a:cubicBezTo>
                <a:cubicBezTo>
                  <a:pt x="1729" y="585"/>
                  <a:pt x="1729" y="585"/>
                  <a:pt x="1729" y="585"/>
                </a:cubicBezTo>
                <a:cubicBezTo>
                  <a:pt x="1729" y="584"/>
                  <a:pt x="1728" y="584"/>
                  <a:pt x="1727" y="583"/>
                </a:cubicBezTo>
                <a:cubicBezTo>
                  <a:pt x="1727" y="581"/>
                  <a:pt x="1727" y="581"/>
                  <a:pt x="1727" y="581"/>
                </a:cubicBezTo>
                <a:cubicBezTo>
                  <a:pt x="1730" y="581"/>
                  <a:pt x="1730" y="581"/>
                  <a:pt x="1732" y="581"/>
                </a:cubicBezTo>
                <a:cubicBezTo>
                  <a:pt x="1732" y="582"/>
                  <a:pt x="1732" y="582"/>
                  <a:pt x="1732" y="582"/>
                </a:cubicBezTo>
                <a:cubicBezTo>
                  <a:pt x="1739" y="582"/>
                  <a:pt x="1739" y="582"/>
                  <a:pt x="1739" y="582"/>
                </a:cubicBezTo>
                <a:cubicBezTo>
                  <a:pt x="1740" y="579"/>
                  <a:pt x="1739" y="581"/>
                  <a:pt x="1741" y="580"/>
                </a:cubicBezTo>
                <a:cubicBezTo>
                  <a:pt x="1741" y="579"/>
                  <a:pt x="1741" y="579"/>
                  <a:pt x="1741" y="579"/>
                </a:cubicBezTo>
                <a:cubicBezTo>
                  <a:pt x="1743" y="579"/>
                  <a:pt x="1743" y="579"/>
                  <a:pt x="1743" y="579"/>
                </a:cubicBezTo>
                <a:cubicBezTo>
                  <a:pt x="1743" y="578"/>
                  <a:pt x="1744" y="578"/>
                  <a:pt x="1745" y="577"/>
                </a:cubicBezTo>
                <a:cubicBezTo>
                  <a:pt x="1746" y="577"/>
                  <a:pt x="1746" y="577"/>
                  <a:pt x="1746" y="577"/>
                </a:cubicBezTo>
                <a:cubicBezTo>
                  <a:pt x="1746" y="578"/>
                  <a:pt x="1746" y="578"/>
                  <a:pt x="1746" y="578"/>
                </a:cubicBezTo>
                <a:cubicBezTo>
                  <a:pt x="1747" y="578"/>
                  <a:pt x="1748" y="578"/>
                  <a:pt x="1749" y="577"/>
                </a:cubicBezTo>
                <a:cubicBezTo>
                  <a:pt x="1749" y="577"/>
                  <a:pt x="1750" y="576"/>
                  <a:pt x="1750" y="576"/>
                </a:cubicBezTo>
                <a:cubicBezTo>
                  <a:pt x="1751" y="576"/>
                  <a:pt x="1753" y="576"/>
                  <a:pt x="1754" y="575"/>
                </a:cubicBezTo>
                <a:cubicBezTo>
                  <a:pt x="1755" y="575"/>
                  <a:pt x="1755" y="574"/>
                  <a:pt x="1756" y="573"/>
                </a:cubicBezTo>
                <a:cubicBezTo>
                  <a:pt x="1758" y="573"/>
                  <a:pt x="1760" y="572"/>
                  <a:pt x="1762" y="572"/>
                </a:cubicBezTo>
                <a:cubicBezTo>
                  <a:pt x="1762" y="572"/>
                  <a:pt x="1762" y="571"/>
                  <a:pt x="1762" y="571"/>
                </a:cubicBezTo>
                <a:cubicBezTo>
                  <a:pt x="1764" y="570"/>
                  <a:pt x="1765" y="570"/>
                  <a:pt x="1766" y="569"/>
                </a:cubicBezTo>
                <a:cubicBezTo>
                  <a:pt x="1766" y="570"/>
                  <a:pt x="1766" y="570"/>
                  <a:pt x="1766" y="570"/>
                </a:cubicBezTo>
                <a:cubicBezTo>
                  <a:pt x="1772" y="569"/>
                  <a:pt x="1772" y="569"/>
                  <a:pt x="1772" y="569"/>
                </a:cubicBezTo>
                <a:cubicBezTo>
                  <a:pt x="1773" y="569"/>
                  <a:pt x="1772" y="568"/>
                  <a:pt x="1773" y="568"/>
                </a:cubicBezTo>
                <a:cubicBezTo>
                  <a:pt x="1773" y="569"/>
                  <a:pt x="1773" y="569"/>
                  <a:pt x="1773" y="569"/>
                </a:cubicBezTo>
                <a:cubicBezTo>
                  <a:pt x="1775" y="569"/>
                  <a:pt x="1775" y="569"/>
                  <a:pt x="1775" y="569"/>
                </a:cubicBezTo>
                <a:cubicBezTo>
                  <a:pt x="1775" y="570"/>
                  <a:pt x="1775" y="570"/>
                  <a:pt x="1775" y="570"/>
                </a:cubicBezTo>
                <a:cubicBezTo>
                  <a:pt x="1774" y="570"/>
                  <a:pt x="1773" y="571"/>
                  <a:pt x="1772" y="571"/>
                </a:cubicBezTo>
                <a:cubicBezTo>
                  <a:pt x="1772" y="571"/>
                  <a:pt x="1772" y="572"/>
                  <a:pt x="1772" y="572"/>
                </a:cubicBezTo>
                <a:cubicBezTo>
                  <a:pt x="1770" y="572"/>
                  <a:pt x="1770" y="572"/>
                  <a:pt x="1770" y="572"/>
                </a:cubicBezTo>
                <a:cubicBezTo>
                  <a:pt x="1770" y="573"/>
                  <a:pt x="1770" y="573"/>
                  <a:pt x="1770" y="573"/>
                </a:cubicBezTo>
                <a:cubicBezTo>
                  <a:pt x="1768" y="573"/>
                  <a:pt x="1768" y="574"/>
                  <a:pt x="1767" y="574"/>
                </a:cubicBezTo>
                <a:cubicBezTo>
                  <a:pt x="1767" y="575"/>
                  <a:pt x="1767" y="575"/>
                  <a:pt x="1767" y="575"/>
                </a:cubicBezTo>
                <a:cubicBezTo>
                  <a:pt x="1766" y="575"/>
                  <a:pt x="1766" y="575"/>
                  <a:pt x="1766" y="575"/>
                </a:cubicBezTo>
                <a:cubicBezTo>
                  <a:pt x="1766" y="574"/>
                  <a:pt x="1766" y="574"/>
                  <a:pt x="1766" y="574"/>
                </a:cubicBezTo>
                <a:cubicBezTo>
                  <a:pt x="1765" y="574"/>
                  <a:pt x="1765" y="574"/>
                  <a:pt x="1765" y="574"/>
                </a:cubicBezTo>
                <a:cubicBezTo>
                  <a:pt x="1765" y="575"/>
                  <a:pt x="1764" y="576"/>
                  <a:pt x="1764" y="577"/>
                </a:cubicBezTo>
                <a:cubicBezTo>
                  <a:pt x="1765" y="577"/>
                  <a:pt x="1765" y="577"/>
                  <a:pt x="1765" y="577"/>
                </a:cubicBezTo>
                <a:cubicBezTo>
                  <a:pt x="1765" y="578"/>
                  <a:pt x="1765" y="578"/>
                  <a:pt x="1765" y="578"/>
                </a:cubicBezTo>
                <a:cubicBezTo>
                  <a:pt x="1762" y="578"/>
                  <a:pt x="1759" y="578"/>
                  <a:pt x="1758" y="579"/>
                </a:cubicBezTo>
                <a:cubicBezTo>
                  <a:pt x="1758" y="580"/>
                  <a:pt x="1759" y="580"/>
                  <a:pt x="1760" y="581"/>
                </a:cubicBezTo>
                <a:cubicBezTo>
                  <a:pt x="1762" y="581"/>
                  <a:pt x="1762" y="581"/>
                  <a:pt x="1762" y="581"/>
                </a:cubicBezTo>
                <a:cubicBezTo>
                  <a:pt x="1762" y="581"/>
                  <a:pt x="1763" y="582"/>
                  <a:pt x="1764" y="583"/>
                </a:cubicBezTo>
                <a:cubicBezTo>
                  <a:pt x="1764" y="584"/>
                  <a:pt x="1764" y="584"/>
                  <a:pt x="1764" y="584"/>
                </a:cubicBezTo>
                <a:cubicBezTo>
                  <a:pt x="1762" y="584"/>
                  <a:pt x="1762" y="584"/>
                  <a:pt x="1762" y="584"/>
                </a:cubicBezTo>
                <a:cubicBezTo>
                  <a:pt x="1762" y="587"/>
                  <a:pt x="1762" y="585"/>
                  <a:pt x="1760" y="587"/>
                </a:cubicBezTo>
                <a:cubicBezTo>
                  <a:pt x="1760" y="587"/>
                  <a:pt x="1760" y="587"/>
                  <a:pt x="1760" y="587"/>
                </a:cubicBezTo>
                <a:cubicBezTo>
                  <a:pt x="1760" y="590"/>
                  <a:pt x="1760" y="590"/>
                  <a:pt x="1760" y="590"/>
                </a:cubicBezTo>
                <a:cubicBezTo>
                  <a:pt x="1759" y="591"/>
                  <a:pt x="1757" y="591"/>
                  <a:pt x="1757" y="591"/>
                </a:cubicBezTo>
                <a:cubicBezTo>
                  <a:pt x="1757" y="590"/>
                  <a:pt x="1757" y="590"/>
                  <a:pt x="1757" y="590"/>
                </a:cubicBezTo>
                <a:cubicBezTo>
                  <a:pt x="1754" y="590"/>
                  <a:pt x="1754" y="590"/>
                  <a:pt x="1754" y="590"/>
                </a:cubicBezTo>
                <a:cubicBezTo>
                  <a:pt x="1754" y="593"/>
                  <a:pt x="1754" y="593"/>
                  <a:pt x="1754" y="593"/>
                </a:cubicBezTo>
                <a:cubicBezTo>
                  <a:pt x="1753" y="593"/>
                  <a:pt x="1752" y="594"/>
                  <a:pt x="1750" y="594"/>
                </a:cubicBezTo>
                <a:cubicBezTo>
                  <a:pt x="1750" y="596"/>
                  <a:pt x="1750" y="596"/>
                  <a:pt x="1750" y="596"/>
                </a:cubicBezTo>
                <a:cubicBezTo>
                  <a:pt x="1752" y="595"/>
                  <a:pt x="1754" y="594"/>
                  <a:pt x="1756" y="594"/>
                </a:cubicBezTo>
                <a:cubicBezTo>
                  <a:pt x="1756" y="595"/>
                  <a:pt x="1756" y="596"/>
                  <a:pt x="1757" y="597"/>
                </a:cubicBezTo>
                <a:cubicBezTo>
                  <a:pt x="1758" y="597"/>
                  <a:pt x="1758" y="597"/>
                  <a:pt x="1758" y="597"/>
                </a:cubicBezTo>
                <a:cubicBezTo>
                  <a:pt x="1758" y="598"/>
                  <a:pt x="1758" y="599"/>
                  <a:pt x="1759" y="600"/>
                </a:cubicBezTo>
                <a:cubicBezTo>
                  <a:pt x="1759" y="600"/>
                  <a:pt x="1759" y="600"/>
                  <a:pt x="1759" y="600"/>
                </a:cubicBezTo>
                <a:cubicBezTo>
                  <a:pt x="1760" y="600"/>
                  <a:pt x="1761" y="600"/>
                  <a:pt x="1762" y="600"/>
                </a:cubicBezTo>
                <a:cubicBezTo>
                  <a:pt x="1762" y="601"/>
                  <a:pt x="1763" y="601"/>
                  <a:pt x="1763" y="603"/>
                </a:cubicBezTo>
                <a:cubicBezTo>
                  <a:pt x="1764" y="603"/>
                  <a:pt x="1764" y="603"/>
                  <a:pt x="1764" y="603"/>
                </a:cubicBezTo>
                <a:cubicBezTo>
                  <a:pt x="1764" y="603"/>
                  <a:pt x="1765" y="604"/>
                  <a:pt x="1765" y="604"/>
                </a:cubicBezTo>
                <a:cubicBezTo>
                  <a:pt x="1766" y="604"/>
                  <a:pt x="1766" y="605"/>
                  <a:pt x="1767" y="605"/>
                </a:cubicBezTo>
                <a:cubicBezTo>
                  <a:pt x="1767" y="606"/>
                  <a:pt x="1767" y="606"/>
                  <a:pt x="1767" y="606"/>
                </a:cubicBezTo>
                <a:cubicBezTo>
                  <a:pt x="1768" y="606"/>
                  <a:pt x="1768" y="606"/>
                  <a:pt x="1768" y="606"/>
                </a:cubicBezTo>
                <a:cubicBezTo>
                  <a:pt x="1768" y="607"/>
                  <a:pt x="1768" y="608"/>
                  <a:pt x="1768" y="608"/>
                </a:cubicBezTo>
                <a:cubicBezTo>
                  <a:pt x="1769" y="608"/>
                  <a:pt x="1769" y="608"/>
                  <a:pt x="1769" y="608"/>
                </a:cubicBezTo>
                <a:cubicBezTo>
                  <a:pt x="1769" y="609"/>
                  <a:pt x="1769" y="609"/>
                  <a:pt x="1769" y="609"/>
                </a:cubicBezTo>
                <a:cubicBezTo>
                  <a:pt x="1771" y="609"/>
                  <a:pt x="1771" y="609"/>
                  <a:pt x="1771" y="609"/>
                </a:cubicBezTo>
                <a:cubicBezTo>
                  <a:pt x="1771" y="610"/>
                  <a:pt x="1772" y="610"/>
                  <a:pt x="1772" y="611"/>
                </a:cubicBezTo>
                <a:cubicBezTo>
                  <a:pt x="1773" y="611"/>
                  <a:pt x="1773" y="611"/>
                  <a:pt x="1773" y="611"/>
                </a:cubicBezTo>
                <a:cubicBezTo>
                  <a:pt x="1773" y="612"/>
                  <a:pt x="1773" y="612"/>
                  <a:pt x="1773" y="612"/>
                </a:cubicBezTo>
                <a:cubicBezTo>
                  <a:pt x="1774" y="613"/>
                  <a:pt x="1775" y="613"/>
                  <a:pt x="1775" y="614"/>
                </a:cubicBezTo>
                <a:cubicBezTo>
                  <a:pt x="1775" y="615"/>
                  <a:pt x="1775" y="615"/>
                  <a:pt x="1775" y="615"/>
                </a:cubicBezTo>
                <a:cubicBezTo>
                  <a:pt x="1777" y="615"/>
                  <a:pt x="1777" y="615"/>
                  <a:pt x="1777" y="615"/>
                </a:cubicBezTo>
                <a:cubicBezTo>
                  <a:pt x="1777" y="615"/>
                  <a:pt x="1777" y="616"/>
                  <a:pt x="1777" y="616"/>
                </a:cubicBezTo>
                <a:cubicBezTo>
                  <a:pt x="1779" y="616"/>
                  <a:pt x="1779" y="616"/>
                  <a:pt x="1779" y="616"/>
                </a:cubicBezTo>
                <a:cubicBezTo>
                  <a:pt x="1779" y="617"/>
                  <a:pt x="1779" y="617"/>
                  <a:pt x="1779" y="617"/>
                </a:cubicBezTo>
                <a:cubicBezTo>
                  <a:pt x="1782" y="617"/>
                  <a:pt x="1782" y="617"/>
                  <a:pt x="1782" y="617"/>
                </a:cubicBezTo>
                <a:cubicBezTo>
                  <a:pt x="1782" y="618"/>
                  <a:pt x="1782" y="618"/>
                  <a:pt x="1783" y="619"/>
                </a:cubicBezTo>
                <a:cubicBezTo>
                  <a:pt x="1784" y="619"/>
                  <a:pt x="1784" y="619"/>
                  <a:pt x="1784" y="619"/>
                </a:cubicBezTo>
                <a:cubicBezTo>
                  <a:pt x="1784" y="619"/>
                  <a:pt x="1784" y="620"/>
                  <a:pt x="1785" y="620"/>
                </a:cubicBezTo>
                <a:cubicBezTo>
                  <a:pt x="1786" y="620"/>
                  <a:pt x="1786" y="620"/>
                  <a:pt x="1786" y="620"/>
                </a:cubicBezTo>
                <a:cubicBezTo>
                  <a:pt x="1786" y="621"/>
                  <a:pt x="1786" y="621"/>
                  <a:pt x="1786" y="621"/>
                </a:cubicBezTo>
                <a:cubicBezTo>
                  <a:pt x="1786" y="621"/>
                  <a:pt x="1787" y="621"/>
                  <a:pt x="1787" y="621"/>
                </a:cubicBezTo>
                <a:cubicBezTo>
                  <a:pt x="1787" y="623"/>
                  <a:pt x="1787" y="623"/>
                  <a:pt x="1787" y="623"/>
                </a:cubicBezTo>
                <a:cubicBezTo>
                  <a:pt x="1788" y="623"/>
                  <a:pt x="1789" y="623"/>
                  <a:pt x="1789" y="623"/>
                </a:cubicBezTo>
                <a:cubicBezTo>
                  <a:pt x="1790" y="625"/>
                  <a:pt x="1793" y="631"/>
                  <a:pt x="1792" y="633"/>
                </a:cubicBezTo>
                <a:cubicBezTo>
                  <a:pt x="1791" y="633"/>
                  <a:pt x="1791" y="633"/>
                  <a:pt x="1791" y="633"/>
                </a:cubicBezTo>
                <a:cubicBezTo>
                  <a:pt x="1791" y="634"/>
                  <a:pt x="1791" y="635"/>
                  <a:pt x="1791" y="637"/>
                </a:cubicBezTo>
                <a:cubicBezTo>
                  <a:pt x="1788" y="637"/>
                  <a:pt x="1790" y="637"/>
                  <a:pt x="1789" y="638"/>
                </a:cubicBezTo>
                <a:cubicBezTo>
                  <a:pt x="1788" y="639"/>
                  <a:pt x="1788" y="639"/>
                  <a:pt x="1787" y="639"/>
                </a:cubicBezTo>
                <a:cubicBezTo>
                  <a:pt x="1787" y="640"/>
                  <a:pt x="1787" y="640"/>
                  <a:pt x="1787" y="640"/>
                </a:cubicBezTo>
                <a:cubicBezTo>
                  <a:pt x="1786" y="640"/>
                  <a:pt x="1786" y="640"/>
                  <a:pt x="1786" y="640"/>
                </a:cubicBezTo>
                <a:cubicBezTo>
                  <a:pt x="1786" y="640"/>
                  <a:pt x="1786" y="640"/>
                  <a:pt x="1786" y="640"/>
                </a:cubicBezTo>
                <a:cubicBezTo>
                  <a:pt x="1785" y="640"/>
                  <a:pt x="1785" y="640"/>
                  <a:pt x="1785" y="640"/>
                </a:cubicBezTo>
                <a:cubicBezTo>
                  <a:pt x="1785" y="641"/>
                  <a:pt x="1785" y="641"/>
                  <a:pt x="1785" y="641"/>
                </a:cubicBezTo>
                <a:cubicBezTo>
                  <a:pt x="1783" y="641"/>
                  <a:pt x="1783" y="641"/>
                  <a:pt x="1783" y="641"/>
                </a:cubicBezTo>
                <a:cubicBezTo>
                  <a:pt x="1783" y="642"/>
                  <a:pt x="1783" y="642"/>
                  <a:pt x="1783" y="642"/>
                </a:cubicBezTo>
                <a:cubicBezTo>
                  <a:pt x="1782" y="642"/>
                  <a:pt x="1782" y="643"/>
                  <a:pt x="1780" y="643"/>
                </a:cubicBezTo>
                <a:cubicBezTo>
                  <a:pt x="1778" y="645"/>
                  <a:pt x="1776" y="640"/>
                  <a:pt x="1773" y="641"/>
                </a:cubicBezTo>
                <a:cubicBezTo>
                  <a:pt x="1773" y="642"/>
                  <a:pt x="1773" y="642"/>
                  <a:pt x="1773" y="642"/>
                </a:cubicBezTo>
                <a:cubicBezTo>
                  <a:pt x="1772" y="642"/>
                  <a:pt x="1772" y="642"/>
                  <a:pt x="1772" y="642"/>
                </a:cubicBezTo>
                <a:cubicBezTo>
                  <a:pt x="1771" y="642"/>
                  <a:pt x="1771" y="643"/>
                  <a:pt x="1771" y="643"/>
                </a:cubicBezTo>
                <a:cubicBezTo>
                  <a:pt x="1768" y="643"/>
                  <a:pt x="1768" y="643"/>
                  <a:pt x="1768" y="643"/>
                </a:cubicBezTo>
                <a:cubicBezTo>
                  <a:pt x="1768" y="644"/>
                  <a:pt x="1768" y="644"/>
                  <a:pt x="1768" y="644"/>
                </a:cubicBezTo>
                <a:cubicBezTo>
                  <a:pt x="1765" y="644"/>
                  <a:pt x="1763" y="643"/>
                  <a:pt x="1761" y="643"/>
                </a:cubicBezTo>
                <a:cubicBezTo>
                  <a:pt x="1761" y="643"/>
                  <a:pt x="1761" y="642"/>
                  <a:pt x="1760" y="642"/>
                </a:cubicBezTo>
                <a:cubicBezTo>
                  <a:pt x="1757" y="642"/>
                  <a:pt x="1757" y="642"/>
                  <a:pt x="1757" y="642"/>
                </a:cubicBezTo>
                <a:cubicBezTo>
                  <a:pt x="1757" y="642"/>
                  <a:pt x="1757" y="641"/>
                  <a:pt x="1756" y="641"/>
                </a:cubicBezTo>
                <a:cubicBezTo>
                  <a:pt x="1756" y="640"/>
                  <a:pt x="1755" y="640"/>
                  <a:pt x="1755" y="639"/>
                </a:cubicBezTo>
                <a:cubicBezTo>
                  <a:pt x="1754" y="639"/>
                  <a:pt x="1755" y="639"/>
                  <a:pt x="1754" y="638"/>
                </a:cubicBezTo>
                <a:cubicBezTo>
                  <a:pt x="1751" y="638"/>
                  <a:pt x="1750" y="638"/>
                  <a:pt x="1749" y="640"/>
                </a:cubicBezTo>
                <a:cubicBezTo>
                  <a:pt x="1748" y="640"/>
                  <a:pt x="1747" y="640"/>
                  <a:pt x="1746" y="640"/>
                </a:cubicBezTo>
                <a:cubicBezTo>
                  <a:pt x="1746" y="638"/>
                  <a:pt x="1745" y="636"/>
                  <a:pt x="1744" y="635"/>
                </a:cubicBezTo>
                <a:cubicBezTo>
                  <a:pt x="1744" y="635"/>
                  <a:pt x="1744" y="635"/>
                  <a:pt x="1744" y="635"/>
                </a:cubicBezTo>
                <a:cubicBezTo>
                  <a:pt x="1743" y="634"/>
                  <a:pt x="1741" y="636"/>
                  <a:pt x="1739" y="635"/>
                </a:cubicBezTo>
                <a:cubicBezTo>
                  <a:pt x="1739" y="635"/>
                  <a:pt x="1739" y="635"/>
                  <a:pt x="1739" y="635"/>
                </a:cubicBezTo>
                <a:cubicBezTo>
                  <a:pt x="1739" y="634"/>
                  <a:pt x="1738" y="634"/>
                  <a:pt x="1737" y="634"/>
                </a:cubicBezTo>
                <a:cubicBezTo>
                  <a:pt x="1737" y="633"/>
                  <a:pt x="1737" y="633"/>
                  <a:pt x="1737" y="631"/>
                </a:cubicBezTo>
                <a:cubicBezTo>
                  <a:pt x="1735" y="632"/>
                  <a:pt x="1735" y="632"/>
                  <a:pt x="1735" y="633"/>
                </a:cubicBezTo>
                <a:cubicBezTo>
                  <a:pt x="1732" y="633"/>
                  <a:pt x="1732" y="633"/>
                  <a:pt x="1732" y="633"/>
                </a:cubicBezTo>
                <a:cubicBezTo>
                  <a:pt x="1732" y="633"/>
                  <a:pt x="1732" y="634"/>
                  <a:pt x="1730" y="633"/>
                </a:cubicBezTo>
                <a:cubicBezTo>
                  <a:pt x="1730" y="633"/>
                  <a:pt x="1730" y="633"/>
                  <a:pt x="1730" y="633"/>
                </a:cubicBezTo>
                <a:cubicBezTo>
                  <a:pt x="1729" y="632"/>
                  <a:pt x="1728" y="632"/>
                  <a:pt x="1727" y="632"/>
                </a:cubicBezTo>
                <a:cubicBezTo>
                  <a:pt x="1727" y="631"/>
                  <a:pt x="1727" y="631"/>
                  <a:pt x="1727" y="631"/>
                </a:cubicBezTo>
                <a:cubicBezTo>
                  <a:pt x="1721" y="631"/>
                  <a:pt x="1721" y="631"/>
                  <a:pt x="1721" y="631"/>
                </a:cubicBezTo>
                <a:cubicBezTo>
                  <a:pt x="1721" y="632"/>
                  <a:pt x="1720" y="632"/>
                  <a:pt x="1720" y="633"/>
                </a:cubicBezTo>
                <a:cubicBezTo>
                  <a:pt x="1718" y="633"/>
                  <a:pt x="1716" y="633"/>
                  <a:pt x="1714" y="634"/>
                </a:cubicBezTo>
                <a:cubicBezTo>
                  <a:pt x="1713" y="635"/>
                  <a:pt x="1713" y="635"/>
                  <a:pt x="1712" y="637"/>
                </a:cubicBezTo>
                <a:cubicBezTo>
                  <a:pt x="1710" y="637"/>
                  <a:pt x="1709" y="638"/>
                  <a:pt x="1707" y="638"/>
                </a:cubicBezTo>
                <a:cubicBezTo>
                  <a:pt x="1707" y="639"/>
                  <a:pt x="1707" y="639"/>
                  <a:pt x="1707" y="639"/>
                </a:cubicBezTo>
                <a:cubicBezTo>
                  <a:pt x="1706" y="639"/>
                  <a:pt x="1706" y="639"/>
                  <a:pt x="1706" y="639"/>
                </a:cubicBezTo>
                <a:cubicBezTo>
                  <a:pt x="1705" y="640"/>
                  <a:pt x="1705" y="640"/>
                  <a:pt x="1704" y="641"/>
                </a:cubicBezTo>
                <a:cubicBezTo>
                  <a:pt x="1703" y="642"/>
                  <a:pt x="1699" y="642"/>
                  <a:pt x="1697" y="642"/>
                </a:cubicBezTo>
                <a:cubicBezTo>
                  <a:pt x="1697" y="641"/>
                  <a:pt x="1697" y="641"/>
                  <a:pt x="1697" y="640"/>
                </a:cubicBezTo>
                <a:cubicBezTo>
                  <a:pt x="1694" y="640"/>
                  <a:pt x="1694" y="643"/>
                  <a:pt x="1692" y="641"/>
                </a:cubicBezTo>
                <a:cubicBezTo>
                  <a:pt x="1690" y="641"/>
                  <a:pt x="1687" y="641"/>
                  <a:pt x="1686" y="642"/>
                </a:cubicBezTo>
                <a:cubicBezTo>
                  <a:pt x="1685" y="644"/>
                  <a:pt x="1685" y="644"/>
                  <a:pt x="1685" y="644"/>
                </a:cubicBezTo>
                <a:cubicBezTo>
                  <a:pt x="1687" y="644"/>
                  <a:pt x="1689" y="645"/>
                  <a:pt x="1692" y="645"/>
                </a:cubicBezTo>
                <a:cubicBezTo>
                  <a:pt x="1692" y="646"/>
                  <a:pt x="1692" y="646"/>
                  <a:pt x="1692" y="646"/>
                </a:cubicBezTo>
                <a:cubicBezTo>
                  <a:pt x="1689" y="646"/>
                  <a:pt x="1689" y="646"/>
                  <a:pt x="1686" y="646"/>
                </a:cubicBezTo>
                <a:cubicBezTo>
                  <a:pt x="1686" y="646"/>
                  <a:pt x="1686" y="647"/>
                  <a:pt x="1685" y="647"/>
                </a:cubicBezTo>
                <a:cubicBezTo>
                  <a:pt x="1686" y="647"/>
                  <a:pt x="1686" y="647"/>
                  <a:pt x="1686" y="647"/>
                </a:cubicBezTo>
                <a:cubicBezTo>
                  <a:pt x="1686" y="648"/>
                  <a:pt x="1686" y="647"/>
                  <a:pt x="1685" y="648"/>
                </a:cubicBezTo>
                <a:cubicBezTo>
                  <a:pt x="1684" y="649"/>
                  <a:pt x="1680" y="650"/>
                  <a:pt x="1678" y="650"/>
                </a:cubicBezTo>
                <a:cubicBezTo>
                  <a:pt x="1678" y="648"/>
                  <a:pt x="1678" y="648"/>
                  <a:pt x="1678" y="648"/>
                </a:cubicBezTo>
                <a:cubicBezTo>
                  <a:pt x="1675" y="648"/>
                  <a:pt x="1675" y="648"/>
                  <a:pt x="1675" y="648"/>
                </a:cubicBezTo>
                <a:cubicBezTo>
                  <a:pt x="1675" y="651"/>
                  <a:pt x="1675" y="651"/>
                  <a:pt x="1675" y="651"/>
                </a:cubicBezTo>
                <a:cubicBezTo>
                  <a:pt x="1673" y="651"/>
                  <a:pt x="1671" y="650"/>
                  <a:pt x="1670" y="651"/>
                </a:cubicBezTo>
                <a:cubicBezTo>
                  <a:pt x="1667" y="651"/>
                  <a:pt x="1666" y="652"/>
                  <a:pt x="1665" y="654"/>
                </a:cubicBezTo>
                <a:cubicBezTo>
                  <a:pt x="1663" y="655"/>
                  <a:pt x="1663" y="655"/>
                  <a:pt x="1662" y="656"/>
                </a:cubicBezTo>
                <a:cubicBezTo>
                  <a:pt x="1662" y="658"/>
                  <a:pt x="1663" y="660"/>
                  <a:pt x="1661" y="661"/>
                </a:cubicBezTo>
                <a:cubicBezTo>
                  <a:pt x="1661" y="663"/>
                  <a:pt x="1661" y="663"/>
                  <a:pt x="1661" y="663"/>
                </a:cubicBezTo>
                <a:cubicBezTo>
                  <a:pt x="1662" y="662"/>
                  <a:pt x="1665" y="662"/>
                  <a:pt x="1667" y="662"/>
                </a:cubicBezTo>
                <a:cubicBezTo>
                  <a:pt x="1667" y="666"/>
                  <a:pt x="1669" y="669"/>
                  <a:pt x="1666" y="671"/>
                </a:cubicBezTo>
                <a:cubicBezTo>
                  <a:pt x="1667" y="672"/>
                  <a:pt x="1667" y="672"/>
                  <a:pt x="1669" y="673"/>
                </a:cubicBezTo>
                <a:cubicBezTo>
                  <a:pt x="1668" y="674"/>
                  <a:pt x="1668" y="675"/>
                  <a:pt x="1667" y="675"/>
                </a:cubicBezTo>
                <a:cubicBezTo>
                  <a:pt x="1667" y="676"/>
                  <a:pt x="1667" y="676"/>
                  <a:pt x="1667" y="676"/>
                </a:cubicBezTo>
                <a:cubicBezTo>
                  <a:pt x="1665" y="675"/>
                  <a:pt x="1665" y="675"/>
                  <a:pt x="1663" y="674"/>
                </a:cubicBezTo>
                <a:cubicBezTo>
                  <a:pt x="1663" y="676"/>
                  <a:pt x="1665" y="677"/>
                  <a:pt x="1664" y="679"/>
                </a:cubicBezTo>
                <a:cubicBezTo>
                  <a:pt x="1664" y="679"/>
                  <a:pt x="1664" y="679"/>
                  <a:pt x="1664" y="679"/>
                </a:cubicBezTo>
                <a:cubicBezTo>
                  <a:pt x="1665" y="679"/>
                  <a:pt x="1666" y="679"/>
                  <a:pt x="1667" y="679"/>
                </a:cubicBezTo>
                <a:cubicBezTo>
                  <a:pt x="1668" y="679"/>
                  <a:pt x="1668" y="679"/>
                  <a:pt x="1669" y="679"/>
                </a:cubicBezTo>
                <a:cubicBezTo>
                  <a:pt x="1669" y="681"/>
                  <a:pt x="1669" y="684"/>
                  <a:pt x="1670" y="686"/>
                </a:cubicBezTo>
                <a:cubicBezTo>
                  <a:pt x="1671" y="686"/>
                  <a:pt x="1671" y="686"/>
                  <a:pt x="1671" y="686"/>
                </a:cubicBezTo>
                <a:cubicBezTo>
                  <a:pt x="1671" y="688"/>
                  <a:pt x="1671" y="688"/>
                  <a:pt x="1671" y="688"/>
                </a:cubicBezTo>
                <a:cubicBezTo>
                  <a:pt x="1670" y="688"/>
                  <a:pt x="1670" y="688"/>
                  <a:pt x="1670" y="688"/>
                </a:cubicBezTo>
                <a:cubicBezTo>
                  <a:pt x="1670" y="690"/>
                  <a:pt x="1670" y="690"/>
                  <a:pt x="1670" y="690"/>
                </a:cubicBezTo>
                <a:cubicBezTo>
                  <a:pt x="1672" y="691"/>
                  <a:pt x="1674" y="691"/>
                  <a:pt x="1677" y="691"/>
                </a:cubicBezTo>
                <a:cubicBezTo>
                  <a:pt x="1676" y="692"/>
                  <a:pt x="1677" y="692"/>
                  <a:pt x="1676" y="692"/>
                </a:cubicBezTo>
                <a:cubicBezTo>
                  <a:pt x="1677" y="694"/>
                  <a:pt x="1676" y="693"/>
                  <a:pt x="1677" y="694"/>
                </a:cubicBezTo>
                <a:cubicBezTo>
                  <a:pt x="1677" y="694"/>
                  <a:pt x="1677" y="694"/>
                  <a:pt x="1677" y="694"/>
                </a:cubicBezTo>
                <a:cubicBezTo>
                  <a:pt x="1679" y="694"/>
                  <a:pt x="1679" y="694"/>
                  <a:pt x="1679" y="694"/>
                </a:cubicBezTo>
                <a:cubicBezTo>
                  <a:pt x="1679" y="693"/>
                  <a:pt x="1679" y="693"/>
                  <a:pt x="1679" y="693"/>
                </a:cubicBezTo>
                <a:cubicBezTo>
                  <a:pt x="1681" y="693"/>
                  <a:pt x="1681" y="693"/>
                  <a:pt x="1681" y="693"/>
                </a:cubicBezTo>
                <a:cubicBezTo>
                  <a:pt x="1681" y="694"/>
                  <a:pt x="1681" y="694"/>
                  <a:pt x="1681" y="694"/>
                </a:cubicBezTo>
                <a:cubicBezTo>
                  <a:pt x="1683" y="699"/>
                  <a:pt x="1683" y="695"/>
                  <a:pt x="1685" y="696"/>
                </a:cubicBezTo>
                <a:cubicBezTo>
                  <a:pt x="1685" y="697"/>
                  <a:pt x="1685" y="697"/>
                  <a:pt x="1685" y="697"/>
                </a:cubicBezTo>
                <a:cubicBezTo>
                  <a:pt x="1686" y="697"/>
                  <a:pt x="1686" y="697"/>
                  <a:pt x="1686" y="697"/>
                </a:cubicBezTo>
                <a:cubicBezTo>
                  <a:pt x="1686" y="698"/>
                  <a:pt x="1686" y="698"/>
                  <a:pt x="1685" y="699"/>
                </a:cubicBezTo>
                <a:cubicBezTo>
                  <a:pt x="1686" y="699"/>
                  <a:pt x="1686" y="699"/>
                  <a:pt x="1686" y="699"/>
                </a:cubicBezTo>
                <a:cubicBezTo>
                  <a:pt x="1686" y="700"/>
                  <a:pt x="1687" y="700"/>
                  <a:pt x="1687" y="701"/>
                </a:cubicBezTo>
                <a:cubicBezTo>
                  <a:pt x="1689" y="701"/>
                  <a:pt x="1689" y="701"/>
                  <a:pt x="1689" y="701"/>
                </a:cubicBezTo>
                <a:cubicBezTo>
                  <a:pt x="1690" y="702"/>
                  <a:pt x="1690" y="703"/>
                  <a:pt x="1691" y="704"/>
                </a:cubicBezTo>
                <a:cubicBezTo>
                  <a:pt x="1693" y="704"/>
                  <a:pt x="1693" y="704"/>
                  <a:pt x="1694" y="703"/>
                </a:cubicBezTo>
                <a:cubicBezTo>
                  <a:pt x="1694" y="702"/>
                  <a:pt x="1694" y="702"/>
                  <a:pt x="1694" y="702"/>
                </a:cubicBezTo>
                <a:cubicBezTo>
                  <a:pt x="1695" y="702"/>
                  <a:pt x="1696" y="702"/>
                  <a:pt x="1697" y="702"/>
                </a:cubicBezTo>
                <a:cubicBezTo>
                  <a:pt x="1697" y="701"/>
                  <a:pt x="1699" y="697"/>
                  <a:pt x="1699" y="695"/>
                </a:cubicBezTo>
                <a:cubicBezTo>
                  <a:pt x="1701" y="695"/>
                  <a:pt x="1701" y="696"/>
                  <a:pt x="1702" y="696"/>
                </a:cubicBezTo>
                <a:cubicBezTo>
                  <a:pt x="1702" y="696"/>
                  <a:pt x="1702" y="695"/>
                  <a:pt x="1704" y="695"/>
                </a:cubicBezTo>
                <a:cubicBezTo>
                  <a:pt x="1704" y="696"/>
                  <a:pt x="1704" y="696"/>
                  <a:pt x="1704" y="696"/>
                </a:cubicBezTo>
                <a:cubicBezTo>
                  <a:pt x="1705" y="696"/>
                  <a:pt x="1705" y="696"/>
                  <a:pt x="1705" y="696"/>
                </a:cubicBezTo>
                <a:cubicBezTo>
                  <a:pt x="1705" y="696"/>
                  <a:pt x="1705" y="696"/>
                  <a:pt x="1705" y="696"/>
                </a:cubicBezTo>
                <a:cubicBezTo>
                  <a:pt x="1708" y="696"/>
                  <a:pt x="1708" y="696"/>
                  <a:pt x="1708" y="696"/>
                </a:cubicBezTo>
                <a:cubicBezTo>
                  <a:pt x="1708" y="697"/>
                  <a:pt x="1708" y="697"/>
                  <a:pt x="1708" y="698"/>
                </a:cubicBezTo>
                <a:cubicBezTo>
                  <a:pt x="1710" y="698"/>
                  <a:pt x="1710" y="698"/>
                  <a:pt x="1710" y="698"/>
                </a:cubicBezTo>
                <a:cubicBezTo>
                  <a:pt x="1710" y="698"/>
                  <a:pt x="1710" y="698"/>
                  <a:pt x="1710" y="698"/>
                </a:cubicBezTo>
                <a:cubicBezTo>
                  <a:pt x="1711" y="698"/>
                  <a:pt x="1711" y="698"/>
                  <a:pt x="1711" y="698"/>
                </a:cubicBezTo>
                <a:cubicBezTo>
                  <a:pt x="1711" y="699"/>
                  <a:pt x="1712" y="700"/>
                  <a:pt x="1712" y="700"/>
                </a:cubicBezTo>
                <a:cubicBezTo>
                  <a:pt x="1714" y="701"/>
                  <a:pt x="1715" y="701"/>
                  <a:pt x="1716" y="703"/>
                </a:cubicBezTo>
                <a:cubicBezTo>
                  <a:pt x="1724" y="703"/>
                  <a:pt x="1730" y="701"/>
                  <a:pt x="1733" y="696"/>
                </a:cubicBezTo>
                <a:cubicBezTo>
                  <a:pt x="1736" y="696"/>
                  <a:pt x="1736" y="696"/>
                  <a:pt x="1736" y="696"/>
                </a:cubicBezTo>
                <a:cubicBezTo>
                  <a:pt x="1736" y="697"/>
                  <a:pt x="1736" y="697"/>
                  <a:pt x="1736" y="697"/>
                </a:cubicBezTo>
                <a:cubicBezTo>
                  <a:pt x="1739" y="697"/>
                  <a:pt x="1740" y="695"/>
                  <a:pt x="1741" y="692"/>
                </a:cubicBezTo>
                <a:cubicBezTo>
                  <a:pt x="1743" y="692"/>
                  <a:pt x="1743" y="692"/>
                  <a:pt x="1743" y="692"/>
                </a:cubicBezTo>
                <a:cubicBezTo>
                  <a:pt x="1744" y="694"/>
                  <a:pt x="1744" y="697"/>
                  <a:pt x="1743" y="699"/>
                </a:cubicBezTo>
                <a:cubicBezTo>
                  <a:pt x="1743" y="699"/>
                  <a:pt x="1742" y="700"/>
                  <a:pt x="1741" y="700"/>
                </a:cubicBezTo>
                <a:cubicBezTo>
                  <a:pt x="1741" y="702"/>
                  <a:pt x="1742" y="703"/>
                  <a:pt x="1742" y="704"/>
                </a:cubicBezTo>
                <a:cubicBezTo>
                  <a:pt x="1743" y="704"/>
                  <a:pt x="1743" y="704"/>
                  <a:pt x="1743" y="704"/>
                </a:cubicBezTo>
                <a:cubicBezTo>
                  <a:pt x="1743" y="705"/>
                  <a:pt x="1742" y="704"/>
                  <a:pt x="1742" y="705"/>
                </a:cubicBezTo>
                <a:cubicBezTo>
                  <a:pt x="1742" y="708"/>
                  <a:pt x="1742" y="708"/>
                  <a:pt x="1742" y="708"/>
                </a:cubicBezTo>
                <a:cubicBezTo>
                  <a:pt x="1743" y="708"/>
                  <a:pt x="1743" y="708"/>
                  <a:pt x="1743" y="708"/>
                </a:cubicBezTo>
                <a:cubicBezTo>
                  <a:pt x="1742" y="709"/>
                  <a:pt x="1742" y="710"/>
                  <a:pt x="1742" y="711"/>
                </a:cubicBezTo>
                <a:cubicBezTo>
                  <a:pt x="1743" y="711"/>
                  <a:pt x="1743" y="711"/>
                  <a:pt x="1744" y="711"/>
                </a:cubicBezTo>
                <a:cubicBezTo>
                  <a:pt x="1744" y="714"/>
                  <a:pt x="1744" y="716"/>
                  <a:pt x="1743" y="717"/>
                </a:cubicBezTo>
                <a:cubicBezTo>
                  <a:pt x="1743" y="719"/>
                  <a:pt x="1744" y="718"/>
                  <a:pt x="1745" y="721"/>
                </a:cubicBezTo>
                <a:cubicBezTo>
                  <a:pt x="1745" y="721"/>
                  <a:pt x="1745" y="721"/>
                  <a:pt x="1745" y="721"/>
                </a:cubicBezTo>
                <a:cubicBezTo>
                  <a:pt x="1745" y="722"/>
                  <a:pt x="1744" y="721"/>
                  <a:pt x="1744" y="722"/>
                </a:cubicBezTo>
                <a:cubicBezTo>
                  <a:pt x="1744" y="723"/>
                  <a:pt x="1743" y="725"/>
                  <a:pt x="1743" y="726"/>
                </a:cubicBezTo>
                <a:cubicBezTo>
                  <a:pt x="1743" y="726"/>
                  <a:pt x="1742" y="726"/>
                  <a:pt x="1741" y="727"/>
                </a:cubicBezTo>
                <a:cubicBezTo>
                  <a:pt x="1741" y="728"/>
                  <a:pt x="1741" y="728"/>
                  <a:pt x="1741" y="728"/>
                </a:cubicBezTo>
                <a:cubicBezTo>
                  <a:pt x="1741" y="731"/>
                  <a:pt x="1741" y="731"/>
                  <a:pt x="1741" y="731"/>
                </a:cubicBezTo>
                <a:cubicBezTo>
                  <a:pt x="1740" y="731"/>
                  <a:pt x="1740" y="731"/>
                  <a:pt x="1740" y="731"/>
                </a:cubicBezTo>
                <a:cubicBezTo>
                  <a:pt x="1740" y="736"/>
                  <a:pt x="1740" y="736"/>
                  <a:pt x="1740" y="736"/>
                </a:cubicBezTo>
                <a:cubicBezTo>
                  <a:pt x="1740" y="737"/>
                  <a:pt x="1739" y="737"/>
                  <a:pt x="1739" y="738"/>
                </a:cubicBezTo>
                <a:cubicBezTo>
                  <a:pt x="1737" y="738"/>
                  <a:pt x="1737" y="738"/>
                  <a:pt x="1737" y="738"/>
                </a:cubicBezTo>
                <a:cubicBezTo>
                  <a:pt x="1737" y="741"/>
                  <a:pt x="1737" y="744"/>
                  <a:pt x="1737" y="746"/>
                </a:cubicBezTo>
                <a:cubicBezTo>
                  <a:pt x="1736" y="747"/>
                  <a:pt x="1736" y="747"/>
                  <a:pt x="1735" y="747"/>
                </a:cubicBezTo>
                <a:cubicBezTo>
                  <a:pt x="1735" y="748"/>
                  <a:pt x="1735" y="748"/>
                  <a:pt x="1735" y="748"/>
                </a:cubicBezTo>
                <a:cubicBezTo>
                  <a:pt x="1734" y="749"/>
                  <a:pt x="1734" y="749"/>
                  <a:pt x="1734" y="749"/>
                </a:cubicBezTo>
                <a:cubicBezTo>
                  <a:pt x="1733" y="751"/>
                  <a:pt x="1734" y="753"/>
                  <a:pt x="1733" y="754"/>
                </a:cubicBezTo>
                <a:cubicBezTo>
                  <a:pt x="1733" y="754"/>
                  <a:pt x="1733" y="754"/>
                  <a:pt x="1733" y="754"/>
                </a:cubicBezTo>
                <a:cubicBezTo>
                  <a:pt x="1732" y="755"/>
                  <a:pt x="1731" y="756"/>
                  <a:pt x="1730" y="757"/>
                </a:cubicBezTo>
                <a:cubicBezTo>
                  <a:pt x="1725" y="758"/>
                  <a:pt x="1723" y="759"/>
                  <a:pt x="1719" y="759"/>
                </a:cubicBezTo>
                <a:cubicBezTo>
                  <a:pt x="1719" y="757"/>
                  <a:pt x="1719" y="757"/>
                  <a:pt x="1719" y="757"/>
                </a:cubicBezTo>
                <a:cubicBezTo>
                  <a:pt x="1717" y="758"/>
                  <a:pt x="1715" y="758"/>
                  <a:pt x="1713" y="759"/>
                </a:cubicBezTo>
                <a:cubicBezTo>
                  <a:pt x="1713" y="759"/>
                  <a:pt x="1713" y="760"/>
                  <a:pt x="1712" y="760"/>
                </a:cubicBezTo>
                <a:cubicBezTo>
                  <a:pt x="1711" y="760"/>
                  <a:pt x="1712" y="759"/>
                  <a:pt x="1711" y="759"/>
                </a:cubicBezTo>
                <a:cubicBezTo>
                  <a:pt x="1708" y="759"/>
                  <a:pt x="1708" y="759"/>
                  <a:pt x="1708" y="759"/>
                </a:cubicBezTo>
                <a:cubicBezTo>
                  <a:pt x="1708" y="758"/>
                  <a:pt x="1708" y="757"/>
                  <a:pt x="1708" y="756"/>
                </a:cubicBezTo>
                <a:cubicBezTo>
                  <a:pt x="1707" y="756"/>
                  <a:pt x="1705" y="756"/>
                  <a:pt x="1704" y="756"/>
                </a:cubicBezTo>
                <a:cubicBezTo>
                  <a:pt x="1704" y="757"/>
                  <a:pt x="1704" y="758"/>
                  <a:pt x="1705" y="759"/>
                </a:cubicBezTo>
                <a:cubicBezTo>
                  <a:pt x="1705" y="760"/>
                  <a:pt x="1705" y="759"/>
                  <a:pt x="1704" y="760"/>
                </a:cubicBezTo>
                <a:cubicBezTo>
                  <a:pt x="1704" y="761"/>
                  <a:pt x="1704" y="760"/>
                  <a:pt x="1703" y="761"/>
                </a:cubicBezTo>
                <a:cubicBezTo>
                  <a:pt x="1702" y="759"/>
                  <a:pt x="1702" y="759"/>
                  <a:pt x="1703" y="757"/>
                </a:cubicBezTo>
                <a:cubicBezTo>
                  <a:pt x="1701" y="758"/>
                  <a:pt x="1699" y="760"/>
                  <a:pt x="1698" y="757"/>
                </a:cubicBezTo>
                <a:cubicBezTo>
                  <a:pt x="1695" y="758"/>
                  <a:pt x="1695" y="758"/>
                  <a:pt x="1695" y="761"/>
                </a:cubicBezTo>
                <a:cubicBezTo>
                  <a:pt x="1693" y="761"/>
                  <a:pt x="1692" y="759"/>
                  <a:pt x="1690" y="760"/>
                </a:cubicBezTo>
                <a:cubicBezTo>
                  <a:pt x="1690" y="761"/>
                  <a:pt x="1690" y="761"/>
                  <a:pt x="1690" y="761"/>
                </a:cubicBezTo>
                <a:cubicBezTo>
                  <a:pt x="1689" y="761"/>
                  <a:pt x="1686" y="762"/>
                  <a:pt x="1685" y="761"/>
                </a:cubicBezTo>
                <a:cubicBezTo>
                  <a:pt x="1684" y="761"/>
                  <a:pt x="1684" y="761"/>
                  <a:pt x="1684" y="760"/>
                </a:cubicBezTo>
                <a:cubicBezTo>
                  <a:pt x="1683" y="760"/>
                  <a:pt x="1683" y="760"/>
                  <a:pt x="1682" y="759"/>
                </a:cubicBezTo>
                <a:cubicBezTo>
                  <a:pt x="1682" y="759"/>
                  <a:pt x="1682" y="759"/>
                  <a:pt x="1682" y="759"/>
                </a:cubicBezTo>
                <a:cubicBezTo>
                  <a:pt x="1681" y="758"/>
                  <a:pt x="1680" y="759"/>
                  <a:pt x="1680" y="759"/>
                </a:cubicBezTo>
                <a:cubicBezTo>
                  <a:pt x="1678" y="759"/>
                  <a:pt x="1677" y="759"/>
                  <a:pt x="1675" y="759"/>
                </a:cubicBezTo>
                <a:cubicBezTo>
                  <a:pt x="1675" y="759"/>
                  <a:pt x="1675" y="759"/>
                  <a:pt x="1675" y="759"/>
                </a:cubicBezTo>
                <a:cubicBezTo>
                  <a:pt x="1672" y="759"/>
                  <a:pt x="1672" y="759"/>
                  <a:pt x="1672" y="759"/>
                </a:cubicBezTo>
                <a:cubicBezTo>
                  <a:pt x="1671" y="759"/>
                  <a:pt x="1671" y="759"/>
                  <a:pt x="1671" y="758"/>
                </a:cubicBezTo>
                <a:cubicBezTo>
                  <a:pt x="1669" y="758"/>
                  <a:pt x="1669" y="758"/>
                  <a:pt x="1669" y="758"/>
                </a:cubicBezTo>
                <a:cubicBezTo>
                  <a:pt x="1669" y="757"/>
                  <a:pt x="1669" y="757"/>
                  <a:pt x="1669" y="757"/>
                </a:cubicBezTo>
                <a:cubicBezTo>
                  <a:pt x="1668" y="757"/>
                  <a:pt x="1668" y="757"/>
                  <a:pt x="1668" y="757"/>
                </a:cubicBezTo>
                <a:cubicBezTo>
                  <a:pt x="1668" y="757"/>
                  <a:pt x="1668" y="757"/>
                  <a:pt x="1668" y="757"/>
                </a:cubicBezTo>
                <a:cubicBezTo>
                  <a:pt x="1666" y="757"/>
                  <a:pt x="1666" y="757"/>
                  <a:pt x="1666" y="757"/>
                </a:cubicBezTo>
                <a:cubicBezTo>
                  <a:pt x="1665" y="756"/>
                  <a:pt x="1665" y="756"/>
                  <a:pt x="1664" y="755"/>
                </a:cubicBezTo>
                <a:cubicBezTo>
                  <a:pt x="1664" y="755"/>
                  <a:pt x="1658" y="753"/>
                  <a:pt x="1657" y="754"/>
                </a:cubicBezTo>
                <a:cubicBezTo>
                  <a:pt x="1657" y="754"/>
                  <a:pt x="1657" y="754"/>
                  <a:pt x="1657" y="754"/>
                </a:cubicBezTo>
                <a:cubicBezTo>
                  <a:pt x="1656" y="754"/>
                  <a:pt x="1654" y="755"/>
                  <a:pt x="1653" y="755"/>
                </a:cubicBezTo>
                <a:cubicBezTo>
                  <a:pt x="1653" y="754"/>
                  <a:pt x="1653" y="754"/>
                  <a:pt x="1652" y="754"/>
                </a:cubicBezTo>
                <a:cubicBezTo>
                  <a:pt x="1652" y="752"/>
                  <a:pt x="1651" y="751"/>
                  <a:pt x="1651" y="750"/>
                </a:cubicBezTo>
                <a:cubicBezTo>
                  <a:pt x="1649" y="750"/>
                  <a:pt x="1646" y="750"/>
                  <a:pt x="1643" y="750"/>
                </a:cubicBezTo>
                <a:cubicBezTo>
                  <a:pt x="1643" y="748"/>
                  <a:pt x="1643" y="748"/>
                  <a:pt x="1643" y="748"/>
                </a:cubicBezTo>
                <a:cubicBezTo>
                  <a:pt x="1641" y="747"/>
                  <a:pt x="1638" y="746"/>
                  <a:pt x="1636" y="748"/>
                </a:cubicBezTo>
                <a:cubicBezTo>
                  <a:pt x="1634" y="748"/>
                  <a:pt x="1634" y="748"/>
                  <a:pt x="1634" y="748"/>
                </a:cubicBezTo>
                <a:cubicBezTo>
                  <a:pt x="1634" y="747"/>
                  <a:pt x="1634" y="747"/>
                  <a:pt x="1634" y="747"/>
                </a:cubicBezTo>
                <a:cubicBezTo>
                  <a:pt x="1633" y="747"/>
                  <a:pt x="1633" y="747"/>
                  <a:pt x="1633" y="747"/>
                </a:cubicBezTo>
                <a:cubicBezTo>
                  <a:pt x="1634" y="746"/>
                  <a:pt x="1634" y="746"/>
                  <a:pt x="1634" y="745"/>
                </a:cubicBezTo>
                <a:cubicBezTo>
                  <a:pt x="1633" y="745"/>
                  <a:pt x="1633" y="745"/>
                  <a:pt x="1632" y="744"/>
                </a:cubicBezTo>
                <a:cubicBezTo>
                  <a:pt x="1632" y="743"/>
                  <a:pt x="1632" y="744"/>
                  <a:pt x="1631" y="743"/>
                </a:cubicBezTo>
                <a:cubicBezTo>
                  <a:pt x="1631" y="742"/>
                  <a:pt x="1631" y="742"/>
                  <a:pt x="1631" y="742"/>
                </a:cubicBezTo>
                <a:cubicBezTo>
                  <a:pt x="1628" y="742"/>
                  <a:pt x="1628" y="742"/>
                  <a:pt x="1628" y="742"/>
                </a:cubicBezTo>
                <a:cubicBezTo>
                  <a:pt x="1625" y="741"/>
                  <a:pt x="1622" y="740"/>
                  <a:pt x="1619" y="738"/>
                </a:cubicBezTo>
                <a:cubicBezTo>
                  <a:pt x="1618" y="740"/>
                  <a:pt x="1618" y="739"/>
                  <a:pt x="1616" y="740"/>
                </a:cubicBezTo>
                <a:cubicBezTo>
                  <a:pt x="1616" y="740"/>
                  <a:pt x="1616" y="740"/>
                  <a:pt x="1616" y="740"/>
                </a:cubicBezTo>
                <a:cubicBezTo>
                  <a:pt x="1615" y="740"/>
                  <a:pt x="1615" y="740"/>
                  <a:pt x="1615" y="740"/>
                </a:cubicBezTo>
                <a:cubicBezTo>
                  <a:pt x="1615" y="741"/>
                  <a:pt x="1614" y="742"/>
                  <a:pt x="1614" y="742"/>
                </a:cubicBezTo>
                <a:cubicBezTo>
                  <a:pt x="1612" y="742"/>
                  <a:pt x="1612" y="742"/>
                  <a:pt x="1612" y="742"/>
                </a:cubicBezTo>
                <a:cubicBezTo>
                  <a:pt x="1612" y="743"/>
                  <a:pt x="1612" y="743"/>
                  <a:pt x="1612" y="743"/>
                </a:cubicBezTo>
                <a:cubicBezTo>
                  <a:pt x="1610" y="743"/>
                  <a:pt x="1610" y="743"/>
                  <a:pt x="1610" y="743"/>
                </a:cubicBezTo>
                <a:cubicBezTo>
                  <a:pt x="1608" y="745"/>
                  <a:pt x="1607" y="747"/>
                  <a:pt x="1606" y="750"/>
                </a:cubicBezTo>
                <a:cubicBezTo>
                  <a:pt x="1604" y="750"/>
                  <a:pt x="1604" y="750"/>
                  <a:pt x="1604" y="750"/>
                </a:cubicBezTo>
                <a:cubicBezTo>
                  <a:pt x="1605" y="751"/>
                  <a:pt x="1605" y="752"/>
                  <a:pt x="1606" y="754"/>
                </a:cubicBezTo>
                <a:cubicBezTo>
                  <a:pt x="1607" y="754"/>
                  <a:pt x="1607" y="754"/>
                  <a:pt x="1608" y="754"/>
                </a:cubicBezTo>
                <a:cubicBezTo>
                  <a:pt x="1608" y="756"/>
                  <a:pt x="1608" y="756"/>
                  <a:pt x="1608" y="756"/>
                </a:cubicBezTo>
                <a:cubicBezTo>
                  <a:pt x="1608" y="756"/>
                  <a:pt x="1608" y="756"/>
                  <a:pt x="1608" y="756"/>
                </a:cubicBezTo>
                <a:cubicBezTo>
                  <a:pt x="1608" y="762"/>
                  <a:pt x="1604" y="763"/>
                  <a:pt x="1602" y="767"/>
                </a:cubicBezTo>
                <a:cubicBezTo>
                  <a:pt x="1596" y="765"/>
                  <a:pt x="1590" y="764"/>
                  <a:pt x="1585" y="763"/>
                </a:cubicBezTo>
                <a:cubicBezTo>
                  <a:pt x="1585" y="762"/>
                  <a:pt x="1585" y="762"/>
                  <a:pt x="1585" y="762"/>
                </a:cubicBezTo>
                <a:cubicBezTo>
                  <a:pt x="1583" y="762"/>
                  <a:pt x="1583" y="762"/>
                  <a:pt x="1583" y="762"/>
                </a:cubicBezTo>
                <a:cubicBezTo>
                  <a:pt x="1583" y="761"/>
                  <a:pt x="1583" y="761"/>
                  <a:pt x="1583" y="761"/>
                </a:cubicBezTo>
                <a:cubicBezTo>
                  <a:pt x="1581" y="761"/>
                  <a:pt x="1581" y="761"/>
                  <a:pt x="1581" y="761"/>
                </a:cubicBezTo>
                <a:cubicBezTo>
                  <a:pt x="1581" y="761"/>
                  <a:pt x="1580" y="761"/>
                  <a:pt x="1580" y="760"/>
                </a:cubicBezTo>
                <a:cubicBezTo>
                  <a:pt x="1579" y="760"/>
                  <a:pt x="1579" y="760"/>
                  <a:pt x="1579" y="760"/>
                </a:cubicBezTo>
                <a:cubicBezTo>
                  <a:pt x="1579" y="759"/>
                  <a:pt x="1579" y="759"/>
                  <a:pt x="1579" y="759"/>
                </a:cubicBezTo>
                <a:cubicBezTo>
                  <a:pt x="1578" y="760"/>
                  <a:pt x="1576" y="760"/>
                  <a:pt x="1575" y="760"/>
                </a:cubicBezTo>
                <a:cubicBezTo>
                  <a:pt x="1574" y="759"/>
                  <a:pt x="1574" y="759"/>
                  <a:pt x="1574" y="758"/>
                </a:cubicBezTo>
                <a:cubicBezTo>
                  <a:pt x="1572" y="758"/>
                  <a:pt x="1572" y="758"/>
                  <a:pt x="1572" y="758"/>
                </a:cubicBezTo>
                <a:cubicBezTo>
                  <a:pt x="1570" y="756"/>
                  <a:pt x="1568" y="754"/>
                  <a:pt x="1566" y="752"/>
                </a:cubicBezTo>
                <a:cubicBezTo>
                  <a:pt x="1565" y="751"/>
                  <a:pt x="1565" y="751"/>
                  <a:pt x="1564" y="750"/>
                </a:cubicBezTo>
                <a:cubicBezTo>
                  <a:pt x="1563" y="749"/>
                  <a:pt x="1564" y="748"/>
                  <a:pt x="1563" y="747"/>
                </a:cubicBezTo>
                <a:cubicBezTo>
                  <a:pt x="1562" y="747"/>
                  <a:pt x="1560" y="746"/>
                  <a:pt x="1558" y="746"/>
                </a:cubicBezTo>
                <a:cubicBezTo>
                  <a:pt x="1558" y="745"/>
                  <a:pt x="1558" y="745"/>
                  <a:pt x="1558" y="744"/>
                </a:cubicBezTo>
                <a:cubicBezTo>
                  <a:pt x="1555" y="744"/>
                  <a:pt x="1555" y="744"/>
                  <a:pt x="1555" y="744"/>
                </a:cubicBezTo>
                <a:cubicBezTo>
                  <a:pt x="1555" y="744"/>
                  <a:pt x="1555" y="743"/>
                  <a:pt x="1555" y="743"/>
                </a:cubicBezTo>
                <a:cubicBezTo>
                  <a:pt x="1553" y="743"/>
                  <a:pt x="1552" y="743"/>
                  <a:pt x="1551" y="742"/>
                </a:cubicBezTo>
                <a:cubicBezTo>
                  <a:pt x="1551" y="742"/>
                  <a:pt x="1551" y="741"/>
                  <a:pt x="1551" y="741"/>
                </a:cubicBezTo>
                <a:cubicBezTo>
                  <a:pt x="1549" y="741"/>
                  <a:pt x="1549" y="741"/>
                  <a:pt x="1549" y="741"/>
                </a:cubicBezTo>
                <a:cubicBezTo>
                  <a:pt x="1549" y="740"/>
                  <a:pt x="1549" y="740"/>
                  <a:pt x="1549" y="740"/>
                </a:cubicBezTo>
                <a:cubicBezTo>
                  <a:pt x="1546" y="740"/>
                  <a:pt x="1544" y="741"/>
                  <a:pt x="1543" y="741"/>
                </a:cubicBezTo>
                <a:cubicBezTo>
                  <a:pt x="1543" y="740"/>
                  <a:pt x="1543" y="740"/>
                  <a:pt x="1543" y="740"/>
                </a:cubicBezTo>
                <a:cubicBezTo>
                  <a:pt x="1539" y="740"/>
                  <a:pt x="1539" y="740"/>
                  <a:pt x="1539" y="740"/>
                </a:cubicBezTo>
                <a:cubicBezTo>
                  <a:pt x="1539" y="740"/>
                  <a:pt x="1540" y="740"/>
                  <a:pt x="1538" y="740"/>
                </a:cubicBezTo>
                <a:cubicBezTo>
                  <a:pt x="1537" y="737"/>
                  <a:pt x="1537" y="738"/>
                  <a:pt x="1534" y="737"/>
                </a:cubicBezTo>
                <a:cubicBezTo>
                  <a:pt x="1534" y="736"/>
                  <a:pt x="1534" y="736"/>
                  <a:pt x="1534" y="736"/>
                </a:cubicBezTo>
                <a:cubicBezTo>
                  <a:pt x="1533" y="736"/>
                  <a:pt x="1533" y="736"/>
                  <a:pt x="1532" y="736"/>
                </a:cubicBezTo>
                <a:cubicBezTo>
                  <a:pt x="1532" y="735"/>
                  <a:pt x="1532" y="735"/>
                  <a:pt x="1532" y="734"/>
                </a:cubicBezTo>
                <a:cubicBezTo>
                  <a:pt x="1532" y="734"/>
                  <a:pt x="1532" y="734"/>
                  <a:pt x="1532" y="734"/>
                </a:cubicBezTo>
                <a:cubicBezTo>
                  <a:pt x="1532" y="734"/>
                  <a:pt x="1532" y="734"/>
                  <a:pt x="1532" y="734"/>
                </a:cubicBezTo>
                <a:cubicBezTo>
                  <a:pt x="1531" y="733"/>
                  <a:pt x="1530" y="732"/>
                  <a:pt x="1529" y="731"/>
                </a:cubicBezTo>
                <a:cubicBezTo>
                  <a:pt x="1529" y="732"/>
                  <a:pt x="1529" y="732"/>
                  <a:pt x="1529" y="732"/>
                </a:cubicBezTo>
                <a:cubicBezTo>
                  <a:pt x="1528" y="732"/>
                  <a:pt x="1528" y="732"/>
                  <a:pt x="1528" y="732"/>
                </a:cubicBezTo>
                <a:cubicBezTo>
                  <a:pt x="1527" y="731"/>
                  <a:pt x="1527" y="731"/>
                  <a:pt x="1527" y="731"/>
                </a:cubicBezTo>
                <a:cubicBezTo>
                  <a:pt x="1526" y="731"/>
                  <a:pt x="1526" y="731"/>
                  <a:pt x="1526" y="731"/>
                </a:cubicBezTo>
                <a:cubicBezTo>
                  <a:pt x="1526" y="730"/>
                  <a:pt x="1526" y="730"/>
                  <a:pt x="1526" y="730"/>
                </a:cubicBezTo>
                <a:cubicBezTo>
                  <a:pt x="1525" y="730"/>
                  <a:pt x="1525" y="729"/>
                  <a:pt x="1524" y="729"/>
                </a:cubicBezTo>
                <a:cubicBezTo>
                  <a:pt x="1523" y="728"/>
                  <a:pt x="1525" y="729"/>
                  <a:pt x="1524" y="728"/>
                </a:cubicBezTo>
                <a:cubicBezTo>
                  <a:pt x="1524" y="725"/>
                  <a:pt x="1524" y="725"/>
                  <a:pt x="1524" y="725"/>
                </a:cubicBezTo>
                <a:cubicBezTo>
                  <a:pt x="1524" y="725"/>
                  <a:pt x="1524" y="725"/>
                  <a:pt x="1524" y="725"/>
                </a:cubicBezTo>
                <a:cubicBezTo>
                  <a:pt x="1524" y="723"/>
                  <a:pt x="1524" y="723"/>
                  <a:pt x="1524" y="723"/>
                </a:cubicBezTo>
                <a:cubicBezTo>
                  <a:pt x="1525" y="723"/>
                  <a:pt x="1525" y="723"/>
                  <a:pt x="1526" y="723"/>
                </a:cubicBezTo>
                <a:cubicBezTo>
                  <a:pt x="1526" y="722"/>
                  <a:pt x="1526" y="722"/>
                  <a:pt x="1526" y="722"/>
                </a:cubicBezTo>
                <a:cubicBezTo>
                  <a:pt x="1526" y="722"/>
                  <a:pt x="1526" y="722"/>
                  <a:pt x="1527" y="721"/>
                </a:cubicBezTo>
                <a:cubicBezTo>
                  <a:pt x="1527" y="720"/>
                  <a:pt x="1527" y="720"/>
                  <a:pt x="1527" y="720"/>
                </a:cubicBezTo>
                <a:cubicBezTo>
                  <a:pt x="1528" y="720"/>
                  <a:pt x="1528" y="720"/>
                  <a:pt x="1528" y="720"/>
                </a:cubicBezTo>
                <a:cubicBezTo>
                  <a:pt x="1528" y="719"/>
                  <a:pt x="1528" y="718"/>
                  <a:pt x="1528" y="717"/>
                </a:cubicBezTo>
                <a:cubicBezTo>
                  <a:pt x="1530" y="717"/>
                  <a:pt x="1530" y="717"/>
                  <a:pt x="1530" y="717"/>
                </a:cubicBezTo>
                <a:cubicBezTo>
                  <a:pt x="1530" y="715"/>
                  <a:pt x="1529" y="712"/>
                  <a:pt x="1529" y="710"/>
                </a:cubicBezTo>
                <a:cubicBezTo>
                  <a:pt x="1530" y="710"/>
                  <a:pt x="1530" y="710"/>
                  <a:pt x="1530" y="710"/>
                </a:cubicBezTo>
                <a:cubicBezTo>
                  <a:pt x="1530" y="709"/>
                  <a:pt x="1530" y="708"/>
                  <a:pt x="1530" y="708"/>
                </a:cubicBezTo>
                <a:cubicBezTo>
                  <a:pt x="1527" y="708"/>
                  <a:pt x="1527" y="708"/>
                  <a:pt x="1527" y="708"/>
                </a:cubicBezTo>
                <a:cubicBezTo>
                  <a:pt x="1527" y="702"/>
                  <a:pt x="1527" y="702"/>
                  <a:pt x="1527" y="702"/>
                </a:cubicBezTo>
                <a:cubicBezTo>
                  <a:pt x="1528" y="701"/>
                  <a:pt x="1528" y="701"/>
                  <a:pt x="1529" y="700"/>
                </a:cubicBezTo>
                <a:cubicBezTo>
                  <a:pt x="1530" y="698"/>
                  <a:pt x="1530" y="697"/>
                  <a:pt x="1532" y="696"/>
                </a:cubicBezTo>
                <a:cubicBezTo>
                  <a:pt x="1532" y="695"/>
                  <a:pt x="1533" y="693"/>
                  <a:pt x="1533" y="692"/>
                </a:cubicBezTo>
                <a:cubicBezTo>
                  <a:pt x="1531" y="692"/>
                  <a:pt x="1530" y="692"/>
                  <a:pt x="1528" y="692"/>
                </a:cubicBezTo>
                <a:cubicBezTo>
                  <a:pt x="1528" y="693"/>
                  <a:pt x="1528" y="693"/>
                  <a:pt x="1528" y="693"/>
                </a:cubicBezTo>
                <a:cubicBezTo>
                  <a:pt x="1524" y="693"/>
                  <a:pt x="1526" y="691"/>
                  <a:pt x="1524" y="689"/>
                </a:cubicBezTo>
                <a:cubicBezTo>
                  <a:pt x="1524" y="688"/>
                  <a:pt x="1524" y="688"/>
                  <a:pt x="1524" y="688"/>
                </a:cubicBezTo>
                <a:cubicBezTo>
                  <a:pt x="1524" y="689"/>
                  <a:pt x="1523" y="689"/>
                  <a:pt x="1522" y="689"/>
                </a:cubicBezTo>
                <a:cubicBezTo>
                  <a:pt x="1522" y="689"/>
                  <a:pt x="1522" y="687"/>
                  <a:pt x="1520" y="688"/>
                </a:cubicBezTo>
                <a:cubicBezTo>
                  <a:pt x="1520" y="688"/>
                  <a:pt x="1520" y="688"/>
                  <a:pt x="1520" y="688"/>
                </a:cubicBezTo>
                <a:cubicBezTo>
                  <a:pt x="1518" y="688"/>
                  <a:pt x="1518" y="688"/>
                  <a:pt x="1518" y="688"/>
                </a:cubicBezTo>
                <a:cubicBezTo>
                  <a:pt x="1517" y="689"/>
                  <a:pt x="1517" y="689"/>
                  <a:pt x="1517" y="690"/>
                </a:cubicBezTo>
                <a:cubicBezTo>
                  <a:pt x="1515" y="690"/>
                  <a:pt x="1515" y="690"/>
                  <a:pt x="1515" y="690"/>
                </a:cubicBezTo>
                <a:cubicBezTo>
                  <a:pt x="1515" y="690"/>
                  <a:pt x="1515" y="690"/>
                  <a:pt x="1515" y="690"/>
                </a:cubicBezTo>
                <a:cubicBezTo>
                  <a:pt x="1512" y="691"/>
                  <a:pt x="1510" y="691"/>
                  <a:pt x="1507" y="691"/>
                </a:cubicBezTo>
                <a:cubicBezTo>
                  <a:pt x="1507" y="690"/>
                  <a:pt x="1507" y="690"/>
                  <a:pt x="1507" y="690"/>
                </a:cubicBezTo>
                <a:cubicBezTo>
                  <a:pt x="1506" y="691"/>
                  <a:pt x="1504" y="691"/>
                  <a:pt x="1503" y="691"/>
                </a:cubicBezTo>
                <a:cubicBezTo>
                  <a:pt x="1503" y="690"/>
                  <a:pt x="1503" y="690"/>
                  <a:pt x="1503" y="690"/>
                </a:cubicBezTo>
                <a:cubicBezTo>
                  <a:pt x="1501" y="690"/>
                  <a:pt x="1500" y="690"/>
                  <a:pt x="1499" y="690"/>
                </a:cubicBezTo>
                <a:cubicBezTo>
                  <a:pt x="1499" y="691"/>
                  <a:pt x="1499" y="692"/>
                  <a:pt x="1499" y="693"/>
                </a:cubicBezTo>
                <a:cubicBezTo>
                  <a:pt x="1498" y="693"/>
                  <a:pt x="1498" y="693"/>
                  <a:pt x="1498" y="693"/>
                </a:cubicBezTo>
                <a:cubicBezTo>
                  <a:pt x="1497" y="694"/>
                  <a:pt x="1498" y="693"/>
                  <a:pt x="1497" y="694"/>
                </a:cubicBezTo>
                <a:cubicBezTo>
                  <a:pt x="1496" y="693"/>
                  <a:pt x="1496" y="691"/>
                  <a:pt x="1495" y="690"/>
                </a:cubicBezTo>
                <a:cubicBezTo>
                  <a:pt x="1493" y="688"/>
                  <a:pt x="1491" y="690"/>
                  <a:pt x="1489" y="690"/>
                </a:cubicBezTo>
                <a:cubicBezTo>
                  <a:pt x="1489" y="692"/>
                  <a:pt x="1489" y="692"/>
                  <a:pt x="1489" y="692"/>
                </a:cubicBezTo>
                <a:cubicBezTo>
                  <a:pt x="1487" y="692"/>
                  <a:pt x="1486" y="691"/>
                  <a:pt x="1484" y="691"/>
                </a:cubicBezTo>
                <a:cubicBezTo>
                  <a:pt x="1484" y="692"/>
                  <a:pt x="1484" y="692"/>
                  <a:pt x="1484" y="692"/>
                </a:cubicBezTo>
                <a:cubicBezTo>
                  <a:pt x="1483" y="692"/>
                  <a:pt x="1482" y="692"/>
                  <a:pt x="1480" y="692"/>
                </a:cubicBezTo>
                <a:cubicBezTo>
                  <a:pt x="1480" y="692"/>
                  <a:pt x="1480" y="692"/>
                  <a:pt x="1480" y="691"/>
                </a:cubicBezTo>
                <a:cubicBezTo>
                  <a:pt x="1478" y="690"/>
                  <a:pt x="1476" y="692"/>
                  <a:pt x="1475" y="692"/>
                </a:cubicBezTo>
                <a:cubicBezTo>
                  <a:pt x="1473" y="692"/>
                  <a:pt x="1473" y="691"/>
                  <a:pt x="1473" y="691"/>
                </a:cubicBezTo>
                <a:cubicBezTo>
                  <a:pt x="1471" y="691"/>
                  <a:pt x="1468" y="692"/>
                  <a:pt x="1466" y="692"/>
                </a:cubicBezTo>
                <a:cubicBezTo>
                  <a:pt x="1466" y="692"/>
                  <a:pt x="1465" y="693"/>
                  <a:pt x="1465" y="693"/>
                </a:cubicBezTo>
                <a:cubicBezTo>
                  <a:pt x="1463" y="693"/>
                  <a:pt x="1463" y="693"/>
                  <a:pt x="1463" y="693"/>
                </a:cubicBezTo>
                <a:cubicBezTo>
                  <a:pt x="1463" y="694"/>
                  <a:pt x="1463" y="694"/>
                  <a:pt x="1463" y="694"/>
                </a:cubicBezTo>
                <a:cubicBezTo>
                  <a:pt x="1459" y="693"/>
                  <a:pt x="1455" y="693"/>
                  <a:pt x="1451" y="692"/>
                </a:cubicBezTo>
                <a:cubicBezTo>
                  <a:pt x="1451" y="693"/>
                  <a:pt x="1450" y="694"/>
                  <a:pt x="1450" y="694"/>
                </a:cubicBezTo>
                <a:cubicBezTo>
                  <a:pt x="1449" y="694"/>
                  <a:pt x="1449" y="694"/>
                  <a:pt x="1449" y="694"/>
                </a:cubicBezTo>
                <a:cubicBezTo>
                  <a:pt x="1449" y="695"/>
                  <a:pt x="1449" y="695"/>
                  <a:pt x="1449" y="695"/>
                </a:cubicBezTo>
                <a:cubicBezTo>
                  <a:pt x="1447" y="695"/>
                  <a:pt x="1447" y="695"/>
                  <a:pt x="1447" y="695"/>
                </a:cubicBezTo>
                <a:cubicBezTo>
                  <a:pt x="1446" y="695"/>
                  <a:pt x="1446" y="696"/>
                  <a:pt x="1446" y="696"/>
                </a:cubicBezTo>
                <a:cubicBezTo>
                  <a:pt x="1444" y="698"/>
                  <a:pt x="1445" y="696"/>
                  <a:pt x="1444" y="698"/>
                </a:cubicBezTo>
                <a:cubicBezTo>
                  <a:pt x="1441" y="698"/>
                  <a:pt x="1440" y="698"/>
                  <a:pt x="1438" y="700"/>
                </a:cubicBezTo>
                <a:cubicBezTo>
                  <a:pt x="1438" y="700"/>
                  <a:pt x="1438" y="701"/>
                  <a:pt x="1437" y="701"/>
                </a:cubicBezTo>
                <a:cubicBezTo>
                  <a:pt x="1436" y="701"/>
                  <a:pt x="1436" y="701"/>
                  <a:pt x="1436" y="701"/>
                </a:cubicBezTo>
                <a:cubicBezTo>
                  <a:pt x="1436" y="701"/>
                  <a:pt x="1436" y="702"/>
                  <a:pt x="1435" y="702"/>
                </a:cubicBezTo>
                <a:cubicBezTo>
                  <a:pt x="1434" y="702"/>
                  <a:pt x="1433" y="702"/>
                  <a:pt x="1432" y="702"/>
                </a:cubicBezTo>
                <a:cubicBezTo>
                  <a:pt x="1432" y="702"/>
                  <a:pt x="1432" y="702"/>
                  <a:pt x="1432" y="703"/>
                </a:cubicBezTo>
                <a:cubicBezTo>
                  <a:pt x="1430" y="704"/>
                  <a:pt x="1428" y="703"/>
                  <a:pt x="1427" y="704"/>
                </a:cubicBezTo>
                <a:cubicBezTo>
                  <a:pt x="1427" y="704"/>
                  <a:pt x="1427" y="704"/>
                  <a:pt x="1427" y="704"/>
                </a:cubicBezTo>
                <a:cubicBezTo>
                  <a:pt x="1427" y="704"/>
                  <a:pt x="1426" y="705"/>
                  <a:pt x="1426" y="705"/>
                </a:cubicBezTo>
                <a:cubicBezTo>
                  <a:pt x="1426" y="706"/>
                  <a:pt x="1426" y="706"/>
                  <a:pt x="1426" y="706"/>
                </a:cubicBezTo>
                <a:cubicBezTo>
                  <a:pt x="1425" y="706"/>
                  <a:pt x="1425" y="706"/>
                  <a:pt x="1425" y="706"/>
                </a:cubicBezTo>
                <a:cubicBezTo>
                  <a:pt x="1424" y="707"/>
                  <a:pt x="1423" y="708"/>
                  <a:pt x="1422" y="709"/>
                </a:cubicBezTo>
                <a:cubicBezTo>
                  <a:pt x="1419" y="709"/>
                  <a:pt x="1419" y="709"/>
                  <a:pt x="1419" y="709"/>
                </a:cubicBezTo>
                <a:cubicBezTo>
                  <a:pt x="1419" y="710"/>
                  <a:pt x="1419" y="710"/>
                  <a:pt x="1419" y="710"/>
                </a:cubicBezTo>
                <a:cubicBezTo>
                  <a:pt x="1418" y="710"/>
                  <a:pt x="1418" y="710"/>
                  <a:pt x="1418" y="710"/>
                </a:cubicBezTo>
                <a:cubicBezTo>
                  <a:pt x="1418" y="711"/>
                  <a:pt x="1418" y="711"/>
                  <a:pt x="1418" y="711"/>
                </a:cubicBezTo>
                <a:cubicBezTo>
                  <a:pt x="1417" y="711"/>
                  <a:pt x="1416" y="711"/>
                  <a:pt x="1416" y="711"/>
                </a:cubicBezTo>
                <a:cubicBezTo>
                  <a:pt x="1415" y="711"/>
                  <a:pt x="1414" y="710"/>
                  <a:pt x="1413" y="709"/>
                </a:cubicBezTo>
                <a:cubicBezTo>
                  <a:pt x="1412" y="709"/>
                  <a:pt x="1412" y="709"/>
                  <a:pt x="1412" y="709"/>
                </a:cubicBezTo>
                <a:cubicBezTo>
                  <a:pt x="1412" y="708"/>
                  <a:pt x="1412" y="708"/>
                  <a:pt x="1412" y="708"/>
                </a:cubicBezTo>
                <a:cubicBezTo>
                  <a:pt x="1411" y="708"/>
                  <a:pt x="1411" y="708"/>
                  <a:pt x="1410" y="709"/>
                </a:cubicBezTo>
                <a:cubicBezTo>
                  <a:pt x="1410" y="709"/>
                  <a:pt x="1410" y="709"/>
                  <a:pt x="1410" y="709"/>
                </a:cubicBezTo>
                <a:cubicBezTo>
                  <a:pt x="1409" y="709"/>
                  <a:pt x="1409" y="709"/>
                  <a:pt x="1409" y="709"/>
                </a:cubicBezTo>
                <a:cubicBezTo>
                  <a:pt x="1409" y="710"/>
                  <a:pt x="1409" y="710"/>
                  <a:pt x="1409" y="710"/>
                </a:cubicBezTo>
                <a:cubicBezTo>
                  <a:pt x="1406" y="710"/>
                  <a:pt x="1403" y="710"/>
                  <a:pt x="1401" y="709"/>
                </a:cubicBezTo>
                <a:cubicBezTo>
                  <a:pt x="1401" y="710"/>
                  <a:pt x="1401" y="710"/>
                  <a:pt x="1401" y="710"/>
                </a:cubicBezTo>
                <a:cubicBezTo>
                  <a:pt x="1399" y="711"/>
                  <a:pt x="1397" y="711"/>
                  <a:pt x="1395" y="710"/>
                </a:cubicBezTo>
                <a:cubicBezTo>
                  <a:pt x="1393" y="709"/>
                  <a:pt x="1391" y="706"/>
                  <a:pt x="1390" y="703"/>
                </a:cubicBezTo>
                <a:cubicBezTo>
                  <a:pt x="1388" y="703"/>
                  <a:pt x="1388" y="703"/>
                  <a:pt x="1388" y="703"/>
                </a:cubicBezTo>
                <a:cubicBezTo>
                  <a:pt x="1388" y="704"/>
                  <a:pt x="1388" y="704"/>
                  <a:pt x="1388" y="704"/>
                </a:cubicBezTo>
                <a:cubicBezTo>
                  <a:pt x="1386" y="704"/>
                  <a:pt x="1385" y="705"/>
                  <a:pt x="1384" y="706"/>
                </a:cubicBezTo>
                <a:cubicBezTo>
                  <a:pt x="1384" y="708"/>
                  <a:pt x="1384" y="709"/>
                  <a:pt x="1384" y="710"/>
                </a:cubicBezTo>
                <a:cubicBezTo>
                  <a:pt x="1383" y="710"/>
                  <a:pt x="1383" y="710"/>
                  <a:pt x="1383" y="710"/>
                </a:cubicBezTo>
                <a:cubicBezTo>
                  <a:pt x="1383" y="711"/>
                  <a:pt x="1383" y="711"/>
                  <a:pt x="1383" y="711"/>
                </a:cubicBezTo>
                <a:cubicBezTo>
                  <a:pt x="1382" y="712"/>
                  <a:pt x="1382" y="712"/>
                  <a:pt x="1382" y="712"/>
                </a:cubicBezTo>
                <a:cubicBezTo>
                  <a:pt x="1382" y="717"/>
                  <a:pt x="1382" y="717"/>
                  <a:pt x="1382" y="717"/>
                </a:cubicBezTo>
                <a:cubicBezTo>
                  <a:pt x="1381" y="717"/>
                  <a:pt x="1381" y="717"/>
                  <a:pt x="1381" y="717"/>
                </a:cubicBezTo>
                <a:cubicBezTo>
                  <a:pt x="1381" y="718"/>
                  <a:pt x="1380" y="718"/>
                  <a:pt x="1380" y="719"/>
                </a:cubicBezTo>
                <a:cubicBezTo>
                  <a:pt x="1380" y="719"/>
                  <a:pt x="1380" y="719"/>
                  <a:pt x="1380" y="719"/>
                </a:cubicBezTo>
                <a:cubicBezTo>
                  <a:pt x="1380" y="721"/>
                  <a:pt x="1380" y="721"/>
                  <a:pt x="1380" y="721"/>
                </a:cubicBezTo>
                <a:cubicBezTo>
                  <a:pt x="1379" y="721"/>
                  <a:pt x="1378" y="722"/>
                  <a:pt x="1378" y="722"/>
                </a:cubicBezTo>
                <a:cubicBezTo>
                  <a:pt x="1377" y="723"/>
                  <a:pt x="1377" y="724"/>
                  <a:pt x="1377" y="725"/>
                </a:cubicBezTo>
                <a:cubicBezTo>
                  <a:pt x="1376" y="726"/>
                  <a:pt x="1375" y="727"/>
                  <a:pt x="1374" y="727"/>
                </a:cubicBezTo>
                <a:cubicBezTo>
                  <a:pt x="1374" y="728"/>
                  <a:pt x="1374" y="728"/>
                  <a:pt x="1374" y="728"/>
                </a:cubicBezTo>
                <a:cubicBezTo>
                  <a:pt x="1373" y="728"/>
                  <a:pt x="1373" y="728"/>
                  <a:pt x="1373" y="728"/>
                </a:cubicBezTo>
                <a:cubicBezTo>
                  <a:pt x="1373" y="728"/>
                  <a:pt x="1373" y="729"/>
                  <a:pt x="1372" y="729"/>
                </a:cubicBezTo>
                <a:cubicBezTo>
                  <a:pt x="1371" y="729"/>
                  <a:pt x="1371" y="729"/>
                  <a:pt x="1371" y="729"/>
                </a:cubicBezTo>
                <a:cubicBezTo>
                  <a:pt x="1371" y="730"/>
                  <a:pt x="1371" y="730"/>
                  <a:pt x="1371" y="730"/>
                </a:cubicBezTo>
                <a:cubicBezTo>
                  <a:pt x="1370" y="730"/>
                  <a:pt x="1370" y="730"/>
                  <a:pt x="1370" y="730"/>
                </a:cubicBezTo>
                <a:cubicBezTo>
                  <a:pt x="1370" y="730"/>
                  <a:pt x="1369" y="731"/>
                  <a:pt x="1369" y="731"/>
                </a:cubicBezTo>
                <a:cubicBezTo>
                  <a:pt x="1368" y="731"/>
                  <a:pt x="1367" y="732"/>
                  <a:pt x="1366" y="732"/>
                </a:cubicBezTo>
                <a:cubicBezTo>
                  <a:pt x="1366" y="733"/>
                  <a:pt x="1366" y="733"/>
                  <a:pt x="1366" y="733"/>
                </a:cubicBezTo>
                <a:cubicBezTo>
                  <a:pt x="1363" y="733"/>
                  <a:pt x="1363" y="733"/>
                  <a:pt x="1363" y="733"/>
                </a:cubicBezTo>
                <a:cubicBezTo>
                  <a:pt x="1363" y="733"/>
                  <a:pt x="1362" y="734"/>
                  <a:pt x="1362" y="734"/>
                </a:cubicBezTo>
                <a:cubicBezTo>
                  <a:pt x="1360" y="734"/>
                  <a:pt x="1360" y="734"/>
                  <a:pt x="1360" y="734"/>
                </a:cubicBezTo>
                <a:cubicBezTo>
                  <a:pt x="1360" y="735"/>
                  <a:pt x="1359" y="736"/>
                  <a:pt x="1359" y="736"/>
                </a:cubicBezTo>
                <a:cubicBezTo>
                  <a:pt x="1358" y="738"/>
                  <a:pt x="1357" y="739"/>
                  <a:pt x="1355" y="740"/>
                </a:cubicBezTo>
                <a:cubicBezTo>
                  <a:pt x="1355" y="742"/>
                  <a:pt x="1355" y="744"/>
                  <a:pt x="1355" y="746"/>
                </a:cubicBezTo>
                <a:cubicBezTo>
                  <a:pt x="1354" y="746"/>
                  <a:pt x="1354" y="746"/>
                  <a:pt x="1354" y="746"/>
                </a:cubicBezTo>
                <a:cubicBezTo>
                  <a:pt x="1354" y="747"/>
                  <a:pt x="1354" y="748"/>
                  <a:pt x="1353" y="749"/>
                </a:cubicBezTo>
                <a:cubicBezTo>
                  <a:pt x="1353" y="749"/>
                  <a:pt x="1352" y="750"/>
                  <a:pt x="1351" y="750"/>
                </a:cubicBezTo>
                <a:cubicBezTo>
                  <a:pt x="1351" y="756"/>
                  <a:pt x="1351" y="756"/>
                  <a:pt x="1351" y="756"/>
                </a:cubicBezTo>
                <a:cubicBezTo>
                  <a:pt x="1351" y="756"/>
                  <a:pt x="1350" y="756"/>
                  <a:pt x="1350" y="758"/>
                </a:cubicBezTo>
                <a:cubicBezTo>
                  <a:pt x="1351" y="758"/>
                  <a:pt x="1351" y="758"/>
                  <a:pt x="1351" y="758"/>
                </a:cubicBezTo>
                <a:cubicBezTo>
                  <a:pt x="1351" y="762"/>
                  <a:pt x="1351" y="762"/>
                  <a:pt x="1351" y="762"/>
                </a:cubicBezTo>
                <a:cubicBezTo>
                  <a:pt x="1351" y="763"/>
                  <a:pt x="1352" y="763"/>
                  <a:pt x="1353" y="763"/>
                </a:cubicBezTo>
                <a:cubicBezTo>
                  <a:pt x="1353" y="772"/>
                  <a:pt x="1353" y="772"/>
                  <a:pt x="1353" y="772"/>
                </a:cubicBezTo>
                <a:cubicBezTo>
                  <a:pt x="1352" y="772"/>
                  <a:pt x="1352" y="772"/>
                  <a:pt x="1352" y="772"/>
                </a:cubicBezTo>
                <a:cubicBezTo>
                  <a:pt x="1352" y="773"/>
                  <a:pt x="1352" y="773"/>
                  <a:pt x="1352" y="773"/>
                </a:cubicBezTo>
                <a:cubicBezTo>
                  <a:pt x="1351" y="773"/>
                  <a:pt x="1351" y="773"/>
                  <a:pt x="1351" y="773"/>
                </a:cubicBezTo>
                <a:cubicBezTo>
                  <a:pt x="1351" y="774"/>
                  <a:pt x="1351" y="775"/>
                  <a:pt x="1351" y="777"/>
                </a:cubicBezTo>
                <a:cubicBezTo>
                  <a:pt x="1350" y="777"/>
                  <a:pt x="1349" y="777"/>
                  <a:pt x="1349" y="778"/>
                </a:cubicBezTo>
                <a:cubicBezTo>
                  <a:pt x="1348" y="779"/>
                  <a:pt x="1348" y="780"/>
                  <a:pt x="1348" y="781"/>
                </a:cubicBezTo>
                <a:cubicBezTo>
                  <a:pt x="1347" y="781"/>
                  <a:pt x="1347" y="781"/>
                  <a:pt x="1346" y="782"/>
                </a:cubicBezTo>
                <a:cubicBezTo>
                  <a:pt x="1346" y="783"/>
                  <a:pt x="1346" y="783"/>
                  <a:pt x="1346" y="783"/>
                </a:cubicBezTo>
                <a:cubicBezTo>
                  <a:pt x="1345" y="785"/>
                  <a:pt x="1344" y="786"/>
                  <a:pt x="1343" y="788"/>
                </a:cubicBezTo>
                <a:cubicBezTo>
                  <a:pt x="1342" y="788"/>
                  <a:pt x="1341" y="788"/>
                  <a:pt x="1340" y="788"/>
                </a:cubicBezTo>
                <a:cubicBezTo>
                  <a:pt x="1338" y="790"/>
                  <a:pt x="1337" y="792"/>
                  <a:pt x="1335" y="794"/>
                </a:cubicBezTo>
                <a:cubicBezTo>
                  <a:pt x="1334" y="795"/>
                  <a:pt x="1333" y="795"/>
                  <a:pt x="1332" y="795"/>
                </a:cubicBezTo>
                <a:cubicBezTo>
                  <a:pt x="1332" y="796"/>
                  <a:pt x="1332" y="796"/>
                  <a:pt x="1332" y="797"/>
                </a:cubicBezTo>
                <a:cubicBezTo>
                  <a:pt x="1331" y="797"/>
                  <a:pt x="1330" y="797"/>
                  <a:pt x="1330" y="798"/>
                </a:cubicBezTo>
                <a:cubicBezTo>
                  <a:pt x="1329" y="798"/>
                  <a:pt x="1328" y="800"/>
                  <a:pt x="1328" y="800"/>
                </a:cubicBezTo>
                <a:cubicBezTo>
                  <a:pt x="1328" y="801"/>
                  <a:pt x="1328" y="801"/>
                  <a:pt x="1328" y="801"/>
                </a:cubicBezTo>
                <a:cubicBezTo>
                  <a:pt x="1328" y="801"/>
                  <a:pt x="1324" y="800"/>
                  <a:pt x="1323" y="800"/>
                </a:cubicBezTo>
                <a:cubicBezTo>
                  <a:pt x="1323" y="803"/>
                  <a:pt x="1322" y="803"/>
                  <a:pt x="1321" y="805"/>
                </a:cubicBezTo>
                <a:cubicBezTo>
                  <a:pt x="1320" y="805"/>
                  <a:pt x="1320" y="805"/>
                  <a:pt x="1320" y="805"/>
                </a:cubicBezTo>
                <a:cubicBezTo>
                  <a:pt x="1320" y="807"/>
                  <a:pt x="1320" y="807"/>
                  <a:pt x="1320" y="807"/>
                </a:cubicBezTo>
                <a:cubicBezTo>
                  <a:pt x="1320" y="808"/>
                  <a:pt x="1320" y="808"/>
                  <a:pt x="1319" y="808"/>
                </a:cubicBezTo>
                <a:cubicBezTo>
                  <a:pt x="1319" y="810"/>
                  <a:pt x="1319" y="810"/>
                  <a:pt x="1319" y="810"/>
                </a:cubicBezTo>
                <a:cubicBezTo>
                  <a:pt x="1318" y="810"/>
                  <a:pt x="1318" y="811"/>
                  <a:pt x="1317" y="811"/>
                </a:cubicBezTo>
                <a:cubicBezTo>
                  <a:pt x="1316" y="812"/>
                  <a:pt x="1316" y="812"/>
                  <a:pt x="1316" y="812"/>
                </a:cubicBezTo>
                <a:cubicBezTo>
                  <a:pt x="1316" y="813"/>
                  <a:pt x="1316" y="813"/>
                  <a:pt x="1316" y="813"/>
                </a:cubicBezTo>
                <a:cubicBezTo>
                  <a:pt x="1315" y="814"/>
                  <a:pt x="1314" y="815"/>
                  <a:pt x="1313" y="816"/>
                </a:cubicBezTo>
                <a:cubicBezTo>
                  <a:pt x="1313" y="817"/>
                  <a:pt x="1313" y="817"/>
                  <a:pt x="1313" y="817"/>
                </a:cubicBezTo>
                <a:cubicBezTo>
                  <a:pt x="1312" y="818"/>
                  <a:pt x="1312" y="818"/>
                  <a:pt x="1311" y="818"/>
                </a:cubicBezTo>
                <a:cubicBezTo>
                  <a:pt x="1311" y="822"/>
                  <a:pt x="1311" y="822"/>
                  <a:pt x="1311" y="822"/>
                </a:cubicBezTo>
                <a:cubicBezTo>
                  <a:pt x="1311" y="822"/>
                  <a:pt x="1310" y="822"/>
                  <a:pt x="1310" y="823"/>
                </a:cubicBezTo>
                <a:cubicBezTo>
                  <a:pt x="1310" y="823"/>
                  <a:pt x="1310" y="824"/>
                  <a:pt x="1311" y="825"/>
                </a:cubicBezTo>
                <a:cubicBezTo>
                  <a:pt x="1310" y="825"/>
                  <a:pt x="1309" y="825"/>
                  <a:pt x="1309" y="826"/>
                </a:cubicBezTo>
                <a:cubicBezTo>
                  <a:pt x="1309" y="827"/>
                  <a:pt x="1309" y="827"/>
                  <a:pt x="1309" y="827"/>
                </a:cubicBezTo>
                <a:cubicBezTo>
                  <a:pt x="1308" y="827"/>
                  <a:pt x="1308" y="827"/>
                  <a:pt x="1308" y="827"/>
                </a:cubicBezTo>
                <a:cubicBezTo>
                  <a:pt x="1308" y="829"/>
                  <a:pt x="1308" y="829"/>
                  <a:pt x="1308" y="829"/>
                </a:cubicBezTo>
                <a:cubicBezTo>
                  <a:pt x="1307" y="829"/>
                  <a:pt x="1307" y="829"/>
                  <a:pt x="1307" y="829"/>
                </a:cubicBezTo>
                <a:cubicBezTo>
                  <a:pt x="1307" y="830"/>
                  <a:pt x="1307" y="830"/>
                  <a:pt x="1307" y="830"/>
                </a:cubicBezTo>
                <a:cubicBezTo>
                  <a:pt x="1307" y="830"/>
                  <a:pt x="1307" y="830"/>
                  <a:pt x="1307" y="830"/>
                </a:cubicBezTo>
                <a:cubicBezTo>
                  <a:pt x="1307" y="832"/>
                  <a:pt x="1307" y="832"/>
                  <a:pt x="1307" y="832"/>
                </a:cubicBezTo>
                <a:cubicBezTo>
                  <a:pt x="1306" y="832"/>
                  <a:pt x="1306" y="832"/>
                  <a:pt x="1306" y="832"/>
                </a:cubicBezTo>
                <a:cubicBezTo>
                  <a:pt x="1306" y="834"/>
                  <a:pt x="1306" y="834"/>
                  <a:pt x="1306" y="834"/>
                </a:cubicBezTo>
                <a:cubicBezTo>
                  <a:pt x="1306" y="835"/>
                  <a:pt x="1305" y="835"/>
                  <a:pt x="1305" y="835"/>
                </a:cubicBezTo>
                <a:cubicBezTo>
                  <a:pt x="1304" y="836"/>
                  <a:pt x="1304" y="838"/>
                  <a:pt x="1303" y="838"/>
                </a:cubicBezTo>
                <a:cubicBezTo>
                  <a:pt x="1302" y="838"/>
                  <a:pt x="1302" y="838"/>
                  <a:pt x="1302" y="838"/>
                </a:cubicBezTo>
                <a:cubicBezTo>
                  <a:pt x="1302" y="839"/>
                  <a:pt x="1302" y="839"/>
                  <a:pt x="1301" y="840"/>
                </a:cubicBezTo>
                <a:cubicBezTo>
                  <a:pt x="1301" y="840"/>
                  <a:pt x="1301" y="840"/>
                  <a:pt x="1301" y="840"/>
                </a:cubicBezTo>
                <a:cubicBezTo>
                  <a:pt x="1301" y="841"/>
                  <a:pt x="1301" y="841"/>
                  <a:pt x="1301" y="841"/>
                </a:cubicBezTo>
                <a:cubicBezTo>
                  <a:pt x="1300" y="841"/>
                  <a:pt x="1300" y="841"/>
                  <a:pt x="1300" y="841"/>
                </a:cubicBezTo>
                <a:cubicBezTo>
                  <a:pt x="1300" y="842"/>
                  <a:pt x="1300" y="842"/>
                  <a:pt x="1301" y="843"/>
                </a:cubicBezTo>
                <a:cubicBezTo>
                  <a:pt x="1300" y="843"/>
                  <a:pt x="1300" y="843"/>
                  <a:pt x="1299" y="844"/>
                </a:cubicBezTo>
                <a:cubicBezTo>
                  <a:pt x="1299" y="845"/>
                  <a:pt x="1299" y="845"/>
                  <a:pt x="1299" y="845"/>
                </a:cubicBezTo>
                <a:cubicBezTo>
                  <a:pt x="1299" y="845"/>
                  <a:pt x="1299" y="845"/>
                  <a:pt x="1299" y="845"/>
                </a:cubicBezTo>
                <a:cubicBezTo>
                  <a:pt x="1299" y="846"/>
                  <a:pt x="1298" y="848"/>
                  <a:pt x="1298" y="849"/>
                </a:cubicBezTo>
                <a:cubicBezTo>
                  <a:pt x="1298" y="849"/>
                  <a:pt x="1297" y="849"/>
                  <a:pt x="1297" y="850"/>
                </a:cubicBezTo>
                <a:cubicBezTo>
                  <a:pt x="1297" y="852"/>
                  <a:pt x="1297" y="852"/>
                  <a:pt x="1297" y="852"/>
                </a:cubicBezTo>
                <a:cubicBezTo>
                  <a:pt x="1296" y="852"/>
                  <a:pt x="1296" y="853"/>
                  <a:pt x="1295" y="853"/>
                </a:cubicBezTo>
                <a:cubicBezTo>
                  <a:pt x="1294" y="854"/>
                  <a:pt x="1295" y="857"/>
                  <a:pt x="1293" y="858"/>
                </a:cubicBezTo>
                <a:cubicBezTo>
                  <a:pt x="1292" y="858"/>
                  <a:pt x="1292" y="858"/>
                  <a:pt x="1292" y="858"/>
                </a:cubicBezTo>
                <a:cubicBezTo>
                  <a:pt x="1292" y="859"/>
                  <a:pt x="1291" y="859"/>
                  <a:pt x="1291" y="860"/>
                </a:cubicBezTo>
                <a:cubicBezTo>
                  <a:pt x="1290" y="860"/>
                  <a:pt x="1290" y="860"/>
                  <a:pt x="1290" y="860"/>
                </a:cubicBezTo>
                <a:cubicBezTo>
                  <a:pt x="1290" y="861"/>
                  <a:pt x="1291" y="863"/>
                  <a:pt x="1291" y="864"/>
                </a:cubicBezTo>
                <a:cubicBezTo>
                  <a:pt x="1290" y="864"/>
                  <a:pt x="1290" y="864"/>
                  <a:pt x="1290" y="864"/>
                </a:cubicBezTo>
                <a:cubicBezTo>
                  <a:pt x="1290" y="865"/>
                  <a:pt x="1290" y="865"/>
                  <a:pt x="1290" y="865"/>
                </a:cubicBezTo>
                <a:cubicBezTo>
                  <a:pt x="1290" y="865"/>
                  <a:pt x="1290" y="865"/>
                  <a:pt x="1290" y="865"/>
                </a:cubicBezTo>
                <a:cubicBezTo>
                  <a:pt x="1289" y="867"/>
                  <a:pt x="1290" y="867"/>
                  <a:pt x="1290" y="867"/>
                </a:cubicBezTo>
                <a:cubicBezTo>
                  <a:pt x="1290" y="868"/>
                  <a:pt x="1290" y="869"/>
                  <a:pt x="1290" y="870"/>
                </a:cubicBezTo>
                <a:cubicBezTo>
                  <a:pt x="1291" y="870"/>
                  <a:pt x="1291" y="870"/>
                  <a:pt x="1291" y="870"/>
                </a:cubicBezTo>
                <a:cubicBezTo>
                  <a:pt x="1291" y="872"/>
                  <a:pt x="1292" y="873"/>
                  <a:pt x="1293" y="875"/>
                </a:cubicBezTo>
                <a:cubicBezTo>
                  <a:pt x="1293" y="875"/>
                  <a:pt x="1294" y="875"/>
                  <a:pt x="1294" y="875"/>
                </a:cubicBezTo>
                <a:cubicBezTo>
                  <a:pt x="1294" y="877"/>
                  <a:pt x="1294" y="877"/>
                  <a:pt x="1294" y="877"/>
                </a:cubicBezTo>
                <a:cubicBezTo>
                  <a:pt x="1295" y="877"/>
                  <a:pt x="1295" y="877"/>
                  <a:pt x="1295" y="877"/>
                </a:cubicBezTo>
                <a:cubicBezTo>
                  <a:pt x="1296" y="879"/>
                  <a:pt x="1293" y="878"/>
                  <a:pt x="1293" y="881"/>
                </a:cubicBezTo>
                <a:cubicBezTo>
                  <a:pt x="1294" y="881"/>
                  <a:pt x="1294" y="881"/>
                  <a:pt x="1294" y="881"/>
                </a:cubicBezTo>
                <a:cubicBezTo>
                  <a:pt x="1294" y="882"/>
                  <a:pt x="1295" y="884"/>
                  <a:pt x="1295" y="886"/>
                </a:cubicBezTo>
                <a:cubicBezTo>
                  <a:pt x="1294" y="886"/>
                  <a:pt x="1294" y="886"/>
                  <a:pt x="1293" y="886"/>
                </a:cubicBezTo>
                <a:cubicBezTo>
                  <a:pt x="1293" y="891"/>
                  <a:pt x="1293" y="891"/>
                  <a:pt x="1293" y="891"/>
                </a:cubicBezTo>
                <a:cubicBezTo>
                  <a:pt x="1294" y="891"/>
                  <a:pt x="1294" y="891"/>
                  <a:pt x="1294" y="891"/>
                </a:cubicBezTo>
                <a:cubicBezTo>
                  <a:pt x="1294" y="892"/>
                  <a:pt x="1295" y="893"/>
                  <a:pt x="1295" y="894"/>
                </a:cubicBezTo>
                <a:cubicBezTo>
                  <a:pt x="1295" y="894"/>
                  <a:pt x="1295" y="894"/>
                  <a:pt x="1295" y="894"/>
                </a:cubicBezTo>
                <a:cubicBezTo>
                  <a:pt x="1295" y="896"/>
                  <a:pt x="1295" y="896"/>
                  <a:pt x="1295" y="896"/>
                </a:cubicBezTo>
                <a:cubicBezTo>
                  <a:pt x="1296" y="896"/>
                  <a:pt x="1296" y="896"/>
                  <a:pt x="1296" y="896"/>
                </a:cubicBezTo>
                <a:cubicBezTo>
                  <a:pt x="1296" y="898"/>
                  <a:pt x="1296" y="900"/>
                  <a:pt x="1295" y="903"/>
                </a:cubicBezTo>
                <a:cubicBezTo>
                  <a:pt x="1296" y="903"/>
                  <a:pt x="1296" y="903"/>
                  <a:pt x="1297" y="903"/>
                </a:cubicBezTo>
                <a:cubicBezTo>
                  <a:pt x="1297" y="905"/>
                  <a:pt x="1296" y="905"/>
                  <a:pt x="1295" y="905"/>
                </a:cubicBezTo>
                <a:cubicBezTo>
                  <a:pt x="1296" y="908"/>
                  <a:pt x="1296" y="911"/>
                  <a:pt x="1296" y="913"/>
                </a:cubicBezTo>
                <a:cubicBezTo>
                  <a:pt x="1295" y="913"/>
                  <a:pt x="1295" y="913"/>
                  <a:pt x="1295" y="913"/>
                </a:cubicBezTo>
                <a:cubicBezTo>
                  <a:pt x="1295" y="915"/>
                  <a:pt x="1295" y="915"/>
                  <a:pt x="1295" y="915"/>
                </a:cubicBezTo>
                <a:cubicBezTo>
                  <a:pt x="1295" y="915"/>
                  <a:pt x="1295" y="915"/>
                  <a:pt x="1295" y="915"/>
                </a:cubicBezTo>
                <a:cubicBezTo>
                  <a:pt x="1295" y="918"/>
                  <a:pt x="1295" y="918"/>
                  <a:pt x="1295" y="918"/>
                </a:cubicBezTo>
                <a:cubicBezTo>
                  <a:pt x="1294" y="918"/>
                  <a:pt x="1294" y="918"/>
                  <a:pt x="1294" y="918"/>
                </a:cubicBezTo>
                <a:cubicBezTo>
                  <a:pt x="1294" y="919"/>
                  <a:pt x="1294" y="919"/>
                  <a:pt x="1294" y="919"/>
                </a:cubicBezTo>
                <a:cubicBezTo>
                  <a:pt x="1293" y="919"/>
                  <a:pt x="1293" y="919"/>
                  <a:pt x="1293" y="919"/>
                </a:cubicBezTo>
                <a:cubicBezTo>
                  <a:pt x="1293" y="921"/>
                  <a:pt x="1293" y="924"/>
                  <a:pt x="1293" y="926"/>
                </a:cubicBezTo>
                <a:cubicBezTo>
                  <a:pt x="1293" y="926"/>
                  <a:pt x="1293" y="926"/>
                  <a:pt x="1293" y="926"/>
                </a:cubicBezTo>
                <a:cubicBezTo>
                  <a:pt x="1293" y="930"/>
                  <a:pt x="1293" y="930"/>
                  <a:pt x="1293" y="930"/>
                </a:cubicBezTo>
                <a:cubicBezTo>
                  <a:pt x="1293" y="930"/>
                  <a:pt x="1293" y="930"/>
                  <a:pt x="1293" y="930"/>
                </a:cubicBezTo>
                <a:cubicBezTo>
                  <a:pt x="1292" y="932"/>
                  <a:pt x="1291" y="932"/>
                  <a:pt x="1291" y="934"/>
                </a:cubicBezTo>
                <a:cubicBezTo>
                  <a:pt x="1290" y="935"/>
                  <a:pt x="1290" y="934"/>
                  <a:pt x="1290" y="935"/>
                </a:cubicBezTo>
                <a:cubicBezTo>
                  <a:pt x="1289" y="935"/>
                  <a:pt x="1289" y="935"/>
                  <a:pt x="1289" y="935"/>
                </a:cubicBezTo>
                <a:cubicBezTo>
                  <a:pt x="1288" y="938"/>
                  <a:pt x="1288" y="938"/>
                  <a:pt x="1288" y="938"/>
                </a:cubicBezTo>
                <a:cubicBezTo>
                  <a:pt x="1287" y="939"/>
                  <a:pt x="1288" y="938"/>
                  <a:pt x="1287" y="939"/>
                </a:cubicBezTo>
                <a:cubicBezTo>
                  <a:pt x="1286" y="939"/>
                  <a:pt x="1286" y="939"/>
                  <a:pt x="1286" y="939"/>
                </a:cubicBezTo>
                <a:cubicBezTo>
                  <a:pt x="1287" y="940"/>
                  <a:pt x="1287" y="941"/>
                  <a:pt x="1289" y="941"/>
                </a:cubicBezTo>
                <a:cubicBezTo>
                  <a:pt x="1289" y="944"/>
                  <a:pt x="1290" y="946"/>
                  <a:pt x="1290" y="949"/>
                </a:cubicBezTo>
                <a:cubicBezTo>
                  <a:pt x="1291" y="949"/>
                  <a:pt x="1291" y="949"/>
                  <a:pt x="1292" y="949"/>
                </a:cubicBezTo>
                <a:cubicBezTo>
                  <a:pt x="1292" y="951"/>
                  <a:pt x="1292" y="952"/>
                  <a:pt x="1293" y="953"/>
                </a:cubicBezTo>
                <a:cubicBezTo>
                  <a:pt x="1292" y="953"/>
                  <a:pt x="1292" y="953"/>
                  <a:pt x="1292" y="953"/>
                </a:cubicBezTo>
                <a:cubicBezTo>
                  <a:pt x="1292" y="955"/>
                  <a:pt x="1292" y="956"/>
                  <a:pt x="1292" y="957"/>
                </a:cubicBezTo>
                <a:cubicBezTo>
                  <a:pt x="1293" y="958"/>
                  <a:pt x="1293" y="958"/>
                  <a:pt x="1293" y="958"/>
                </a:cubicBezTo>
                <a:cubicBezTo>
                  <a:pt x="1293" y="959"/>
                  <a:pt x="1293" y="959"/>
                  <a:pt x="1293" y="959"/>
                </a:cubicBezTo>
                <a:cubicBezTo>
                  <a:pt x="1293" y="959"/>
                  <a:pt x="1293" y="959"/>
                  <a:pt x="1292" y="959"/>
                </a:cubicBezTo>
                <a:cubicBezTo>
                  <a:pt x="1292" y="961"/>
                  <a:pt x="1292" y="961"/>
                  <a:pt x="1292" y="961"/>
                </a:cubicBezTo>
                <a:cubicBezTo>
                  <a:pt x="1294" y="962"/>
                  <a:pt x="1293" y="962"/>
                  <a:pt x="1295" y="963"/>
                </a:cubicBezTo>
                <a:cubicBezTo>
                  <a:pt x="1295" y="963"/>
                  <a:pt x="1294" y="964"/>
                  <a:pt x="1294" y="965"/>
                </a:cubicBezTo>
                <a:cubicBezTo>
                  <a:pt x="1295" y="965"/>
                  <a:pt x="1296" y="966"/>
                  <a:pt x="1297" y="967"/>
                </a:cubicBezTo>
                <a:cubicBezTo>
                  <a:pt x="1299" y="967"/>
                  <a:pt x="1299" y="967"/>
                  <a:pt x="1299" y="967"/>
                </a:cubicBezTo>
                <a:cubicBezTo>
                  <a:pt x="1299" y="969"/>
                  <a:pt x="1299" y="969"/>
                  <a:pt x="1299" y="969"/>
                </a:cubicBezTo>
                <a:cubicBezTo>
                  <a:pt x="1302" y="969"/>
                  <a:pt x="1302" y="969"/>
                  <a:pt x="1302" y="969"/>
                </a:cubicBezTo>
                <a:cubicBezTo>
                  <a:pt x="1302" y="969"/>
                  <a:pt x="1302" y="970"/>
                  <a:pt x="1301" y="971"/>
                </a:cubicBezTo>
                <a:cubicBezTo>
                  <a:pt x="1302" y="971"/>
                  <a:pt x="1303" y="971"/>
                  <a:pt x="1303" y="972"/>
                </a:cubicBezTo>
                <a:cubicBezTo>
                  <a:pt x="1303" y="972"/>
                  <a:pt x="1301" y="973"/>
                  <a:pt x="1302" y="974"/>
                </a:cubicBezTo>
                <a:cubicBezTo>
                  <a:pt x="1303" y="974"/>
                  <a:pt x="1303" y="974"/>
                  <a:pt x="1303" y="974"/>
                </a:cubicBezTo>
                <a:cubicBezTo>
                  <a:pt x="1304" y="975"/>
                  <a:pt x="1304" y="975"/>
                  <a:pt x="1306" y="976"/>
                </a:cubicBezTo>
                <a:cubicBezTo>
                  <a:pt x="1306" y="977"/>
                  <a:pt x="1306" y="977"/>
                  <a:pt x="1306" y="977"/>
                </a:cubicBezTo>
                <a:cubicBezTo>
                  <a:pt x="1308" y="977"/>
                  <a:pt x="1308" y="977"/>
                  <a:pt x="1308" y="977"/>
                </a:cubicBezTo>
                <a:cubicBezTo>
                  <a:pt x="1308" y="979"/>
                  <a:pt x="1309" y="979"/>
                  <a:pt x="1310" y="980"/>
                </a:cubicBezTo>
                <a:cubicBezTo>
                  <a:pt x="1311" y="980"/>
                  <a:pt x="1311" y="980"/>
                  <a:pt x="1311" y="980"/>
                </a:cubicBezTo>
                <a:cubicBezTo>
                  <a:pt x="1311" y="982"/>
                  <a:pt x="1310" y="982"/>
                  <a:pt x="1310" y="983"/>
                </a:cubicBezTo>
                <a:cubicBezTo>
                  <a:pt x="1311" y="983"/>
                  <a:pt x="1311" y="983"/>
                  <a:pt x="1311" y="983"/>
                </a:cubicBezTo>
                <a:cubicBezTo>
                  <a:pt x="1311" y="984"/>
                  <a:pt x="1311" y="984"/>
                  <a:pt x="1311" y="984"/>
                </a:cubicBezTo>
                <a:cubicBezTo>
                  <a:pt x="1311" y="984"/>
                  <a:pt x="1311" y="984"/>
                  <a:pt x="1311" y="984"/>
                </a:cubicBezTo>
                <a:cubicBezTo>
                  <a:pt x="1312" y="986"/>
                  <a:pt x="1312" y="986"/>
                  <a:pt x="1312" y="986"/>
                </a:cubicBezTo>
                <a:cubicBezTo>
                  <a:pt x="1313" y="987"/>
                  <a:pt x="1314" y="987"/>
                  <a:pt x="1315" y="987"/>
                </a:cubicBezTo>
                <a:cubicBezTo>
                  <a:pt x="1315" y="989"/>
                  <a:pt x="1314" y="990"/>
                  <a:pt x="1315" y="993"/>
                </a:cubicBezTo>
                <a:cubicBezTo>
                  <a:pt x="1316" y="993"/>
                  <a:pt x="1316" y="993"/>
                  <a:pt x="1316" y="993"/>
                </a:cubicBezTo>
                <a:cubicBezTo>
                  <a:pt x="1316" y="996"/>
                  <a:pt x="1316" y="996"/>
                  <a:pt x="1316" y="996"/>
                </a:cubicBezTo>
                <a:cubicBezTo>
                  <a:pt x="1319" y="996"/>
                  <a:pt x="1318" y="997"/>
                  <a:pt x="1320" y="997"/>
                </a:cubicBezTo>
                <a:cubicBezTo>
                  <a:pt x="1320" y="999"/>
                  <a:pt x="1319" y="1000"/>
                  <a:pt x="1319" y="1001"/>
                </a:cubicBezTo>
                <a:cubicBezTo>
                  <a:pt x="1319" y="1001"/>
                  <a:pt x="1320" y="1001"/>
                  <a:pt x="1320" y="1002"/>
                </a:cubicBezTo>
                <a:cubicBezTo>
                  <a:pt x="1319" y="1002"/>
                  <a:pt x="1319" y="1002"/>
                  <a:pt x="1319" y="1002"/>
                </a:cubicBezTo>
                <a:cubicBezTo>
                  <a:pt x="1319" y="1003"/>
                  <a:pt x="1320" y="1003"/>
                  <a:pt x="1320" y="1004"/>
                </a:cubicBezTo>
                <a:cubicBezTo>
                  <a:pt x="1320" y="1004"/>
                  <a:pt x="1320" y="1004"/>
                  <a:pt x="1320" y="1004"/>
                </a:cubicBezTo>
                <a:cubicBezTo>
                  <a:pt x="1322" y="1006"/>
                  <a:pt x="1320" y="1005"/>
                  <a:pt x="1322" y="1006"/>
                </a:cubicBezTo>
                <a:cubicBezTo>
                  <a:pt x="1322" y="1007"/>
                  <a:pt x="1322" y="1007"/>
                  <a:pt x="1322" y="1007"/>
                </a:cubicBezTo>
                <a:cubicBezTo>
                  <a:pt x="1321" y="1008"/>
                  <a:pt x="1322" y="1007"/>
                  <a:pt x="1321" y="1008"/>
                </a:cubicBezTo>
                <a:cubicBezTo>
                  <a:pt x="1320" y="1008"/>
                  <a:pt x="1320" y="1008"/>
                  <a:pt x="1320" y="1008"/>
                </a:cubicBezTo>
                <a:cubicBezTo>
                  <a:pt x="1320" y="1009"/>
                  <a:pt x="1320" y="1009"/>
                  <a:pt x="1320" y="1009"/>
                </a:cubicBezTo>
                <a:cubicBezTo>
                  <a:pt x="1322" y="1009"/>
                  <a:pt x="1323" y="1010"/>
                  <a:pt x="1324" y="1010"/>
                </a:cubicBezTo>
                <a:cubicBezTo>
                  <a:pt x="1324" y="1014"/>
                  <a:pt x="1324" y="1014"/>
                  <a:pt x="1324" y="1014"/>
                </a:cubicBezTo>
                <a:cubicBezTo>
                  <a:pt x="1325" y="1014"/>
                  <a:pt x="1326" y="1015"/>
                  <a:pt x="1327" y="1015"/>
                </a:cubicBezTo>
                <a:cubicBezTo>
                  <a:pt x="1328" y="1017"/>
                  <a:pt x="1328" y="1019"/>
                  <a:pt x="1329" y="1021"/>
                </a:cubicBezTo>
                <a:cubicBezTo>
                  <a:pt x="1330" y="1021"/>
                  <a:pt x="1330" y="1021"/>
                  <a:pt x="1330" y="1021"/>
                </a:cubicBezTo>
                <a:cubicBezTo>
                  <a:pt x="1331" y="1021"/>
                  <a:pt x="1331" y="1021"/>
                  <a:pt x="1331" y="1022"/>
                </a:cubicBezTo>
                <a:cubicBezTo>
                  <a:pt x="1335" y="1022"/>
                  <a:pt x="1335" y="1022"/>
                  <a:pt x="1335" y="1022"/>
                </a:cubicBezTo>
                <a:cubicBezTo>
                  <a:pt x="1336" y="1023"/>
                  <a:pt x="1337" y="1024"/>
                  <a:pt x="1338" y="1026"/>
                </a:cubicBezTo>
                <a:cubicBezTo>
                  <a:pt x="1338" y="1027"/>
                  <a:pt x="1338" y="1027"/>
                  <a:pt x="1338" y="1027"/>
                </a:cubicBezTo>
                <a:cubicBezTo>
                  <a:pt x="1339" y="1028"/>
                  <a:pt x="1340" y="1028"/>
                  <a:pt x="1340" y="1028"/>
                </a:cubicBezTo>
                <a:cubicBezTo>
                  <a:pt x="1340" y="1030"/>
                  <a:pt x="1340" y="1030"/>
                  <a:pt x="1340" y="1030"/>
                </a:cubicBezTo>
                <a:cubicBezTo>
                  <a:pt x="1341" y="1030"/>
                  <a:pt x="1341" y="1030"/>
                  <a:pt x="1341" y="1030"/>
                </a:cubicBezTo>
                <a:cubicBezTo>
                  <a:pt x="1341" y="1030"/>
                  <a:pt x="1341" y="1031"/>
                  <a:pt x="1341" y="1031"/>
                </a:cubicBezTo>
                <a:cubicBezTo>
                  <a:pt x="1343" y="1031"/>
                  <a:pt x="1343" y="1031"/>
                  <a:pt x="1343" y="1031"/>
                </a:cubicBezTo>
                <a:cubicBezTo>
                  <a:pt x="1344" y="1032"/>
                  <a:pt x="1344" y="1032"/>
                  <a:pt x="1345" y="1033"/>
                </a:cubicBezTo>
                <a:cubicBezTo>
                  <a:pt x="1346" y="1033"/>
                  <a:pt x="1347" y="1033"/>
                  <a:pt x="1347" y="1034"/>
                </a:cubicBezTo>
                <a:cubicBezTo>
                  <a:pt x="1349" y="1035"/>
                  <a:pt x="1348" y="1036"/>
                  <a:pt x="1351" y="1037"/>
                </a:cubicBezTo>
                <a:cubicBezTo>
                  <a:pt x="1352" y="1042"/>
                  <a:pt x="1355" y="1042"/>
                  <a:pt x="1359" y="1045"/>
                </a:cubicBezTo>
                <a:cubicBezTo>
                  <a:pt x="1359" y="1045"/>
                  <a:pt x="1359" y="1046"/>
                  <a:pt x="1360" y="1047"/>
                </a:cubicBezTo>
                <a:cubicBezTo>
                  <a:pt x="1363" y="1047"/>
                  <a:pt x="1363" y="1047"/>
                  <a:pt x="1363" y="1047"/>
                </a:cubicBezTo>
                <a:cubicBezTo>
                  <a:pt x="1363" y="1047"/>
                  <a:pt x="1363" y="1047"/>
                  <a:pt x="1363" y="1047"/>
                </a:cubicBezTo>
                <a:cubicBezTo>
                  <a:pt x="1364" y="1048"/>
                  <a:pt x="1366" y="1049"/>
                  <a:pt x="1366" y="1050"/>
                </a:cubicBezTo>
                <a:cubicBezTo>
                  <a:pt x="1373" y="1050"/>
                  <a:pt x="1381" y="1045"/>
                  <a:pt x="1384" y="1041"/>
                </a:cubicBezTo>
                <a:cubicBezTo>
                  <a:pt x="1397" y="1041"/>
                  <a:pt x="1397" y="1041"/>
                  <a:pt x="1397" y="1041"/>
                </a:cubicBezTo>
                <a:cubicBezTo>
                  <a:pt x="1397" y="1042"/>
                  <a:pt x="1397" y="1042"/>
                  <a:pt x="1397" y="1042"/>
                </a:cubicBezTo>
                <a:cubicBezTo>
                  <a:pt x="1398" y="1042"/>
                  <a:pt x="1399" y="1042"/>
                  <a:pt x="1400" y="1042"/>
                </a:cubicBezTo>
                <a:cubicBezTo>
                  <a:pt x="1400" y="1043"/>
                  <a:pt x="1400" y="1043"/>
                  <a:pt x="1400" y="1043"/>
                </a:cubicBezTo>
                <a:cubicBezTo>
                  <a:pt x="1401" y="1043"/>
                  <a:pt x="1401" y="1043"/>
                  <a:pt x="1401" y="1043"/>
                </a:cubicBezTo>
                <a:cubicBezTo>
                  <a:pt x="1402" y="1043"/>
                  <a:pt x="1402" y="1044"/>
                  <a:pt x="1402" y="1044"/>
                </a:cubicBezTo>
                <a:cubicBezTo>
                  <a:pt x="1410" y="1044"/>
                  <a:pt x="1410" y="1044"/>
                  <a:pt x="1410" y="1044"/>
                </a:cubicBezTo>
                <a:cubicBezTo>
                  <a:pt x="1410" y="1044"/>
                  <a:pt x="1410" y="1044"/>
                  <a:pt x="1410" y="1044"/>
                </a:cubicBezTo>
                <a:cubicBezTo>
                  <a:pt x="1411" y="1043"/>
                  <a:pt x="1412" y="1043"/>
                  <a:pt x="1414" y="1042"/>
                </a:cubicBezTo>
                <a:cubicBezTo>
                  <a:pt x="1414" y="1042"/>
                  <a:pt x="1414" y="1042"/>
                  <a:pt x="1414" y="1042"/>
                </a:cubicBezTo>
                <a:cubicBezTo>
                  <a:pt x="1415" y="1042"/>
                  <a:pt x="1415" y="1042"/>
                  <a:pt x="1415" y="1042"/>
                </a:cubicBezTo>
                <a:cubicBezTo>
                  <a:pt x="1415" y="1041"/>
                  <a:pt x="1415" y="1041"/>
                  <a:pt x="1415" y="1041"/>
                </a:cubicBezTo>
                <a:cubicBezTo>
                  <a:pt x="1417" y="1041"/>
                  <a:pt x="1417" y="1041"/>
                  <a:pt x="1417" y="1041"/>
                </a:cubicBezTo>
                <a:cubicBezTo>
                  <a:pt x="1417" y="1040"/>
                  <a:pt x="1417" y="1040"/>
                  <a:pt x="1417" y="1040"/>
                </a:cubicBezTo>
                <a:cubicBezTo>
                  <a:pt x="1421" y="1040"/>
                  <a:pt x="1421" y="1040"/>
                  <a:pt x="1421" y="1040"/>
                </a:cubicBezTo>
                <a:cubicBezTo>
                  <a:pt x="1421" y="1040"/>
                  <a:pt x="1422" y="1039"/>
                  <a:pt x="1422" y="1038"/>
                </a:cubicBezTo>
                <a:cubicBezTo>
                  <a:pt x="1424" y="1038"/>
                  <a:pt x="1424" y="1038"/>
                  <a:pt x="1424" y="1038"/>
                </a:cubicBezTo>
                <a:cubicBezTo>
                  <a:pt x="1424" y="1038"/>
                  <a:pt x="1424" y="1038"/>
                  <a:pt x="1424" y="1038"/>
                </a:cubicBezTo>
                <a:cubicBezTo>
                  <a:pt x="1426" y="1038"/>
                  <a:pt x="1426" y="1038"/>
                  <a:pt x="1426" y="1038"/>
                </a:cubicBezTo>
                <a:cubicBezTo>
                  <a:pt x="1426" y="1037"/>
                  <a:pt x="1426" y="1037"/>
                  <a:pt x="1426" y="1037"/>
                </a:cubicBezTo>
                <a:cubicBezTo>
                  <a:pt x="1433" y="1037"/>
                  <a:pt x="1433" y="1037"/>
                  <a:pt x="1433" y="1037"/>
                </a:cubicBezTo>
                <a:cubicBezTo>
                  <a:pt x="1433" y="1036"/>
                  <a:pt x="1433" y="1036"/>
                  <a:pt x="1433" y="1036"/>
                </a:cubicBezTo>
                <a:cubicBezTo>
                  <a:pt x="1435" y="1036"/>
                  <a:pt x="1435" y="1036"/>
                  <a:pt x="1435" y="1036"/>
                </a:cubicBezTo>
                <a:cubicBezTo>
                  <a:pt x="1436" y="1036"/>
                  <a:pt x="1436" y="1035"/>
                  <a:pt x="1436" y="1035"/>
                </a:cubicBezTo>
                <a:cubicBezTo>
                  <a:pt x="1440" y="1035"/>
                  <a:pt x="1440" y="1035"/>
                  <a:pt x="1440" y="1035"/>
                </a:cubicBezTo>
                <a:cubicBezTo>
                  <a:pt x="1440" y="1032"/>
                  <a:pt x="1440" y="1031"/>
                  <a:pt x="1437" y="1030"/>
                </a:cubicBezTo>
                <a:cubicBezTo>
                  <a:pt x="1437" y="1029"/>
                  <a:pt x="1437" y="1029"/>
                  <a:pt x="1437" y="1029"/>
                </a:cubicBezTo>
                <a:cubicBezTo>
                  <a:pt x="1439" y="1029"/>
                  <a:pt x="1439" y="1030"/>
                  <a:pt x="1441" y="1030"/>
                </a:cubicBezTo>
                <a:cubicBezTo>
                  <a:pt x="1441" y="1031"/>
                  <a:pt x="1441" y="1032"/>
                  <a:pt x="1442" y="1032"/>
                </a:cubicBezTo>
                <a:cubicBezTo>
                  <a:pt x="1442" y="1033"/>
                  <a:pt x="1442" y="1033"/>
                  <a:pt x="1442" y="1033"/>
                </a:cubicBezTo>
                <a:cubicBezTo>
                  <a:pt x="1444" y="1033"/>
                  <a:pt x="1444" y="1033"/>
                  <a:pt x="1444" y="1033"/>
                </a:cubicBezTo>
                <a:cubicBezTo>
                  <a:pt x="1444" y="1032"/>
                  <a:pt x="1444" y="1031"/>
                  <a:pt x="1445" y="1030"/>
                </a:cubicBezTo>
                <a:cubicBezTo>
                  <a:pt x="1445" y="1030"/>
                  <a:pt x="1445" y="1030"/>
                  <a:pt x="1445" y="1030"/>
                </a:cubicBezTo>
                <a:cubicBezTo>
                  <a:pt x="1446" y="1030"/>
                  <a:pt x="1446" y="1030"/>
                  <a:pt x="1446" y="1030"/>
                </a:cubicBezTo>
                <a:cubicBezTo>
                  <a:pt x="1446" y="1032"/>
                  <a:pt x="1446" y="1032"/>
                  <a:pt x="1446" y="1032"/>
                </a:cubicBezTo>
                <a:cubicBezTo>
                  <a:pt x="1446" y="1033"/>
                  <a:pt x="1446" y="1031"/>
                  <a:pt x="1447" y="1032"/>
                </a:cubicBezTo>
                <a:cubicBezTo>
                  <a:pt x="1446" y="1033"/>
                  <a:pt x="1445" y="1033"/>
                  <a:pt x="1445" y="1033"/>
                </a:cubicBezTo>
                <a:cubicBezTo>
                  <a:pt x="1445" y="1034"/>
                  <a:pt x="1445" y="1034"/>
                  <a:pt x="1445" y="1034"/>
                </a:cubicBezTo>
                <a:cubicBezTo>
                  <a:pt x="1447" y="1034"/>
                  <a:pt x="1446" y="1034"/>
                  <a:pt x="1447" y="1033"/>
                </a:cubicBezTo>
                <a:cubicBezTo>
                  <a:pt x="1448" y="1033"/>
                  <a:pt x="1448" y="1033"/>
                  <a:pt x="1448" y="1033"/>
                </a:cubicBezTo>
                <a:cubicBezTo>
                  <a:pt x="1448" y="1032"/>
                  <a:pt x="1448" y="1032"/>
                  <a:pt x="1448" y="1032"/>
                </a:cubicBezTo>
                <a:cubicBezTo>
                  <a:pt x="1448" y="1032"/>
                  <a:pt x="1449" y="1032"/>
                  <a:pt x="1449" y="1032"/>
                </a:cubicBezTo>
                <a:cubicBezTo>
                  <a:pt x="1449" y="1032"/>
                  <a:pt x="1449" y="1032"/>
                  <a:pt x="1449" y="1032"/>
                </a:cubicBezTo>
                <a:cubicBezTo>
                  <a:pt x="1451" y="1032"/>
                  <a:pt x="1451" y="1032"/>
                  <a:pt x="1451" y="1032"/>
                </a:cubicBezTo>
                <a:cubicBezTo>
                  <a:pt x="1452" y="1030"/>
                  <a:pt x="1452" y="1030"/>
                  <a:pt x="1453" y="1028"/>
                </a:cubicBezTo>
                <a:cubicBezTo>
                  <a:pt x="1455" y="1028"/>
                  <a:pt x="1457" y="1028"/>
                  <a:pt x="1459" y="1027"/>
                </a:cubicBezTo>
                <a:cubicBezTo>
                  <a:pt x="1459" y="1027"/>
                  <a:pt x="1460" y="1026"/>
                  <a:pt x="1460" y="1026"/>
                </a:cubicBezTo>
                <a:cubicBezTo>
                  <a:pt x="1462" y="1026"/>
                  <a:pt x="1462" y="1026"/>
                  <a:pt x="1462" y="1026"/>
                </a:cubicBezTo>
                <a:cubicBezTo>
                  <a:pt x="1462" y="1025"/>
                  <a:pt x="1462" y="1025"/>
                  <a:pt x="1462" y="1025"/>
                </a:cubicBezTo>
                <a:cubicBezTo>
                  <a:pt x="1465" y="1025"/>
                  <a:pt x="1465" y="1025"/>
                  <a:pt x="1465" y="1025"/>
                </a:cubicBezTo>
                <a:cubicBezTo>
                  <a:pt x="1465" y="1026"/>
                  <a:pt x="1465" y="1026"/>
                  <a:pt x="1465" y="1026"/>
                </a:cubicBezTo>
                <a:cubicBezTo>
                  <a:pt x="1464" y="1026"/>
                  <a:pt x="1464" y="1026"/>
                  <a:pt x="1464" y="1026"/>
                </a:cubicBezTo>
                <a:cubicBezTo>
                  <a:pt x="1464" y="1027"/>
                  <a:pt x="1464" y="1027"/>
                  <a:pt x="1464" y="1027"/>
                </a:cubicBezTo>
                <a:cubicBezTo>
                  <a:pt x="1473" y="1027"/>
                  <a:pt x="1473" y="1027"/>
                  <a:pt x="1473" y="1027"/>
                </a:cubicBezTo>
                <a:cubicBezTo>
                  <a:pt x="1473" y="1028"/>
                  <a:pt x="1474" y="1028"/>
                  <a:pt x="1474" y="1029"/>
                </a:cubicBezTo>
                <a:cubicBezTo>
                  <a:pt x="1476" y="1030"/>
                  <a:pt x="1476" y="1028"/>
                  <a:pt x="1476" y="1031"/>
                </a:cubicBezTo>
                <a:cubicBezTo>
                  <a:pt x="1479" y="1032"/>
                  <a:pt x="1478" y="1032"/>
                  <a:pt x="1481" y="1032"/>
                </a:cubicBezTo>
                <a:cubicBezTo>
                  <a:pt x="1481" y="1035"/>
                  <a:pt x="1481" y="1035"/>
                  <a:pt x="1481" y="1035"/>
                </a:cubicBezTo>
                <a:cubicBezTo>
                  <a:pt x="1482" y="1035"/>
                  <a:pt x="1482" y="1035"/>
                  <a:pt x="1482" y="1035"/>
                </a:cubicBezTo>
                <a:cubicBezTo>
                  <a:pt x="1483" y="1037"/>
                  <a:pt x="1483" y="1038"/>
                  <a:pt x="1484" y="1039"/>
                </a:cubicBezTo>
                <a:cubicBezTo>
                  <a:pt x="1484" y="1040"/>
                  <a:pt x="1482" y="1040"/>
                  <a:pt x="1482" y="1041"/>
                </a:cubicBezTo>
                <a:cubicBezTo>
                  <a:pt x="1482" y="1042"/>
                  <a:pt x="1482" y="1042"/>
                  <a:pt x="1482" y="1043"/>
                </a:cubicBezTo>
                <a:cubicBezTo>
                  <a:pt x="1483" y="1043"/>
                  <a:pt x="1483" y="1043"/>
                  <a:pt x="1483" y="1043"/>
                </a:cubicBezTo>
                <a:cubicBezTo>
                  <a:pt x="1483" y="1045"/>
                  <a:pt x="1483" y="1045"/>
                  <a:pt x="1483" y="1045"/>
                </a:cubicBezTo>
                <a:cubicBezTo>
                  <a:pt x="1484" y="1045"/>
                  <a:pt x="1484" y="1045"/>
                  <a:pt x="1484" y="1045"/>
                </a:cubicBezTo>
                <a:cubicBezTo>
                  <a:pt x="1484" y="1046"/>
                  <a:pt x="1484" y="1046"/>
                  <a:pt x="1484" y="1046"/>
                </a:cubicBezTo>
                <a:cubicBezTo>
                  <a:pt x="1484" y="1046"/>
                  <a:pt x="1484" y="1047"/>
                  <a:pt x="1485" y="1047"/>
                </a:cubicBezTo>
                <a:cubicBezTo>
                  <a:pt x="1486" y="1048"/>
                  <a:pt x="1484" y="1048"/>
                  <a:pt x="1487" y="1049"/>
                </a:cubicBezTo>
                <a:cubicBezTo>
                  <a:pt x="1487" y="1050"/>
                  <a:pt x="1487" y="1050"/>
                  <a:pt x="1487" y="1050"/>
                </a:cubicBezTo>
                <a:cubicBezTo>
                  <a:pt x="1489" y="1050"/>
                  <a:pt x="1491" y="1050"/>
                  <a:pt x="1493" y="1049"/>
                </a:cubicBezTo>
                <a:cubicBezTo>
                  <a:pt x="1493" y="1048"/>
                  <a:pt x="1493" y="1048"/>
                  <a:pt x="1493" y="1048"/>
                </a:cubicBezTo>
                <a:cubicBezTo>
                  <a:pt x="1495" y="1049"/>
                  <a:pt x="1494" y="1048"/>
                  <a:pt x="1495" y="1049"/>
                </a:cubicBezTo>
                <a:cubicBezTo>
                  <a:pt x="1496" y="1049"/>
                  <a:pt x="1496" y="1049"/>
                  <a:pt x="1497" y="1048"/>
                </a:cubicBezTo>
                <a:cubicBezTo>
                  <a:pt x="1497" y="1047"/>
                  <a:pt x="1497" y="1047"/>
                  <a:pt x="1497" y="1047"/>
                </a:cubicBezTo>
                <a:cubicBezTo>
                  <a:pt x="1498" y="1048"/>
                  <a:pt x="1499" y="1049"/>
                  <a:pt x="1500" y="1047"/>
                </a:cubicBezTo>
                <a:cubicBezTo>
                  <a:pt x="1500" y="1046"/>
                  <a:pt x="1500" y="1046"/>
                  <a:pt x="1500" y="1046"/>
                </a:cubicBezTo>
                <a:cubicBezTo>
                  <a:pt x="1500" y="1046"/>
                  <a:pt x="1501" y="1046"/>
                  <a:pt x="1501" y="1045"/>
                </a:cubicBezTo>
                <a:cubicBezTo>
                  <a:pt x="1504" y="1045"/>
                  <a:pt x="1504" y="1045"/>
                  <a:pt x="1504" y="1045"/>
                </a:cubicBezTo>
                <a:cubicBezTo>
                  <a:pt x="1504" y="1045"/>
                  <a:pt x="1504" y="1045"/>
                  <a:pt x="1504" y="1045"/>
                </a:cubicBezTo>
                <a:cubicBezTo>
                  <a:pt x="1505" y="1045"/>
                  <a:pt x="1505" y="1045"/>
                  <a:pt x="1505" y="1045"/>
                </a:cubicBezTo>
                <a:cubicBezTo>
                  <a:pt x="1505" y="1047"/>
                  <a:pt x="1505" y="1047"/>
                  <a:pt x="1505" y="1047"/>
                </a:cubicBezTo>
                <a:cubicBezTo>
                  <a:pt x="1506" y="1047"/>
                  <a:pt x="1506" y="1047"/>
                  <a:pt x="1506" y="1047"/>
                </a:cubicBezTo>
                <a:cubicBezTo>
                  <a:pt x="1506" y="1045"/>
                  <a:pt x="1506" y="1045"/>
                  <a:pt x="1506" y="1045"/>
                </a:cubicBezTo>
                <a:cubicBezTo>
                  <a:pt x="1507" y="1045"/>
                  <a:pt x="1507" y="1045"/>
                  <a:pt x="1507" y="1045"/>
                </a:cubicBezTo>
                <a:cubicBezTo>
                  <a:pt x="1507" y="1045"/>
                  <a:pt x="1507" y="1045"/>
                  <a:pt x="1507" y="1045"/>
                </a:cubicBezTo>
                <a:cubicBezTo>
                  <a:pt x="1508" y="1046"/>
                  <a:pt x="1507" y="1046"/>
                  <a:pt x="1508" y="1047"/>
                </a:cubicBezTo>
                <a:cubicBezTo>
                  <a:pt x="1509" y="1047"/>
                  <a:pt x="1510" y="1047"/>
                  <a:pt x="1511" y="1045"/>
                </a:cubicBezTo>
                <a:cubicBezTo>
                  <a:pt x="1512" y="1045"/>
                  <a:pt x="1512" y="1045"/>
                  <a:pt x="1512" y="1045"/>
                </a:cubicBezTo>
                <a:cubicBezTo>
                  <a:pt x="1511" y="1047"/>
                  <a:pt x="1511" y="1048"/>
                  <a:pt x="1511" y="1050"/>
                </a:cubicBezTo>
                <a:cubicBezTo>
                  <a:pt x="1513" y="1050"/>
                  <a:pt x="1514" y="1052"/>
                  <a:pt x="1516" y="1051"/>
                </a:cubicBezTo>
                <a:cubicBezTo>
                  <a:pt x="1516" y="1051"/>
                  <a:pt x="1516" y="1051"/>
                  <a:pt x="1516" y="1050"/>
                </a:cubicBezTo>
                <a:cubicBezTo>
                  <a:pt x="1518" y="1050"/>
                  <a:pt x="1518" y="1050"/>
                  <a:pt x="1518" y="1050"/>
                </a:cubicBezTo>
                <a:cubicBezTo>
                  <a:pt x="1518" y="1051"/>
                  <a:pt x="1518" y="1051"/>
                  <a:pt x="1518" y="1051"/>
                </a:cubicBezTo>
                <a:cubicBezTo>
                  <a:pt x="1517" y="1051"/>
                  <a:pt x="1517" y="1051"/>
                  <a:pt x="1517" y="1051"/>
                </a:cubicBezTo>
                <a:cubicBezTo>
                  <a:pt x="1517" y="1053"/>
                  <a:pt x="1516" y="1053"/>
                  <a:pt x="1517" y="1055"/>
                </a:cubicBezTo>
                <a:cubicBezTo>
                  <a:pt x="1518" y="1055"/>
                  <a:pt x="1518" y="1055"/>
                  <a:pt x="1518" y="1055"/>
                </a:cubicBezTo>
                <a:cubicBezTo>
                  <a:pt x="1518" y="1057"/>
                  <a:pt x="1518" y="1057"/>
                  <a:pt x="1518" y="1057"/>
                </a:cubicBezTo>
                <a:cubicBezTo>
                  <a:pt x="1518" y="1058"/>
                  <a:pt x="1519" y="1058"/>
                  <a:pt x="1519" y="1058"/>
                </a:cubicBezTo>
                <a:cubicBezTo>
                  <a:pt x="1519" y="1059"/>
                  <a:pt x="1519" y="1059"/>
                  <a:pt x="1519" y="1059"/>
                </a:cubicBezTo>
                <a:cubicBezTo>
                  <a:pt x="1520" y="1059"/>
                  <a:pt x="1520" y="1059"/>
                  <a:pt x="1520" y="1059"/>
                </a:cubicBezTo>
                <a:cubicBezTo>
                  <a:pt x="1520" y="1060"/>
                  <a:pt x="1521" y="1061"/>
                  <a:pt x="1520" y="1063"/>
                </a:cubicBezTo>
                <a:cubicBezTo>
                  <a:pt x="1520" y="1063"/>
                  <a:pt x="1520" y="1063"/>
                  <a:pt x="1520" y="1063"/>
                </a:cubicBezTo>
                <a:cubicBezTo>
                  <a:pt x="1520" y="1065"/>
                  <a:pt x="1520" y="1065"/>
                  <a:pt x="1520" y="1065"/>
                </a:cubicBezTo>
                <a:cubicBezTo>
                  <a:pt x="1519" y="1065"/>
                  <a:pt x="1519" y="1065"/>
                  <a:pt x="1519" y="1065"/>
                </a:cubicBezTo>
                <a:cubicBezTo>
                  <a:pt x="1519" y="1070"/>
                  <a:pt x="1519" y="1070"/>
                  <a:pt x="1519" y="1070"/>
                </a:cubicBezTo>
                <a:cubicBezTo>
                  <a:pt x="1519" y="1070"/>
                  <a:pt x="1518" y="1070"/>
                  <a:pt x="1518" y="1070"/>
                </a:cubicBezTo>
                <a:cubicBezTo>
                  <a:pt x="1517" y="1071"/>
                  <a:pt x="1519" y="1074"/>
                  <a:pt x="1518" y="1076"/>
                </a:cubicBezTo>
                <a:cubicBezTo>
                  <a:pt x="1518" y="1076"/>
                  <a:pt x="1518" y="1076"/>
                  <a:pt x="1518" y="1076"/>
                </a:cubicBezTo>
                <a:cubicBezTo>
                  <a:pt x="1517" y="1078"/>
                  <a:pt x="1516" y="1081"/>
                  <a:pt x="1515" y="1084"/>
                </a:cubicBezTo>
                <a:cubicBezTo>
                  <a:pt x="1516" y="1084"/>
                  <a:pt x="1516" y="1084"/>
                  <a:pt x="1516" y="1084"/>
                </a:cubicBezTo>
                <a:cubicBezTo>
                  <a:pt x="1517" y="1086"/>
                  <a:pt x="1517" y="1088"/>
                  <a:pt x="1518" y="1090"/>
                </a:cubicBezTo>
                <a:cubicBezTo>
                  <a:pt x="1514" y="1090"/>
                  <a:pt x="1514" y="1090"/>
                  <a:pt x="1514" y="1090"/>
                </a:cubicBezTo>
                <a:cubicBezTo>
                  <a:pt x="1514" y="1092"/>
                  <a:pt x="1514" y="1092"/>
                  <a:pt x="1514" y="1092"/>
                </a:cubicBezTo>
                <a:cubicBezTo>
                  <a:pt x="1514" y="1092"/>
                  <a:pt x="1514" y="1092"/>
                  <a:pt x="1514" y="1092"/>
                </a:cubicBezTo>
                <a:cubicBezTo>
                  <a:pt x="1516" y="1093"/>
                  <a:pt x="1516" y="1092"/>
                  <a:pt x="1516" y="1094"/>
                </a:cubicBezTo>
                <a:cubicBezTo>
                  <a:pt x="1514" y="1094"/>
                  <a:pt x="1514" y="1094"/>
                  <a:pt x="1514" y="1094"/>
                </a:cubicBezTo>
                <a:cubicBezTo>
                  <a:pt x="1515" y="1098"/>
                  <a:pt x="1513" y="1100"/>
                  <a:pt x="1512" y="1105"/>
                </a:cubicBezTo>
                <a:cubicBezTo>
                  <a:pt x="1510" y="1105"/>
                  <a:pt x="1510" y="1105"/>
                  <a:pt x="1510" y="1105"/>
                </a:cubicBezTo>
                <a:cubicBezTo>
                  <a:pt x="1510" y="1107"/>
                  <a:pt x="1510" y="1107"/>
                  <a:pt x="1510" y="1107"/>
                </a:cubicBezTo>
                <a:cubicBezTo>
                  <a:pt x="1510" y="1107"/>
                  <a:pt x="1510" y="1107"/>
                  <a:pt x="1510" y="1107"/>
                </a:cubicBezTo>
                <a:cubicBezTo>
                  <a:pt x="1510" y="1108"/>
                  <a:pt x="1510" y="1108"/>
                  <a:pt x="1510" y="1108"/>
                </a:cubicBezTo>
                <a:cubicBezTo>
                  <a:pt x="1512" y="1108"/>
                  <a:pt x="1512" y="1108"/>
                  <a:pt x="1512" y="1108"/>
                </a:cubicBezTo>
                <a:cubicBezTo>
                  <a:pt x="1512" y="1110"/>
                  <a:pt x="1512" y="1110"/>
                  <a:pt x="1512" y="1111"/>
                </a:cubicBezTo>
                <a:cubicBezTo>
                  <a:pt x="1513" y="1111"/>
                  <a:pt x="1514" y="1111"/>
                  <a:pt x="1516" y="1111"/>
                </a:cubicBezTo>
                <a:cubicBezTo>
                  <a:pt x="1516" y="1112"/>
                  <a:pt x="1515" y="1113"/>
                  <a:pt x="1515" y="1113"/>
                </a:cubicBezTo>
                <a:cubicBezTo>
                  <a:pt x="1517" y="1113"/>
                  <a:pt x="1517" y="1113"/>
                  <a:pt x="1517" y="1113"/>
                </a:cubicBezTo>
                <a:cubicBezTo>
                  <a:pt x="1517" y="1115"/>
                  <a:pt x="1517" y="1115"/>
                  <a:pt x="1517" y="1115"/>
                </a:cubicBezTo>
                <a:cubicBezTo>
                  <a:pt x="1514" y="1115"/>
                  <a:pt x="1514" y="1115"/>
                  <a:pt x="1514" y="1115"/>
                </a:cubicBezTo>
                <a:cubicBezTo>
                  <a:pt x="1514" y="1119"/>
                  <a:pt x="1516" y="1117"/>
                  <a:pt x="1517" y="1118"/>
                </a:cubicBezTo>
                <a:cubicBezTo>
                  <a:pt x="1517" y="1120"/>
                  <a:pt x="1517" y="1120"/>
                  <a:pt x="1517" y="1120"/>
                </a:cubicBezTo>
                <a:cubicBezTo>
                  <a:pt x="1518" y="1120"/>
                  <a:pt x="1518" y="1120"/>
                  <a:pt x="1518" y="1120"/>
                </a:cubicBezTo>
                <a:cubicBezTo>
                  <a:pt x="1519" y="1123"/>
                  <a:pt x="1520" y="1122"/>
                  <a:pt x="1522" y="1124"/>
                </a:cubicBezTo>
                <a:cubicBezTo>
                  <a:pt x="1523" y="1124"/>
                  <a:pt x="1523" y="1125"/>
                  <a:pt x="1524" y="1126"/>
                </a:cubicBezTo>
                <a:cubicBezTo>
                  <a:pt x="1525" y="1126"/>
                  <a:pt x="1525" y="1126"/>
                  <a:pt x="1525" y="1126"/>
                </a:cubicBezTo>
                <a:cubicBezTo>
                  <a:pt x="1525" y="1126"/>
                  <a:pt x="1526" y="1127"/>
                  <a:pt x="1526" y="1128"/>
                </a:cubicBezTo>
                <a:cubicBezTo>
                  <a:pt x="1527" y="1128"/>
                  <a:pt x="1527" y="1128"/>
                  <a:pt x="1528" y="1128"/>
                </a:cubicBezTo>
                <a:cubicBezTo>
                  <a:pt x="1527" y="1129"/>
                  <a:pt x="1527" y="1131"/>
                  <a:pt x="1527" y="1132"/>
                </a:cubicBezTo>
                <a:cubicBezTo>
                  <a:pt x="1528" y="1132"/>
                  <a:pt x="1528" y="1132"/>
                  <a:pt x="1528" y="1132"/>
                </a:cubicBezTo>
                <a:cubicBezTo>
                  <a:pt x="1528" y="1133"/>
                  <a:pt x="1528" y="1133"/>
                  <a:pt x="1528" y="1133"/>
                </a:cubicBezTo>
                <a:cubicBezTo>
                  <a:pt x="1529" y="1134"/>
                  <a:pt x="1531" y="1136"/>
                  <a:pt x="1533" y="1137"/>
                </a:cubicBezTo>
                <a:cubicBezTo>
                  <a:pt x="1533" y="1138"/>
                  <a:pt x="1533" y="1138"/>
                  <a:pt x="1533" y="1139"/>
                </a:cubicBezTo>
                <a:cubicBezTo>
                  <a:pt x="1535" y="1139"/>
                  <a:pt x="1535" y="1139"/>
                  <a:pt x="1535" y="1139"/>
                </a:cubicBezTo>
                <a:cubicBezTo>
                  <a:pt x="1535" y="1141"/>
                  <a:pt x="1535" y="1141"/>
                  <a:pt x="1535" y="1141"/>
                </a:cubicBezTo>
                <a:cubicBezTo>
                  <a:pt x="1536" y="1141"/>
                  <a:pt x="1536" y="1141"/>
                  <a:pt x="1536" y="1141"/>
                </a:cubicBezTo>
                <a:cubicBezTo>
                  <a:pt x="1536" y="1144"/>
                  <a:pt x="1537" y="1143"/>
                  <a:pt x="1537" y="1146"/>
                </a:cubicBezTo>
                <a:cubicBezTo>
                  <a:pt x="1539" y="1146"/>
                  <a:pt x="1539" y="1146"/>
                  <a:pt x="1539" y="1146"/>
                </a:cubicBezTo>
                <a:cubicBezTo>
                  <a:pt x="1539" y="1147"/>
                  <a:pt x="1539" y="1147"/>
                  <a:pt x="1539" y="1147"/>
                </a:cubicBezTo>
                <a:cubicBezTo>
                  <a:pt x="1540" y="1147"/>
                  <a:pt x="1540" y="1147"/>
                  <a:pt x="1540" y="1147"/>
                </a:cubicBezTo>
                <a:cubicBezTo>
                  <a:pt x="1540" y="1149"/>
                  <a:pt x="1540" y="1149"/>
                  <a:pt x="1540" y="1149"/>
                </a:cubicBezTo>
                <a:cubicBezTo>
                  <a:pt x="1540" y="1150"/>
                  <a:pt x="1538" y="1150"/>
                  <a:pt x="1539" y="1152"/>
                </a:cubicBezTo>
                <a:cubicBezTo>
                  <a:pt x="1539" y="1152"/>
                  <a:pt x="1539" y="1152"/>
                  <a:pt x="1539" y="1152"/>
                </a:cubicBezTo>
                <a:cubicBezTo>
                  <a:pt x="1539" y="1153"/>
                  <a:pt x="1539" y="1153"/>
                  <a:pt x="1539" y="1153"/>
                </a:cubicBezTo>
                <a:cubicBezTo>
                  <a:pt x="1540" y="1154"/>
                  <a:pt x="1541" y="1155"/>
                  <a:pt x="1542" y="1155"/>
                </a:cubicBezTo>
                <a:cubicBezTo>
                  <a:pt x="1542" y="1156"/>
                  <a:pt x="1542" y="1157"/>
                  <a:pt x="1541" y="1157"/>
                </a:cubicBezTo>
                <a:cubicBezTo>
                  <a:pt x="1542" y="1157"/>
                  <a:pt x="1542" y="1157"/>
                  <a:pt x="1542" y="1157"/>
                </a:cubicBezTo>
                <a:cubicBezTo>
                  <a:pt x="1542" y="1159"/>
                  <a:pt x="1542" y="1160"/>
                  <a:pt x="1543" y="1162"/>
                </a:cubicBezTo>
                <a:cubicBezTo>
                  <a:pt x="1543" y="1162"/>
                  <a:pt x="1543" y="1162"/>
                  <a:pt x="1543" y="1162"/>
                </a:cubicBezTo>
                <a:cubicBezTo>
                  <a:pt x="1543" y="1163"/>
                  <a:pt x="1543" y="1163"/>
                  <a:pt x="1543" y="1163"/>
                </a:cubicBezTo>
                <a:cubicBezTo>
                  <a:pt x="1544" y="1163"/>
                  <a:pt x="1544" y="1163"/>
                  <a:pt x="1544" y="1163"/>
                </a:cubicBezTo>
                <a:cubicBezTo>
                  <a:pt x="1544" y="1165"/>
                  <a:pt x="1544" y="1165"/>
                  <a:pt x="1544" y="1165"/>
                </a:cubicBezTo>
                <a:cubicBezTo>
                  <a:pt x="1545" y="1165"/>
                  <a:pt x="1545" y="1165"/>
                  <a:pt x="1545" y="1165"/>
                </a:cubicBezTo>
                <a:cubicBezTo>
                  <a:pt x="1545" y="1166"/>
                  <a:pt x="1545" y="1167"/>
                  <a:pt x="1545" y="1168"/>
                </a:cubicBezTo>
                <a:cubicBezTo>
                  <a:pt x="1546" y="1169"/>
                  <a:pt x="1546" y="1169"/>
                  <a:pt x="1547" y="1169"/>
                </a:cubicBezTo>
                <a:cubicBezTo>
                  <a:pt x="1547" y="1170"/>
                  <a:pt x="1547" y="1170"/>
                  <a:pt x="1547" y="1170"/>
                </a:cubicBezTo>
                <a:cubicBezTo>
                  <a:pt x="1547" y="1170"/>
                  <a:pt x="1547" y="1170"/>
                  <a:pt x="1547" y="1170"/>
                </a:cubicBezTo>
                <a:cubicBezTo>
                  <a:pt x="1548" y="1176"/>
                  <a:pt x="1548" y="1176"/>
                  <a:pt x="1548" y="1176"/>
                </a:cubicBezTo>
                <a:cubicBezTo>
                  <a:pt x="1548" y="1177"/>
                  <a:pt x="1549" y="1177"/>
                  <a:pt x="1549" y="1177"/>
                </a:cubicBezTo>
                <a:cubicBezTo>
                  <a:pt x="1549" y="1178"/>
                  <a:pt x="1549" y="1178"/>
                  <a:pt x="1549" y="1178"/>
                </a:cubicBezTo>
                <a:cubicBezTo>
                  <a:pt x="1550" y="1178"/>
                  <a:pt x="1550" y="1178"/>
                  <a:pt x="1550" y="1178"/>
                </a:cubicBezTo>
                <a:cubicBezTo>
                  <a:pt x="1550" y="1180"/>
                  <a:pt x="1549" y="1181"/>
                  <a:pt x="1549" y="1182"/>
                </a:cubicBezTo>
                <a:cubicBezTo>
                  <a:pt x="1550" y="1182"/>
                  <a:pt x="1550" y="1182"/>
                  <a:pt x="1550" y="1182"/>
                </a:cubicBezTo>
                <a:cubicBezTo>
                  <a:pt x="1550" y="1183"/>
                  <a:pt x="1550" y="1184"/>
                  <a:pt x="1551" y="1184"/>
                </a:cubicBezTo>
                <a:cubicBezTo>
                  <a:pt x="1551" y="1184"/>
                  <a:pt x="1551" y="1184"/>
                  <a:pt x="1551" y="1184"/>
                </a:cubicBezTo>
                <a:cubicBezTo>
                  <a:pt x="1552" y="1186"/>
                  <a:pt x="1550" y="1186"/>
                  <a:pt x="1550" y="1186"/>
                </a:cubicBezTo>
                <a:cubicBezTo>
                  <a:pt x="1550" y="1187"/>
                  <a:pt x="1550" y="1188"/>
                  <a:pt x="1551" y="1188"/>
                </a:cubicBezTo>
                <a:cubicBezTo>
                  <a:pt x="1550" y="1189"/>
                  <a:pt x="1549" y="1189"/>
                  <a:pt x="1549" y="1189"/>
                </a:cubicBezTo>
                <a:cubicBezTo>
                  <a:pt x="1549" y="1194"/>
                  <a:pt x="1549" y="1194"/>
                  <a:pt x="1549" y="1194"/>
                </a:cubicBezTo>
                <a:cubicBezTo>
                  <a:pt x="1549" y="1194"/>
                  <a:pt x="1549" y="1194"/>
                  <a:pt x="1549" y="1194"/>
                </a:cubicBezTo>
                <a:cubicBezTo>
                  <a:pt x="1549" y="1197"/>
                  <a:pt x="1549" y="1197"/>
                  <a:pt x="1549" y="1197"/>
                </a:cubicBezTo>
                <a:cubicBezTo>
                  <a:pt x="1549" y="1197"/>
                  <a:pt x="1549" y="1197"/>
                  <a:pt x="1549" y="1197"/>
                </a:cubicBezTo>
                <a:cubicBezTo>
                  <a:pt x="1549" y="1199"/>
                  <a:pt x="1549" y="1199"/>
                  <a:pt x="1549" y="1199"/>
                </a:cubicBezTo>
                <a:cubicBezTo>
                  <a:pt x="1550" y="1199"/>
                  <a:pt x="1550" y="1199"/>
                  <a:pt x="1550" y="1199"/>
                </a:cubicBezTo>
                <a:cubicBezTo>
                  <a:pt x="1550" y="1201"/>
                  <a:pt x="1549" y="1202"/>
                  <a:pt x="1549" y="1203"/>
                </a:cubicBezTo>
                <a:cubicBezTo>
                  <a:pt x="1550" y="1204"/>
                  <a:pt x="1551" y="1204"/>
                  <a:pt x="1551" y="1205"/>
                </a:cubicBezTo>
                <a:cubicBezTo>
                  <a:pt x="1551" y="1207"/>
                  <a:pt x="1551" y="1207"/>
                  <a:pt x="1551" y="1207"/>
                </a:cubicBezTo>
                <a:cubicBezTo>
                  <a:pt x="1552" y="1207"/>
                  <a:pt x="1552" y="1207"/>
                  <a:pt x="1553" y="1207"/>
                </a:cubicBezTo>
                <a:cubicBezTo>
                  <a:pt x="1553" y="1210"/>
                  <a:pt x="1553" y="1210"/>
                  <a:pt x="1553" y="1210"/>
                </a:cubicBezTo>
                <a:cubicBezTo>
                  <a:pt x="1553" y="1210"/>
                  <a:pt x="1553" y="1210"/>
                  <a:pt x="1553" y="1210"/>
                </a:cubicBezTo>
                <a:cubicBezTo>
                  <a:pt x="1553" y="1214"/>
                  <a:pt x="1553" y="1214"/>
                  <a:pt x="1553" y="1214"/>
                </a:cubicBezTo>
                <a:cubicBezTo>
                  <a:pt x="1554" y="1214"/>
                  <a:pt x="1554" y="1214"/>
                  <a:pt x="1554" y="1214"/>
                </a:cubicBezTo>
                <a:cubicBezTo>
                  <a:pt x="1554" y="1217"/>
                  <a:pt x="1553" y="1220"/>
                  <a:pt x="1553" y="1223"/>
                </a:cubicBezTo>
                <a:cubicBezTo>
                  <a:pt x="1553" y="1223"/>
                  <a:pt x="1553" y="1223"/>
                  <a:pt x="1553" y="1223"/>
                </a:cubicBezTo>
                <a:cubicBezTo>
                  <a:pt x="1553" y="1226"/>
                  <a:pt x="1553" y="1226"/>
                  <a:pt x="1553" y="1226"/>
                </a:cubicBezTo>
                <a:cubicBezTo>
                  <a:pt x="1552" y="1226"/>
                  <a:pt x="1552" y="1226"/>
                  <a:pt x="1552" y="1226"/>
                </a:cubicBezTo>
                <a:cubicBezTo>
                  <a:pt x="1551" y="1227"/>
                  <a:pt x="1551" y="1229"/>
                  <a:pt x="1551" y="1230"/>
                </a:cubicBezTo>
                <a:cubicBezTo>
                  <a:pt x="1549" y="1230"/>
                  <a:pt x="1549" y="1230"/>
                  <a:pt x="1549" y="1230"/>
                </a:cubicBezTo>
                <a:cubicBezTo>
                  <a:pt x="1549" y="1230"/>
                  <a:pt x="1549" y="1230"/>
                  <a:pt x="1549" y="1230"/>
                </a:cubicBezTo>
                <a:cubicBezTo>
                  <a:pt x="1548" y="1231"/>
                  <a:pt x="1548" y="1231"/>
                  <a:pt x="1548" y="1231"/>
                </a:cubicBezTo>
                <a:cubicBezTo>
                  <a:pt x="1548" y="1235"/>
                  <a:pt x="1548" y="1235"/>
                  <a:pt x="1548" y="1235"/>
                </a:cubicBezTo>
                <a:cubicBezTo>
                  <a:pt x="1547" y="1235"/>
                  <a:pt x="1547" y="1235"/>
                  <a:pt x="1547" y="1235"/>
                </a:cubicBezTo>
                <a:cubicBezTo>
                  <a:pt x="1547" y="1236"/>
                  <a:pt x="1546" y="1237"/>
                  <a:pt x="1545" y="1237"/>
                </a:cubicBezTo>
                <a:cubicBezTo>
                  <a:pt x="1544" y="1237"/>
                  <a:pt x="1544" y="1237"/>
                  <a:pt x="1544" y="1237"/>
                </a:cubicBezTo>
                <a:cubicBezTo>
                  <a:pt x="1544" y="1240"/>
                  <a:pt x="1544" y="1242"/>
                  <a:pt x="1543" y="1244"/>
                </a:cubicBezTo>
                <a:cubicBezTo>
                  <a:pt x="1542" y="1244"/>
                  <a:pt x="1542" y="1244"/>
                  <a:pt x="1542" y="1244"/>
                </a:cubicBezTo>
                <a:cubicBezTo>
                  <a:pt x="1542" y="1246"/>
                  <a:pt x="1542" y="1248"/>
                  <a:pt x="1543" y="1251"/>
                </a:cubicBezTo>
                <a:cubicBezTo>
                  <a:pt x="1542" y="1251"/>
                  <a:pt x="1541" y="1252"/>
                  <a:pt x="1541" y="1252"/>
                </a:cubicBezTo>
                <a:cubicBezTo>
                  <a:pt x="1540" y="1253"/>
                  <a:pt x="1541" y="1255"/>
                  <a:pt x="1540" y="1257"/>
                </a:cubicBezTo>
                <a:cubicBezTo>
                  <a:pt x="1539" y="1257"/>
                  <a:pt x="1539" y="1257"/>
                  <a:pt x="1539" y="1257"/>
                </a:cubicBezTo>
                <a:cubicBezTo>
                  <a:pt x="1539" y="1258"/>
                  <a:pt x="1539" y="1258"/>
                  <a:pt x="1539" y="1259"/>
                </a:cubicBezTo>
                <a:cubicBezTo>
                  <a:pt x="1537" y="1259"/>
                  <a:pt x="1537" y="1259"/>
                  <a:pt x="1537" y="1259"/>
                </a:cubicBezTo>
                <a:cubicBezTo>
                  <a:pt x="1537" y="1261"/>
                  <a:pt x="1537" y="1262"/>
                  <a:pt x="1536" y="1264"/>
                </a:cubicBezTo>
                <a:cubicBezTo>
                  <a:pt x="1535" y="1264"/>
                  <a:pt x="1535" y="1264"/>
                  <a:pt x="1535" y="1264"/>
                </a:cubicBezTo>
                <a:cubicBezTo>
                  <a:pt x="1534" y="1267"/>
                  <a:pt x="1538" y="1271"/>
                  <a:pt x="1537" y="1274"/>
                </a:cubicBezTo>
                <a:cubicBezTo>
                  <a:pt x="1536" y="1274"/>
                  <a:pt x="1536" y="1274"/>
                  <a:pt x="1535" y="1274"/>
                </a:cubicBezTo>
                <a:cubicBezTo>
                  <a:pt x="1536" y="1275"/>
                  <a:pt x="1536" y="1275"/>
                  <a:pt x="1536" y="1275"/>
                </a:cubicBezTo>
                <a:cubicBezTo>
                  <a:pt x="1536" y="1280"/>
                  <a:pt x="1536" y="1280"/>
                  <a:pt x="1536" y="1280"/>
                </a:cubicBezTo>
                <a:cubicBezTo>
                  <a:pt x="1537" y="1280"/>
                  <a:pt x="1537" y="1280"/>
                  <a:pt x="1537" y="1280"/>
                </a:cubicBezTo>
                <a:cubicBezTo>
                  <a:pt x="1537" y="1280"/>
                  <a:pt x="1536" y="1281"/>
                  <a:pt x="1536" y="1282"/>
                </a:cubicBezTo>
                <a:cubicBezTo>
                  <a:pt x="1535" y="1282"/>
                  <a:pt x="1535" y="1282"/>
                  <a:pt x="1535" y="1282"/>
                </a:cubicBezTo>
                <a:cubicBezTo>
                  <a:pt x="1536" y="1285"/>
                  <a:pt x="1536" y="1288"/>
                  <a:pt x="1536" y="1291"/>
                </a:cubicBezTo>
                <a:cubicBezTo>
                  <a:pt x="1538" y="1291"/>
                  <a:pt x="1538" y="1292"/>
                  <a:pt x="1539" y="1292"/>
                </a:cubicBezTo>
                <a:cubicBezTo>
                  <a:pt x="1540" y="1294"/>
                  <a:pt x="1541" y="1296"/>
                  <a:pt x="1542" y="1297"/>
                </a:cubicBezTo>
                <a:cubicBezTo>
                  <a:pt x="1542" y="1297"/>
                  <a:pt x="1543" y="1297"/>
                  <a:pt x="1543" y="1297"/>
                </a:cubicBezTo>
                <a:cubicBezTo>
                  <a:pt x="1544" y="1298"/>
                  <a:pt x="1544" y="1299"/>
                  <a:pt x="1544" y="1299"/>
                </a:cubicBezTo>
                <a:cubicBezTo>
                  <a:pt x="1545" y="1300"/>
                  <a:pt x="1545" y="1300"/>
                  <a:pt x="1546" y="1300"/>
                </a:cubicBezTo>
                <a:cubicBezTo>
                  <a:pt x="1547" y="1302"/>
                  <a:pt x="1545" y="1305"/>
                  <a:pt x="1545" y="1306"/>
                </a:cubicBezTo>
                <a:cubicBezTo>
                  <a:pt x="1546" y="1306"/>
                  <a:pt x="1546" y="1306"/>
                  <a:pt x="1546" y="1306"/>
                </a:cubicBezTo>
                <a:cubicBezTo>
                  <a:pt x="1546" y="1308"/>
                  <a:pt x="1546" y="1308"/>
                  <a:pt x="1546" y="1308"/>
                </a:cubicBezTo>
                <a:cubicBezTo>
                  <a:pt x="1547" y="1308"/>
                  <a:pt x="1547" y="1308"/>
                  <a:pt x="1547" y="1308"/>
                </a:cubicBezTo>
                <a:cubicBezTo>
                  <a:pt x="1547" y="1314"/>
                  <a:pt x="1547" y="1314"/>
                  <a:pt x="1547" y="1314"/>
                </a:cubicBezTo>
                <a:cubicBezTo>
                  <a:pt x="1548" y="1314"/>
                  <a:pt x="1548" y="1314"/>
                  <a:pt x="1549" y="1314"/>
                </a:cubicBezTo>
                <a:cubicBezTo>
                  <a:pt x="1549" y="1316"/>
                  <a:pt x="1549" y="1316"/>
                  <a:pt x="1549" y="1316"/>
                </a:cubicBezTo>
                <a:cubicBezTo>
                  <a:pt x="1549" y="1316"/>
                  <a:pt x="1549" y="1316"/>
                  <a:pt x="1549" y="1316"/>
                </a:cubicBezTo>
                <a:cubicBezTo>
                  <a:pt x="1550" y="1317"/>
                  <a:pt x="1550" y="1318"/>
                  <a:pt x="1551" y="1320"/>
                </a:cubicBezTo>
                <a:cubicBezTo>
                  <a:pt x="1551" y="1320"/>
                  <a:pt x="1552" y="1320"/>
                  <a:pt x="1553" y="1320"/>
                </a:cubicBezTo>
                <a:cubicBezTo>
                  <a:pt x="1553" y="1322"/>
                  <a:pt x="1553" y="1322"/>
                  <a:pt x="1554" y="1323"/>
                </a:cubicBezTo>
                <a:cubicBezTo>
                  <a:pt x="1555" y="1323"/>
                  <a:pt x="1555" y="1323"/>
                  <a:pt x="1555" y="1323"/>
                </a:cubicBezTo>
                <a:cubicBezTo>
                  <a:pt x="1555" y="1325"/>
                  <a:pt x="1554" y="1327"/>
                  <a:pt x="1554" y="1328"/>
                </a:cubicBezTo>
                <a:cubicBezTo>
                  <a:pt x="1555" y="1328"/>
                  <a:pt x="1555" y="1328"/>
                  <a:pt x="1555" y="1328"/>
                </a:cubicBezTo>
                <a:cubicBezTo>
                  <a:pt x="1556" y="1330"/>
                  <a:pt x="1556" y="1331"/>
                  <a:pt x="1557" y="1332"/>
                </a:cubicBezTo>
                <a:cubicBezTo>
                  <a:pt x="1558" y="1332"/>
                  <a:pt x="1558" y="1333"/>
                  <a:pt x="1558" y="1333"/>
                </a:cubicBezTo>
                <a:cubicBezTo>
                  <a:pt x="1559" y="1334"/>
                  <a:pt x="1559" y="1335"/>
                  <a:pt x="1559" y="1337"/>
                </a:cubicBezTo>
                <a:cubicBezTo>
                  <a:pt x="1560" y="1337"/>
                  <a:pt x="1560" y="1337"/>
                  <a:pt x="1560" y="1337"/>
                </a:cubicBezTo>
                <a:cubicBezTo>
                  <a:pt x="1560" y="1337"/>
                  <a:pt x="1560" y="1337"/>
                  <a:pt x="1560" y="1337"/>
                </a:cubicBezTo>
                <a:cubicBezTo>
                  <a:pt x="1558" y="1337"/>
                  <a:pt x="1558" y="1337"/>
                  <a:pt x="1558" y="1337"/>
                </a:cubicBezTo>
                <a:cubicBezTo>
                  <a:pt x="1558" y="1338"/>
                  <a:pt x="1558" y="1339"/>
                  <a:pt x="1558" y="1340"/>
                </a:cubicBezTo>
                <a:cubicBezTo>
                  <a:pt x="1559" y="1340"/>
                  <a:pt x="1559" y="1340"/>
                  <a:pt x="1559" y="1340"/>
                </a:cubicBezTo>
                <a:cubicBezTo>
                  <a:pt x="1559" y="1341"/>
                  <a:pt x="1559" y="1341"/>
                  <a:pt x="1559" y="1341"/>
                </a:cubicBezTo>
                <a:cubicBezTo>
                  <a:pt x="1558" y="1341"/>
                  <a:pt x="1558" y="1344"/>
                  <a:pt x="1558" y="1345"/>
                </a:cubicBezTo>
                <a:cubicBezTo>
                  <a:pt x="1559" y="1346"/>
                  <a:pt x="1559" y="1345"/>
                  <a:pt x="1560" y="1347"/>
                </a:cubicBezTo>
                <a:cubicBezTo>
                  <a:pt x="1558" y="1347"/>
                  <a:pt x="1558" y="1347"/>
                  <a:pt x="1558" y="1347"/>
                </a:cubicBezTo>
                <a:cubicBezTo>
                  <a:pt x="1559" y="1353"/>
                  <a:pt x="1559" y="1353"/>
                  <a:pt x="1559" y="1353"/>
                </a:cubicBezTo>
                <a:cubicBezTo>
                  <a:pt x="1560" y="1353"/>
                  <a:pt x="1560" y="1353"/>
                  <a:pt x="1560" y="1353"/>
                </a:cubicBezTo>
                <a:cubicBezTo>
                  <a:pt x="1560" y="1353"/>
                  <a:pt x="1559" y="1355"/>
                  <a:pt x="1559" y="1357"/>
                </a:cubicBezTo>
                <a:cubicBezTo>
                  <a:pt x="1560" y="1357"/>
                  <a:pt x="1560" y="1357"/>
                  <a:pt x="1560" y="1357"/>
                </a:cubicBezTo>
                <a:cubicBezTo>
                  <a:pt x="1561" y="1360"/>
                  <a:pt x="1561" y="1360"/>
                  <a:pt x="1561" y="1360"/>
                </a:cubicBezTo>
                <a:cubicBezTo>
                  <a:pt x="1562" y="1360"/>
                  <a:pt x="1562" y="1360"/>
                  <a:pt x="1562" y="1360"/>
                </a:cubicBezTo>
                <a:cubicBezTo>
                  <a:pt x="1562" y="1363"/>
                  <a:pt x="1562" y="1363"/>
                  <a:pt x="1562" y="1363"/>
                </a:cubicBezTo>
                <a:cubicBezTo>
                  <a:pt x="1562" y="1363"/>
                  <a:pt x="1562" y="1363"/>
                  <a:pt x="1562" y="1363"/>
                </a:cubicBezTo>
                <a:cubicBezTo>
                  <a:pt x="1562" y="1364"/>
                  <a:pt x="1562" y="1364"/>
                  <a:pt x="1562" y="1364"/>
                </a:cubicBezTo>
                <a:cubicBezTo>
                  <a:pt x="1562" y="1364"/>
                  <a:pt x="1562" y="1364"/>
                  <a:pt x="1562" y="1364"/>
                </a:cubicBezTo>
                <a:cubicBezTo>
                  <a:pt x="1562" y="1366"/>
                  <a:pt x="1562" y="1368"/>
                  <a:pt x="1562" y="1370"/>
                </a:cubicBezTo>
                <a:cubicBezTo>
                  <a:pt x="1562" y="1371"/>
                  <a:pt x="1561" y="1370"/>
                  <a:pt x="1561" y="1372"/>
                </a:cubicBezTo>
                <a:cubicBezTo>
                  <a:pt x="1562" y="1373"/>
                  <a:pt x="1562" y="1373"/>
                  <a:pt x="1562" y="1373"/>
                </a:cubicBezTo>
                <a:cubicBezTo>
                  <a:pt x="1562" y="1375"/>
                  <a:pt x="1562" y="1375"/>
                  <a:pt x="1562" y="1375"/>
                </a:cubicBezTo>
                <a:cubicBezTo>
                  <a:pt x="1563" y="1375"/>
                  <a:pt x="1563" y="1375"/>
                  <a:pt x="1563" y="1375"/>
                </a:cubicBezTo>
                <a:cubicBezTo>
                  <a:pt x="1563" y="1377"/>
                  <a:pt x="1561" y="1376"/>
                  <a:pt x="1562" y="1378"/>
                </a:cubicBezTo>
                <a:cubicBezTo>
                  <a:pt x="1562" y="1378"/>
                  <a:pt x="1563" y="1379"/>
                  <a:pt x="1563" y="1379"/>
                </a:cubicBezTo>
                <a:cubicBezTo>
                  <a:pt x="1563" y="1383"/>
                  <a:pt x="1563" y="1383"/>
                  <a:pt x="1563" y="1383"/>
                </a:cubicBezTo>
                <a:cubicBezTo>
                  <a:pt x="1564" y="1384"/>
                  <a:pt x="1564" y="1384"/>
                  <a:pt x="1564" y="1384"/>
                </a:cubicBezTo>
                <a:cubicBezTo>
                  <a:pt x="1564" y="1386"/>
                  <a:pt x="1564" y="1386"/>
                  <a:pt x="1564" y="1386"/>
                </a:cubicBezTo>
                <a:cubicBezTo>
                  <a:pt x="1565" y="1386"/>
                  <a:pt x="1565" y="1386"/>
                  <a:pt x="1565" y="1386"/>
                </a:cubicBezTo>
                <a:cubicBezTo>
                  <a:pt x="1565" y="1388"/>
                  <a:pt x="1565" y="1390"/>
                  <a:pt x="1566" y="1392"/>
                </a:cubicBezTo>
                <a:cubicBezTo>
                  <a:pt x="1566" y="1392"/>
                  <a:pt x="1566" y="1392"/>
                  <a:pt x="1566" y="1392"/>
                </a:cubicBezTo>
                <a:cubicBezTo>
                  <a:pt x="1566" y="1393"/>
                  <a:pt x="1566" y="1393"/>
                  <a:pt x="1566" y="1393"/>
                </a:cubicBezTo>
                <a:cubicBezTo>
                  <a:pt x="1567" y="1394"/>
                  <a:pt x="1567" y="1394"/>
                  <a:pt x="1568" y="1394"/>
                </a:cubicBezTo>
                <a:cubicBezTo>
                  <a:pt x="1568" y="1395"/>
                  <a:pt x="1568" y="1396"/>
                  <a:pt x="1568" y="1397"/>
                </a:cubicBezTo>
                <a:cubicBezTo>
                  <a:pt x="1569" y="1397"/>
                  <a:pt x="1569" y="1397"/>
                  <a:pt x="1569" y="1397"/>
                </a:cubicBezTo>
                <a:cubicBezTo>
                  <a:pt x="1569" y="1397"/>
                  <a:pt x="1570" y="1398"/>
                  <a:pt x="1570" y="1399"/>
                </a:cubicBezTo>
                <a:cubicBezTo>
                  <a:pt x="1574" y="1399"/>
                  <a:pt x="1574" y="1399"/>
                  <a:pt x="1574" y="1399"/>
                </a:cubicBezTo>
                <a:cubicBezTo>
                  <a:pt x="1574" y="1401"/>
                  <a:pt x="1575" y="1404"/>
                  <a:pt x="1576" y="1406"/>
                </a:cubicBezTo>
                <a:cubicBezTo>
                  <a:pt x="1577" y="1407"/>
                  <a:pt x="1577" y="1407"/>
                  <a:pt x="1578" y="1407"/>
                </a:cubicBezTo>
                <a:cubicBezTo>
                  <a:pt x="1578" y="1408"/>
                  <a:pt x="1578" y="1409"/>
                  <a:pt x="1578" y="1410"/>
                </a:cubicBezTo>
                <a:cubicBezTo>
                  <a:pt x="1580" y="1410"/>
                  <a:pt x="1580" y="1410"/>
                  <a:pt x="1580" y="1410"/>
                </a:cubicBezTo>
                <a:cubicBezTo>
                  <a:pt x="1580" y="1412"/>
                  <a:pt x="1580" y="1412"/>
                  <a:pt x="1580" y="1412"/>
                </a:cubicBezTo>
                <a:cubicBezTo>
                  <a:pt x="1580" y="1412"/>
                  <a:pt x="1579" y="1413"/>
                  <a:pt x="1580" y="1414"/>
                </a:cubicBezTo>
                <a:cubicBezTo>
                  <a:pt x="1580" y="1414"/>
                  <a:pt x="1580" y="1414"/>
                  <a:pt x="1581" y="1414"/>
                </a:cubicBezTo>
                <a:cubicBezTo>
                  <a:pt x="1581" y="1417"/>
                  <a:pt x="1581" y="1420"/>
                  <a:pt x="1581" y="1422"/>
                </a:cubicBezTo>
                <a:cubicBezTo>
                  <a:pt x="1582" y="1422"/>
                  <a:pt x="1582" y="1422"/>
                  <a:pt x="1582" y="1422"/>
                </a:cubicBezTo>
                <a:cubicBezTo>
                  <a:pt x="1582" y="1423"/>
                  <a:pt x="1583" y="1424"/>
                  <a:pt x="1583" y="1426"/>
                </a:cubicBezTo>
                <a:cubicBezTo>
                  <a:pt x="1584" y="1426"/>
                  <a:pt x="1583" y="1425"/>
                  <a:pt x="1584" y="1426"/>
                </a:cubicBezTo>
                <a:cubicBezTo>
                  <a:pt x="1587" y="1428"/>
                  <a:pt x="1585" y="1428"/>
                  <a:pt x="1586" y="1431"/>
                </a:cubicBezTo>
                <a:cubicBezTo>
                  <a:pt x="1587" y="1431"/>
                  <a:pt x="1587" y="1431"/>
                  <a:pt x="1587" y="1431"/>
                </a:cubicBezTo>
                <a:cubicBezTo>
                  <a:pt x="1587" y="1432"/>
                  <a:pt x="1587" y="1432"/>
                  <a:pt x="1587" y="1432"/>
                </a:cubicBezTo>
                <a:cubicBezTo>
                  <a:pt x="1587" y="1432"/>
                  <a:pt x="1588" y="1433"/>
                  <a:pt x="1588" y="1433"/>
                </a:cubicBezTo>
                <a:cubicBezTo>
                  <a:pt x="1589" y="1436"/>
                  <a:pt x="1589" y="1440"/>
                  <a:pt x="1590" y="1443"/>
                </a:cubicBezTo>
                <a:cubicBezTo>
                  <a:pt x="1590" y="1444"/>
                  <a:pt x="1589" y="1444"/>
                  <a:pt x="1589" y="1444"/>
                </a:cubicBezTo>
                <a:cubicBezTo>
                  <a:pt x="1588" y="1446"/>
                  <a:pt x="1588" y="1447"/>
                  <a:pt x="1589" y="1448"/>
                </a:cubicBezTo>
                <a:cubicBezTo>
                  <a:pt x="1588" y="1448"/>
                  <a:pt x="1588" y="1448"/>
                  <a:pt x="1588" y="1448"/>
                </a:cubicBezTo>
                <a:cubicBezTo>
                  <a:pt x="1588" y="1449"/>
                  <a:pt x="1588" y="1449"/>
                  <a:pt x="1588" y="1449"/>
                </a:cubicBezTo>
                <a:cubicBezTo>
                  <a:pt x="1587" y="1448"/>
                  <a:pt x="1587" y="1448"/>
                  <a:pt x="1586" y="1448"/>
                </a:cubicBezTo>
                <a:cubicBezTo>
                  <a:pt x="1586" y="1448"/>
                  <a:pt x="1585" y="1449"/>
                  <a:pt x="1585" y="1449"/>
                </a:cubicBezTo>
                <a:cubicBezTo>
                  <a:pt x="1585" y="1451"/>
                  <a:pt x="1585" y="1451"/>
                  <a:pt x="1585" y="1451"/>
                </a:cubicBezTo>
                <a:cubicBezTo>
                  <a:pt x="1586" y="1453"/>
                  <a:pt x="1589" y="1454"/>
                  <a:pt x="1585" y="1456"/>
                </a:cubicBezTo>
                <a:cubicBezTo>
                  <a:pt x="1586" y="1458"/>
                  <a:pt x="1587" y="1459"/>
                  <a:pt x="1589" y="1460"/>
                </a:cubicBezTo>
                <a:cubicBezTo>
                  <a:pt x="1589" y="1463"/>
                  <a:pt x="1588" y="1462"/>
                  <a:pt x="1587" y="1464"/>
                </a:cubicBezTo>
                <a:cubicBezTo>
                  <a:pt x="1589" y="1466"/>
                  <a:pt x="1588" y="1466"/>
                  <a:pt x="1589" y="1468"/>
                </a:cubicBezTo>
                <a:cubicBezTo>
                  <a:pt x="1589" y="1468"/>
                  <a:pt x="1589" y="1468"/>
                  <a:pt x="1589" y="1468"/>
                </a:cubicBezTo>
                <a:cubicBezTo>
                  <a:pt x="1589" y="1468"/>
                  <a:pt x="1589" y="1468"/>
                  <a:pt x="1589" y="1468"/>
                </a:cubicBezTo>
                <a:cubicBezTo>
                  <a:pt x="1591" y="1468"/>
                  <a:pt x="1591" y="1468"/>
                  <a:pt x="1591" y="1468"/>
                </a:cubicBezTo>
                <a:cubicBezTo>
                  <a:pt x="1591" y="1466"/>
                  <a:pt x="1591" y="1466"/>
                  <a:pt x="1591" y="1466"/>
                </a:cubicBezTo>
                <a:cubicBezTo>
                  <a:pt x="1593" y="1466"/>
                  <a:pt x="1593" y="1466"/>
                  <a:pt x="1593" y="1466"/>
                </a:cubicBezTo>
                <a:cubicBezTo>
                  <a:pt x="1594" y="1468"/>
                  <a:pt x="1593" y="1467"/>
                  <a:pt x="1594" y="1468"/>
                </a:cubicBezTo>
                <a:cubicBezTo>
                  <a:pt x="1594" y="1468"/>
                  <a:pt x="1594" y="1468"/>
                  <a:pt x="1594" y="1468"/>
                </a:cubicBezTo>
                <a:cubicBezTo>
                  <a:pt x="1594" y="1468"/>
                  <a:pt x="1595" y="1468"/>
                  <a:pt x="1595" y="1468"/>
                </a:cubicBezTo>
                <a:cubicBezTo>
                  <a:pt x="1595" y="1468"/>
                  <a:pt x="1595" y="1468"/>
                  <a:pt x="1595" y="1468"/>
                </a:cubicBezTo>
                <a:cubicBezTo>
                  <a:pt x="1597" y="1468"/>
                  <a:pt x="1597" y="1468"/>
                  <a:pt x="1597" y="1468"/>
                </a:cubicBezTo>
                <a:cubicBezTo>
                  <a:pt x="1597" y="1469"/>
                  <a:pt x="1597" y="1469"/>
                  <a:pt x="1597" y="1470"/>
                </a:cubicBezTo>
                <a:cubicBezTo>
                  <a:pt x="1599" y="1471"/>
                  <a:pt x="1599" y="1469"/>
                  <a:pt x="1601" y="1472"/>
                </a:cubicBezTo>
                <a:cubicBezTo>
                  <a:pt x="1606" y="1471"/>
                  <a:pt x="1607" y="1468"/>
                  <a:pt x="1612" y="1468"/>
                </a:cubicBezTo>
                <a:cubicBezTo>
                  <a:pt x="1612" y="1466"/>
                  <a:pt x="1612" y="1466"/>
                  <a:pt x="1612" y="1466"/>
                </a:cubicBezTo>
                <a:cubicBezTo>
                  <a:pt x="1614" y="1466"/>
                  <a:pt x="1617" y="1466"/>
                  <a:pt x="1619" y="1466"/>
                </a:cubicBezTo>
                <a:cubicBezTo>
                  <a:pt x="1619" y="1467"/>
                  <a:pt x="1619" y="1467"/>
                  <a:pt x="1620" y="1468"/>
                </a:cubicBezTo>
                <a:cubicBezTo>
                  <a:pt x="1621" y="1467"/>
                  <a:pt x="1622" y="1467"/>
                  <a:pt x="1623" y="1467"/>
                </a:cubicBezTo>
                <a:cubicBezTo>
                  <a:pt x="1623" y="1466"/>
                  <a:pt x="1623" y="1465"/>
                  <a:pt x="1624" y="1464"/>
                </a:cubicBezTo>
                <a:cubicBezTo>
                  <a:pt x="1625" y="1464"/>
                  <a:pt x="1625" y="1464"/>
                  <a:pt x="1625" y="1464"/>
                </a:cubicBezTo>
                <a:cubicBezTo>
                  <a:pt x="1625" y="1465"/>
                  <a:pt x="1625" y="1465"/>
                  <a:pt x="1625" y="1465"/>
                </a:cubicBezTo>
                <a:cubicBezTo>
                  <a:pt x="1626" y="1466"/>
                  <a:pt x="1626" y="1464"/>
                  <a:pt x="1627" y="1464"/>
                </a:cubicBezTo>
                <a:cubicBezTo>
                  <a:pt x="1628" y="1464"/>
                  <a:pt x="1628" y="1464"/>
                  <a:pt x="1628" y="1464"/>
                </a:cubicBezTo>
                <a:cubicBezTo>
                  <a:pt x="1628" y="1463"/>
                  <a:pt x="1628" y="1463"/>
                  <a:pt x="1628" y="1463"/>
                </a:cubicBezTo>
                <a:cubicBezTo>
                  <a:pt x="1630" y="1463"/>
                  <a:pt x="1631" y="1464"/>
                  <a:pt x="1633" y="1464"/>
                </a:cubicBezTo>
                <a:cubicBezTo>
                  <a:pt x="1633" y="1464"/>
                  <a:pt x="1633" y="1464"/>
                  <a:pt x="1633" y="1464"/>
                </a:cubicBezTo>
                <a:cubicBezTo>
                  <a:pt x="1634" y="1464"/>
                  <a:pt x="1634" y="1464"/>
                  <a:pt x="1634" y="1464"/>
                </a:cubicBezTo>
                <a:cubicBezTo>
                  <a:pt x="1634" y="1463"/>
                  <a:pt x="1635" y="1463"/>
                  <a:pt x="1635" y="1462"/>
                </a:cubicBezTo>
                <a:cubicBezTo>
                  <a:pt x="1636" y="1462"/>
                  <a:pt x="1641" y="1465"/>
                  <a:pt x="1643" y="1465"/>
                </a:cubicBezTo>
                <a:cubicBezTo>
                  <a:pt x="1645" y="1466"/>
                  <a:pt x="1647" y="1464"/>
                  <a:pt x="1648" y="1464"/>
                </a:cubicBezTo>
                <a:cubicBezTo>
                  <a:pt x="1648" y="1463"/>
                  <a:pt x="1648" y="1463"/>
                  <a:pt x="1648" y="1463"/>
                </a:cubicBezTo>
                <a:cubicBezTo>
                  <a:pt x="1650" y="1462"/>
                  <a:pt x="1653" y="1463"/>
                  <a:pt x="1655" y="1463"/>
                </a:cubicBezTo>
                <a:cubicBezTo>
                  <a:pt x="1655" y="1460"/>
                  <a:pt x="1655" y="1460"/>
                  <a:pt x="1655" y="1460"/>
                </a:cubicBezTo>
                <a:cubicBezTo>
                  <a:pt x="1656" y="1460"/>
                  <a:pt x="1656" y="1460"/>
                  <a:pt x="1656" y="1460"/>
                </a:cubicBezTo>
                <a:cubicBezTo>
                  <a:pt x="1658" y="1458"/>
                  <a:pt x="1659" y="1461"/>
                  <a:pt x="1662" y="1460"/>
                </a:cubicBezTo>
                <a:cubicBezTo>
                  <a:pt x="1662" y="1460"/>
                  <a:pt x="1662" y="1460"/>
                  <a:pt x="1662" y="1460"/>
                </a:cubicBezTo>
                <a:cubicBezTo>
                  <a:pt x="1663" y="1460"/>
                  <a:pt x="1663" y="1460"/>
                  <a:pt x="1663" y="1460"/>
                </a:cubicBezTo>
                <a:cubicBezTo>
                  <a:pt x="1663" y="1459"/>
                  <a:pt x="1663" y="1459"/>
                  <a:pt x="1664" y="1458"/>
                </a:cubicBezTo>
                <a:cubicBezTo>
                  <a:pt x="1665" y="1458"/>
                  <a:pt x="1666" y="1458"/>
                  <a:pt x="1667" y="1458"/>
                </a:cubicBezTo>
                <a:cubicBezTo>
                  <a:pt x="1668" y="1457"/>
                  <a:pt x="1668" y="1456"/>
                  <a:pt x="1669" y="1455"/>
                </a:cubicBezTo>
                <a:cubicBezTo>
                  <a:pt x="1670" y="1455"/>
                  <a:pt x="1670" y="1455"/>
                  <a:pt x="1670" y="1455"/>
                </a:cubicBezTo>
                <a:cubicBezTo>
                  <a:pt x="1671" y="1454"/>
                  <a:pt x="1673" y="1451"/>
                  <a:pt x="1674" y="1450"/>
                </a:cubicBezTo>
                <a:cubicBezTo>
                  <a:pt x="1677" y="1449"/>
                  <a:pt x="1676" y="1448"/>
                  <a:pt x="1677" y="1446"/>
                </a:cubicBezTo>
                <a:cubicBezTo>
                  <a:pt x="1679" y="1444"/>
                  <a:pt x="1680" y="1447"/>
                  <a:pt x="1681" y="1442"/>
                </a:cubicBezTo>
                <a:cubicBezTo>
                  <a:pt x="1683" y="1442"/>
                  <a:pt x="1684" y="1441"/>
                  <a:pt x="1684" y="1439"/>
                </a:cubicBezTo>
                <a:cubicBezTo>
                  <a:pt x="1687" y="1439"/>
                  <a:pt x="1688" y="1437"/>
                  <a:pt x="1688" y="1434"/>
                </a:cubicBezTo>
                <a:cubicBezTo>
                  <a:pt x="1689" y="1434"/>
                  <a:pt x="1689" y="1434"/>
                  <a:pt x="1689" y="1434"/>
                </a:cubicBezTo>
                <a:cubicBezTo>
                  <a:pt x="1689" y="1433"/>
                  <a:pt x="1689" y="1433"/>
                  <a:pt x="1689" y="1433"/>
                </a:cubicBezTo>
                <a:cubicBezTo>
                  <a:pt x="1692" y="1432"/>
                  <a:pt x="1694" y="1428"/>
                  <a:pt x="1695" y="1425"/>
                </a:cubicBezTo>
                <a:cubicBezTo>
                  <a:pt x="1697" y="1424"/>
                  <a:pt x="1697" y="1423"/>
                  <a:pt x="1698" y="1421"/>
                </a:cubicBezTo>
                <a:cubicBezTo>
                  <a:pt x="1698" y="1421"/>
                  <a:pt x="1699" y="1421"/>
                  <a:pt x="1699" y="1420"/>
                </a:cubicBezTo>
                <a:cubicBezTo>
                  <a:pt x="1699" y="1417"/>
                  <a:pt x="1699" y="1417"/>
                  <a:pt x="1699" y="1417"/>
                </a:cubicBezTo>
                <a:cubicBezTo>
                  <a:pt x="1700" y="1417"/>
                  <a:pt x="1700" y="1417"/>
                  <a:pt x="1700" y="1417"/>
                </a:cubicBezTo>
                <a:cubicBezTo>
                  <a:pt x="1700" y="1416"/>
                  <a:pt x="1700" y="1415"/>
                  <a:pt x="1700" y="1414"/>
                </a:cubicBezTo>
                <a:cubicBezTo>
                  <a:pt x="1701" y="1414"/>
                  <a:pt x="1701" y="1414"/>
                  <a:pt x="1701" y="1414"/>
                </a:cubicBezTo>
                <a:cubicBezTo>
                  <a:pt x="1702" y="1413"/>
                  <a:pt x="1702" y="1413"/>
                  <a:pt x="1702" y="1411"/>
                </a:cubicBezTo>
                <a:cubicBezTo>
                  <a:pt x="1705" y="1411"/>
                  <a:pt x="1706" y="1411"/>
                  <a:pt x="1706" y="1408"/>
                </a:cubicBezTo>
                <a:cubicBezTo>
                  <a:pt x="1709" y="1408"/>
                  <a:pt x="1709" y="1407"/>
                  <a:pt x="1711" y="1406"/>
                </a:cubicBezTo>
                <a:cubicBezTo>
                  <a:pt x="1711" y="1405"/>
                  <a:pt x="1711" y="1403"/>
                  <a:pt x="1710" y="1401"/>
                </a:cubicBezTo>
                <a:cubicBezTo>
                  <a:pt x="1710" y="1401"/>
                  <a:pt x="1710" y="1401"/>
                  <a:pt x="1710" y="1401"/>
                </a:cubicBezTo>
                <a:cubicBezTo>
                  <a:pt x="1709" y="1400"/>
                  <a:pt x="1709" y="1399"/>
                  <a:pt x="1709" y="1397"/>
                </a:cubicBezTo>
                <a:cubicBezTo>
                  <a:pt x="1712" y="1397"/>
                  <a:pt x="1712" y="1397"/>
                  <a:pt x="1712" y="1397"/>
                </a:cubicBezTo>
                <a:cubicBezTo>
                  <a:pt x="1712" y="1397"/>
                  <a:pt x="1712" y="1397"/>
                  <a:pt x="1712" y="1397"/>
                </a:cubicBezTo>
                <a:cubicBezTo>
                  <a:pt x="1713" y="1396"/>
                  <a:pt x="1714" y="1388"/>
                  <a:pt x="1714" y="1385"/>
                </a:cubicBezTo>
                <a:cubicBezTo>
                  <a:pt x="1713" y="1385"/>
                  <a:pt x="1713" y="1385"/>
                  <a:pt x="1713" y="1385"/>
                </a:cubicBezTo>
                <a:cubicBezTo>
                  <a:pt x="1713" y="1380"/>
                  <a:pt x="1713" y="1380"/>
                  <a:pt x="1713" y="1380"/>
                </a:cubicBezTo>
                <a:cubicBezTo>
                  <a:pt x="1714" y="1380"/>
                  <a:pt x="1714" y="1380"/>
                  <a:pt x="1714" y="1380"/>
                </a:cubicBezTo>
                <a:cubicBezTo>
                  <a:pt x="1714" y="1379"/>
                  <a:pt x="1714" y="1378"/>
                  <a:pt x="1714" y="1377"/>
                </a:cubicBezTo>
                <a:cubicBezTo>
                  <a:pt x="1712" y="1376"/>
                  <a:pt x="1712" y="1376"/>
                  <a:pt x="1711" y="1375"/>
                </a:cubicBezTo>
                <a:cubicBezTo>
                  <a:pt x="1711" y="1373"/>
                  <a:pt x="1711" y="1373"/>
                  <a:pt x="1711" y="1373"/>
                </a:cubicBezTo>
                <a:cubicBezTo>
                  <a:pt x="1712" y="1372"/>
                  <a:pt x="1713" y="1372"/>
                  <a:pt x="1714" y="1371"/>
                </a:cubicBezTo>
                <a:cubicBezTo>
                  <a:pt x="1714" y="1369"/>
                  <a:pt x="1714" y="1369"/>
                  <a:pt x="1714" y="1369"/>
                </a:cubicBezTo>
                <a:cubicBezTo>
                  <a:pt x="1718" y="1368"/>
                  <a:pt x="1718" y="1368"/>
                  <a:pt x="1718" y="1368"/>
                </a:cubicBezTo>
                <a:cubicBezTo>
                  <a:pt x="1718" y="1368"/>
                  <a:pt x="1718" y="1368"/>
                  <a:pt x="1718" y="1368"/>
                </a:cubicBezTo>
                <a:cubicBezTo>
                  <a:pt x="1720" y="1367"/>
                  <a:pt x="1721" y="1367"/>
                  <a:pt x="1722" y="1366"/>
                </a:cubicBezTo>
                <a:cubicBezTo>
                  <a:pt x="1722" y="1366"/>
                  <a:pt x="1722" y="1366"/>
                  <a:pt x="1722" y="1366"/>
                </a:cubicBezTo>
                <a:cubicBezTo>
                  <a:pt x="1723" y="1365"/>
                  <a:pt x="1724" y="1365"/>
                  <a:pt x="1725" y="1365"/>
                </a:cubicBezTo>
                <a:cubicBezTo>
                  <a:pt x="1725" y="1364"/>
                  <a:pt x="1725" y="1364"/>
                  <a:pt x="1725" y="1364"/>
                </a:cubicBezTo>
                <a:cubicBezTo>
                  <a:pt x="1728" y="1364"/>
                  <a:pt x="1728" y="1364"/>
                  <a:pt x="1728" y="1364"/>
                </a:cubicBezTo>
                <a:cubicBezTo>
                  <a:pt x="1728" y="1364"/>
                  <a:pt x="1729" y="1364"/>
                  <a:pt x="1729" y="1363"/>
                </a:cubicBezTo>
                <a:cubicBezTo>
                  <a:pt x="1731" y="1363"/>
                  <a:pt x="1731" y="1363"/>
                  <a:pt x="1731" y="1363"/>
                </a:cubicBezTo>
                <a:cubicBezTo>
                  <a:pt x="1732" y="1362"/>
                  <a:pt x="1732" y="1362"/>
                  <a:pt x="1733" y="1361"/>
                </a:cubicBezTo>
                <a:cubicBezTo>
                  <a:pt x="1734" y="1361"/>
                  <a:pt x="1734" y="1361"/>
                  <a:pt x="1734" y="1361"/>
                </a:cubicBezTo>
                <a:cubicBezTo>
                  <a:pt x="1734" y="1360"/>
                  <a:pt x="1734" y="1360"/>
                  <a:pt x="1734" y="1360"/>
                </a:cubicBezTo>
                <a:cubicBezTo>
                  <a:pt x="1735" y="1360"/>
                  <a:pt x="1736" y="1359"/>
                  <a:pt x="1737" y="1358"/>
                </a:cubicBezTo>
                <a:cubicBezTo>
                  <a:pt x="1737" y="1355"/>
                  <a:pt x="1737" y="1355"/>
                  <a:pt x="1737" y="1355"/>
                </a:cubicBezTo>
                <a:cubicBezTo>
                  <a:pt x="1737" y="1355"/>
                  <a:pt x="1737" y="1355"/>
                  <a:pt x="1737" y="1355"/>
                </a:cubicBezTo>
                <a:cubicBezTo>
                  <a:pt x="1737" y="1353"/>
                  <a:pt x="1737" y="1353"/>
                  <a:pt x="1737" y="1353"/>
                </a:cubicBezTo>
                <a:cubicBezTo>
                  <a:pt x="1736" y="1353"/>
                  <a:pt x="1736" y="1353"/>
                  <a:pt x="1736" y="1353"/>
                </a:cubicBezTo>
                <a:cubicBezTo>
                  <a:pt x="1736" y="1352"/>
                  <a:pt x="1736" y="1351"/>
                  <a:pt x="1737" y="1351"/>
                </a:cubicBezTo>
                <a:cubicBezTo>
                  <a:pt x="1736" y="1351"/>
                  <a:pt x="1736" y="1351"/>
                  <a:pt x="1736" y="1351"/>
                </a:cubicBezTo>
                <a:cubicBezTo>
                  <a:pt x="1736" y="1348"/>
                  <a:pt x="1736" y="1345"/>
                  <a:pt x="1737" y="1343"/>
                </a:cubicBezTo>
                <a:cubicBezTo>
                  <a:pt x="1736" y="1343"/>
                  <a:pt x="1736" y="1343"/>
                  <a:pt x="1736" y="1343"/>
                </a:cubicBezTo>
                <a:cubicBezTo>
                  <a:pt x="1736" y="1340"/>
                  <a:pt x="1736" y="1340"/>
                  <a:pt x="1736" y="1340"/>
                </a:cubicBezTo>
                <a:cubicBezTo>
                  <a:pt x="1735" y="1340"/>
                  <a:pt x="1735" y="1340"/>
                  <a:pt x="1735" y="1340"/>
                </a:cubicBezTo>
                <a:cubicBezTo>
                  <a:pt x="1735" y="1339"/>
                  <a:pt x="1736" y="1336"/>
                  <a:pt x="1736" y="1336"/>
                </a:cubicBezTo>
                <a:cubicBezTo>
                  <a:pt x="1735" y="1336"/>
                  <a:pt x="1735" y="1336"/>
                  <a:pt x="1735" y="1336"/>
                </a:cubicBezTo>
                <a:cubicBezTo>
                  <a:pt x="1735" y="1334"/>
                  <a:pt x="1735" y="1334"/>
                  <a:pt x="1735" y="1334"/>
                </a:cubicBezTo>
                <a:cubicBezTo>
                  <a:pt x="1735" y="1334"/>
                  <a:pt x="1735" y="1334"/>
                  <a:pt x="1735" y="1334"/>
                </a:cubicBezTo>
                <a:cubicBezTo>
                  <a:pt x="1735" y="1333"/>
                  <a:pt x="1735" y="1333"/>
                  <a:pt x="1735" y="1333"/>
                </a:cubicBezTo>
                <a:cubicBezTo>
                  <a:pt x="1734" y="1333"/>
                  <a:pt x="1734" y="1333"/>
                  <a:pt x="1734" y="1333"/>
                </a:cubicBezTo>
                <a:cubicBezTo>
                  <a:pt x="1734" y="1330"/>
                  <a:pt x="1734" y="1330"/>
                  <a:pt x="1734" y="1330"/>
                </a:cubicBezTo>
                <a:cubicBezTo>
                  <a:pt x="1733" y="1330"/>
                  <a:pt x="1733" y="1330"/>
                  <a:pt x="1733" y="1330"/>
                </a:cubicBezTo>
                <a:cubicBezTo>
                  <a:pt x="1733" y="1328"/>
                  <a:pt x="1733" y="1328"/>
                  <a:pt x="1733" y="1328"/>
                </a:cubicBezTo>
                <a:cubicBezTo>
                  <a:pt x="1733" y="1328"/>
                  <a:pt x="1733" y="1328"/>
                  <a:pt x="1733" y="1328"/>
                </a:cubicBezTo>
                <a:cubicBezTo>
                  <a:pt x="1732" y="1326"/>
                  <a:pt x="1732" y="1323"/>
                  <a:pt x="1732" y="1320"/>
                </a:cubicBezTo>
                <a:cubicBezTo>
                  <a:pt x="1732" y="1320"/>
                  <a:pt x="1733" y="1320"/>
                  <a:pt x="1733" y="1319"/>
                </a:cubicBezTo>
                <a:cubicBezTo>
                  <a:pt x="1732" y="1319"/>
                  <a:pt x="1731" y="1318"/>
                  <a:pt x="1730" y="1318"/>
                </a:cubicBezTo>
                <a:cubicBezTo>
                  <a:pt x="1728" y="1315"/>
                  <a:pt x="1729" y="1310"/>
                  <a:pt x="1729" y="1307"/>
                </a:cubicBezTo>
                <a:cubicBezTo>
                  <a:pt x="1731" y="1306"/>
                  <a:pt x="1733" y="1305"/>
                  <a:pt x="1735" y="1304"/>
                </a:cubicBezTo>
                <a:cubicBezTo>
                  <a:pt x="1735" y="1303"/>
                  <a:pt x="1735" y="1303"/>
                  <a:pt x="1735" y="1303"/>
                </a:cubicBezTo>
                <a:cubicBezTo>
                  <a:pt x="1735" y="1302"/>
                  <a:pt x="1736" y="1302"/>
                  <a:pt x="1736" y="1302"/>
                </a:cubicBezTo>
                <a:cubicBezTo>
                  <a:pt x="1736" y="1301"/>
                  <a:pt x="1736" y="1300"/>
                  <a:pt x="1737" y="1299"/>
                </a:cubicBezTo>
                <a:cubicBezTo>
                  <a:pt x="1737" y="1299"/>
                  <a:pt x="1739" y="1298"/>
                  <a:pt x="1740" y="1298"/>
                </a:cubicBezTo>
                <a:cubicBezTo>
                  <a:pt x="1740" y="1297"/>
                  <a:pt x="1740" y="1297"/>
                  <a:pt x="1741" y="1296"/>
                </a:cubicBezTo>
                <a:cubicBezTo>
                  <a:pt x="1741" y="1296"/>
                  <a:pt x="1741" y="1296"/>
                  <a:pt x="1742" y="1295"/>
                </a:cubicBezTo>
                <a:cubicBezTo>
                  <a:pt x="1742" y="1290"/>
                  <a:pt x="1742" y="1290"/>
                  <a:pt x="1742" y="1290"/>
                </a:cubicBezTo>
                <a:cubicBezTo>
                  <a:pt x="1743" y="1290"/>
                  <a:pt x="1743" y="1290"/>
                  <a:pt x="1743" y="1290"/>
                </a:cubicBezTo>
                <a:cubicBezTo>
                  <a:pt x="1743" y="1289"/>
                  <a:pt x="1743" y="1289"/>
                  <a:pt x="1743" y="1289"/>
                </a:cubicBezTo>
                <a:cubicBezTo>
                  <a:pt x="1742" y="1289"/>
                  <a:pt x="1742" y="1289"/>
                  <a:pt x="1742" y="1289"/>
                </a:cubicBezTo>
                <a:cubicBezTo>
                  <a:pt x="1742" y="1289"/>
                  <a:pt x="1742" y="1289"/>
                  <a:pt x="1742" y="1289"/>
                </a:cubicBezTo>
                <a:cubicBezTo>
                  <a:pt x="1747" y="1289"/>
                  <a:pt x="1747" y="1289"/>
                  <a:pt x="1747" y="1289"/>
                </a:cubicBezTo>
                <a:cubicBezTo>
                  <a:pt x="1747" y="1288"/>
                  <a:pt x="1747" y="1288"/>
                  <a:pt x="1747" y="1288"/>
                </a:cubicBezTo>
                <a:cubicBezTo>
                  <a:pt x="1748" y="1288"/>
                  <a:pt x="1748" y="1288"/>
                  <a:pt x="1748" y="1288"/>
                </a:cubicBezTo>
                <a:cubicBezTo>
                  <a:pt x="1748" y="1288"/>
                  <a:pt x="1748" y="1289"/>
                  <a:pt x="1749" y="1289"/>
                </a:cubicBezTo>
                <a:cubicBezTo>
                  <a:pt x="1750" y="1287"/>
                  <a:pt x="1750" y="1287"/>
                  <a:pt x="1750" y="1287"/>
                </a:cubicBezTo>
                <a:cubicBezTo>
                  <a:pt x="1754" y="1287"/>
                  <a:pt x="1754" y="1287"/>
                  <a:pt x="1754" y="1287"/>
                </a:cubicBezTo>
                <a:cubicBezTo>
                  <a:pt x="1754" y="1286"/>
                  <a:pt x="1754" y="1286"/>
                  <a:pt x="1754" y="1286"/>
                </a:cubicBezTo>
                <a:cubicBezTo>
                  <a:pt x="1756" y="1286"/>
                  <a:pt x="1758" y="1285"/>
                  <a:pt x="1759" y="1284"/>
                </a:cubicBezTo>
                <a:cubicBezTo>
                  <a:pt x="1759" y="1283"/>
                  <a:pt x="1759" y="1283"/>
                  <a:pt x="1760" y="1282"/>
                </a:cubicBezTo>
                <a:cubicBezTo>
                  <a:pt x="1761" y="1282"/>
                  <a:pt x="1763" y="1282"/>
                  <a:pt x="1764" y="1282"/>
                </a:cubicBezTo>
                <a:cubicBezTo>
                  <a:pt x="1764" y="1281"/>
                  <a:pt x="1764" y="1281"/>
                  <a:pt x="1764" y="1281"/>
                </a:cubicBezTo>
                <a:cubicBezTo>
                  <a:pt x="1766" y="1281"/>
                  <a:pt x="1766" y="1281"/>
                  <a:pt x="1766" y="1281"/>
                </a:cubicBezTo>
                <a:cubicBezTo>
                  <a:pt x="1766" y="1280"/>
                  <a:pt x="1766" y="1280"/>
                  <a:pt x="1766" y="1280"/>
                </a:cubicBezTo>
                <a:cubicBezTo>
                  <a:pt x="1768" y="1280"/>
                  <a:pt x="1768" y="1280"/>
                  <a:pt x="1768" y="1280"/>
                </a:cubicBezTo>
                <a:cubicBezTo>
                  <a:pt x="1768" y="1280"/>
                  <a:pt x="1768" y="1280"/>
                  <a:pt x="1768" y="1280"/>
                </a:cubicBezTo>
                <a:cubicBezTo>
                  <a:pt x="1769" y="1279"/>
                  <a:pt x="1770" y="1278"/>
                  <a:pt x="1771" y="1277"/>
                </a:cubicBezTo>
                <a:cubicBezTo>
                  <a:pt x="1771" y="1276"/>
                  <a:pt x="1771" y="1276"/>
                  <a:pt x="1772" y="1275"/>
                </a:cubicBezTo>
                <a:cubicBezTo>
                  <a:pt x="1773" y="1275"/>
                  <a:pt x="1773" y="1275"/>
                  <a:pt x="1773" y="1275"/>
                </a:cubicBezTo>
                <a:cubicBezTo>
                  <a:pt x="1774" y="1274"/>
                  <a:pt x="1774" y="1274"/>
                  <a:pt x="1775" y="1273"/>
                </a:cubicBezTo>
                <a:cubicBezTo>
                  <a:pt x="1775" y="1273"/>
                  <a:pt x="1775" y="1273"/>
                  <a:pt x="1775" y="1273"/>
                </a:cubicBezTo>
                <a:cubicBezTo>
                  <a:pt x="1776" y="1269"/>
                  <a:pt x="1776" y="1269"/>
                  <a:pt x="1776" y="1269"/>
                </a:cubicBezTo>
                <a:cubicBezTo>
                  <a:pt x="1777" y="1269"/>
                  <a:pt x="1777" y="1269"/>
                  <a:pt x="1778" y="1268"/>
                </a:cubicBezTo>
                <a:cubicBezTo>
                  <a:pt x="1778" y="1268"/>
                  <a:pt x="1781" y="1265"/>
                  <a:pt x="1781" y="1264"/>
                </a:cubicBezTo>
                <a:cubicBezTo>
                  <a:pt x="1780" y="1263"/>
                  <a:pt x="1780" y="1262"/>
                  <a:pt x="1780" y="1261"/>
                </a:cubicBezTo>
                <a:cubicBezTo>
                  <a:pt x="1781" y="1261"/>
                  <a:pt x="1781" y="1261"/>
                  <a:pt x="1781" y="1261"/>
                </a:cubicBezTo>
                <a:cubicBezTo>
                  <a:pt x="1782" y="1259"/>
                  <a:pt x="1782" y="1261"/>
                  <a:pt x="1783" y="1258"/>
                </a:cubicBezTo>
                <a:cubicBezTo>
                  <a:pt x="1782" y="1258"/>
                  <a:pt x="1781" y="1257"/>
                  <a:pt x="1781" y="1257"/>
                </a:cubicBezTo>
                <a:cubicBezTo>
                  <a:pt x="1780" y="1256"/>
                  <a:pt x="1780" y="1251"/>
                  <a:pt x="1781" y="1249"/>
                </a:cubicBezTo>
                <a:cubicBezTo>
                  <a:pt x="1781" y="1249"/>
                  <a:pt x="1781" y="1249"/>
                  <a:pt x="1781" y="1249"/>
                </a:cubicBezTo>
                <a:cubicBezTo>
                  <a:pt x="1781" y="1247"/>
                  <a:pt x="1781" y="1247"/>
                  <a:pt x="1781" y="1247"/>
                </a:cubicBezTo>
                <a:cubicBezTo>
                  <a:pt x="1782" y="1247"/>
                  <a:pt x="1782" y="1247"/>
                  <a:pt x="1782" y="1247"/>
                </a:cubicBezTo>
                <a:cubicBezTo>
                  <a:pt x="1782" y="1241"/>
                  <a:pt x="1782" y="1241"/>
                  <a:pt x="1782" y="1241"/>
                </a:cubicBezTo>
                <a:cubicBezTo>
                  <a:pt x="1782" y="1241"/>
                  <a:pt x="1784" y="1241"/>
                  <a:pt x="1783" y="1240"/>
                </a:cubicBezTo>
                <a:cubicBezTo>
                  <a:pt x="1783" y="1240"/>
                  <a:pt x="1783" y="1240"/>
                  <a:pt x="1783" y="1240"/>
                </a:cubicBezTo>
                <a:cubicBezTo>
                  <a:pt x="1783" y="1239"/>
                  <a:pt x="1783" y="1239"/>
                  <a:pt x="1783" y="1239"/>
                </a:cubicBezTo>
                <a:cubicBezTo>
                  <a:pt x="1782" y="1239"/>
                  <a:pt x="1782" y="1239"/>
                  <a:pt x="1782" y="1239"/>
                </a:cubicBezTo>
                <a:cubicBezTo>
                  <a:pt x="1782" y="1237"/>
                  <a:pt x="1782" y="1234"/>
                  <a:pt x="1781" y="1232"/>
                </a:cubicBezTo>
                <a:cubicBezTo>
                  <a:pt x="1782" y="1232"/>
                  <a:pt x="1782" y="1232"/>
                  <a:pt x="1782" y="1232"/>
                </a:cubicBezTo>
                <a:cubicBezTo>
                  <a:pt x="1782" y="1230"/>
                  <a:pt x="1782" y="1230"/>
                  <a:pt x="1782" y="1230"/>
                </a:cubicBezTo>
                <a:cubicBezTo>
                  <a:pt x="1781" y="1230"/>
                  <a:pt x="1781" y="1230"/>
                  <a:pt x="1781" y="1230"/>
                </a:cubicBezTo>
                <a:cubicBezTo>
                  <a:pt x="1781" y="1222"/>
                  <a:pt x="1781" y="1222"/>
                  <a:pt x="1781" y="1222"/>
                </a:cubicBezTo>
                <a:cubicBezTo>
                  <a:pt x="1781" y="1222"/>
                  <a:pt x="1781" y="1222"/>
                  <a:pt x="1781" y="1222"/>
                </a:cubicBezTo>
                <a:cubicBezTo>
                  <a:pt x="1781" y="1222"/>
                  <a:pt x="1781" y="1221"/>
                  <a:pt x="1781" y="1220"/>
                </a:cubicBezTo>
                <a:cubicBezTo>
                  <a:pt x="1781" y="1220"/>
                  <a:pt x="1781" y="1220"/>
                  <a:pt x="1781" y="1220"/>
                </a:cubicBezTo>
                <a:cubicBezTo>
                  <a:pt x="1780" y="1219"/>
                  <a:pt x="1780" y="1217"/>
                  <a:pt x="1780" y="1215"/>
                </a:cubicBezTo>
                <a:cubicBezTo>
                  <a:pt x="1779" y="1215"/>
                  <a:pt x="1779" y="1215"/>
                  <a:pt x="1779" y="1215"/>
                </a:cubicBezTo>
                <a:cubicBezTo>
                  <a:pt x="1780" y="1214"/>
                  <a:pt x="1780" y="1213"/>
                  <a:pt x="1780" y="1212"/>
                </a:cubicBezTo>
                <a:cubicBezTo>
                  <a:pt x="1781" y="1212"/>
                  <a:pt x="1781" y="1212"/>
                  <a:pt x="1781" y="1212"/>
                </a:cubicBezTo>
                <a:cubicBezTo>
                  <a:pt x="1781" y="1207"/>
                  <a:pt x="1781" y="1207"/>
                  <a:pt x="1781" y="1207"/>
                </a:cubicBezTo>
                <a:cubicBezTo>
                  <a:pt x="1779" y="1207"/>
                  <a:pt x="1779" y="1207"/>
                  <a:pt x="1779" y="1207"/>
                </a:cubicBezTo>
                <a:cubicBezTo>
                  <a:pt x="1779" y="1205"/>
                  <a:pt x="1776" y="1202"/>
                  <a:pt x="1774" y="1201"/>
                </a:cubicBezTo>
                <a:cubicBezTo>
                  <a:pt x="1774" y="1200"/>
                  <a:pt x="1774" y="1199"/>
                  <a:pt x="1773" y="1198"/>
                </a:cubicBezTo>
                <a:cubicBezTo>
                  <a:pt x="1773" y="1198"/>
                  <a:pt x="1773" y="1198"/>
                  <a:pt x="1773" y="1198"/>
                </a:cubicBezTo>
                <a:cubicBezTo>
                  <a:pt x="1773" y="1192"/>
                  <a:pt x="1773" y="1192"/>
                  <a:pt x="1773" y="1192"/>
                </a:cubicBezTo>
                <a:cubicBezTo>
                  <a:pt x="1772" y="1192"/>
                  <a:pt x="1772" y="1192"/>
                  <a:pt x="1772" y="1192"/>
                </a:cubicBezTo>
                <a:cubicBezTo>
                  <a:pt x="1772" y="1187"/>
                  <a:pt x="1772" y="1187"/>
                  <a:pt x="1772" y="1187"/>
                </a:cubicBezTo>
                <a:cubicBezTo>
                  <a:pt x="1772" y="1187"/>
                  <a:pt x="1772" y="1187"/>
                  <a:pt x="1772" y="1187"/>
                </a:cubicBezTo>
                <a:cubicBezTo>
                  <a:pt x="1771" y="1184"/>
                  <a:pt x="1773" y="1176"/>
                  <a:pt x="1774" y="1175"/>
                </a:cubicBezTo>
                <a:cubicBezTo>
                  <a:pt x="1774" y="1173"/>
                  <a:pt x="1774" y="1172"/>
                  <a:pt x="1773" y="1171"/>
                </a:cubicBezTo>
                <a:cubicBezTo>
                  <a:pt x="1772" y="1171"/>
                  <a:pt x="1772" y="1171"/>
                  <a:pt x="1772" y="1171"/>
                </a:cubicBezTo>
                <a:cubicBezTo>
                  <a:pt x="1771" y="1169"/>
                  <a:pt x="1773" y="1170"/>
                  <a:pt x="1770" y="1169"/>
                </a:cubicBezTo>
                <a:cubicBezTo>
                  <a:pt x="1770" y="1167"/>
                  <a:pt x="1769" y="1167"/>
                  <a:pt x="1768" y="1166"/>
                </a:cubicBezTo>
                <a:cubicBezTo>
                  <a:pt x="1768" y="1166"/>
                  <a:pt x="1768" y="1166"/>
                  <a:pt x="1768" y="1166"/>
                </a:cubicBezTo>
                <a:cubicBezTo>
                  <a:pt x="1767" y="1164"/>
                  <a:pt x="1767" y="1162"/>
                  <a:pt x="1767" y="1161"/>
                </a:cubicBezTo>
                <a:cubicBezTo>
                  <a:pt x="1766" y="1161"/>
                  <a:pt x="1766" y="1161"/>
                  <a:pt x="1766" y="1161"/>
                </a:cubicBezTo>
                <a:cubicBezTo>
                  <a:pt x="1766" y="1160"/>
                  <a:pt x="1767" y="1160"/>
                  <a:pt x="1768" y="1159"/>
                </a:cubicBezTo>
                <a:cubicBezTo>
                  <a:pt x="1768" y="1158"/>
                  <a:pt x="1768" y="1158"/>
                  <a:pt x="1768" y="1158"/>
                </a:cubicBezTo>
                <a:cubicBezTo>
                  <a:pt x="1768" y="1158"/>
                  <a:pt x="1768" y="1158"/>
                  <a:pt x="1768" y="1158"/>
                </a:cubicBezTo>
                <a:cubicBezTo>
                  <a:pt x="1768" y="1155"/>
                  <a:pt x="1768" y="1155"/>
                  <a:pt x="1768" y="1155"/>
                </a:cubicBezTo>
                <a:cubicBezTo>
                  <a:pt x="1769" y="1155"/>
                  <a:pt x="1769" y="1155"/>
                  <a:pt x="1769" y="1155"/>
                </a:cubicBezTo>
                <a:cubicBezTo>
                  <a:pt x="1769" y="1154"/>
                  <a:pt x="1769" y="1153"/>
                  <a:pt x="1770" y="1151"/>
                </a:cubicBezTo>
                <a:cubicBezTo>
                  <a:pt x="1770" y="1151"/>
                  <a:pt x="1770" y="1151"/>
                  <a:pt x="1770" y="1151"/>
                </a:cubicBezTo>
                <a:cubicBezTo>
                  <a:pt x="1770" y="1151"/>
                  <a:pt x="1770" y="1150"/>
                  <a:pt x="1770" y="1149"/>
                </a:cubicBezTo>
                <a:cubicBezTo>
                  <a:pt x="1770" y="1149"/>
                  <a:pt x="1770" y="1149"/>
                  <a:pt x="1771" y="1149"/>
                </a:cubicBezTo>
                <a:cubicBezTo>
                  <a:pt x="1771" y="1147"/>
                  <a:pt x="1772" y="1146"/>
                  <a:pt x="1772" y="1144"/>
                </a:cubicBezTo>
                <a:cubicBezTo>
                  <a:pt x="1773" y="1144"/>
                  <a:pt x="1773" y="1144"/>
                  <a:pt x="1773" y="1143"/>
                </a:cubicBezTo>
                <a:cubicBezTo>
                  <a:pt x="1773" y="1142"/>
                  <a:pt x="1773" y="1142"/>
                  <a:pt x="1773" y="1142"/>
                </a:cubicBezTo>
                <a:cubicBezTo>
                  <a:pt x="1774" y="1142"/>
                  <a:pt x="1774" y="1142"/>
                  <a:pt x="1774" y="1142"/>
                </a:cubicBezTo>
                <a:cubicBezTo>
                  <a:pt x="1774" y="1141"/>
                  <a:pt x="1773" y="1139"/>
                  <a:pt x="1773" y="1138"/>
                </a:cubicBezTo>
                <a:cubicBezTo>
                  <a:pt x="1773" y="1137"/>
                  <a:pt x="1774" y="1137"/>
                  <a:pt x="1774" y="1137"/>
                </a:cubicBezTo>
                <a:cubicBezTo>
                  <a:pt x="1774" y="1134"/>
                  <a:pt x="1774" y="1134"/>
                  <a:pt x="1774" y="1134"/>
                </a:cubicBezTo>
                <a:cubicBezTo>
                  <a:pt x="1775" y="1134"/>
                  <a:pt x="1775" y="1134"/>
                  <a:pt x="1775" y="1134"/>
                </a:cubicBezTo>
                <a:cubicBezTo>
                  <a:pt x="1776" y="1131"/>
                  <a:pt x="1778" y="1127"/>
                  <a:pt x="1781" y="1126"/>
                </a:cubicBezTo>
                <a:cubicBezTo>
                  <a:pt x="1783" y="1126"/>
                  <a:pt x="1783" y="1126"/>
                  <a:pt x="1783" y="1126"/>
                </a:cubicBezTo>
                <a:cubicBezTo>
                  <a:pt x="1784" y="1125"/>
                  <a:pt x="1784" y="1123"/>
                  <a:pt x="1785" y="1122"/>
                </a:cubicBezTo>
                <a:cubicBezTo>
                  <a:pt x="1785" y="1122"/>
                  <a:pt x="1786" y="1122"/>
                  <a:pt x="1787" y="1121"/>
                </a:cubicBezTo>
                <a:cubicBezTo>
                  <a:pt x="1787" y="1119"/>
                  <a:pt x="1787" y="1119"/>
                  <a:pt x="1787" y="1119"/>
                </a:cubicBezTo>
                <a:cubicBezTo>
                  <a:pt x="1787" y="1119"/>
                  <a:pt x="1787" y="1119"/>
                  <a:pt x="1787" y="1119"/>
                </a:cubicBezTo>
                <a:cubicBezTo>
                  <a:pt x="1787" y="1118"/>
                  <a:pt x="1787" y="1118"/>
                  <a:pt x="1787" y="1118"/>
                </a:cubicBezTo>
                <a:cubicBezTo>
                  <a:pt x="1789" y="1119"/>
                  <a:pt x="1789" y="1118"/>
                  <a:pt x="1791" y="1118"/>
                </a:cubicBezTo>
                <a:cubicBezTo>
                  <a:pt x="1791" y="1116"/>
                  <a:pt x="1792" y="1115"/>
                  <a:pt x="1792" y="1113"/>
                </a:cubicBezTo>
                <a:cubicBezTo>
                  <a:pt x="1793" y="1113"/>
                  <a:pt x="1793" y="1113"/>
                  <a:pt x="1793" y="1113"/>
                </a:cubicBezTo>
                <a:cubicBezTo>
                  <a:pt x="1793" y="1111"/>
                  <a:pt x="1793" y="1111"/>
                  <a:pt x="1793" y="1111"/>
                </a:cubicBezTo>
                <a:cubicBezTo>
                  <a:pt x="1794" y="1110"/>
                  <a:pt x="1795" y="1109"/>
                  <a:pt x="1796" y="1108"/>
                </a:cubicBezTo>
                <a:cubicBezTo>
                  <a:pt x="1795" y="1105"/>
                  <a:pt x="1795" y="1105"/>
                  <a:pt x="1795" y="1105"/>
                </a:cubicBezTo>
                <a:cubicBezTo>
                  <a:pt x="1796" y="1105"/>
                  <a:pt x="1796" y="1104"/>
                  <a:pt x="1797" y="1104"/>
                </a:cubicBezTo>
                <a:cubicBezTo>
                  <a:pt x="1797" y="1103"/>
                  <a:pt x="1797" y="1103"/>
                  <a:pt x="1797" y="1103"/>
                </a:cubicBezTo>
                <a:cubicBezTo>
                  <a:pt x="1798" y="1102"/>
                  <a:pt x="1798" y="1102"/>
                  <a:pt x="1798" y="1102"/>
                </a:cubicBezTo>
                <a:cubicBezTo>
                  <a:pt x="1799" y="1101"/>
                  <a:pt x="1798" y="1099"/>
                  <a:pt x="1798" y="1099"/>
                </a:cubicBezTo>
                <a:cubicBezTo>
                  <a:pt x="1800" y="1099"/>
                  <a:pt x="1801" y="1098"/>
                  <a:pt x="1802" y="1097"/>
                </a:cubicBezTo>
                <a:cubicBezTo>
                  <a:pt x="1802" y="1095"/>
                  <a:pt x="1802" y="1095"/>
                  <a:pt x="1802" y="1095"/>
                </a:cubicBezTo>
                <a:cubicBezTo>
                  <a:pt x="1802" y="1095"/>
                  <a:pt x="1802" y="1095"/>
                  <a:pt x="1802" y="1095"/>
                </a:cubicBezTo>
                <a:cubicBezTo>
                  <a:pt x="1803" y="1094"/>
                  <a:pt x="1803" y="1094"/>
                  <a:pt x="1803" y="1093"/>
                </a:cubicBezTo>
                <a:cubicBezTo>
                  <a:pt x="1804" y="1093"/>
                  <a:pt x="1804" y="1093"/>
                  <a:pt x="1804" y="1093"/>
                </a:cubicBezTo>
                <a:cubicBezTo>
                  <a:pt x="1805" y="1093"/>
                  <a:pt x="1807" y="1090"/>
                  <a:pt x="1807" y="1089"/>
                </a:cubicBezTo>
                <a:cubicBezTo>
                  <a:pt x="1809" y="1088"/>
                  <a:pt x="1809" y="1088"/>
                  <a:pt x="1810" y="1087"/>
                </a:cubicBezTo>
                <a:cubicBezTo>
                  <a:pt x="1810" y="1087"/>
                  <a:pt x="1810" y="1087"/>
                  <a:pt x="1810" y="1087"/>
                </a:cubicBezTo>
                <a:cubicBezTo>
                  <a:pt x="1811" y="1086"/>
                  <a:pt x="1811" y="1086"/>
                  <a:pt x="1811" y="1085"/>
                </a:cubicBezTo>
                <a:cubicBezTo>
                  <a:pt x="1812" y="1085"/>
                  <a:pt x="1812" y="1085"/>
                  <a:pt x="1813" y="1084"/>
                </a:cubicBezTo>
                <a:cubicBezTo>
                  <a:pt x="1813" y="1083"/>
                  <a:pt x="1813" y="1083"/>
                  <a:pt x="1813" y="1083"/>
                </a:cubicBezTo>
                <a:cubicBezTo>
                  <a:pt x="1814" y="1083"/>
                  <a:pt x="1814" y="1083"/>
                  <a:pt x="1814" y="1083"/>
                </a:cubicBezTo>
                <a:cubicBezTo>
                  <a:pt x="1814" y="1082"/>
                  <a:pt x="1814" y="1082"/>
                  <a:pt x="1815" y="1081"/>
                </a:cubicBezTo>
                <a:cubicBezTo>
                  <a:pt x="1816" y="1081"/>
                  <a:pt x="1816" y="1081"/>
                  <a:pt x="1816" y="1081"/>
                </a:cubicBezTo>
                <a:cubicBezTo>
                  <a:pt x="1816" y="1081"/>
                  <a:pt x="1817" y="1080"/>
                  <a:pt x="1817" y="1080"/>
                </a:cubicBezTo>
                <a:cubicBezTo>
                  <a:pt x="1818" y="1080"/>
                  <a:pt x="1818" y="1080"/>
                  <a:pt x="1818" y="1080"/>
                </a:cubicBezTo>
                <a:cubicBezTo>
                  <a:pt x="1819" y="1079"/>
                  <a:pt x="1819" y="1078"/>
                  <a:pt x="1820" y="1078"/>
                </a:cubicBezTo>
                <a:cubicBezTo>
                  <a:pt x="1821" y="1077"/>
                  <a:pt x="1822" y="1077"/>
                  <a:pt x="1823" y="1077"/>
                </a:cubicBezTo>
                <a:cubicBezTo>
                  <a:pt x="1823" y="1076"/>
                  <a:pt x="1823" y="1076"/>
                  <a:pt x="1823" y="1076"/>
                </a:cubicBezTo>
                <a:cubicBezTo>
                  <a:pt x="1823" y="1076"/>
                  <a:pt x="1824" y="1076"/>
                  <a:pt x="1824" y="1076"/>
                </a:cubicBezTo>
                <a:cubicBezTo>
                  <a:pt x="1824" y="1074"/>
                  <a:pt x="1824" y="1074"/>
                  <a:pt x="1824" y="1074"/>
                </a:cubicBezTo>
                <a:cubicBezTo>
                  <a:pt x="1827" y="1072"/>
                  <a:pt x="1830" y="1069"/>
                  <a:pt x="1833" y="1066"/>
                </a:cubicBezTo>
                <a:cubicBezTo>
                  <a:pt x="1833" y="1064"/>
                  <a:pt x="1833" y="1064"/>
                  <a:pt x="1833" y="1064"/>
                </a:cubicBezTo>
                <a:cubicBezTo>
                  <a:pt x="1834" y="1063"/>
                  <a:pt x="1835" y="1064"/>
                  <a:pt x="1836" y="1063"/>
                </a:cubicBezTo>
                <a:cubicBezTo>
                  <a:pt x="1836" y="1063"/>
                  <a:pt x="1836" y="1063"/>
                  <a:pt x="1836" y="1063"/>
                </a:cubicBezTo>
                <a:cubicBezTo>
                  <a:pt x="1837" y="1062"/>
                  <a:pt x="1838" y="1061"/>
                  <a:pt x="1839" y="1060"/>
                </a:cubicBezTo>
                <a:cubicBezTo>
                  <a:pt x="1839" y="1056"/>
                  <a:pt x="1839" y="1056"/>
                  <a:pt x="1839" y="1056"/>
                </a:cubicBezTo>
                <a:cubicBezTo>
                  <a:pt x="1839" y="1056"/>
                  <a:pt x="1840" y="1056"/>
                  <a:pt x="1841" y="1054"/>
                </a:cubicBezTo>
                <a:cubicBezTo>
                  <a:pt x="1842" y="1054"/>
                  <a:pt x="1843" y="1054"/>
                  <a:pt x="1844" y="1053"/>
                </a:cubicBezTo>
                <a:cubicBezTo>
                  <a:pt x="1844" y="1053"/>
                  <a:pt x="1844" y="1053"/>
                  <a:pt x="1844" y="1053"/>
                </a:cubicBezTo>
                <a:cubicBezTo>
                  <a:pt x="1848" y="1052"/>
                  <a:pt x="1844" y="1052"/>
                  <a:pt x="1846" y="1049"/>
                </a:cubicBezTo>
                <a:cubicBezTo>
                  <a:pt x="1846" y="1049"/>
                  <a:pt x="1847" y="1048"/>
                  <a:pt x="1847" y="1048"/>
                </a:cubicBezTo>
                <a:cubicBezTo>
                  <a:pt x="1847" y="1047"/>
                  <a:pt x="1847" y="1047"/>
                  <a:pt x="1847" y="1047"/>
                </a:cubicBezTo>
                <a:cubicBezTo>
                  <a:pt x="1848" y="1047"/>
                  <a:pt x="1848" y="1047"/>
                  <a:pt x="1848" y="1047"/>
                </a:cubicBezTo>
                <a:cubicBezTo>
                  <a:pt x="1848" y="1045"/>
                  <a:pt x="1848" y="1045"/>
                  <a:pt x="1848" y="1045"/>
                </a:cubicBezTo>
                <a:cubicBezTo>
                  <a:pt x="1849" y="1044"/>
                  <a:pt x="1849" y="1044"/>
                  <a:pt x="1849" y="1044"/>
                </a:cubicBezTo>
                <a:cubicBezTo>
                  <a:pt x="1849" y="1043"/>
                  <a:pt x="1849" y="1043"/>
                  <a:pt x="1849" y="1043"/>
                </a:cubicBezTo>
                <a:cubicBezTo>
                  <a:pt x="1850" y="1042"/>
                  <a:pt x="1850" y="1042"/>
                  <a:pt x="1851" y="1042"/>
                </a:cubicBezTo>
                <a:cubicBezTo>
                  <a:pt x="1852" y="1040"/>
                  <a:pt x="1851" y="1037"/>
                  <a:pt x="1852" y="1036"/>
                </a:cubicBezTo>
                <a:cubicBezTo>
                  <a:pt x="1853" y="1035"/>
                  <a:pt x="1853" y="1034"/>
                  <a:pt x="1854" y="1034"/>
                </a:cubicBezTo>
                <a:cubicBezTo>
                  <a:pt x="1855" y="1032"/>
                  <a:pt x="1855" y="1030"/>
                  <a:pt x="1855" y="1028"/>
                </a:cubicBezTo>
                <a:cubicBezTo>
                  <a:pt x="1856" y="1028"/>
                  <a:pt x="1856" y="1028"/>
                  <a:pt x="1856" y="1028"/>
                </a:cubicBezTo>
                <a:cubicBezTo>
                  <a:pt x="1856" y="1027"/>
                  <a:pt x="1856" y="1025"/>
                  <a:pt x="1856" y="1024"/>
                </a:cubicBezTo>
                <a:cubicBezTo>
                  <a:pt x="1857" y="1024"/>
                  <a:pt x="1857" y="1024"/>
                  <a:pt x="1857" y="1024"/>
                </a:cubicBezTo>
                <a:cubicBezTo>
                  <a:pt x="1857" y="1022"/>
                  <a:pt x="1857" y="1022"/>
                  <a:pt x="1857" y="1022"/>
                </a:cubicBezTo>
                <a:cubicBezTo>
                  <a:pt x="1858" y="1022"/>
                  <a:pt x="1858" y="1022"/>
                  <a:pt x="1858" y="1022"/>
                </a:cubicBezTo>
                <a:cubicBezTo>
                  <a:pt x="1858" y="1020"/>
                  <a:pt x="1859" y="1017"/>
                  <a:pt x="1859" y="1015"/>
                </a:cubicBezTo>
                <a:cubicBezTo>
                  <a:pt x="1860" y="1015"/>
                  <a:pt x="1860" y="1015"/>
                  <a:pt x="1860" y="1015"/>
                </a:cubicBezTo>
                <a:cubicBezTo>
                  <a:pt x="1860" y="1013"/>
                  <a:pt x="1861" y="1012"/>
                  <a:pt x="1861" y="1011"/>
                </a:cubicBezTo>
                <a:cubicBezTo>
                  <a:pt x="1862" y="1011"/>
                  <a:pt x="1863" y="1010"/>
                  <a:pt x="1864" y="1009"/>
                </a:cubicBezTo>
                <a:cubicBezTo>
                  <a:pt x="1864" y="1007"/>
                  <a:pt x="1864" y="1007"/>
                  <a:pt x="1864" y="1007"/>
                </a:cubicBezTo>
                <a:cubicBezTo>
                  <a:pt x="1864" y="1007"/>
                  <a:pt x="1865" y="1006"/>
                  <a:pt x="1866" y="1005"/>
                </a:cubicBezTo>
                <a:cubicBezTo>
                  <a:pt x="1866" y="1003"/>
                  <a:pt x="1867" y="1001"/>
                  <a:pt x="1867" y="999"/>
                </a:cubicBezTo>
                <a:cubicBezTo>
                  <a:pt x="1867" y="999"/>
                  <a:pt x="1868" y="999"/>
                  <a:pt x="1868" y="999"/>
                </a:cubicBezTo>
                <a:cubicBezTo>
                  <a:pt x="1868" y="997"/>
                  <a:pt x="1869" y="995"/>
                  <a:pt x="1869" y="993"/>
                </a:cubicBezTo>
                <a:cubicBezTo>
                  <a:pt x="1869" y="993"/>
                  <a:pt x="1869" y="993"/>
                  <a:pt x="1869" y="993"/>
                </a:cubicBezTo>
                <a:cubicBezTo>
                  <a:pt x="1869" y="990"/>
                  <a:pt x="1869" y="990"/>
                  <a:pt x="1869" y="990"/>
                </a:cubicBezTo>
                <a:cubicBezTo>
                  <a:pt x="1870" y="990"/>
                  <a:pt x="1870" y="990"/>
                  <a:pt x="1870" y="990"/>
                </a:cubicBezTo>
                <a:cubicBezTo>
                  <a:pt x="1870" y="988"/>
                  <a:pt x="1870" y="988"/>
                  <a:pt x="1870" y="988"/>
                </a:cubicBezTo>
                <a:cubicBezTo>
                  <a:pt x="1871" y="988"/>
                  <a:pt x="1871" y="988"/>
                  <a:pt x="1871" y="988"/>
                </a:cubicBezTo>
                <a:cubicBezTo>
                  <a:pt x="1871" y="984"/>
                  <a:pt x="1871" y="984"/>
                  <a:pt x="1871" y="984"/>
                </a:cubicBezTo>
                <a:cubicBezTo>
                  <a:pt x="1871" y="984"/>
                  <a:pt x="1871" y="984"/>
                  <a:pt x="1871" y="984"/>
                </a:cubicBezTo>
                <a:cubicBezTo>
                  <a:pt x="1871" y="975"/>
                  <a:pt x="1871" y="975"/>
                  <a:pt x="1871" y="975"/>
                </a:cubicBezTo>
                <a:cubicBezTo>
                  <a:pt x="1872" y="975"/>
                  <a:pt x="1872" y="975"/>
                  <a:pt x="1872" y="975"/>
                </a:cubicBezTo>
                <a:cubicBezTo>
                  <a:pt x="1872" y="974"/>
                  <a:pt x="1873" y="973"/>
                  <a:pt x="1873" y="973"/>
                </a:cubicBezTo>
                <a:cubicBezTo>
                  <a:pt x="1872" y="972"/>
                  <a:pt x="1871" y="972"/>
                  <a:pt x="1871" y="971"/>
                </a:cubicBezTo>
                <a:cubicBezTo>
                  <a:pt x="1869" y="971"/>
                  <a:pt x="1869" y="972"/>
                  <a:pt x="1868" y="973"/>
                </a:cubicBezTo>
                <a:cubicBezTo>
                  <a:pt x="1868" y="973"/>
                  <a:pt x="1868" y="973"/>
                  <a:pt x="1868" y="973"/>
                </a:cubicBezTo>
                <a:cubicBezTo>
                  <a:pt x="1866" y="973"/>
                  <a:pt x="1866" y="973"/>
                  <a:pt x="1866" y="973"/>
                </a:cubicBezTo>
                <a:cubicBezTo>
                  <a:pt x="1866" y="974"/>
                  <a:pt x="1866" y="974"/>
                  <a:pt x="1866" y="974"/>
                </a:cubicBezTo>
                <a:cubicBezTo>
                  <a:pt x="1864" y="974"/>
                  <a:pt x="1864" y="974"/>
                  <a:pt x="1864" y="974"/>
                </a:cubicBezTo>
                <a:cubicBezTo>
                  <a:pt x="1864" y="974"/>
                  <a:pt x="1864" y="974"/>
                  <a:pt x="1864" y="974"/>
                </a:cubicBezTo>
                <a:cubicBezTo>
                  <a:pt x="1863" y="975"/>
                  <a:pt x="1862" y="975"/>
                  <a:pt x="1861" y="975"/>
                </a:cubicBezTo>
                <a:cubicBezTo>
                  <a:pt x="1861" y="976"/>
                  <a:pt x="1861" y="976"/>
                  <a:pt x="1861" y="976"/>
                </a:cubicBezTo>
                <a:cubicBezTo>
                  <a:pt x="1859" y="976"/>
                  <a:pt x="1859" y="976"/>
                  <a:pt x="1859" y="976"/>
                </a:cubicBezTo>
                <a:cubicBezTo>
                  <a:pt x="1859" y="976"/>
                  <a:pt x="1859" y="976"/>
                  <a:pt x="1859" y="976"/>
                </a:cubicBezTo>
                <a:cubicBezTo>
                  <a:pt x="1855" y="978"/>
                  <a:pt x="1853" y="975"/>
                  <a:pt x="1850" y="976"/>
                </a:cubicBezTo>
                <a:cubicBezTo>
                  <a:pt x="1850" y="977"/>
                  <a:pt x="1850" y="977"/>
                  <a:pt x="1850" y="977"/>
                </a:cubicBezTo>
                <a:cubicBezTo>
                  <a:pt x="1848" y="977"/>
                  <a:pt x="1848" y="977"/>
                  <a:pt x="1848" y="977"/>
                </a:cubicBezTo>
                <a:cubicBezTo>
                  <a:pt x="1848" y="978"/>
                  <a:pt x="1848" y="978"/>
                  <a:pt x="1848" y="978"/>
                </a:cubicBezTo>
                <a:cubicBezTo>
                  <a:pt x="1844" y="978"/>
                  <a:pt x="1844" y="978"/>
                  <a:pt x="1844" y="978"/>
                </a:cubicBezTo>
                <a:cubicBezTo>
                  <a:pt x="1844" y="979"/>
                  <a:pt x="1844" y="979"/>
                  <a:pt x="1844" y="979"/>
                </a:cubicBezTo>
                <a:cubicBezTo>
                  <a:pt x="1843" y="979"/>
                  <a:pt x="1842" y="980"/>
                  <a:pt x="1841" y="980"/>
                </a:cubicBezTo>
                <a:cubicBezTo>
                  <a:pt x="1840" y="980"/>
                  <a:pt x="1840" y="981"/>
                  <a:pt x="1839" y="982"/>
                </a:cubicBezTo>
                <a:cubicBezTo>
                  <a:pt x="1838" y="982"/>
                  <a:pt x="1838" y="982"/>
                  <a:pt x="1838" y="982"/>
                </a:cubicBezTo>
                <a:cubicBezTo>
                  <a:pt x="1838" y="982"/>
                  <a:pt x="1838" y="982"/>
                  <a:pt x="1838" y="982"/>
                </a:cubicBezTo>
                <a:cubicBezTo>
                  <a:pt x="1837" y="982"/>
                  <a:pt x="1837" y="982"/>
                  <a:pt x="1837" y="982"/>
                </a:cubicBezTo>
                <a:cubicBezTo>
                  <a:pt x="1837" y="983"/>
                  <a:pt x="1837" y="983"/>
                  <a:pt x="1837" y="983"/>
                </a:cubicBezTo>
                <a:cubicBezTo>
                  <a:pt x="1835" y="983"/>
                  <a:pt x="1835" y="983"/>
                  <a:pt x="1835" y="983"/>
                </a:cubicBezTo>
                <a:cubicBezTo>
                  <a:pt x="1834" y="983"/>
                  <a:pt x="1834" y="984"/>
                  <a:pt x="1834" y="984"/>
                </a:cubicBezTo>
                <a:cubicBezTo>
                  <a:pt x="1831" y="986"/>
                  <a:pt x="1830" y="983"/>
                  <a:pt x="1829" y="982"/>
                </a:cubicBezTo>
                <a:cubicBezTo>
                  <a:pt x="1827" y="981"/>
                  <a:pt x="1818" y="984"/>
                  <a:pt x="1818" y="985"/>
                </a:cubicBezTo>
                <a:cubicBezTo>
                  <a:pt x="1815" y="985"/>
                  <a:pt x="1815" y="985"/>
                  <a:pt x="1815" y="985"/>
                </a:cubicBezTo>
                <a:cubicBezTo>
                  <a:pt x="1815" y="985"/>
                  <a:pt x="1814" y="984"/>
                  <a:pt x="1814" y="984"/>
                </a:cubicBezTo>
                <a:cubicBezTo>
                  <a:pt x="1813" y="984"/>
                  <a:pt x="1813" y="984"/>
                  <a:pt x="1813" y="984"/>
                </a:cubicBezTo>
                <a:cubicBezTo>
                  <a:pt x="1813" y="983"/>
                  <a:pt x="1813" y="983"/>
                  <a:pt x="1813" y="983"/>
                </a:cubicBezTo>
                <a:cubicBezTo>
                  <a:pt x="1811" y="983"/>
                  <a:pt x="1811" y="983"/>
                  <a:pt x="1811" y="983"/>
                </a:cubicBezTo>
                <a:cubicBezTo>
                  <a:pt x="1811" y="982"/>
                  <a:pt x="1811" y="982"/>
                  <a:pt x="1811" y="982"/>
                </a:cubicBezTo>
                <a:cubicBezTo>
                  <a:pt x="1810" y="982"/>
                  <a:pt x="1810" y="981"/>
                  <a:pt x="1809" y="981"/>
                </a:cubicBezTo>
                <a:cubicBezTo>
                  <a:pt x="1808" y="978"/>
                  <a:pt x="1808" y="978"/>
                  <a:pt x="1808" y="978"/>
                </a:cubicBezTo>
                <a:cubicBezTo>
                  <a:pt x="1808" y="978"/>
                  <a:pt x="1807" y="978"/>
                  <a:pt x="1806" y="977"/>
                </a:cubicBezTo>
                <a:cubicBezTo>
                  <a:pt x="1806" y="975"/>
                  <a:pt x="1806" y="975"/>
                  <a:pt x="1806" y="975"/>
                </a:cubicBezTo>
                <a:cubicBezTo>
                  <a:pt x="1806" y="973"/>
                  <a:pt x="1805" y="973"/>
                  <a:pt x="1802" y="973"/>
                </a:cubicBezTo>
                <a:cubicBezTo>
                  <a:pt x="1803" y="971"/>
                  <a:pt x="1803" y="971"/>
                  <a:pt x="1804" y="971"/>
                </a:cubicBezTo>
                <a:cubicBezTo>
                  <a:pt x="1804" y="970"/>
                  <a:pt x="1804" y="970"/>
                  <a:pt x="1804" y="970"/>
                </a:cubicBezTo>
                <a:cubicBezTo>
                  <a:pt x="1805" y="970"/>
                  <a:pt x="1805" y="970"/>
                  <a:pt x="1805" y="970"/>
                </a:cubicBezTo>
                <a:cubicBezTo>
                  <a:pt x="1805" y="969"/>
                  <a:pt x="1806" y="968"/>
                  <a:pt x="1806" y="967"/>
                </a:cubicBezTo>
                <a:cubicBezTo>
                  <a:pt x="1807" y="967"/>
                  <a:pt x="1807" y="967"/>
                  <a:pt x="1807" y="967"/>
                </a:cubicBezTo>
                <a:cubicBezTo>
                  <a:pt x="1806" y="965"/>
                  <a:pt x="1807" y="964"/>
                  <a:pt x="1807" y="964"/>
                </a:cubicBezTo>
                <a:cubicBezTo>
                  <a:pt x="1806" y="964"/>
                  <a:pt x="1806" y="964"/>
                  <a:pt x="1806" y="964"/>
                </a:cubicBezTo>
                <a:cubicBezTo>
                  <a:pt x="1806" y="961"/>
                  <a:pt x="1806" y="961"/>
                  <a:pt x="1806" y="961"/>
                </a:cubicBezTo>
                <a:cubicBezTo>
                  <a:pt x="1806" y="961"/>
                  <a:pt x="1805" y="961"/>
                  <a:pt x="1804" y="961"/>
                </a:cubicBezTo>
                <a:cubicBezTo>
                  <a:pt x="1804" y="960"/>
                  <a:pt x="1804" y="960"/>
                  <a:pt x="1804" y="960"/>
                </a:cubicBezTo>
                <a:cubicBezTo>
                  <a:pt x="1803" y="958"/>
                  <a:pt x="1800" y="955"/>
                  <a:pt x="1798" y="955"/>
                </a:cubicBezTo>
                <a:cubicBezTo>
                  <a:pt x="1798" y="953"/>
                  <a:pt x="1797" y="952"/>
                  <a:pt x="1797" y="950"/>
                </a:cubicBezTo>
                <a:cubicBezTo>
                  <a:pt x="1796" y="950"/>
                  <a:pt x="1796" y="950"/>
                  <a:pt x="1796" y="950"/>
                </a:cubicBezTo>
                <a:cubicBezTo>
                  <a:pt x="1795" y="947"/>
                  <a:pt x="1796" y="949"/>
                  <a:pt x="1794" y="948"/>
                </a:cubicBezTo>
                <a:cubicBezTo>
                  <a:pt x="1793" y="948"/>
                  <a:pt x="1793" y="947"/>
                  <a:pt x="1793" y="946"/>
                </a:cubicBezTo>
                <a:cubicBezTo>
                  <a:pt x="1792" y="946"/>
                  <a:pt x="1791" y="946"/>
                  <a:pt x="1791" y="946"/>
                </a:cubicBezTo>
                <a:cubicBezTo>
                  <a:pt x="1789" y="943"/>
                  <a:pt x="1788" y="940"/>
                  <a:pt x="1787" y="938"/>
                </a:cubicBezTo>
                <a:cubicBezTo>
                  <a:pt x="1786" y="937"/>
                  <a:pt x="1785" y="937"/>
                  <a:pt x="1783" y="937"/>
                </a:cubicBezTo>
                <a:cubicBezTo>
                  <a:pt x="1783" y="936"/>
                  <a:pt x="1783" y="936"/>
                  <a:pt x="1783" y="936"/>
                </a:cubicBezTo>
                <a:cubicBezTo>
                  <a:pt x="1782" y="936"/>
                  <a:pt x="1782" y="936"/>
                  <a:pt x="1782" y="936"/>
                </a:cubicBezTo>
                <a:cubicBezTo>
                  <a:pt x="1782" y="934"/>
                  <a:pt x="1782" y="934"/>
                  <a:pt x="1782" y="934"/>
                </a:cubicBezTo>
                <a:cubicBezTo>
                  <a:pt x="1777" y="933"/>
                  <a:pt x="1780" y="932"/>
                  <a:pt x="1777" y="930"/>
                </a:cubicBezTo>
                <a:cubicBezTo>
                  <a:pt x="1777" y="929"/>
                  <a:pt x="1778" y="929"/>
                  <a:pt x="1777" y="929"/>
                </a:cubicBezTo>
                <a:cubicBezTo>
                  <a:pt x="1777" y="930"/>
                  <a:pt x="1777" y="930"/>
                  <a:pt x="1777" y="930"/>
                </a:cubicBezTo>
                <a:cubicBezTo>
                  <a:pt x="1776" y="930"/>
                  <a:pt x="1776" y="930"/>
                  <a:pt x="1775" y="930"/>
                </a:cubicBezTo>
                <a:cubicBezTo>
                  <a:pt x="1775" y="929"/>
                  <a:pt x="1774" y="928"/>
                  <a:pt x="1773" y="928"/>
                </a:cubicBezTo>
                <a:cubicBezTo>
                  <a:pt x="1773" y="925"/>
                  <a:pt x="1772" y="923"/>
                  <a:pt x="1772" y="921"/>
                </a:cubicBezTo>
                <a:cubicBezTo>
                  <a:pt x="1772" y="914"/>
                  <a:pt x="1772" y="914"/>
                  <a:pt x="1772" y="914"/>
                </a:cubicBezTo>
                <a:cubicBezTo>
                  <a:pt x="1771" y="914"/>
                  <a:pt x="1771" y="914"/>
                  <a:pt x="1771" y="914"/>
                </a:cubicBezTo>
                <a:cubicBezTo>
                  <a:pt x="1771" y="913"/>
                  <a:pt x="1771" y="912"/>
                  <a:pt x="1772" y="911"/>
                </a:cubicBezTo>
                <a:cubicBezTo>
                  <a:pt x="1771" y="911"/>
                  <a:pt x="1771" y="911"/>
                  <a:pt x="1771" y="911"/>
                </a:cubicBezTo>
                <a:cubicBezTo>
                  <a:pt x="1771" y="909"/>
                  <a:pt x="1771" y="909"/>
                  <a:pt x="1771" y="909"/>
                </a:cubicBezTo>
                <a:cubicBezTo>
                  <a:pt x="1770" y="909"/>
                  <a:pt x="1770" y="909"/>
                  <a:pt x="1770" y="909"/>
                </a:cubicBezTo>
                <a:cubicBezTo>
                  <a:pt x="1770" y="907"/>
                  <a:pt x="1770" y="907"/>
                  <a:pt x="1770" y="907"/>
                </a:cubicBezTo>
                <a:cubicBezTo>
                  <a:pt x="1770" y="907"/>
                  <a:pt x="1770" y="907"/>
                  <a:pt x="1770" y="907"/>
                </a:cubicBezTo>
                <a:cubicBezTo>
                  <a:pt x="1770" y="906"/>
                  <a:pt x="1770" y="906"/>
                  <a:pt x="1770" y="906"/>
                </a:cubicBezTo>
                <a:cubicBezTo>
                  <a:pt x="1769" y="906"/>
                  <a:pt x="1769" y="906"/>
                  <a:pt x="1769" y="906"/>
                </a:cubicBezTo>
                <a:cubicBezTo>
                  <a:pt x="1769" y="903"/>
                  <a:pt x="1769" y="903"/>
                  <a:pt x="1769" y="903"/>
                </a:cubicBezTo>
                <a:cubicBezTo>
                  <a:pt x="1768" y="903"/>
                  <a:pt x="1768" y="903"/>
                  <a:pt x="1768" y="903"/>
                </a:cubicBezTo>
                <a:cubicBezTo>
                  <a:pt x="1767" y="899"/>
                  <a:pt x="1767" y="902"/>
                  <a:pt x="1765" y="900"/>
                </a:cubicBezTo>
                <a:cubicBezTo>
                  <a:pt x="1762" y="897"/>
                  <a:pt x="1763" y="894"/>
                  <a:pt x="1757" y="894"/>
                </a:cubicBezTo>
                <a:cubicBezTo>
                  <a:pt x="1757" y="893"/>
                  <a:pt x="1756" y="889"/>
                  <a:pt x="1756" y="888"/>
                </a:cubicBezTo>
                <a:cubicBezTo>
                  <a:pt x="1754" y="888"/>
                  <a:pt x="1754" y="888"/>
                  <a:pt x="1754" y="888"/>
                </a:cubicBezTo>
                <a:cubicBezTo>
                  <a:pt x="1754" y="882"/>
                  <a:pt x="1754" y="882"/>
                  <a:pt x="1754" y="882"/>
                </a:cubicBezTo>
                <a:cubicBezTo>
                  <a:pt x="1755" y="882"/>
                  <a:pt x="1755" y="882"/>
                  <a:pt x="1755" y="882"/>
                </a:cubicBezTo>
                <a:cubicBezTo>
                  <a:pt x="1755" y="881"/>
                  <a:pt x="1755" y="880"/>
                  <a:pt x="1754" y="878"/>
                </a:cubicBezTo>
                <a:cubicBezTo>
                  <a:pt x="1755" y="878"/>
                  <a:pt x="1755" y="878"/>
                  <a:pt x="1756" y="878"/>
                </a:cubicBezTo>
                <a:cubicBezTo>
                  <a:pt x="1756" y="876"/>
                  <a:pt x="1755" y="874"/>
                  <a:pt x="1755" y="873"/>
                </a:cubicBezTo>
                <a:cubicBezTo>
                  <a:pt x="1755" y="872"/>
                  <a:pt x="1756" y="872"/>
                  <a:pt x="1756" y="871"/>
                </a:cubicBezTo>
                <a:cubicBezTo>
                  <a:pt x="1755" y="871"/>
                  <a:pt x="1755" y="871"/>
                  <a:pt x="1755" y="871"/>
                </a:cubicBezTo>
                <a:cubicBezTo>
                  <a:pt x="1755" y="870"/>
                  <a:pt x="1755" y="870"/>
                  <a:pt x="1755" y="870"/>
                </a:cubicBezTo>
                <a:cubicBezTo>
                  <a:pt x="1754" y="870"/>
                  <a:pt x="1754" y="870"/>
                  <a:pt x="1754" y="870"/>
                </a:cubicBezTo>
                <a:cubicBezTo>
                  <a:pt x="1754" y="866"/>
                  <a:pt x="1754" y="866"/>
                  <a:pt x="1754" y="866"/>
                </a:cubicBezTo>
                <a:cubicBezTo>
                  <a:pt x="1755" y="866"/>
                  <a:pt x="1755" y="866"/>
                  <a:pt x="1755" y="866"/>
                </a:cubicBezTo>
                <a:cubicBezTo>
                  <a:pt x="1755" y="865"/>
                  <a:pt x="1755" y="865"/>
                  <a:pt x="1755" y="865"/>
                </a:cubicBezTo>
                <a:cubicBezTo>
                  <a:pt x="1754" y="865"/>
                  <a:pt x="1753" y="864"/>
                  <a:pt x="1752" y="863"/>
                </a:cubicBezTo>
                <a:cubicBezTo>
                  <a:pt x="1752" y="861"/>
                  <a:pt x="1752" y="861"/>
                  <a:pt x="1752" y="861"/>
                </a:cubicBezTo>
                <a:cubicBezTo>
                  <a:pt x="1752" y="861"/>
                  <a:pt x="1752" y="861"/>
                  <a:pt x="1752" y="861"/>
                </a:cubicBezTo>
                <a:cubicBezTo>
                  <a:pt x="1752" y="859"/>
                  <a:pt x="1752" y="859"/>
                  <a:pt x="1752" y="859"/>
                </a:cubicBezTo>
                <a:cubicBezTo>
                  <a:pt x="1751" y="859"/>
                  <a:pt x="1751" y="859"/>
                  <a:pt x="1751" y="859"/>
                </a:cubicBezTo>
                <a:cubicBezTo>
                  <a:pt x="1751" y="856"/>
                  <a:pt x="1751" y="856"/>
                  <a:pt x="1751" y="856"/>
                </a:cubicBezTo>
                <a:cubicBezTo>
                  <a:pt x="1750" y="856"/>
                  <a:pt x="1750" y="856"/>
                  <a:pt x="1750" y="856"/>
                </a:cubicBezTo>
                <a:cubicBezTo>
                  <a:pt x="1749" y="854"/>
                  <a:pt x="1749" y="854"/>
                  <a:pt x="1749" y="854"/>
                </a:cubicBezTo>
                <a:cubicBezTo>
                  <a:pt x="1748" y="854"/>
                  <a:pt x="1748" y="854"/>
                  <a:pt x="1748" y="854"/>
                </a:cubicBezTo>
                <a:cubicBezTo>
                  <a:pt x="1748" y="854"/>
                  <a:pt x="1747" y="853"/>
                  <a:pt x="1747" y="853"/>
                </a:cubicBezTo>
                <a:cubicBezTo>
                  <a:pt x="1746" y="852"/>
                  <a:pt x="1745" y="851"/>
                  <a:pt x="1743" y="850"/>
                </a:cubicBezTo>
                <a:cubicBezTo>
                  <a:pt x="1743" y="849"/>
                  <a:pt x="1743" y="848"/>
                  <a:pt x="1743" y="848"/>
                </a:cubicBezTo>
                <a:cubicBezTo>
                  <a:pt x="1742" y="848"/>
                  <a:pt x="1742" y="848"/>
                  <a:pt x="1742" y="848"/>
                </a:cubicBezTo>
                <a:cubicBezTo>
                  <a:pt x="1742" y="844"/>
                  <a:pt x="1742" y="844"/>
                  <a:pt x="1742" y="844"/>
                </a:cubicBezTo>
                <a:cubicBezTo>
                  <a:pt x="1741" y="844"/>
                  <a:pt x="1741" y="844"/>
                  <a:pt x="1741" y="844"/>
                </a:cubicBezTo>
                <a:cubicBezTo>
                  <a:pt x="1740" y="841"/>
                  <a:pt x="1740" y="839"/>
                  <a:pt x="1739" y="836"/>
                </a:cubicBezTo>
                <a:cubicBezTo>
                  <a:pt x="1742" y="836"/>
                  <a:pt x="1742" y="836"/>
                  <a:pt x="1742" y="836"/>
                </a:cubicBezTo>
                <a:cubicBezTo>
                  <a:pt x="1741" y="835"/>
                  <a:pt x="1741" y="834"/>
                  <a:pt x="1740" y="833"/>
                </a:cubicBezTo>
                <a:cubicBezTo>
                  <a:pt x="1739" y="833"/>
                  <a:pt x="1739" y="833"/>
                  <a:pt x="1739" y="833"/>
                </a:cubicBezTo>
                <a:cubicBezTo>
                  <a:pt x="1739" y="830"/>
                  <a:pt x="1739" y="830"/>
                  <a:pt x="1739" y="830"/>
                </a:cubicBezTo>
                <a:cubicBezTo>
                  <a:pt x="1739" y="830"/>
                  <a:pt x="1739" y="830"/>
                  <a:pt x="1739" y="830"/>
                </a:cubicBezTo>
                <a:cubicBezTo>
                  <a:pt x="1738" y="829"/>
                  <a:pt x="1738" y="828"/>
                  <a:pt x="1737" y="827"/>
                </a:cubicBezTo>
                <a:cubicBezTo>
                  <a:pt x="1737" y="827"/>
                  <a:pt x="1737" y="827"/>
                  <a:pt x="1737" y="827"/>
                </a:cubicBezTo>
                <a:cubicBezTo>
                  <a:pt x="1737" y="825"/>
                  <a:pt x="1737" y="825"/>
                  <a:pt x="1737" y="825"/>
                </a:cubicBezTo>
                <a:cubicBezTo>
                  <a:pt x="1736" y="825"/>
                  <a:pt x="1736" y="825"/>
                  <a:pt x="1736" y="825"/>
                </a:cubicBezTo>
                <a:cubicBezTo>
                  <a:pt x="1736" y="824"/>
                  <a:pt x="1736" y="824"/>
                  <a:pt x="1736" y="824"/>
                </a:cubicBezTo>
                <a:cubicBezTo>
                  <a:pt x="1735" y="824"/>
                  <a:pt x="1735" y="824"/>
                  <a:pt x="1735" y="824"/>
                </a:cubicBezTo>
                <a:cubicBezTo>
                  <a:pt x="1735" y="823"/>
                  <a:pt x="1734" y="821"/>
                  <a:pt x="1734" y="820"/>
                </a:cubicBezTo>
                <a:cubicBezTo>
                  <a:pt x="1733" y="820"/>
                  <a:pt x="1733" y="820"/>
                  <a:pt x="1733" y="820"/>
                </a:cubicBezTo>
                <a:cubicBezTo>
                  <a:pt x="1732" y="819"/>
                  <a:pt x="1733" y="819"/>
                  <a:pt x="1731" y="819"/>
                </a:cubicBezTo>
                <a:cubicBezTo>
                  <a:pt x="1731" y="817"/>
                  <a:pt x="1729" y="816"/>
                  <a:pt x="1729" y="814"/>
                </a:cubicBezTo>
                <a:cubicBezTo>
                  <a:pt x="1727" y="809"/>
                  <a:pt x="1726" y="805"/>
                  <a:pt x="1725" y="800"/>
                </a:cubicBezTo>
                <a:cubicBezTo>
                  <a:pt x="1724" y="800"/>
                  <a:pt x="1724" y="800"/>
                  <a:pt x="1723" y="800"/>
                </a:cubicBezTo>
                <a:cubicBezTo>
                  <a:pt x="1723" y="798"/>
                  <a:pt x="1722" y="797"/>
                  <a:pt x="1722" y="796"/>
                </a:cubicBezTo>
                <a:cubicBezTo>
                  <a:pt x="1722" y="796"/>
                  <a:pt x="1722" y="796"/>
                  <a:pt x="1722" y="796"/>
                </a:cubicBezTo>
                <a:cubicBezTo>
                  <a:pt x="1722" y="792"/>
                  <a:pt x="1722" y="792"/>
                  <a:pt x="1722" y="792"/>
                </a:cubicBezTo>
                <a:cubicBezTo>
                  <a:pt x="1722" y="792"/>
                  <a:pt x="1721" y="791"/>
                  <a:pt x="1720" y="791"/>
                </a:cubicBezTo>
                <a:cubicBezTo>
                  <a:pt x="1720" y="790"/>
                  <a:pt x="1720" y="790"/>
                  <a:pt x="1720" y="790"/>
                </a:cubicBezTo>
                <a:cubicBezTo>
                  <a:pt x="1720" y="789"/>
                  <a:pt x="1719" y="789"/>
                  <a:pt x="1718" y="788"/>
                </a:cubicBezTo>
                <a:cubicBezTo>
                  <a:pt x="1717" y="787"/>
                  <a:pt x="1717" y="786"/>
                  <a:pt x="1716" y="784"/>
                </a:cubicBezTo>
                <a:cubicBezTo>
                  <a:pt x="1715" y="783"/>
                  <a:pt x="1715" y="781"/>
                  <a:pt x="1715" y="780"/>
                </a:cubicBezTo>
                <a:cubicBezTo>
                  <a:pt x="1716" y="780"/>
                  <a:pt x="1716" y="780"/>
                  <a:pt x="1716" y="780"/>
                </a:cubicBezTo>
                <a:cubicBezTo>
                  <a:pt x="1716" y="779"/>
                  <a:pt x="1716" y="779"/>
                  <a:pt x="1716" y="779"/>
                </a:cubicBezTo>
                <a:cubicBezTo>
                  <a:pt x="1716" y="779"/>
                  <a:pt x="1716" y="779"/>
                  <a:pt x="1716" y="779"/>
                </a:cubicBezTo>
                <a:cubicBezTo>
                  <a:pt x="1717" y="779"/>
                  <a:pt x="1718" y="780"/>
                  <a:pt x="1718" y="781"/>
                </a:cubicBezTo>
                <a:cubicBezTo>
                  <a:pt x="1719" y="781"/>
                  <a:pt x="1719" y="781"/>
                  <a:pt x="1719" y="781"/>
                </a:cubicBezTo>
                <a:cubicBezTo>
                  <a:pt x="1719" y="782"/>
                  <a:pt x="1719" y="782"/>
                  <a:pt x="1719" y="782"/>
                </a:cubicBezTo>
                <a:cubicBezTo>
                  <a:pt x="1720" y="783"/>
                  <a:pt x="1720" y="783"/>
                  <a:pt x="1720" y="783"/>
                </a:cubicBezTo>
                <a:cubicBezTo>
                  <a:pt x="1720" y="784"/>
                  <a:pt x="1721" y="785"/>
                  <a:pt x="1721" y="786"/>
                </a:cubicBezTo>
                <a:cubicBezTo>
                  <a:pt x="1722" y="786"/>
                  <a:pt x="1722" y="786"/>
                  <a:pt x="1722" y="786"/>
                </a:cubicBezTo>
                <a:cubicBezTo>
                  <a:pt x="1722" y="789"/>
                  <a:pt x="1722" y="789"/>
                  <a:pt x="1722" y="789"/>
                </a:cubicBezTo>
                <a:cubicBezTo>
                  <a:pt x="1722" y="789"/>
                  <a:pt x="1722" y="789"/>
                  <a:pt x="1723" y="790"/>
                </a:cubicBezTo>
                <a:cubicBezTo>
                  <a:pt x="1724" y="791"/>
                  <a:pt x="1725" y="793"/>
                  <a:pt x="1727" y="794"/>
                </a:cubicBezTo>
                <a:cubicBezTo>
                  <a:pt x="1730" y="794"/>
                  <a:pt x="1730" y="794"/>
                  <a:pt x="1730" y="794"/>
                </a:cubicBezTo>
                <a:cubicBezTo>
                  <a:pt x="1731" y="792"/>
                  <a:pt x="1731" y="790"/>
                  <a:pt x="1732" y="788"/>
                </a:cubicBezTo>
                <a:cubicBezTo>
                  <a:pt x="1733" y="788"/>
                  <a:pt x="1733" y="788"/>
                  <a:pt x="1733" y="788"/>
                </a:cubicBezTo>
                <a:cubicBezTo>
                  <a:pt x="1733" y="787"/>
                  <a:pt x="1733" y="787"/>
                  <a:pt x="1733" y="787"/>
                </a:cubicBezTo>
                <a:cubicBezTo>
                  <a:pt x="1733" y="787"/>
                  <a:pt x="1733" y="787"/>
                  <a:pt x="1733" y="787"/>
                </a:cubicBezTo>
                <a:cubicBezTo>
                  <a:pt x="1733" y="789"/>
                  <a:pt x="1733" y="790"/>
                  <a:pt x="1733" y="792"/>
                </a:cubicBezTo>
                <a:cubicBezTo>
                  <a:pt x="1735" y="792"/>
                  <a:pt x="1737" y="792"/>
                  <a:pt x="1739" y="792"/>
                </a:cubicBezTo>
                <a:cubicBezTo>
                  <a:pt x="1739" y="793"/>
                  <a:pt x="1739" y="794"/>
                  <a:pt x="1739" y="795"/>
                </a:cubicBezTo>
                <a:cubicBezTo>
                  <a:pt x="1741" y="795"/>
                  <a:pt x="1741" y="795"/>
                  <a:pt x="1741" y="795"/>
                </a:cubicBezTo>
                <a:cubicBezTo>
                  <a:pt x="1741" y="796"/>
                  <a:pt x="1741" y="796"/>
                  <a:pt x="1741" y="796"/>
                </a:cubicBezTo>
                <a:cubicBezTo>
                  <a:pt x="1741" y="800"/>
                  <a:pt x="1741" y="800"/>
                  <a:pt x="1741" y="800"/>
                </a:cubicBezTo>
                <a:cubicBezTo>
                  <a:pt x="1742" y="800"/>
                  <a:pt x="1742" y="800"/>
                  <a:pt x="1742" y="800"/>
                </a:cubicBezTo>
                <a:cubicBezTo>
                  <a:pt x="1742" y="800"/>
                  <a:pt x="1742" y="801"/>
                  <a:pt x="1743" y="802"/>
                </a:cubicBezTo>
                <a:cubicBezTo>
                  <a:pt x="1743" y="802"/>
                  <a:pt x="1743" y="802"/>
                  <a:pt x="1743" y="802"/>
                </a:cubicBezTo>
                <a:cubicBezTo>
                  <a:pt x="1743" y="804"/>
                  <a:pt x="1743" y="804"/>
                  <a:pt x="1743" y="804"/>
                </a:cubicBezTo>
                <a:cubicBezTo>
                  <a:pt x="1744" y="805"/>
                  <a:pt x="1745" y="805"/>
                  <a:pt x="1746" y="805"/>
                </a:cubicBezTo>
                <a:cubicBezTo>
                  <a:pt x="1746" y="807"/>
                  <a:pt x="1746" y="808"/>
                  <a:pt x="1747" y="809"/>
                </a:cubicBezTo>
                <a:cubicBezTo>
                  <a:pt x="1747" y="810"/>
                  <a:pt x="1748" y="810"/>
                  <a:pt x="1749" y="811"/>
                </a:cubicBezTo>
                <a:cubicBezTo>
                  <a:pt x="1749" y="813"/>
                  <a:pt x="1749" y="813"/>
                  <a:pt x="1749" y="813"/>
                </a:cubicBezTo>
                <a:cubicBezTo>
                  <a:pt x="1750" y="814"/>
                  <a:pt x="1752" y="815"/>
                  <a:pt x="1753" y="816"/>
                </a:cubicBezTo>
                <a:cubicBezTo>
                  <a:pt x="1753" y="817"/>
                  <a:pt x="1753" y="817"/>
                  <a:pt x="1753" y="817"/>
                </a:cubicBezTo>
                <a:cubicBezTo>
                  <a:pt x="1754" y="817"/>
                  <a:pt x="1754" y="817"/>
                  <a:pt x="1754" y="817"/>
                </a:cubicBezTo>
                <a:cubicBezTo>
                  <a:pt x="1755" y="818"/>
                  <a:pt x="1755" y="820"/>
                  <a:pt x="1755" y="821"/>
                </a:cubicBezTo>
                <a:cubicBezTo>
                  <a:pt x="1756" y="821"/>
                  <a:pt x="1756" y="821"/>
                  <a:pt x="1756" y="821"/>
                </a:cubicBezTo>
                <a:cubicBezTo>
                  <a:pt x="1756" y="826"/>
                  <a:pt x="1756" y="826"/>
                  <a:pt x="1756" y="826"/>
                </a:cubicBezTo>
                <a:cubicBezTo>
                  <a:pt x="1756" y="827"/>
                  <a:pt x="1757" y="829"/>
                  <a:pt x="1758" y="830"/>
                </a:cubicBezTo>
                <a:cubicBezTo>
                  <a:pt x="1759" y="830"/>
                  <a:pt x="1759" y="830"/>
                  <a:pt x="1759" y="830"/>
                </a:cubicBezTo>
                <a:cubicBezTo>
                  <a:pt x="1759" y="831"/>
                  <a:pt x="1759" y="831"/>
                  <a:pt x="1759" y="831"/>
                </a:cubicBezTo>
                <a:cubicBezTo>
                  <a:pt x="1761" y="833"/>
                  <a:pt x="1763" y="834"/>
                  <a:pt x="1765" y="836"/>
                </a:cubicBezTo>
                <a:cubicBezTo>
                  <a:pt x="1765" y="838"/>
                  <a:pt x="1765" y="838"/>
                  <a:pt x="1765" y="838"/>
                </a:cubicBezTo>
                <a:cubicBezTo>
                  <a:pt x="1765" y="838"/>
                  <a:pt x="1766" y="838"/>
                  <a:pt x="1766" y="838"/>
                </a:cubicBezTo>
                <a:cubicBezTo>
                  <a:pt x="1766" y="840"/>
                  <a:pt x="1766" y="840"/>
                  <a:pt x="1766" y="840"/>
                </a:cubicBezTo>
                <a:cubicBezTo>
                  <a:pt x="1767" y="840"/>
                  <a:pt x="1767" y="840"/>
                  <a:pt x="1767" y="840"/>
                </a:cubicBezTo>
                <a:cubicBezTo>
                  <a:pt x="1767" y="842"/>
                  <a:pt x="1767" y="842"/>
                  <a:pt x="1767" y="842"/>
                </a:cubicBezTo>
                <a:cubicBezTo>
                  <a:pt x="1768" y="842"/>
                  <a:pt x="1768" y="842"/>
                  <a:pt x="1768" y="842"/>
                </a:cubicBezTo>
                <a:cubicBezTo>
                  <a:pt x="1768" y="843"/>
                  <a:pt x="1768" y="843"/>
                  <a:pt x="1768" y="843"/>
                </a:cubicBezTo>
                <a:cubicBezTo>
                  <a:pt x="1768" y="843"/>
                  <a:pt x="1768" y="843"/>
                  <a:pt x="1768" y="843"/>
                </a:cubicBezTo>
                <a:cubicBezTo>
                  <a:pt x="1768" y="850"/>
                  <a:pt x="1768" y="850"/>
                  <a:pt x="1768" y="850"/>
                </a:cubicBezTo>
                <a:cubicBezTo>
                  <a:pt x="1768" y="851"/>
                  <a:pt x="1770" y="855"/>
                  <a:pt x="1770" y="855"/>
                </a:cubicBezTo>
                <a:cubicBezTo>
                  <a:pt x="1769" y="856"/>
                  <a:pt x="1769" y="856"/>
                  <a:pt x="1768" y="856"/>
                </a:cubicBezTo>
                <a:cubicBezTo>
                  <a:pt x="1767" y="858"/>
                  <a:pt x="1767" y="859"/>
                  <a:pt x="1767" y="861"/>
                </a:cubicBezTo>
                <a:cubicBezTo>
                  <a:pt x="1770" y="861"/>
                  <a:pt x="1770" y="861"/>
                  <a:pt x="1770" y="861"/>
                </a:cubicBezTo>
                <a:cubicBezTo>
                  <a:pt x="1770" y="863"/>
                  <a:pt x="1770" y="863"/>
                  <a:pt x="1770" y="863"/>
                </a:cubicBezTo>
                <a:cubicBezTo>
                  <a:pt x="1770" y="863"/>
                  <a:pt x="1770" y="863"/>
                  <a:pt x="1770" y="863"/>
                </a:cubicBezTo>
                <a:cubicBezTo>
                  <a:pt x="1770" y="871"/>
                  <a:pt x="1770" y="871"/>
                  <a:pt x="1770" y="871"/>
                </a:cubicBezTo>
                <a:cubicBezTo>
                  <a:pt x="1771" y="871"/>
                  <a:pt x="1771" y="871"/>
                  <a:pt x="1771" y="871"/>
                </a:cubicBezTo>
                <a:cubicBezTo>
                  <a:pt x="1771" y="873"/>
                  <a:pt x="1771" y="873"/>
                  <a:pt x="1771" y="873"/>
                </a:cubicBezTo>
                <a:cubicBezTo>
                  <a:pt x="1771" y="875"/>
                  <a:pt x="1773" y="876"/>
                  <a:pt x="1773" y="878"/>
                </a:cubicBezTo>
                <a:cubicBezTo>
                  <a:pt x="1774" y="879"/>
                  <a:pt x="1774" y="879"/>
                  <a:pt x="1775" y="880"/>
                </a:cubicBezTo>
                <a:cubicBezTo>
                  <a:pt x="1775" y="880"/>
                  <a:pt x="1775" y="880"/>
                  <a:pt x="1775" y="880"/>
                </a:cubicBezTo>
                <a:cubicBezTo>
                  <a:pt x="1775" y="881"/>
                  <a:pt x="1775" y="881"/>
                  <a:pt x="1775" y="881"/>
                </a:cubicBezTo>
                <a:cubicBezTo>
                  <a:pt x="1776" y="882"/>
                  <a:pt x="1777" y="882"/>
                  <a:pt x="1777" y="882"/>
                </a:cubicBezTo>
                <a:cubicBezTo>
                  <a:pt x="1777" y="883"/>
                  <a:pt x="1777" y="883"/>
                  <a:pt x="1777" y="883"/>
                </a:cubicBezTo>
                <a:cubicBezTo>
                  <a:pt x="1779" y="882"/>
                  <a:pt x="1779" y="882"/>
                  <a:pt x="1779" y="882"/>
                </a:cubicBezTo>
                <a:cubicBezTo>
                  <a:pt x="1779" y="883"/>
                  <a:pt x="1779" y="883"/>
                  <a:pt x="1779" y="883"/>
                </a:cubicBezTo>
                <a:cubicBezTo>
                  <a:pt x="1781" y="883"/>
                  <a:pt x="1781" y="883"/>
                  <a:pt x="1781" y="883"/>
                </a:cubicBezTo>
                <a:cubicBezTo>
                  <a:pt x="1781" y="883"/>
                  <a:pt x="1781" y="884"/>
                  <a:pt x="1782" y="884"/>
                </a:cubicBezTo>
                <a:cubicBezTo>
                  <a:pt x="1782" y="886"/>
                  <a:pt x="1782" y="886"/>
                  <a:pt x="1782" y="886"/>
                </a:cubicBezTo>
                <a:cubicBezTo>
                  <a:pt x="1784" y="886"/>
                  <a:pt x="1783" y="886"/>
                  <a:pt x="1784" y="887"/>
                </a:cubicBezTo>
                <a:cubicBezTo>
                  <a:pt x="1785" y="887"/>
                  <a:pt x="1785" y="887"/>
                  <a:pt x="1785" y="887"/>
                </a:cubicBezTo>
                <a:cubicBezTo>
                  <a:pt x="1785" y="888"/>
                  <a:pt x="1785" y="888"/>
                  <a:pt x="1785" y="888"/>
                </a:cubicBezTo>
                <a:cubicBezTo>
                  <a:pt x="1785" y="888"/>
                  <a:pt x="1785" y="888"/>
                  <a:pt x="1785" y="888"/>
                </a:cubicBezTo>
                <a:cubicBezTo>
                  <a:pt x="1786" y="889"/>
                  <a:pt x="1786" y="889"/>
                  <a:pt x="1787" y="891"/>
                </a:cubicBezTo>
                <a:cubicBezTo>
                  <a:pt x="1787" y="891"/>
                  <a:pt x="1787" y="891"/>
                  <a:pt x="1787" y="891"/>
                </a:cubicBezTo>
                <a:cubicBezTo>
                  <a:pt x="1787" y="894"/>
                  <a:pt x="1787" y="894"/>
                  <a:pt x="1787" y="894"/>
                </a:cubicBezTo>
                <a:cubicBezTo>
                  <a:pt x="1787" y="894"/>
                  <a:pt x="1788" y="894"/>
                  <a:pt x="1788" y="896"/>
                </a:cubicBezTo>
                <a:cubicBezTo>
                  <a:pt x="1789" y="896"/>
                  <a:pt x="1789" y="895"/>
                  <a:pt x="1789" y="896"/>
                </a:cubicBezTo>
                <a:cubicBezTo>
                  <a:pt x="1791" y="898"/>
                  <a:pt x="1789" y="903"/>
                  <a:pt x="1791" y="904"/>
                </a:cubicBezTo>
                <a:cubicBezTo>
                  <a:pt x="1791" y="904"/>
                  <a:pt x="1792" y="905"/>
                  <a:pt x="1793" y="905"/>
                </a:cubicBezTo>
                <a:cubicBezTo>
                  <a:pt x="1793" y="905"/>
                  <a:pt x="1793" y="906"/>
                  <a:pt x="1794" y="907"/>
                </a:cubicBezTo>
                <a:cubicBezTo>
                  <a:pt x="1795" y="907"/>
                  <a:pt x="1795" y="907"/>
                  <a:pt x="1795" y="907"/>
                </a:cubicBezTo>
                <a:cubicBezTo>
                  <a:pt x="1795" y="909"/>
                  <a:pt x="1795" y="909"/>
                  <a:pt x="1795" y="909"/>
                </a:cubicBezTo>
                <a:cubicBezTo>
                  <a:pt x="1795" y="909"/>
                  <a:pt x="1796" y="910"/>
                  <a:pt x="1796" y="910"/>
                </a:cubicBezTo>
                <a:cubicBezTo>
                  <a:pt x="1796" y="912"/>
                  <a:pt x="1796" y="912"/>
                  <a:pt x="1796" y="912"/>
                </a:cubicBezTo>
                <a:cubicBezTo>
                  <a:pt x="1797" y="913"/>
                  <a:pt x="1798" y="913"/>
                  <a:pt x="1799" y="914"/>
                </a:cubicBezTo>
                <a:cubicBezTo>
                  <a:pt x="1799" y="915"/>
                  <a:pt x="1800" y="915"/>
                  <a:pt x="1800" y="916"/>
                </a:cubicBezTo>
                <a:cubicBezTo>
                  <a:pt x="1800" y="916"/>
                  <a:pt x="1801" y="916"/>
                  <a:pt x="1801" y="917"/>
                </a:cubicBezTo>
                <a:cubicBezTo>
                  <a:pt x="1801" y="927"/>
                  <a:pt x="1801" y="927"/>
                  <a:pt x="1801" y="927"/>
                </a:cubicBezTo>
                <a:cubicBezTo>
                  <a:pt x="1800" y="927"/>
                  <a:pt x="1800" y="927"/>
                  <a:pt x="1800" y="927"/>
                </a:cubicBezTo>
                <a:cubicBezTo>
                  <a:pt x="1800" y="928"/>
                  <a:pt x="1800" y="928"/>
                  <a:pt x="1800" y="928"/>
                </a:cubicBezTo>
                <a:cubicBezTo>
                  <a:pt x="1801" y="928"/>
                  <a:pt x="1801" y="928"/>
                  <a:pt x="1802" y="928"/>
                </a:cubicBezTo>
                <a:cubicBezTo>
                  <a:pt x="1802" y="934"/>
                  <a:pt x="1802" y="934"/>
                  <a:pt x="1802" y="934"/>
                </a:cubicBezTo>
                <a:cubicBezTo>
                  <a:pt x="1802" y="934"/>
                  <a:pt x="1800" y="934"/>
                  <a:pt x="1800" y="936"/>
                </a:cubicBezTo>
                <a:cubicBezTo>
                  <a:pt x="1801" y="936"/>
                  <a:pt x="1801" y="936"/>
                  <a:pt x="1801" y="936"/>
                </a:cubicBezTo>
                <a:cubicBezTo>
                  <a:pt x="1801" y="937"/>
                  <a:pt x="1802" y="939"/>
                  <a:pt x="1802" y="940"/>
                </a:cubicBezTo>
                <a:cubicBezTo>
                  <a:pt x="1802" y="940"/>
                  <a:pt x="1802" y="940"/>
                  <a:pt x="1802" y="940"/>
                </a:cubicBezTo>
                <a:cubicBezTo>
                  <a:pt x="1802" y="942"/>
                  <a:pt x="1802" y="942"/>
                  <a:pt x="1802" y="942"/>
                </a:cubicBezTo>
                <a:cubicBezTo>
                  <a:pt x="1803" y="942"/>
                  <a:pt x="1803" y="942"/>
                  <a:pt x="1803" y="942"/>
                </a:cubicBezTo>
                <a:cubicBezTo>
                  <a:pt x="1803" y="943"/>
                  <a:pt x="1803" y="944"/>
                  <a:pt x="1802" y="946"/>
                </a:cubicBezTo>
                <a:cubicBezTo>
                  <a:pt x="1803" y="946"/>
                  <a:pt x="1803" y="946"/>
                  <a:pt x="1804" y="946"/>
                </a:cubicBezTo>
                <a:cubicBezTo>
                  <a:pt x="1804" y="948"/>
                  <a:pt x="1804" y="948"/>
                  <a:pt x="1804" y="948"/>
                </a:cubicBezTo>
                <a:cubicBezTo>
                  <a:pt x="1804" y="948"/>
                  <a:pt x="1805" y="948"/>
                  <a:pt x="1806" y="949"/>
                </a:cubicBezTo>
                <a:cubicBezTo>
                  <a:pt x="1805" y="951"/>
                  <a:pt x="1805" y="953"/>
                  <a:pt x="1805" y="955"/>
                </a:cubicBezTo>
                <a:cubicBezTo>
                  <a:pt x="1806" y="955"/>
                  <a:pt x="1806" y="955"/>
                  <a:pt x="1806" y="955"/>
                </a:cubicBezTo>
                <a:cubicBezTo>
                  <a:pt x="1806" y="957"/>
                  <a:pt x="1806" y="958"/>
                  <a:pt x="1806" y="959"/>
                </a:cubicBezTo>
                <a:cubicBezTo>
                  <a:pt x="1810" y="960"/>
                  <a:pt x="1813" y="961"/>
                  <a:pt x="1816" y="961"/>
                </a:cubicBezTo>
                <a:cubicBezTo>
                  <a:pt x="1816" y="961"/>
                  <a:pt x="1817" y="960"/>
                  <a:pt x="1817" y="960"/>
                </a:cubicBezTo>
                <a:cubicBezTo>
                  <a:pt x="1820" y="960"/>
                  <a:pt x="1820" y="960"/>
                  <a:pt x="1820" y="960"/>
                </a:cubicBezTo>
                <a:cubicBezTo>
                  <a:pt x="1820" y="959"/>
                  <a:pt x="1820" y="959"/>
                  <a:pt x="1820" y="959"/>
                </a:cubicBezTo>
                <a:cubicBezTo>
                  <a:pt x="1822" y="959"/>
                  <a:pt x="1822" y="959"/>
                  <a:pt x="1822" y="959"/>
                </a:cubicBezTo>
                <a:cubicBezTo>
                  <a:pt x="1823" y="958"/>
                  <a:pt x="1824" y="956"/>
                  <a:pt x="1825" y="955"/>
                </a:cubicBezTo>
                <a:cubicBezTo>
                  <a:pt x="1827" y="955"/>
                  <a:pt x="1827" y="955"/>
                  <a:pt x="1827" y="955"/>
                </a:cubicBezTo>
                <a:cubicBezTo>
                  <a:pt x="1827" y="954"/>
                  <a:pt x="1827" y="954"/>
                  <a:pt x="1827" y="954"/>
                </a:cubicBezTo>
                <a:cubicBezTo>
                  <a:pt x="1829" y="954"/>
                  <a:pt x="1831" y="954"/>
                  <a:pt x="1833" y="953"/>
                </a:cubicBezTo>
                <a:cubicBezTo>
                  <a:pt x="1833" y="954"/>
                  <a:pt x="1833" y="954"/>
                  <a:pt x="1833" y="954"/>
                </a:cubicBezTo>
                <a:cubicBezTo>
                  <a:pt x="1836" y="954"/>
                  <a:pt x="1836" y="954"/>
                  <a:pt x="1836" y="954"/>
                </a:cubicBezTo>
                <a:cubicBezTo>
                  <a:pt x="1836" y="953"/>
                  <a:pt x="1836" y="953"/>
                  <a:pt x="1836" y="953"/>
                </a:cubicBezTo>
                <a:cubicBezTo>
                  <a:pt x="1837" y="953"/>
                  <a:pt x="1838" y="953"/>
                  <a:pt x="1839" y="953"/>
                </a:cubicBezTo>
                <a:cubicBezTo>
                  <a:pt x="1839" y="952"/>
                  <a:pt x="1839" y="952"/>
                  <a:pt x="1839" y="951"/>
                </a:cubicBezTo>
                <a:cubicBezTo>
                  <a:pt x="1841" y="951"/>
                  <a:pt x="1841" y="951"/>
                  <a:pt x="1841" y="951"/>
                </a:cubicBezTo>
                <a:cubicBezTo>
                  <a:pt x="1841" y="951"/>
                  <a:pt x="1841" y="951"/>
                  <a:pt x="1841" y="950"/>
                </a:cubicBezTo>
                <a:cubicBezTo>
                  <a:pt x="1842" y="950"/>
                  <a:pt x="1843" y="950"/>
                  <a:pt x="1843" y="949"/>
                </a:cubicBezTo>
                <a:cubicBezTo>
                  <a:pt x="1843" y="948"/>
                  <a:pt x="1843" y="948"/>
                  <a:pt x="1843" y="948"/>
                </a:cubicBezTo>
                <a:cubicBezTo>
                  <a:pt x="1844" y="948"/>
                  <a:pt x="1846" y="948"/>
                  <a:pt x="1847" y="948"/>
                </a:cubicBezTo>
                <a:cubicBezTo>
                  <a:pt x="1848" y="948"/>
                  <a:pt x="1847" y="948"/>
                  <a:pt x="1848" y="948"/>
                </a:cubicBezTo>
                <a:cubicBezTo>
                  <a:pt x="1848" y="948"/>
                  <a:pt x="1848" y="948"/>
                  <a:pt x="1848" y="948"/>
                </a:cubicBezTo>
                <a:cubicBezTo>
                  <a:pt x="1852" y="948"/>
                  <a:pt x="1852" y="948"/>
                  <a:pt x="1852" y="948"/>
                </a:cubicBezTo>
                <a:cubicBezTo>
                  <a:pt x="1852" y="945"/>
                  <a:pt x="1854" y="944"/>
                  <a:pt x="1856" y="943"/>
                </a:cubicBezTo>
                <a:cubicBezTo>
                  <a:pt x="1856" y="942"/>
                  <a:pt x="1856" y="942"/>
                  <a:pt x="1856" y="942"/>
                </a:cubicBezTo>
                <a:cubicBezTo>
                  <a:pt x="1858" y="942"/>
                  <a:pt x="1858" y="942"/>
                  <a:pt x="1858" y="942"/>
                </a:cubicBezTo>
                <a:cubicBezTo>
                  <a:pt x="1858" y="942"/>
                  <a:pt x="1858" y="941"/>
                  <a:pt x="1858" y="941"/>
                </a:cubicBezTo>
                <a:cubicBezTo>
                  <a:pt x="1861" y="941"/>
                  <a:pt x="1861" y="941"/>
                  <a:pt x="1861" y="941"/>
                </a:cubicBezTo>
                <a:cubicBezTo>
                  <a:pt x="1861" y="940"/>
                  <a:pt x="1861" y="940"/>
                  <a:pt x="1861" y="940"/>
                </a:cubicBezTo>
                <a:cubicBezTo>
                  <a:pt x="1862" y="940"/>
                  <a:pt x="1864" y="939"/>
                  <a:pt x="1865" y="939"/>
                </a:cubicBezTo>
                <a:cubicBezTo>
                  <a:pt x="1865" y="938"/>
                  <a:pt x="1865" y="938"/>
                  <a:pt x="1865" y="938"/>
                </a:cubicBezTo>
                <a:cubicBezTo>
                  <a:pt x="1867" y="938"/>
                  <a:pt x="1867" y="938"/>
                  <a:pt x="1867" y="938"/>
                </a:cubicBezTo>
                <a:cubicBezTo>
                  <a:pt x="1867" y="938"/>
                  <a:pt x="1867" y="938"/>
                  <a:pt x="1867" y="938"/>
                </a:cubicBezTo>
                <a:cubicBezTo>
                  <a:pt x="1868" y="938"/>
                  <a:pt x="1868" y="938"/>
                  <a:pt x="1868" y="938"/>
                </a:cubicBezTo>
                <a:cubicBezTo>
                  <a:pt x="1868" y="937"/>
                  <a:pt x="1868" y="937"/>
                  <a:pt x="1868" y="937"/>
                </a:cubicBezTo>
                <a:cubicBezTo>
                  <a:pt x="1870" y="937"/>
                  <a:pt x="1870" y="937"/>
                  <a:pt x="1870" y="937"/>
                </a:cubicBezTo>
                <a:cubicBezTo>
                  <a:pt x="1870" y="937"/>
                  <a:pt x="1871" y="936"/>
                  <a:pt x="1871" y="936"/>
                </a:cubicBezTo>
                <a:cubicBezTo>
                  <a:pt x="1871" y="935"/>
                  <a:pt x="1872" y="935"/>
                  <a:pt x="1873" y="935"/>
                </a:cubicBezTo>
                <a:cubicBezTo>
                  <a:pt x="1873" y="934"/>
                  <a:pt x="1873" y="934"/>
                  <a:pt x="1873" y="934"/>
                </a:cubicBezTo>
                <a:cubicBezTo>
                  <a:pt x="1874" y="934"/>
                  <a:pt x="1874" y="934"/>
                  <a:pt x="1874" y="934"/>
                </a:cubicBezTo>
                <a:cubicBezTo>
                  <a:pt x="1877" y="933"/>
                  <a:pt x="1880" y="931"/>
                  <a:pt x="1881" y="928"/>
                </a:cubicBezTo>
                <a:cubicBezTo>
                  <a:pt x="1883" y="928"/>
                  <a:pt x="1883" y="928"/>
                  <a:pt x="1883" y="928"/>
                </a:cubicBezTo>
                <a:cubicBezTo>
                  <a:pt x="1883" y="927"/>
                  <a:pt x="1883" y="927"/>
                  <a:pt x="1883" y="927"/>
                </a:cubicBezTo>
                <a:cubicBezTo>
                  <a:pt x="1883" y="927"/>
                  <a:pt x="1883" y="927"/>
                  <a:pt x="1883" y="927"/>
                </a:cubicBezTo>
                <a:cubicBezTo>
                  <a:pt x="1883" y="926"/>
                  <a:pt x="1883" y="926"/>
                  <a:pt x="1883" y="925"/>
                </a:cubicBezTo>
                <a:cubicBezTo>
                  <a:pt x="1882" y="925"/>
                  <a:pt x="1882" y="925"/>
                  <a:pt x="1882" y="925"/>
                </a:cubicBezTo>
                <a:cubicBezTo>
                  <a:pt x="1882" y="925"/>
                  <a:pt x="1882" y="925"/>
                  <a:pt x="1882" y="925"/>
                </a:cubicBezTo>
                <a:cubicBezTo>
                  <a:pt x="1883" y="925"/>
                  <a:pt x="1883" y="925"/>
                  <a:pt x="1883" y="925"/>
                </a:cubicBezTo>
                <a:cubicBezTo>
                  <a:pt x="1883" y="922"/>
                  <a:pt x="1883" y="922"/>
                  <a:pt x="1883" y="922"/>
                </a:cubicBezTo>
                <a:cubicBezTo>
                  <a:pt x="1883" y="922"/>
                  <a:pt x="1884" y="921"/>
                  <a:pt x="1885" y="921"/>
                </a:cubicBezTo>
                <a:cubicBezTo>
                  <a:pt x="1885" y="921"/>
                  <a:pt x="1885" y="920"/>
                  <a:pt x="1885" y="920"/>
                </a:cubicBezTo>
                <a:cubicBezTo>
                  <a:pt x="1887" y="920"/>
                  <a:pt x="1887" y="920"/>
                  <a:pt x="1887" y="920"/>
                </a:cubicBezTo>
                <a:cubicBezTo>
                  <a:pt x="1887" y="919"/>
                  <a:pt x="1887" y="919"/>
                  <a:pt x="1887" y="919"/>
                </a:cubicBezTo>
                <a:cubicBezTo>
                  <a:pt x="1889" y="919"/>
                  <a:pt x="1889" y="919"/>
                  <a:pt x="1889" y="919"/>
                </a:cubicBezTo>
                <a:cubicBezTo>
                  <a:pt x="1890" y="919"/>
                  <a:pt x="1890" y="918"/>
                  <a:pt x="1891" y="917"/>
                </a:cubicBezTo>
                <a:cubicBezTo>
                  <a:pt x="1892" y="917"/>
                  <a:pt x="1894" y="917"/>
                  <a:pt x="1896" y="917"/>
                </a:cubicBezTo>
                <a:cubicBezTo>
                  <a:pt x="1896" y="915"/>
                  <a:pt x="1896" y="915"/>
                  <a:pt x="1896" y="915"/>
                </a:cubicBezTo>
                <a:cubicBezTo>
                  <a:pt x="1898" y="915"/>
                  <a:pt x="1899" y="915"/>
                  <a:pt x="1900" y="915"/>
                </a:cubicBezTo>
                <a:cubicBezTo>
                  <a:pt x="1900" y="914"/>
                  <a:pt x="1900" y="914"/>
                  <a:pt x="1900" y="914"/>
                </a:cubicBezTo>
                <a:cubicBezTo>
                  <a:pt x="1904" y="914"/>
                  <a:pt x="1904" y="914"/>
                  <a:pt x="1904" y="914"/>
                </a:cubicBezTo>
                <a:cubicBezTo>
                  <a:pt x="1904" y="914"/>
                  <a:pt x="1904" y="913"/>
                  <a:pt x="1904" y="913"/>
                </a:cubicBezTo>
                <a:cubicBezTo>
                  <a:pt x="1906" y="913"/>
                  <a:pt x="1906" y="913"/>
                  <a:pt x="1906" y="913"/>
                </a:cubicBezTo>
                <a:cubicBezTo>
                  <a:pt x="1906" y="912"/>
                  <a:pt x="1906" y="912"/>
                  <a:pt x="1906" y="912"/>
                </a:cubicBezTo>
                <a:cubicBezTo>
                  <a:pt x="1906" y="912"/>
                  <a:pt x="1907" y="912"/>
                  <a:pt x="1907" y="911"/>
                </a:cubicBezTo>
                <a:cubicBezTo>
                  <a:pt x="1907" y="909"/>
                  <a:pt x="1907" y="909"/>
                  <a:pt x="1907" y="909"/>
                </a:cubicBezTo>
                <a:cubicBezTo>
                  <a:pt x="1908" y="908"/>
                  <a:pt x="1908" y="908"/>
                  <a:pt x="1908" y="908"/>
                </a:cubicBezTo>
                <a:cubicBezTo>
                  <a:pt x="1908" y="907"/>
                  <a:pt x="1909" y="906"/>
                  <a:pt x="1909" y="905"/>
                </a:cubicBezTo>
                <a:cubicBezTo>
                  <a:pt x="1912" y="906"/>
                  <a:pt x="1916" y="906"/>
                  <a:pt x="1917" y="904"/>
                </a:cubicBezTo>
                <a:cubicBezTo>
                  <a:pt x="1920" y="903"/>
                  <a:pt x="1918" y="903"/>
                  <a:pt x="1919" y="901"/>
                </a:cubicBezTo>
                <a:cubicBezTo>
                  <a:pt x="1919" y="901"/>
                  <a:pt x="1920" y="900"/>
                  <a:pt x="1920" y="900"/>
                </a:cubicBezTo>
                <a:cubicBezTo>
                  <a:pt x="1920" y="899"/>
                  <a:pt x="1920" y="899"/>
                  <a:pt x="1920" y="899"/>
                </a:cubicBezTo>
                <a:cubicBezTo>
                  <a:pt x="1921" y="899"/>
                  <a:pt x="1921" y="898"/>
                  <a:pt x="1921" y="898"/>
                </a:cubicBezTo>
                <a:cubicBezTo>
                  <a:pt x="1922" y="898"/>
                  <a:pt x="1922" y="897"/>
                  <a:pt x="1922" y="896"/>
                </a:cubicBezTo>
                <a:cubicBezTo>
                  <a:pt x="1925" y="896"/>
                  <a:pt x="1927" y="895"/>
                  <a:pt x="1930" y="895"/>
                </a:cubicBezTo>
                <a:cubicBezTo>
                  <a:pt x="1930" y="894"/>
                  <a:pt x="1931" y="894"/>
                  <a:pt x="1931" y="892"/>
                </a:cubicBezTo>
                <a:cubicBezTo>
                  <a:pt x="1930" y="892"/>
                  <a:pt x="1930" y="892"/>
                  <a:pt x="1930" y="892"/>
                </a:cubicBezTo>
                <a:cubicBezTo>
                  <a:pt x="1930" y="885"/>
                  <a:pt x="1930" y="885"/>
                  <a:pt x="1930" y="885"/>
                </a:cubicBezTo>
                <a:cubicBezTo>
                  <a:pt x="1931" y="885"/>
                  <a:pt x="1931" y="885"/>
                  <a:pt x="1931" y="885"/>
                </a:cubicBezTo>
                <a:cubicBezTo>
                  <a:pt x="1931" y="884"/>
                  <a:pt x="1931" y="884"/>
                  <a:pt x="1931" y="884"/>
                </a:cubicBezTo>
                <a:cubicBezTo>
                  <a:pt x="1931" y="884"/>
                  <a:pt x="1932" y="883"/>
                  <a:pt x="1932" y="883"/>
                </a:cubicBezTo>
                <a:cubicBezTo>
                  <a:pt x="1932" y="880"/>
                  <a:pt x="1932" y="880"/>
                  <a:pt x="1932" y="880"/>
                </a:cubicBezTo>
                <a:cubicBezTo>
                  <a:pt x="1933" y="880"/>
                  <a:pt x="1933" y="880"/>
                  <a:pt x="1933" y="880"/>
                </a:cubicBezTo>
                <a:cubicBezTo>
                  <a:pt x="1933" y="880"/>
                  <a:pt x="1933" y="880"/>
                  <a:pt x="1933" y="880"/>
                </a:cubicBezTo>
                <a:cubicBezTo>
                  <a:pt x="1933" y="880"/>
                  <a:pt x="1934" y="880"/>
                  <a:pt x="1935" y="880"/>
                </a:cubicBezTo>
                <a:cubicBezTo>
                  <a:pt x="1935" y="878"/>
                  <a:pt x="1935" y="877"/>
                  <a:pt x="1937" y="875"/>
                </a:cubicBezTo>
                <a:cubicBezTo>
                  <a:pt x="1937" y="875"/>
                  <a:pt x="1937" y="875"/>
                  <a:pt x="1938" y="875"/>
                </a:cubicBezTo>
                <a:cubicBezTo>
                  <a:pt x="1939" y="873"/>
                  <a:pt x="1938" y="870"/>
                  <a:pt x="1939" y="869"/>
                </a:cubicBezTo>
                <a:cubicBezTo>
                  <a:pt x="1940" y="869"/>
                  <a:pt x="1941" y="868"/>
                  <a:pt x="1942" y="867"/>
                </a:cubicBezTo>
                <a:cubicBezTo>
                  <a:pt x="1942" y="865"/>
                  <a:pt x="1942" y="865"/>
                  <a:pt x="1942" y="865"/>
                </a:cubicBezTo>
                <a:cubicBezTo>
                  <a:pt x="1942" y="865"/>
                  <a:pt x="1942" y="865"/>
                  <a:pt x="1942" y="865"/>
                </a:cubicBezTo>
                <a:cubicBezTo>
                  <a:pt x="1942" y="864"/>
                  <a:pt x="1942" y="864"/>
                  <a:pt x="1942" y="864"/>
                </a:cubicBezTo>
                <a:cubicBezTo>
                  <a:pt x="1943" y="864"/>
                  <a:pt x="1943" y="864"/>
                  <a:pt x="1944" y="863"/>
                </a:cubicBezTo>
                <a:cubicBezTo>
                  <a:pt x="1944" y="861"/>
                  <a:pt x="1944" y="861"/>
                  <a:pt x="1944" y="861"/>
                </a:cubicBezTo>
                <a:cubicBezTo>
                  <a:pt x="1944" y="861"/>
                  <a:pt x="1944" y="861"/>
                  <a:pt x="1944" y="861"/>
                </a:cubicBezTo>
                <a:cubicBezTo>
                  <a:pt x="1944" y="859"/>
                  <a:pt x="1944" y="859"/>
                  <a:pt x="1944" y="859"/>
                </a:cubicBezTo>
                <a:cubicBezTo>
                  <a:pt x="1945" y="858"/>
                  <a:pt x="1946" y="857"/>
                  <a:pt x="1946" y="854"/>
                </a:cubicBezTo>
                <a:cubicBezTo>
                  <a:pt x="1945" y="854"/>
                  <a:pt x="1945" y="854"/>
                  <a:pt x="1945" y="854"/>
                </a:cubicBezTo>
                <a:cubicBezTo>
                  <a:pt x="1945" y="854"/>
                  <a:pt x="1945" y="853"/>
                  <a:pt x="1944" y="853"/>
                </a:cubicBezTo>
                <a:cubicBezTo>
                  <a:pt x="1944" y="853"/>
                  <a:pt x="1943" y="852"/>
                  <a:pt x="1942" y="852"/>
                </a:cubicBezTo>
                <a:cubicBezTo>
                  <a:pt x="1942" y="849"/>
                  <a:pt x="1942" y="849"/>
                  <a:pt x="1942" y="849"/>
                </a:cubicBezTo>
                <a:cubicBezTo>
                  <a:pt x="1942" y="848"/>
                  <a:pt x="1941" y="848"/>
                  <a:pt x="1940" y="848"/>
                </a:cubicBezTo>
                <a:cubicBezTo>
                  <a:pt x="1940" y="847"/>
                  <a:pt x="1941" y="846"/>
                  <a:pt x="1940" y="845"/>
                </a:cubicBezTo>
                <a:cubicBezTo>
                  <a:pt x="1938" y="845"/>
                  <a:pt x="1938" y="845"/>
                  <a:pt x="1938" y="845"/>
                </a:cubicBezTo>
                <a:cubicBezTo>
                  <a:pt x="1937" y="844"/>
                  <a:pt x="1936" y="842"/>
                  <a:pt x="1935" y="841"/>
                </a:cubicBezTo>
                <a:cubicBezTo>
                  <a:pt x="1933" y="841"/>
                  <a:pt x="1933" y="841"/>
                  <a:pt x="1933" y="841"/>
                </a:cubicBezTo>
                <a:cubicBezTo>
                  <a:pt x="1933" y="840"/>
                  <a:pt x="1933" y="840"/>
                  <a:pt x="1933" y="840"/>
                </a:cubicBezTo>
                <a:cubicBezTo>
                  <a:pt x="1931" y="840"/>
                  <a:pt x="1930" y="839"/>
                  <a:pt x="1929" y="839"/>
                </a:cubicBezTo>
                <a:cubicBezTo>
                  <a:pt x="1929" y="838"/>
                  <a:pt x="1929" y="838"/>
                  <a:pt x="1929" y="838"/>
                </a:cubicBezTo>
                <a:cubicBezTo>
                  <a:pt x="1926" y="838"/>
                  <a:pt x="1926" y="838"/>
                  <a:pt x="1926" y="838"/>
                </a:cubicBezTo>
                <a:cubicBezTo>
                  <a:pt x="1926" y="838"/>
                  <a:pt x="1926" y="838"/>
                  <a:pt x="1926" y="838"/>
                </a:cubicBezTo>
                <a:cubicBezTo>
                  <a:pt x="1925" y="837"/>
                  <a:pt x="1923" y="836"/>
                  <a:pt x="1922" y="834"/>
                </a:cubicBezTo>
                <a:cubicBezTo>
                  <a:pt x="1922" y="833"/>
                  <a:pt x="1922" y="833"/>
                  <a:pt x="1922" y="833"/>
                </a:cubicBezTo>
                <a:cubicBezTo>
                  <a:pt x="1921" y="833"/>
                  <a:pt x="1921" y="832"/>
                  <a:pt x="1920" y="832"/>
                </a:cubicBezTo>
                <a:cubicBezTo>
                  <a:pt x="1920" y="831"/>
                  <a:pt x="1920" y="831"/>
                  <a:pt x="1920" y="831"/>
                </a:cubicBezTo>
                <a:cubicBezTo>
                  <a:pt x="1919" y="831"/>
                  <a:pt x="1919" y="831"/>
                  <a:pt x="1919" y="831"/>
                </a:cubicBezTo>
                <a:cubicBezTo>
                  <a:pt x="1919" y="830"/>
                  <a:pt x="1918" y="830"/>
                  <a:pt x="1918" y="829"/>
                </a:cubicBezTo>
                <a:cubicBezTo>
                  <a:pt x="1918" y="829"/>
                  <a:pt x="1917" y="829"/>
                  <a:pt x="1917" y="829"/>
                </a:cubicBezTo>
                <a:cubicBezTo>
                  <a:pt x="1917" y="828"/>
                  <a:pt x="1916" y="827"/>
                  <a:pt x="1916" y="826"/>
                </a:cubicBezTo>
                <a:cubicBezTo>
                  <a:pt x="1916" y="826"/>
                  <a:pt x="1916" y="826"/>
                  <a:pt x="1916" y="826"/>
                </a:cubicBezTo>
                <a:cubicBezTo>
                  <a:pt x="1916" y="814"/>
                  <a:pt x="1916" y="814"/>
                  <a:pt x="1916" y="814"/>
                </a:cubicBezTo>
                <a:cubicBezTo>
                  <a:pt x="1912" y="815"/>
                  <a:pt x="1914" y="816"/>
                  <a:pt x="1912" y="819"/>
                </a:cubicBezTo>
                <a:cubicBezTo>
                  <a:pt x="1910" y="820"/>
                  <a:pt x="1908" y="822"/>
                  <a:pt x="1906" y="824"/>
                </a:cubicBezTo>
                <a:cubicBezTo>
                  <a:pt x="1906" y="825"/>
                  <a:pt x="1906" y="825"/>
                  <a:pt x="1906" y="825"/>
                </a:cubicBezTo>
                <a:cubicBezTo>
                  <a:pt x="1906" y="826"/>
                  <a:pt x="1905" y="826"/>
                  <a:pt x="1904" y="827"/>
                </a:cubicBezTo>
                <a:cubicBezTo>
                  <a:pt x="1904" y="828"/>
                  <a:pt x="1904" y="828"/>
                  <a:pt x="1904" y="828"/>
                </a:cubicBezTo>
                <a:cubicBezTo>
                  <a:pt x="1903" y="829"/>
                  <a:pt x="1903" y="829"/>
                  <a:pt x="1903" y="829"/>
                </a:cubicBezTo>
                <a:cubicBezTo>
                  <a:pt x="1902" y="829"/>
                  <a:pt x="1902" y="829"/>
                  <a:pt x="1902" y="829"/>
                </a:cubicBezTo>
                <a:cubicBezTo>
                  <a:pt x="1901" y="830"/>
                  <a:pt x="1901" y="830"/>
                  <a:pt x="1900" y="831"/>
                </a:cubicBezTo>
                <a:cubicBezTo>
                  <a:pt x="1899" y="832"/>
                  <a:pt x="1897" y="832"/>
                  <a:pt x="1896" y="834"/>
                </a:cubicBezTo>
                <a:cubicBezTo>
                  <a:pt x="1894" y="834"/>
                  <a:pt x="1894" y="834"/>
                  <a:pt x="1894" y="834"/>
                </a:cubicBezTo>
                <a:cubicBezTo>
                  <a:pt x="1894" y="836"/>
                  <a:pt x="1894" y="836"/>
                  <a:pt x="1894" y="836"/>
                </a:cubicBezTo>
                <a:cubicBezTo>
                  <a:pt x="1893" y="836"/>
                  <a:pt x="1891" y="835"/>
                  <a:pt x="1890" y="835"/>
                </a:cubicBezTo>
                <a:cubicBezTo>
                  <a:pt x="1890" y="835"/>
                  <a:pt x="1889" y="834"/>
                  <a:pt x="1889" y="834"/>
                </a:cubicBezTo>
                <a:cubicBezTo>
                  <a:pt x="1887" y="833"/>
                  <a:pt x="1887" y="834"/>
                  <a:pt x="1885" y="832"/>
                </a:cubicBezTo>
                <a:cubicBezTo>
                  <a:pt x="1883" y="833"/>
                  <a:pt x="1883" y="833"/>
                  <a:pt x="1882" y="835"/>
                </a:cubicBezTo>
                <a:cubicBezTo>
                  <a:pt x="1880" y="835"/>
                  <a:pt x="1878" y="835"/>
                  <a:pt x="1877" y="834"/>
                </a:cubicBezTo>
                <a:cubicBezTo>
                  <a:pt x="1876" y="832"/>
                  <a:pt x="1875" y="833"/>
                  <a:pt x="1873" y="832"/>
                </a:cubicBezTo>
                <a:cubicBezTo>
                  <a:pt x="1873" y="829"/>
                  <a:pt x="1873" y="829"/>
                  <a:pt x="1874" y="827"/>
                </a:cubicBezTo>
                <a:cubicBezTo>
                  <a:pt x="1875" y="827"/>
                  <a:pt x="1875" y="827"/>
                  <a:pt x="1875" y="827"/>
                </a:cubicBezTo>
                <a:cubicBezTo>
                  <a:pt x="1875" y="827"/>
                  <a:pt x="1874" y="822"/>
                  <a:pt x="1874" y="821"/>
                </a:cubicBezTo>
                <a:cubicBezTo>
                  <a:pt x="1873" y="821"/>
                  <a:pt x="1873" y="821"/>
                  <a:pt x="1873" y="821"/>
                </a:cubicBezTo>
                <a:cubicBezTo>
                  <a:pt x="1873" y="820"/>
                  <a:pt x="1875" y="820"/>
                  <a:pt x="1875" y="819"/>
                </a:cubicBezTo>
                <a:cubicBezTo>
                  <a:pt x="1874" y="818"/>
                  <a:pt x="1874" y="817"/>
                  <a:pt x="1873" y="815"/>
                </a:cubicBezTo>
                <a:cubicBezTo>
                  <a:pt x="1871" y="815"/>
                  <a:pt x="1871" y="815"/>
                  <a:pt x="1871" y="815"/>
                </a:cubicBezTo>
                <a:cubicBezTo>
                  <a:pt x="1871" y="816"/>
                  <a:pt x="1871" y="820"/>
                  <a:pt x="1870" y="821"/>
                </a:cubicBezTo>
                <a:cubicBezTo>
                  <a:pt x="1868" y="821"/>
                  <a:pt x="1868" y="821"/>
                  <a:pt x="1868" y="821"/>
                </a:cubicBezTo>
                <a:cubicBezTo>
                  <a:pt x="1868" y="821"/>
                  <a:pt x="1868" y="822"/>
                  <a:pt x="1867" y="822"/>
                </a:cubicBezTo>
                <a:cubicBezTo>
                  <a:pt x="1867" y="824"/>
                  <a:pt x="1867" y="824"/>
                  <a:pt x="1867" y="824"/>
                </a:cubicBezTo>
                <a:cubicBezTo>
                  <a:pt x="1865" y="823"/>
                  <a:pt x="1865" y="824"/>
                  <a:pt x="1865" y="822"/>
                </a:cubicBezTo>
                <a:cubicBezTo>
                  <a:pt x="1864" y="822"/>
                  <a:pt x="1864" y="822"/>
                  <a:pt x="1864" y="822"/>
                </a:cubicBezTo>
                <a:cubicBezTo>
                  <a:pt x="1864" y="818"/>
                  <a:pt x="1864" y="814"/>
                  <a:pt x="1864" y="809"/>
                </a:cubicBezTo>
                <a:cubicBezTo>
                  <a:pt x="1860" y="808"/>
                  <a:pt x="1862" y="806"/>
                  <a:pt x="1860" y="805"/>
                </a:cubicBezTo>
                <a:cubicBezTo>
                  <a:pt x="1858" y="804"/>
                  <a:pt x="1857" y="804"/>
                  <a:pt x="1856" y="802"/>
                </a:cubicBezTo>
                <a:cubicBezTo>
                  <a:pt x="1856" y="802"/>
                  <a:pt x="1856" y="802"/>
                  <a:pt x="1856" y="802"/>
                </a:cubicBezTo>
                <a:cubicBezTo>
                  <a:pt x="1856" y="800"/>
                  <a:pt x="1856" y="799"/>
                  <a:pt x="1856" y="798"/>
                </a:cubicBezTo>
                <a:cubicBezTo>
                  <a:pt x="1855" y="798"/>
                  <a:pt x="1855" y="798"/>
                  <a:pt x="1855" y="798"/>
                </a:cubicBezTo>
                <a:cubicBezTo>
                  <a:pt x="1853" y="797"/>
                  <a:pt x="1856" y="796"/>
                  <a:pt x="1852" y="795"/>
                </a:cubicBezTo>
                <a:cubicBezTo>
                  <a:pt x="1851" y="792"/>
                  <a:pt x="1851" y="792"/>
                  <a:pt x="1850" y="790"/>
                </a:cubicBezTo>
                <a:cubicBezTo>
                  <a:pt x="1850" y="788"/>
                  <a:pt x="1850" y="788"/>
                  <a:pt x="1850" y="788"/>
                </a:cubicBezTo>
                <a:cubicBezTo>
                  <a:pt x="1849" y="788"/>
                  <a:pt x="1849" y="788"/>
                  <a:pt x="1849" y="788"/>
                </a:cubicBezTo>
                <a:cubicBezTo>
                  <a:pt x="1849" y="787"/>
                  <a:pt x="1849" y="787"/>
                  <a:pt x="1849" y="787"/>
                </a:cubicBezTo>
                <a:cubicBezTo>
                  <a:pt x="1848" y="787"/>
                  <a:pt x="1848" y="787"/>
                  <a:pt x="1848" y="787"/>
                </a:cubicBezTo>
                <a:cubicBezTo>
                  <a:pt x="1848" y="784"/>
                  <a:pt x="1848" y="784"/>
                  <a:pt x="1848" y="784"/>
                </a:cubicBezTo>
                <a:cubicBezTo>
                  <a:pt x="1848" y="784"/>
                  <a:pt x="1848" y="784"/>
                  <a:pt x="1847" y="784"/>
                </a:cubicBezTo>
                <a:cubicBezTo>
                  <a:pt x="1847" y="782"/>
                  <a:pt x="1847" y="782"/>
                  <a:pt x="1847" y="782"/>
                </a:cubicBezTo>
                <a:cubicBezTo>
                  <a:pt x="1847" y="782"/>
                  <a:pt x="1846" y="781"/>
                  <a:pt x="1846" y="781"/>
                </a:cubicBezTo>
                <a:cubicBezTo>
                  <a:pt x="1846" y="780"/>
                  <a:pt x="1845" y="779"/>
                  <a:pt x="1845" y="779"/>
                </a:cubicBezTo>
                <a:cubicBezTo>
                  <a:pt x="1844" y="779"/>
                  <a:pt x="1844" y="779"/>
                  <a:pt x="1844" y="779"/>
                </a:cubicBezTo>
                <a:cubicBezTo>
                  <a:pt x="1844" y="777"/>
                  <a:pt x="1844" y="772"/>
                  <a:pt x="1845" y="771"/>
                </a:cubicBezTo>
                <a:cubicBezTo>
                  <a:pt x="1846" y="771"/>
                  <a:pt x="1848" y="772"/>
                  <a:pt x="1849" y="773"/>
                </a:cubicBezTo>
                <a:cubicBezTo>
                  <a:pt x="1849" y="772"/>
                  <a:pt x="1849" y="772"/>
                  <a:pt x="1849" y="772"/>
                </a:cubicBezTo>
                <a:cubicBezTo>
                  <a:pt x="1850" y="771"/>
                  <a:pt x="1850" y="771"/>
                  <a:pt x="1850" y="771"/>
                </a:cubicBezTo>
                <a:cubicBezTo>
                  <a:pt x="1848" y="771"/>
                  <a:pt x="1848" y="771"/>
                  <a:pt x="1848" y="771"/>
                </a:cubicBezTo>
                <a:cubicBezTo>
                  <a:pt x="1848" y="771"/>
                  <a:pt x="1848" y="771"/>
                  <a:pt x="1848" y="771"/>
                </a:cubicBezTo>
                <a:cubicBezTo>
                  <a:pt x="1847" y="770"/>
                  <a:pt x="1847" y="770"/>
                  <a:pt x="1847" y="770"/>
                </a:cubicBezTo>
                <a:cubicBezTo>
                  <a:pt x="1847" y="769"/>
                  <a:pt x="1847" y="768"/>
                  <a:pt x="1846" y="767"/>
                </a:cubicBezTo>
                <a:cubicBezTo>
                  <a:pt x="1846" y="767"/>
                  <a:pt x="1846" y="767"/>
                  <a:pt x="1846" y="767"/>
                </a:cubicBezTo>
                <a:cubicBezTo>
                  <a:pt x="1846" y="766"/>
                  <a:pt x="1846" y="766"/>
                  <a:pt x="1846" y="766"/>
                </a:cubicBezTo>
                <a:cubicBezTo>
                  <a:pt x="1848" y="766"/>
                  <a:pt x="1848" y="766"/>
                  <a:pt x="1848" y="766"/>
                </a:cubicBezTo>
                <a:cubicBezTo>
                  <a:pt x="1848" y="768"/>
                  <a:pt x="1848" y="767"/>
                  <a:pt x="1849" y="769"/>
                </a:cubicBezTo>
                <a:cubicBezTo>
                  <a:pt x="1850" y="769"/>
                  <a:pt x="1850" y="769"/>
                  <a:pt x="1850" y="769"/>
                </a:cubicBezTo>
                <a:cubicBezTo>
                  <a:pt x="1853" y="769"/>
                  <a:pt x="1853" y="769"/>
                  <a:pt x="1853" y="767"/>
                </a:cubicBezTo>
                <a:cubicBezTo>
                  <a:pt x="1855" y="768"/>
                  <a:pt x="1858" y="771"/>
                  <a:pt x="1860" y="771"/>
                </a:cubicBezTo>
                <a:cubicBezTo>
                  <a:pt x="1860" y="770"/>
                  <a:pt x="1860" y="770"/>
                  <a:pt x="1860" y="770"/>
                </a:cubicBezTo>
                <a:cubicBezTo>
                  <a:pt x="1862" y="770"/>
                  <a:pt x="1863" y="770"/>
                  <a:pt x="1864" y="769"/>
                </a:cubicBezTo>
                <a:cubicBezTo>
                  <a:pt x="1865" y="772"/>
                  <a:pt x="1866" y="773"/>
                  <a:pt x="1867" y="775"/>
                </a:cubicBezTo>
                <a:cubicBezTo>
                  <a:pt x="1867" y="776"/>
                  <a:pt x="1867" y="776"/>
                  <a:pt x="1867" y="776"/>
                </a:cubicBezTo>
                <a:cubicBezTo>
                  <a:pt x="1868" y="776"/>
                  <a:pt x="1868" y="776"/>
                  <a:pt x="1868" y="776"/>
                </a:cubicBezTo>
                <a:cubicBezTo>
                  <a:pt x="1868" y="777"/>
                  <a:pt x="1867" y="779"/>
                  <a:pt x="1868" y="781"/>
                </a:cubicBezTo>
                <a:cubicBezTo>
                  <a:pt x="1869" y="781"/>
                  <a:pt x="1870" y="781"/>
                  <a:pt x="1871" y="782"/>
                </a:cubicBezTo>
                <a:cubicBezTo>
                  <a:pt x="1872" y="783"/>
                  <a:pt x="1870" y="784"/>
                  <a:pt x="1870" y="784"/>
                </a:cubicBezTo>
                <a:cubicBezTo>
                  <a:pt x="1871" y="785"/>
                  <a:pt x="1871" y="785"/>
                  <a:pt x="1872" y="786"/>
                </a:cubicBezTo>
                <a:cubicBezTo>
                  <a:pt x="1872" y="787"/>
                  <a:pt x="1872" y="787"/>
                  <a:pt x="1872" y="787"/>
                </a:cubicBezTo>
                <a:cubicBezTo>
                  <a:pt x="1873" y="787"/>
                  <a:pt x="1873" y="788"/>
                  <a:pt x="1873" y="788"/>
                </a:cubicBezTo>
                <a:cubicBezTo>
                  <a:pt x="1873" y="791"/>
                  <a:pt x="1873" y="791"/>
                  <a:pt x="1873" y="791"/>
                </a:cubicBezTo>
                <a:cubicBezTo>
                  <a:pt x="1875" y="791"/>
                  <a:pt x="1876" y="792"/>
                  <a:pt x="1877" y="792"/>
                </a:cubicBezTo>
                <a:cubicBezTo>
                  <a:pt x="1877" y="794"/>
                  <a:pt x="1877" y="794"/>
                  <a:pt x="1877" y="794"/>
                </a:cubicBezTo>
                <a:cubicBezTo>
                  <a:pt x="1877" y="794"/>
                  <a:pt x="1877" y="794"/>
                  <a:pt x="1877" y="794"/>
                </a:cubicBezTo>
                <a:cubicBezTo>
                  <a:pt x="1877" y="796"/>
                  <a:pt x="1877" y="796"/>
                  <a:pt x="1877" y="796"/>
                </a:cubicBezTo>
                <a:cubicBezTo>
                  <a:pt x="1878" y="797"/>
                  <a:pt x="1879" y="797"/>
                  <a:pt x="1879" y="798"/>
                </a:cubicBezTo>
                <a:cubicBezTo>
                  <a:pt x="1881" y="799"/>
                  <a:pt x="1880" y="800"/>
                  <a:pt x="1883" y="801"/>
                </a:cubicBezTo>
                <a:cubicBezTo>
                  <a:pt x="1883" y="805"/>
                  <a:pt x="1884" y="804"/>
                  <a:pt x="1887" y="806"/>
                </a:cubicBezTo>
                <a:cubicBezTo>
                  <a:pt x="1887" y="807"/>
                  <a:pt x="1888" y="808"/>
                  <a:pt x="1889" y="809"/>
                </a:cubicBezTo>
                <a:cubicBezTo>
                  <a:pt x="1892" y="809"/>
                  <a:pt x="1892" y="809"/>
                  <a:pt x="1892" y="809"/>
                </a:cubicBezTo>
                <a:cubicBezTo>
                  <a:pt x="1893" y="810"/>
                  <a:pt x="1893" y="810"/>
                  <a:pt x="1893" y="811"/>
                </a:cubicBezTo>
                <a:cubicBezTo>
                  <a:pt x="1896" y="811"/>
                  <a:pt x="1896" y="811"/>
                  <a:pt x="1896" y="811"/>
                </a:cubicBezTo>
                <a:cubicBezTo>
                  <a:pt x="1896" y="811"/>
                  <a:pt x="1896" y="811"/>
                  <a:pt x="1896" y="811"/>
                </a:cubicBezTo>
                <a:cubicBezTo>
                  <a:pt x="1897" y="812"/>
                  <a:pt x="1898" y="812"/>
                  <a:pt x="1899" y="812"/>
                </a:cubicBezTo>
                <a:cubicBezTo>
                  <a:pt x="1899" y="813"/>
                  <a:pt x="1899" y="813"/>
                  <a:pt x="1899" y="813"/>
                </a:cubicBezTo>
                <a:cubicBezTo>
                  <a:pt x="1902" y="813"/>
                  <a:pt x="1903" y="812"/>
                  <a:pt x="1905" y="811"/>
                </a:cubicBezTo>
                <a:cubicBezTo>
                  <a:pt x="1905" y="811"/>
                  <a:pt x="1905" y="811"/>
                  <a:pt x="1905" y="811"/>
                </a:cubicBezTo>
                <a:cubicBezTo>
                  <a:pt x="1906" y="811"/>
                  <a:pt x="1907" y="810"/>
                  <a:pt x="1908" y="810"/>
                </a:cubicBezTo>
                <a:cubicBezTo>
                  <a:pt x="1908" y="809"/>
                  <a:pt x="1908" y="809"/>
                  <a:pt x="1908" y="809"/>
                </a:cubicBezTo>
                <a:cubicBezTo>
                  <a:pt x="1908" y="809"/>
                  <a:pt x="1909" y="809"/>
                  <a:pt x="1910" y="809"/>
                </a:cubicBezTo>
                <a:cubicBezTo>
                  <a:pt x="1910" y="808"/>
                  <a:pt x="1911" y="808"/>
                  <a:pt x="1911" y="807"/>
                </a:cubicBezTo>
                <a:cubicBezTo>
                  <a:pt x="1912" y="807"/>
                  <a:pt x="1912" y="807"/>
                  <a:pt x="1912" y="807"/>
                </a:cubicBezTo>
                <a:cubicBezTo>
                  <a:pt x="1912" y="807"/>
                  <a:pt x="1913" y="807"/>
                  <a:pt x="1913" y="806"/>
                </a:cubicBezTo>
                <a:cubicBezTo>
                  <a:pt x="1915" y="805"/>
                  <a:pt x="1915" y="807"/>
                  <a:pt x="1917" y="804"/>
                </a:cubicBezTo>
                <a:cubicBezTo>
                  <a:pt x="1918" y="804"/>
                  <a:pt x="1918" y="804"/>
                  <a:pt x="1918" y="804"/>
                </a:cubicBezTo>
                <a:cubicBezTo>
                  <a:pt x="1918" y="805"/>
                  <a:pt x="1918" y="805"/>
                  <a:pt x="1918" y="805"/>
                </a:cubicBezTo>
                <a:cubicBezTo>
                  <a:pt x="1919" y="805"/>
                  <a:pt x="1919" y="805"/>
                  <a:pt x="1920" y="805"/>
                </a:cubicBezTo>
                <a:cubicBezTo>
                  <a:pt x="1921" y="806"/>
                  <a:pt x="1921" y="807"/>
                  <a:pt x="1922" y="808"/>
                </a:cubicBezTo>
                <a:cubicBezTo>
                  <a:pt x="1923" y="808"/>
                  <a:pt x="1923" y="808"/>
                  <a:pt x="1923" y="808"/>
                </a:cubicBezTo>
                <a:cubicBezTo>
                  <a:pt x="1923" y="809"/>
                  <a:pt x="1923" y="810"/>
                  <a:pt x="1923" y="811"/>
                </a:cubicBezTo>
                <a:cubicBezTo>
                  <a:pt x="1924" y="811"/>
                  <a:pt x="1924" y="811"/>
                  <a:pt x="1924" y="811"/>
                </a:cubicBezTo>
                <a:cubicBezTo>
                  <a:pt x="1924" y="813"/>
                  <a:pt x="1924" y="813"/>
                  <a:pt x="1924" y="813"/>
                </a:cubicBezTo>
                <a:cubicBezTo>
                  <a:pt x="1925" y="813"/>
                  <a:pt x="1925" y="813"/>
                  <a:pt x="1925" y="813"/>
                </a:cubicBezTo>
                <a:cubicBezTo>
                  <a:pt x="1925" y="815"/>
                  <a:pt x="1925" y="816"/>
                  <a:pt x="1925" y="818"/>
                </a:cubicBezTo>
                <a:cubicBezTo>
                  <a:pt x="1926" y="818"/>
                  <a:pt x="1926" y="818"/>
                  <a:pt x="1926" y="818"/>
                </a:cubicBezTo>
                <a:cubicBezTo>
                  <a:pt x="1927" y="821"/>
                  <a:pt x="1931" y="822"/>
                  <a:pt x="1934" y="823"/>
                </a:cubicBezTo>
                <a:cubicBezTo>
                  <a:pt x="1940" y="823"/>
                  <a:pt x="1940" y="823"/>
                  <a:pt x="1940" y="823"/>
                </a:cubicBezTo>
                <a:cubicBezTo>
                  <a:pt x="1941" y="823"/>
                  <a:pt x="1940" y="824"/>
                  <a:pt x="1942" y="825"/>
                </a:cubicBezTo>
                <a:cubicBezTo>
                  <a:pt x="1950" y="825"/>
                  <a:pt x="1950" y="825"/>
                  <a:pt x="1950" y="825"/>
                </a:cubicBezTo>
                <a:cubicBezTo>
                  <a:pt x="1950" y="825"/>
                  <a:pt x="1950" y="823"/>
                  <a:pt x="1952" y="824"/>
                </a:cubicBezTo>
                <a:cubicBezTo>
                  <a:pt x="1952" y="825"/>
                  <a:pt x="1952" y="825"/>
                  <a:pt x="1952" y="825"/>
                </a:cubicBezTo>
                <a:cubicBezTo>
                  <a:pt x="1953" y="825"/>
                  <a:pt x="1954" y="825"/>
                  <a:pt x="1956" y="826"/>
                </a:cubicBezTo>
                <a:cubicBezTo>
                  <a:pt x="1956" y="827"/>
                  <a:pt x="1956" y="827"/>
                  <a:pt x="1956" y="827"/>
                </a:cubicBezTo>
                <a:cubicBezTo>
                  <a:pt x="1957" y="827"/>
                  <a:pt x="1958" y="827"/>
                  <a:pt x="1960" y="827"/>
                </a:cubicBezTo>
                <a:cubicBezTo>
                  <a:pt x="1960" y="827"/>
                  <a:pt x="1960" y="827"/>
                  <a:pt x="1960" y="827"/>
                </a:cubicBezTo>
                <a:cubicBezTo>
                  <a:pt x="1962" y="827"/>
                  <a:pt x="1962" y="827"/>
                  <a:pt x="1962" y="827"/>
                </a:cubicBezTo>
                <a:cubicBezTo>
                  <a:pt x="1962" y="827"/>
                  <a:pt x="1963" y="826"/>
                  <a:pt x="1963" y="826"/>
                </a:cubicBezTo>
                <a:cubicBezTo>
                  <a:pt x="1964" y="826"/>
                  <a:pt x="1965" y="826"/>
                  <a:pt x="1966" y="827"/>
                </a:cubicBezTo>
                <a:cubicBezTo>
                  <a:pt x="1967" y="826"/>
                  <a:pt x="1967" y="825"/>
                  <a:pt x="1967" y="825"/>
                </a:cubicBezTo>
                <a:cubicBezTo>
                  <a:pt x="1968" y="825"/>
                  <a:pt x="1969" y="825"/>
                  <a:pt x="1969" y="825"/>
                </a:cubicBezTo>
                <a:cubicBezTo>
                  <a:pt x="1969" y="826"/>
                  <a:pt x="1969" y="826"/>
                  <a:pt x="1969" y="826"/>
                </a:cubicBezTo>
                <a:cubicBezTo>
                  <a:pt x="1971" y="826"/>
                  <a:pt x="1973" y="826"/>
                  <a:pt x="1975" y="827"/>
                </a:cubicBezTo>
                <a:cubicBezTo>
                  <a:pt x="1976" y="825"/>
                  <a:pt x="1975" y="826"/>
                  <a:pt x="1976" y="825"/>
                </a:cubicBezTo>
                <a:cubicBezTo>
                  <a:pt x="1977" y="824"/>
                  <a:pt x="1980" y="826"/>
                  <a:pt x="1983" y="825"/>
                </a:cubicBezTo>
                <a:cubicBezTo>
                  <a:pt x="1983" y="825"/>
                  <a:pt x="1983" y="825"/>
                  <a:pt x="1983" y="825"/>
                </a:cubicBezTo>
                <a:cubicBezTo>
                  <a:pt x="1987" y="825"/>
                  <a:pt x="1987" y="825"/>
                  <a:pt x="1987" y="825"/>
                </a:cubicBezTo>
                <a:cubicBezTo>
                  <a:pt x="1987" y="824"/>
                  <a:pt x="1987" y="824"/>
                  <a:pt x="1987" y="824"/>
                </a:cubicBezTo>
                <a:cubicBezTo>
                  <a:pt x="1988" y="824"/>
                  <a:pt x="1989" y="823"/>
                  <a:pt x="1990" y="823"/>
                </a:cubicBezTo>
                <a:cubicBezTo>
                  <a:pt x="1990" y="823"/>
                  <a:pt x="1990" y="823"/>
                  <a:pt x="1990" y="823"/>
                </a:cubicBezTo>
                <a:cubicBezTo>
                  <a:pt x="1992" y="823"/>
                  <a:pt x="1992" y="823"/>
                  <a:pt x="1992" y="823"/>
                </a:cubicBezTo>
                <a:cubicBezTo>
                  <a:pt x="1992" y="822"/>
                  <a:pt x="1992" y="822"/>
                  <a:pt x="1992" y="822"/>
                </a:cubicBezTo>
                <a:cubicBezTo>
                  <a:pt x="1993" y="822"/>
                  <a:pt x="1994" y="822"/>
                  <a:pt x="1996" y="823"/>
                </a:cubicBezTo>
                <a:cubicBezTo>
                  <a:pt x="1997" y="822"/>
                  <a:pt x="1999" y="821"/>
                  <a:pt x="2002" y="821"/>
                </a:cubicBezTo>
                <a:cubicBezTo>
                  <a:pt x="2002" y="825"/>
                  <a:pt x="2002" y="825"/>
                  <a:pt x="2002" y="825"/>
                </a:cubicBezTo>
                <a:cubicBezTo>
                  <a:pt x="2003" y="825"/>
                  <a:pt x="2003" y="825"/>
                  <a:pt x="2003" y="825"/>
                </a:cubicBezTo>
                <a:cubicBezTo>
                  <a:pt x="2003" y="825"/>
                  <a:pt x="2004" y="828"/>
                  <a:pt x="2004" y="829"/>
                </a:cubicBezTo>
                <a:cubicBezTo>
                  <a:pt x="2003" y="829"/>
                  <a:pt x="2003" y="829"/>
                  <a:pt x="2003" y="829"/>
                </a:cubicBezTo>
                <a:cubicBezTo>
                  <a:pt x="2003" y="830"/>
                  <a:pt x="2003" y="830"/>
                  <a:pt x="2004" y="831"/>
                </a:cubicBezTo>
                <a:cubicBezTo>
                  <a:pt x="2007" y="831"/>
                  <a:pt x="2007" y="831"/>
                  <a:pt x="2007" y="831"/>
                </a:cubicBezTo>
                <a:cubicBezTo>
                  <a:pt x="2007" y="832"/>
                  <a:pt x="2007" y="832"/>
                  <a:pt x="2007" y="832"/>
                </a:cubicBezTo>
                <a:cubicBezTo>
                  <a:pt x="2008" y="832"/>
                  <a:pt x="2008" y="832"/>
                  <a:pt x="2008" y="832"/>
                </a:cubicBezTo>
                <a:cubicBezTo>
                  <a:pt x="2008" y="832"/>
                  <a:pt x="2008" y="832"/>
                  <a:pt x="2008" y="832"/>
                </a:cubicBezTo>
                <a:cubicBezTo>
                  <a:pt x="2009" y="833"/>
                  <a:pt x="2010" y="833"/>
                  <a:pt x="2010" y="833"/>
                </a:cubicBezTo>
                <a:cubicBezTo>
                  <a:pt x="2012" y="839"/>
                  <a:pt x="2012" y="839"/>
                  <a:pt x="2012" y="839"/>
                </a:cubicBezTo>
                <a:cubicBezTo>
                  <a:pt x="2013" y="839"/>
                  <a:pt x="2013" y="839"/>
                  <a:pt x="2013" y="839"/>
                </a:cubicBezTo>
                <a:cubicBezTo>
                  <a:pt x="2013" y="840"/>
                  <a:pt x="2013" y="840"/>
                  <a:pt x="2013" y="840"/>
                </a:cubicBezTo>
                <a:cubicBezTo>
                  <a:pt x="2014" y="840"/>
                  <a:pt x="2015" y="839"/>
                  <a:pt x="2016" y="839"/>
                </a:cubicBezTo>
                <a:cubicBezTo>
                  <a:pt x="2016" y="841"/>
                  <a:pt x="2016" y="841"/>
                  <a:pt x="2016" y="841"/>
                </a:cubicBezTo>
                <a:cubicBezTo>
                  <a:pt x="2017" y="841"/>
                  <a:pt x="2017" y="841"/>
                  <a:pt x="2017" y="841"/>
                </a:cubicBezTo>
                <a:cubicBezTo>
                  <a:pt x="2017" y="842"/>
                  <a:pt x="2017" y="842"/>
                  <a:pt x="2017" y="842"/>
                </a:cubicBezTo>
                <a:cubicBezTo>
                  <a:pt x="2019" y="842"/>
                  <a:pt x="2020" y="842"/>
                  <a:pt x="2021" y="840"/>
                </a:cubicBezTo>
                <a:cubicBezTo>
                  <a:pt x="2022" y="840"/>
                  <a:pt x="2022" y="840"/>
                  <a:pt x="2022" y="840"/>
                </a:cubicBezTo>
                <a:cubicBezTo>
                  <a:pt x="2021" y="841"/>
                  <a:pt x="2021" y="842"/>
                  <a:pt x="2020" y="842"/>
                </a:cubicBezTo>
                <a:cubicBezTo>
                  <a:pt x="2020" y="846"/>
                  <a:pt x="2022" y="846"/>
                  <a:pt x="2021" y="850"/>
                </a:cubicBezTo>
                <a:cubicBezTo>
                  <a:pt x="2022" y="850"/>
                  <a:pt x="2026" y="851"/>
                  <a:pt x="2027" y="852"/>
                </a:cubicBezTo>
                <a:cubicBezTo>
                  <a:pt x="2036" y="852"/>
                  <a:pt x="2036" y="852"/>
                  <a:pt x="2036" y="852"/>
                </a:cubicBezTo>
                <a:cubicBezTo>
                  <a:pt x="2036" y="852"/>
                  <a:pt x="2036" y="852"/>
                  <a:pt x="2036" y="852"/>
                </a:cubicBezTo>
                <a:cubicBezTo>
                  <a:pt x="2036" y="851"/>
                  <a:pt x="2037" y="851"/>
                  <a:pt x="2037" y="851"/>
                </a:cubicBezTo>
                <a:cubicBezTo>
                  <a:pt x="2037" y="850"/>
                  <a:pt x="2037" y="850"/>
                  <a:pt x="2037" y="850"/>
                </a:cubicBezTo>
                <a:cubicBezTo>
                  <a:pt x="2038" y="850"/>
                  <a:pt x="2038" y="850"/>
                  <a:pt x="2038" y="850"/>
                </a:cubicBezTo>
                <a:cubicBezTo>
                  <a:pt x="2038" y="849"/>
                  <a:pt x="2039" y="848"/>
                  <a:pt x="2039" y="848"/>
                </a:cubicBezTo>
                <a:cubicBezTo>
                  <a:pt x="2041" y="848"/>
                  <a:pt x="2041" y="848"/>
                  <a:pt x="2041" y="848"/>
                </a:cubicBezTo>
                <a:cubicBezTo>
                  <a:pt x="2040" y="849"/>
                  <a:pt x="2039" y="850"/>
                  <a:pt x="2038" y="853"/>
                </a:cubicBezTo>
                <a:cubicBezTo>
                  <a:pt x="2035" y="854"/>
                  <a:pt x="2036" y="855"/>
                  <a:pt x="2035" y="857"/>
                </a:cubicBezTo>
                <a:cubicBezTo>
                  <a:pt x="2035" y="857"/>
                  <a:pt x="2035" y="857"/>
                  <a:pt x="2035" y="857"/>
                </a:cubicBezTo>
                <a:cubicBezTo>
                  <a:pt x="2031" y="857"/>
                  <a:pt x="2031" y="857"/>
                  <a:pt x="2031" y="857"/>
                </a:cubicBezTo>
                <a:cubicBezTo>
                  <a:pt x="2031" y="858"/>
                  <a:pt x="2031" y="858"/>
                  <a:pt x="2031" y="858"/>
                </a:cubicBezTo>
                <a:cubicBezTo>
                  <a:pt x="2030" y="858"/>
                  <a:pt x="2030" y="858"/>
                  <a:pt x="2030" y="858"/>
                </a:cubicBezTo>
                <a:cubicBezTo>
                  <a:pt x="2030" y="859"/>
                  <a:pt x="2029" y="859"/>
                  <a:pt x="2029" y="859"/>
                </a:cubicBezTo>
                <a:cubicBezTo>
                  <a:pt x="2028" y="859"/>
                  <a:pt x="2028" y="859"/>
                  <a:pt x="2027" y="859"/>
                </a:cubicBezTo>
                <a:cubicBezTo>
                  <a:pt x="2027" y="859"/>
                  <a:pt x="2027" y="859"/>
                  <a:pt x="2027" y="859"/>
                </a:cubicBezTo>
                <a:cubicBezTo>
                  <a:pt x="2026" y="860"/>
                  <a:pt x="2025" y="860"/>
                  <a:pt x="2025" y="860"/>
                </a:cubicBezTo>
                <a:cubicBezTo>
                  <a:pt x="2027" y="868"/>
                  <a:pt x="2035" y="871"/>
                  <a:pt x="2038" y="877"/>
                </a:cubicBezTo>
                <a:cubicBezTo>
                  <a:pt x="2040" y="877"/>
                  <a:pt x="2041" y="877"/>
                  <a:pt x="2042" y="877"/>
                </a:cubicBezTo>
                <a:cubicBezTo>
                  <a:pt x="2043" y="876"/>
                  <a:pt x="2043" y="876"/>
                  <a:pt x="2043" y="875"/>
                </a:cubicBezTo>
                <a:cubicBezTo>
                  <a:pt x="2044" y="875"/>
                  <a:pt x="2045" y="875"/>
                  <a:pt x="2046" y="875"/>
                </a:cubicBezTo>
                <a:cubicBezTo>
                  <a:pt x="2046" y="874"/>
                  <a:pt x="2046" y="874"/>
                  <a:pt x="2046" y="873"/>
                </a:cubicBezTo>
                <a:cubicBezTo>
                  <a:pt x="2048" y="873"/>
                  <a:pt x="2048" y="873"/>
                  <a:pt x="2048" y="873"/>
                </a:cubicBezTo>
                <a:cubicBezTo>
                  <a:pt x="2049" y="873"/>
                  <a:pt x="2049" y="872"/>
                  <a:pt x="2050" y="872"/>
                </a:cubicBezTo>
                <a:cubicBezTo>
                  <a:pt x="2050" y="870"/>
                  <a:pt x="2051" y="869"/>
                  <a:pt x="2052" y="867"/>
                </a:cubicBezTo>
                <a:cubicBezTo>
                  <a:pt x="2051" y="865"/>
                  <a:pt x="2051" y="863"/>
                  <a:pt x="2051" y="861"/>
                </a:cubicBezTo>
                <a:cubicBezTo>
                  <a:pt x="2052" y="861"/>
                  <a:pt x="2052" y="861"/>
                  <a:pt x="2052" y="861"/>
                </a:cubicBezTo>
                <a:cubicBezTo>
                  <a:pt x="2052" y="860"/>
                  <a:pt x="2052" y="859"/>
                  <a:pt x="2052" y="857"/>
                </a:cubicBezTo>
                <a:cubicBezTo>
                  <a:pt x="2053" y="858"/>
                  <a:pt x="2054" y="858"/>
                  <a:pt x="2055" y="858"/>
                </a:cubicBezTo>
                <a:cubicBezTo>
                  <a:pt x="2055" y="859"/>
                  <a:pt x="2054" y="859"/>
                  <a:pt x="2054" y="860"/>
                </a:cubicBezTo>
                <a:cubicBezTo>
                  <a:pt x="2055" y="860"/>
                  <a:pt x="2055" y="861"/>
                  <a:pt x="2056" y="861"/>
                </a:cubicBezTo>
                <a:cubicBezTo>
                  <a:pt x="2055" y="862"/>
                  <a:pt x="2055" y="861"/>
                  <a:pt x="2054" y="862"/>
                </a:cubicBezTo>
                <a:cubicBezTo>
                  <a:pt x="2054" y="864"/>
                  <a:pt x="2054" y="864"/>
                  <a:pt x="2056" y="865"/>
                </a:cubicBezTo>
                <a:cubicBezTo>
                  <a:pt x="2056" y="866"/>
                  <a:pt x="2056" y="866"/>
                  <a:pt x="2055" y="867"/>
                </a:cubicBezTo>
                <a:cubicBezTo>
                  <a:pt x="2055" y="868"/>
                  <a:pt x="2055" y="869"/>
                  <a:pt x="2056" y="871"/>
                </a:cubicBezTo>
                <a:cubicBezTo>
                  <a:pt x="2056" y="871"/>
                  <a:pt x="2057" y="871"/>
                  <a:pt x="2058" y="872"/>
                </a:cubicBezTo>
                <a:cubicBezTo>
                  <a:pt x="2058" y="873"/>
                  <a:pt x="2058" y="873"/>
                  <a:pt x="2058" y="873"/>
                </a:cubicBezTo>
                <a:cubicBezTo>
                  <a:pt x="2058" y="873"/>
                  <a:pt x="2058" y="873"/>
                  <a:pt x="2058" y="873"/>
                </a:cubicBezTo>
                <a:cubicBezTo>
                  <a:pt x="2058" y="875"/>
                  <a:pt x="2058" y="875"/>
                  <a:pt x="2058" y="876"/>
                </a:cubicBezTo>
                <a:cubicBezTo>
                  <a:pt x="2057" y="876"/>
                  <a:pt x="2057" y="876"/>
                  <a:pt x="2057" y="876"/>
                </a:cubicBezTo>
                <a:cubicBezTo>
                  <a:pt x="2057" y="878"/>
                  <a:pt x="2057" y="878"/>
                  <a:pt x="2057" y="878"/>
                </a:cubicBezTo>
                <a:cubicBezTo>
                  <a:pt x="2056" y="879"/>
                  <a:pt x="2056" y="879"/>
                  <a:pt x="2056" y="879"/>
                </a:cubicBezTo>
                <a:cubicBezTo>
                  <a:pt x="2054" y="882"/>
                  <a:pt x="2056" y="883"/>
                  <a:pt x="2054" y="885"/>
                </a:cubicBezTo>
                <a:cubicBezTo>
                  <a:pt x="2054" y="887"/>
                  <a:pt x="2054" y="887"/>
                  <a:pt x="2054" y="888"/>
                </a:cubicBezTo>
                <a:cubicBezTo>
                  <a:pt x="2055" y="888"/>
                  <a:pt x="2055" y="888"/>
                  <a:pt x="2055" y="888"/>
                </a:cubicBezTo>
                <a:cubicBezTo>
                  <a:pt x="2055" y="890"/>
                  <a:pt x="2055" y="890"/>
                  <a:pt x="2055" y="890"/>
                </a:cubicBezTo>
                <a:cubicBezTo>
                  <a:pt x="2056" y="890"/>
                  <a:pt x="2056" y="891"/>
                  <a:pt x="2057" y="891"/>
                </a:cubicBezTo>
                <a:cubicBezTo>
                  <a:pt x="2057" y="892"/>
                  <a:pt x="2056" y="892"/>
                  <a:pt x="2056" y="893"/>
                </a:cubicBezTo>
                <a:cubicBezTo>
                  <a:pt x="2057" y="893"/>
                  <a:pt x="2057" y="893"/>
                  <a:pt x="2057" y="893"/>
                </a:cubicBezTo>
                <a:cubicBezTo>
                  <a:pt x="2057" y="894"/>
                  <a:pt x="2057" y="896"/>
                  <a:pt x="2058" y="897"/>
                </a:cubicBezTo>
                <a:cubicBezTo>
                  <a:pt x="2057" y="897"/>
                  <a:pt x="2057" y="897"/>
                  <a:pt x="2056" y="898"/>
                </a:cubicBezTo>
                <a:cubicBezTo>
                  <a:pt x="2056" y="900"/>
                  <a:pt x="2056" y="900"/>
                  <a:pt x="2056" y="900"/>
                </a:cubicBezTo>
                <a:cubicBezTo>
                  <a:pt x="2058" y="900"/>
                  <a:pt x="2058" y="900"/>
                  <a:pt x="2058" y="900"/>
                </a:cubicBezTo>
                <a:cubicBezTo>
                  <a:pt x="2057" y="901"/>
                  <a:pt x="2057" y="903"/>
                  <a:pt x="2057" y="905"/>
                </a:cubicBezTo>
                <a:cubicBezTo>
                  <a:pt x="2058" y="905"/>
                  <a:pt x="2058" y="905"/>
                  <a:pt x="2058" y="905"/>
                </a:cubicBezTo>
                <a:cubicBezTo>
                  <a:pt x="2058" y="907"/>
                  <a:pt x="2058" y="907"/>
                  <a:pt x="2058" y="907"/>
                </a:cubicBezTo>
                <a:cubicBezTo>
                  <a:pt x="2058" y="907"/>
                  <a:pt x="2058" y="907"/>
                  <a:pt x="2058" y="907"/>
                </a:cubicBezTo>
                <a:cubicBezTo>
                  <a:pt x="2058" y="909"/>
                  <a:pt x="2058" y="909"/>
                  <a:pt x="2058" y="909"/>
                </a:cubicBezTo>
                <a:cubicBezTo>
                  <a:pt x="2059" y="909"/>
                  <a:pt x="2059" y="909"/>
                  <a:pt x="2059" y="909"/>
                </a:cubicBezTo>
                <a:cubicBezTo>
                  <a:pt x="2059" y="910"/>
                  <a:pt x="2059" y="910"/>
                  <a:pt x="2059" y="910"/>
                </a:cubicBezTo>
                <a:cubicBezTo>
                  <a:pt x="2059" y="910"/>
                  <a:pt x="2058" y="910"/>
                  <a:pt x="2058" y="911"/>
                </a:cubicBezTo>
                <a:cubicBezTo>
                  <a:pt x="2059" y="911"/>
                  <a:pt x="2059" y="911"/>
                  <a:pt x="2059" y="911"/>
                </a:cubicBezTo>
                <a:cubicBezTo>
                  <a:pt x="2059" y="913"/>
                  <a:pt x="2059" y="913"/>
                  <a:pt x="2059" y="913"/>
                </a:cubicBezTo>
                <a:cubicBezTo>
                  <a:pt x="2060" y="913"/>
                  <a:pt x="2060" y="913"/>
                  <a:pt x="2060" y="913"/>
                </a:cubicBezTo>
                <a:cubicBezTo>
                  <a:pt x="2060" y="915"/>
                  <a:pt x="2060" y="915"/>
                  <a:pt x="2060" y="915"/>
                </a:cubicBezTo>
                <a:cubicBezTo>
                  <a:pt x="2060" y="915"/>
                  <a:pt x="2060" y="915"/>
                  <a:pt x="2060" y="915"/>
                </a:cubicBezTo>
                <a:cubicBezTo>
                  <a:pt x="2060" y="919"/>
                  <a:pt x="2060" y="919"/>
                  <a:pt x="2060" y="919"/>
                </a:cubicBezTo>
                <a:cubicBezTo>
                  <a:pt x="2061" y="919"/>
                  <a:pt x="2061" y="919"/>
                  <a:pt x="2061" y="919"/>
                </a:cubicBezTo>
                <a:cubicBezTo>
                  <a:pt x="2061" y="923"/>
                  <a:pt x="2061" y="923"/>
                  <a:pt x="2061" y="923"/>
                </a:cubicBezTo>
                <a:cubicBezTo>
                  <a:pt x="2061" y="923"/>
                  <a:pt x="2061" y="923"/>
                  <a:pt x="2061" y="923"/>
                </a:cubicBezTo>
                <a:cubicBezTo>
                  <a:pt x="2061" y="926"/>
                  <a:pt x="2061" y="926"/>
                  <a:pt x="2061" y="926"/>
                </a:cubicBezTo>
                <a:cubicBezTo>
                  <a:pt x="2062" y="926"/>
                  <a:pt x="2062" y="926"/>
                  <a:pt x="2062" y="926"/>
                </a:cubicBezTo>
                <a:cubicBezTo>
                  <a:pt x="2062" y="928"/>
                  <a:pt x="2062" y="928"/>
                  <a:pt x="2062" y="928"/>
                </a:cubicBezTo>
                <a:cubicBezTo>
                  <a:pt x="2063" y="928"/>
                  <a:pt x="2063" y="928"/>
                  <a:pt x="2063" y="928"/>
                </a:cubicBezTo>
                <a:cubicBezTo>
                  <a:pt x="2063" y="930"/>
                  <a:pt x="2063" y="930"/>
                  <a:pt x="2063" y="930"/>
                </a:cubicBezTo>
                <a:cubicBezTo>
                  <a:pt x="2063" y="930"/>
                  <a:pt x="2063" y="930"/>
                  <a:pt x="2063" y="930"/>
                </a:cubicBezTo>
                <a:cubicBezTo>
                  <a:pt x="2064" y="931"/>
                  <a:pt x="2064" y="932"/>
                  <a:pt x="2064" y="934"/>
                </a:cubicBezTo>
                <a:cubicBezTo>
                  <a:pt x="2065" y="934"/>
                  <a:pt x="2065" y="934"/>
                  <a:pt x="2065" y="934"/>
                </a:cubicBezTo>
                <a:cubicBezTo>
                  <a:pt x="2065" y="935"/>
                  <a:pt x="2065" y="935"/>
                  <a:pt x="2065" y="935"/>
                </a:cubicBezTo>
                <a:cubicBezTo>
                  <a:pt x="2065" y="935"/>
                  <a:pt x="2065" y="935"/>
                  <a:pt x="2065" y="935"/>
                </a:cubicBezTo>
                <a:cubicBezTo>
                  <a:pt x="2065" y="936"/>
                  <a:pt x="2065" y="936"/>
                  <a:pt x="2065" y="936"/>
                </a:cubicBezTo>
                <a:cubicBezTo>
                  <a:pt x="2066" y="936"/>
                  <a:pt x="2066" y="936"/>
                  <a:pt x="2066" y="936"/>
                </a:cubicBezTo>
                <a:cubicBezTo>
                  <a:pt x="2066" y="938"/>
                  <a:pt x="2066" y="938"/>
                  <a:pt x="2066" y="938"/>
                </a:cubicBezTo>
                <a:cubicBezTo>
                  <a:pt x="2067" y="938"/>
                  <a:pt x="2067" y="938"/>
                  <a:pt x="2067" y="938"/>
                </a:cubicBezTo>
                <a:cubicBezTo>
                  <a:pt x="2067" y="940"/>
                  <a:pt x="2067" y="940"/>
                  <a:pt x="2067" y="940"/>
                </a:cubicBezTo>
                <a:cubicBezTo>
                  <a:pt x="2067" y="940"/>
                  <a:pt x="2067" y="940"/>
                  <a:pt x="2067" y="940"/>
                </a:cubicBezTo>
                <a:cubicBezTo>
                  <a:pt x="2067" y="942"/>
                  <a:pt x="2067" y="942"/>
                  <a:pt x="2067" y="942"/>
                </a:cubicBezTo>
                <a:cubicBezTo>
                  <a:pt x="2068" y="942"/>
                  <a:pt x="2068" y="942"/>
                  <a:pt x="2068" y="942"/>
                </a:cubicBezTo>
                <a:cubicBezTo>
                  <a:pt x="2068" y="944"/>
                  <a:pt x="2068" y="944"/>
                  <a:pt x="2068" y="944"/>
                </a:cubicBezTo>
                <a:cubicBezTo>
                  <a:pt x="2069" y="944"/>
                  <a:pt x="2069" y="944"/>
                  <a:pt x="2069" y="944"/>
                </a:cubicBezTo>
                <a:cubicBezTo>
                  <a:pt x="2069" y="947"/>
                  <a:pt x="2069" y="947"/>
                  <a:pt x="2069" y="947"/>
                </a:cubicBezTo>
                <a:cubicBezTo>
                  <a:pt x="2069" y="947"/>
                  <a:pt x="2069" y="947"/>
                  <a:pt x="2069" y="947"/>
                </a:cubicBezTo>
                <a:cubicBezTo>
                  <a:pt x="2070" y="949"/>
                  <a:pt x="2070" y="951"/>
                  <a:pt x="2070" y="953"/>
                </a:cubicBezTo>
                <a:cubicBezTo>
                  <a:pt x="2071" y="953"/>
                  <a:pt x="2071" y="953"/>
                  <a:pt x="2071" y="953"/>
                </a:cubicBezTo>
                <a:cubicBezTo>
                  <a:pt x="2071" y="959"/>
                  <a:pt x="2071" y="959"/>
                  <a:pt x="2071" y="959"/>
                </a:cubicBezTo>
                <a:cubicBezTo>
                  <a:pt x="2071" y="959"/>
                  <a:pt x="2071" y="959"/>
                  <a:pt x="2071" y="959"/>
                </a:cubicBezTo>
                <a:cubicBezTo>
                  <a:pt x="2071" y="961"/>
                  <a:pt x="2071" y="961"/>
                  <a:pt x="2071" y="961"/>
                </a:cubicBezTo>
                <a:cubicBezTo>
                  <a:pt x="2072" y="961"/>
                  <a:pt x="2072" y="961"/>
                  <a:pt x="2072" y="961"/>
                </a:cubicBezTo>
                <a:cubicBezTo>
                  <a:pt x="2072" y="962"/>
                  <a:pt x="2072" y="962"/>
                  <a:pt x="2072" y="962"/>
                </a:cubicBezTo>
                <a:cubicBezTo>
                  <a:pt x="2073" y="962"/>
                  <a:pt x="2073" y="962"/>
                  <a:pt x="2073" y="962"/>
                </a:cubicBezTo>
                <a:cubicBezTo>
                  <a:pt x="2073" y="964"/>
                  <a:pt x="2073" y="965"/>
                  <a:pt x="2073" y="967"/>
                </a:cubicBezTo>
                <a:cubicBezTo>
                  <a:pt x="2074" y="967"/>
                  <a:pt x="2074" y="967"/>
                  <a:pt x="2074" y="967"/>
                </a:cubicBezTo>
                <a:cubicBezTo>
                  <a:pt x="2074" y="968"/>
                  <a:pt x="2074" y="968"/>
                  <a:pt x="2074" y="968"/>
                </a:cubicBezTo>
                <a:cubicBezTo>
                  <a:pt x="2075" y="968"/>
                  <a:pt x="2076" y="969"/>
                  <a:pt x="2077" y="969"/>
                </a:cubicBezTo>
                <a:cubicBezTo>
                  <a:pt x="2077" y="971"/>
                  <a:pt x="2077" y="972"/>
                  <a:pt x="2077" y="973"/>
                </a:cubicBezTo>
                <a:cubicBezTo>
                  <a:pt x="2078" y="973"/>
                  <a:pt x="2078" y="973"/>
                  <a:pt x="2078" y="973"/>
                </a:cubicBezTo>
                <a:cubicBezTo>
                  <a:pt x="2078" y="974"/>
                  <a:pt x="2078" y="974"/>
                  <a:pt x="2078" y="974"/>
                </a:cubicBezTo>
                <a:cubicBezTo>
                  <a:pt x="2078" y="975"/>
                  <a:pt x="2079" y="975"/>
                  <a:pt x="2079" y="975"/>
                </a:cubicBezTo>
                <a:cubicBezTo>
                  <a:pt x="2079" y="976"/>
                  <a:pt x="2080" y="977"/>
                  <a:pt x="2080" y="978"/>
                </a:cubicBezTo>
                <a:cubicBezTo>
                  <a:pt x="2081" y="978"/>
                  <a:pt x="2081" y="978"/>
                  <a:pt x="2081" y="978"/>
                </a:cubicBezTo>
                <a:cubicBezTo>
                  <a:pt x="2081" y="980"/>
                  <a:pt x="2081" y="982"/>
                  <a:pt x="2082" y="984"/>
                </a:cubicBezTo>
                <a:cubicBezTo>
                  <a:pt x="2082" y="984"/>
                  <a:pt x="2083" y="984"/>
                  <a:pt x="2083" y="984"/>
                </a:cubicBezTo>
                <a:cubicBezTo>
                  <a:pt x="2083" y="985"/>
                  <a:pt x="2084" y="986"/>
                  <a:pt x="2084" y="987"/>
                </a:cubicBezTo>
                <a:cubicBezTo>
                  <a:pt x="2084" y="987"/>
                  <a:pt x="2085" y="987"/>
                  <a:pt x="2085" y="988"/>
                </a:cubicBezTo>
                <a:cubicBezTo>
                  <a:pt x="2085" y="989"/>
                  <a:pt x="2085" y="989"/>
                  <a:pt x="2085" y="989"/>
                </a:cubicBezTo>
                <a:cubicBezTo>
                  <a:pt x="2086" y="989"/>
                  <a:pt x="2086" y="989"/>
                  <a:pt x="2086" y="989"/>
                </a:cubicBezTo>
                <a:cubicBezTo>
                  <a:pt x="2086" y="990"/>
                  <a:pt x="2086" y="991"/>
                  <a:pt x="2086" y="992"/>
                </a:cubicBezTo>
                <a:cubicBezTo>
                  <a:pt x="2085" y="993"/>
                  <a:pt x="2086" y="992"/>
                  <a:pt x="2085" y="993"/>
                </a:cubicBezTo>
                <a:cubicBezTo>
                  <a:pt x="2084" y="993"/>
                  <a:pt x="2084" y="993"/>
                  <a:pt x="2084" y="993"/>
                </a:cubicBezTo>
                <a:cubicBezTo>
                  <a:pt x="2084" y="994"/>
                  <a:pt x="2084" y="994"/>
                  <a:pt x="2084" y="994"/>
                </a:cubicBezTo>
                <a:cubicBezTo>
                  <a:pt x="2086" y="995"/>
                  <a:pt x="2085" y="995"/>
                  <a:pt x="2086" y="996"/>
                </a:cubicBezTo>
                <a:cubicBezTo>
                  <a:pt x="2086" y="996"/>
                  <a:pt x="2087" y="997"/>
                  <a:pt x="2087" y="997"/>
                </a:cubicBezTo>
                <a:cubicBezTo>
                  <a:pt x="2087" y="997"/>
                  <a:pt x="2088" y="998"/>
                  <a:pt x="2088" y="999"/>
                </a:cubicBezTo>
                <a:cubicBezTo>
                  <a:pt x="2088" y="999"/>
                  <a:pt x="2088" y="999"/>
                  <a:pt x="2088" y="999"/>
                </a:cubicBezTo>
                <a:cubicBezTo>
                  <a:pt x="2088" y="1000"/>
                  <a:pt x="2088" y="1000"/>
                  <a:pt x="2088" y="1000"/>
                </a:cubicBezTo>
                <a:cubicBezTo>
                  <a:pt x="2090" y="1001"/>
                  <a:pt x="2090" y="1001"/>
                  <a:pt x="2090" y="1001"/>
                </a:cubicBezTo>
                <a:cubicBezTo>
                  <a:pt x="2090" y="1003"/>
                  <a:pt x="2090" y="1003"/>
                  <a:pt x="2090" y="1003"/>
                </a:cubicBezTo>
                <a:cubicBezTo>
                  <a:pt x="2090" y="1003"/>
                  <a:pt x="2090" y="1003"/>
                  <a:pt x="2090" y="1003"/>
                </a:cubicBezTo>
                <a:cubicBezTo>
                  <a:pt x="2090" y="1004"/>
                  <a:pt x="2090" y="1004"/>
                  <a:pt x="2090" y="1004"/>
                </a:cubicBezTo>
                <a:cubicBezTo>
                  <a:pt x="2091" y="1004"/>
                  <a:pt x="2091" y="1004"/>
                  <a:pt x="2091" y="1004"/>
                </a:cubicBezTo>
                <a:cubicBezTo>
                  <a:pt x="2091" y="1005"/>
                  <a:pt x="2091" y="1005"/>
                  <a:pt x="2091" y="1005"/>
                </a:cubicBezTo>
                <a:cubicBezTo>
                  <a:pt x="2092" y="1006"/>
                  <a:pt x="2092" y="1006"/>
                  <a:pt x="2092" y="1006"/>
                </a:cubicBezTo>
                <a:cubicBezTo>
                  <a:pt x="2092" y="1007"/>
                  <a:pt x="2092" y="1007"/>
                  <a:pt x="2092" y="1007"/>
                </a:cubicBezTo>
                <a:cubicBezTo>
                  <a:pt x="2093" y="1007"/>
                  <a:pt x="2093" y="1007"/>
                  <a:pt x="2093" y="1007"/>
                </a:cubicBezTo>
                <a:cubicBezTo>
                  <a:pt x="2093" y="1009"/>
                  <a:pt x="2093" y="1009"/>
                  <a:pt x="2093" y="1009"/>
                </a:cubicBezTo>
                <a:cubicBezTo>
                  <a:pt x="2093" y="1009"/>
                  <a:pt x="2094" y="1009"/>
                  <a:pt x="2094" y="1010"/>
                </a:cubicBezTo>
                <a:cubicBezTo>
                  <a:pt x="2097" y="1010"/>
                  <a:pt x="2097" y="1010"/>
                  <a:pt x="2097" y="1010"/>
                </a:cubicBezTo>
                <a:cubicBezTo>
                  <a:pt x="2097" y="1009"/>
                  <a:pt x="2097" y="1009"/>
                  <a:pt x="2097" y="1009"/>
                </a:cubicBezTo>
                <a:cubicBezTo>
                  <a:pt x="2099" y="1009"/>
                  <a:pt x="2100" y="1007"/>
                  <a:pt x="2101" y="1005"/>
                </a:cubicBezTo>
                <a:cubicBezTo>
                  <a:pt x="2101" y="1003"/>
                  <a:pt x="2101" y="1003"/>
                  <a:pt x="2101" y="1003"/>
                </a:cubicBezTo>
                <a:cubicBezTo>
                  <a:pt x="2102" y="1003"/>
                  <a:pt x="2104" y="1002"/>
                  <a:pt x="2106" y="1001"/>
                </a:cubicBezTo>
                <a:cubicBezTo>
                  <a:pt x="2106" y="999"/>
                  <a:pt x="2106" y="999"/>
                  <a:pt x="2106" y="999"/>
                </a:cubicBezTo>
                <a:cubicBezTo>
                  <a:pt x="2106" y="999"/>
                  <a:pt x="2106" y="999"/>
                  <a:pt x="2106" y="999"/>
                </a:cubicBezTo>
                <a:cubicBezTo>
                  <a:pt x="2106" y="997"/>
                  <a:pt x="2106" y="997"/>
                  <a:pt x="2106" y="997"/>
                </a:cubicBezTo>
                <a:cubicBezTo>
                  <a:pt x="2108" y="996"/>
                  <a:pt x="2108" y="996"/>
                  <a:pt x="2108" y="996"/>
                </a:cubicBezTo>
                <a:cubicBezTo>
                  <a:pt x="2108" y="995"/>
                  <a:pt x="2108" y="995"/>
                  <a:pt x="2108" y="995"/>
                </a:cubicBezTo>
                <a:cubicBezTo>
                  <a:pt x="2108" y="994"/>
                  <a:pt x="2109" y="994"/>
                  <a:pt x="2109" y="994"/>
                </a:cubicBezTo>
                <a:cubicBezTo>
                  <a:pt x="2110" y="992"/>
                  <a:pt x="2110" y="992"/>
                  <a:pt x="2111" y="991"/>
                </a:cubicBezTo>
                <a:cubicBezTo>
                  <a:pt x="2111" y="990"/>
                  <a:pt x="2111" y="990"/>
                  <a:pt x="2111" y="990"/>
                </a:cubicBezTo>
                <a:cubicBezTo>
                  <a:pt x="2114" y="990"/>
                  <a:pt x="2114" y="990"/>
                  <a:pt x="2114" y="990"/>
                </a:cubicBezTo>
                <a:cubicBezTo>
                  <a:pt x="2115" y="990"/>
                  <a:pt x="2114" y="990"/>
                  <a:pt x="2115" y="990"/>
                </a:cubicBezTo>
                <a:cubicBezTo>
                  <a:pt x="2115" y="986"/>
                  <a:pt x="2115" y="986"/>
                  <a:pt x="2115" y="986"/>
                </a:cubicBezTo>
                <a:cubicBezTo>
                  <a:pt x="2114" y="986"/>
                  <a:pt x="2114" y="986"/>
                  <a:pt x="2114" y="986"/>
                </a:cubicBezTo>
                <a:cubicBezTo>
                  <a:pt x="2114" y="984"/>
                  <a:pt x="2114" y="984"/>
                  <a:pt x="2114" y="984"/>
                </a:cubicBezTo>
                <a:cubicBezTo>
                  <a:pt x="2113" y="984"/>
                  <a:pt x="2113" y="984"/>
                  <a:pt x="2113" y="984"/>
                </a:cubicBezTo>
                <a:cubicBezTo>
                  <a:pt x="2113" y="978"/>
                  <a:pt x="2113" y="978"/>
                  <a:pt x="2113" y="978"/>
                </a:cubicBezTo>
                <a:cubicBezTo>
                  <a:pt x="2113" y="978"/>
                  <a:pt x="2113" y="978"/>
                  <a:pt x="2113" y="978"/>
                </a:cubicBezTo>
                <a:cubicBezTo>
                  <a:pt x="2113" y="977"/>
                  <a:pt x="2113" y="977"/>
                  <a:pt x="2113" y="977"/>
                </a:cubicBezTo>
                <a:cubicBezTo>
                  <a:pt x="2113" y="977"/>
                  <a:pt x="2113" y="977"/>
                  <a:pt x="2113" y="977"/>
                </a:cubicBezTo>
                <a:cubicBezTo>
                  <a:pt x="2114" y="975"/>
                  <a:pt x="2114" y="974"/>
                  <a:pt x="2115" y="972"/>
                </a:cubicBezTo>
                <a:cubicBezTo>
                  <a:pt x="2115" y="971"/>
                  <a:pt x="2116" y="971"/>
                  <a:pt x="2117" y="971"/>
                </a:cubicBezTo>
                <a:cubicBezTo>
                  <a:pt x="2117" y="969"/>
                  <a:pt x="2117" y="967"/>
                  <a:pt x="2117" y="965"/>
                </a:cubicBezTo>
                <a:cubicBezTo>
                  <a:pt x="2118" y="965"/>
                  <a:pt x="2118" y="965"/>
                  <a:pt x="2119" y="965"/>
                </a:cubicBezTo>
                <a:cubicBezTo>
                  <a:pt x="2117" y="952"/>
                  <a:pt x="2117" y="952"/>
                  <a:pt x="2117" y="952"/>
                </a:cubicBezTo>
                <a:cubicBezTo>
                  <a:pt x="2117" y="948"/>
                  <a:pt x="2117" y="944"/>
                  <a:pt x="2117" y="940"/>
                </a:cubicBezTo>
                <a:cubicBezTo>
                  <a:pt x="2118" y="940"/>
                  <a:pt x="2118" y="940"/>
                  <a:pt x="2118" y="940"/>
                </a:cubicBezTo>
                <a:cubicBezTo>
                  <a:pt x="2118" y="939"/>
                  <a:pt x="2118" y="939"/>
                  <a:pt x="2118" y="939"/>
                </a:cubicBezTo>
                <a:cubicBezTo>
                  <a:pt x="2119" y="939"/>
                  <a:pt x="2119" y="939"/>
                  <a:pt x="2119" y="939"/>
                </a:cubicBezTo>
                <a:cubicBezTo>
                  <a:pt x="2119" y="937"/>
                  <a:pt x="2118" y="937"/>
                  <a:pt x="2117" y="936"/>
                </a:cubicBezTo>
                <a:cubicBezTo>
                  <a:pt x="2117" y="931"/>
                  <a:pt x="2117" y="931"/>
                  <a:pt x="2117" y="931"/>
                </a:cubicBezTo>
                <a:cubicBezTo>
                  <a:pt x="2118" y="930"/>
                  <a:pt x="2119" y="929"/>
                  <a:pt x="2120" y="928"/>
                </a:cubicBezTo>
                <a:cubicBezTo>
                  <a:pt x="2120" y="928"/>
                  <a:pt x="2120" y="928"/>
                  <a:pt x="2120" y="928"/>
                </a:cubicBezTo>
                <a:cubicBezTo>
                  <a:pt x="2122" y="927"/>
                  <a:pt x="2124" y="928"/>
                  <a:pt x="2126" y="927"/>
                </a:cubicBezTo>
                <a:cubicBezTo>
                  <a:pt x="2127" y="926"/>
                  <a:pt x="2127" y="925"/>
                  <a:pt x="2128" y="924"/>
                </a:cubicBezTo>
                <a:cubicBezTo>
                  <a:pt x="2134" y="922"/>
                  <a:pt x="2134" y="922"/>
                  <a:pt x="2134" y="922"/>
                </a:cubicBezTo>
                <a:cubicBezTo>
                  <a:pt x="2134" y="920"/>
                  <a:pt x="2135" y="920"/>
                  <a:pt x="2135" y="920"/>
                </a:cubicBezTo>
                <a:cubicBezTo>
                  <a:pt x="2135" y="917"/>
                  <a:pt x="2135" y="917"/>
                  <a:pt x="2135" y="917"/>
                </a:cubicBezTo>
                <a:cubicBezTo>
                  <a:pt x="2136" y="917"/>
                  <a:pt x="2136" y="917"/>
                  <a:pt x="2136" y="917"/>
                </a:cubicBezTo>
                <a:cubicBezTo>
                  <a:pt x="2136" y="915"/>
                  <a:pt x="2136" y="915"/>
                  <a:pt x="2136" y="915"/>
                </a:cubicBezTo>
                <a:cubicBezTo>
                  <a:pt x="2136" y="915"/>
                  <a:pt x="2136" y="915"/>
                  <a:pt x="2136" y="915"/>
                </a:cubicBezTo>
                <a:cubicBezTo>
                  <a:pt x="2136" y="914"/>
                  <a:pt x="2136" y="914"/>
                  <a:pt x="2136" y="914"/>
                </a:cubicBezTo>
                <a:cubicBezTo>
                  <a:pt x="2137" y="914"/>
                  <a:pt x="2137" y="914"/>
                  <a:pt x="2137" y="914"/>
                </a:cubicBezTo>
                <a:cubicBezTo>
                  <a:pt x="2138" y="913"/>
                  <a:pt x="2137" y="914"/>
                  <a:pt x="2138" y="913"/>
                </a:cubicBezTo>
                <a:cubicBezTo>
                  <a:pt x="2138" y="913"/>
                  <a:pt x="2138" y="913"/>
                  <a:pt x="2138" y="913"/>
                </a:cubicBezTo>
                <a:cubicBezTo>
                  <a:pt x="2139" y="913"/>
                  <a:pt x="2139" y="913"/>
                  <a:pt x="2139" y="913"/>
                </a:cubicBezTo>
                <a:cubicBezTo>
                  <a:pt x="2139" y="912"/>
                  <a:pt x="2139" y="912"/>
                  <a:pt x="2139" y="912"/>
                </a:cubicBezTo>
                <a:cubicBezTo>
                  <a:pt x="2144" y="911"/>
                  <a:pt x="2144" y="911"/>
                  <a:pt x="2144" y="911"/>
                </a:cubicBezTo>
                <a:cubicBezTo>
                  <a:pt x="2145" y="911"/>
                  <a:pt x="2145" y="910"/>
                  <a:pt x="2146" y="909"/>
                </a:cubicBezTo>
                <a:cubicBezTo>
                  <a:pt x="2147" y="908"/>
                  <a:pt x="2150" y="907"/>
                  <a:pt x="2152" y="907"/>
                </a:cubicBezTo>
                <a:cubicBezTo>
                  <a:pt x="2153" y="902"/>
                  <a:pt x="2157" y="901"/>
                  <a:pt x="2158" y="896"/>
                </a:cubicBezTo>
                <a:cubicBezTo>
                  <a:pt x="2159" y="896"/>
                  <a:pt x="2159" y="896"/>
                  <a:pt x="2159" y="896"/>
                </a:cubicBezTo>
                <a:cubicBezTo>
                  <a:pt x="2160" y="894"/>
                  <a:pt x="2161" y="894"/>
                  <a:pt x="2162" y="893"/>
                </a:cubicBezTo>
                <a:cubicBezTo>
                  <a:pt x="2163" y="893"/>
                  <a:pt x="2163" y="893"/>
                  <a:pt x="2163" y="893"/>
                </a:cubicBezTo>
                <a:cubicBezTo>
                  <a:pt x="2163" y="890"/>
                  <a:pt x="2163" y="890"/>
                  <a:pt x="2163" y="890"/>
                </a:cubicBezTo>
                <a:cubicBezTo>
                  <a:pt x="2163" y="890"/>
                  <a:pt x="2163" y="890"/>
                  <a:pt x="2163" y="890"/>
                </a:cubicBezTo>
                <a:cubicBezTo>
                  <a:pt x="2163" y="890"/>
                  <a:pt x="2163" y="890"/>
                  <a:pt x="2163" y="890"/>
                </a:cubicBezTo>
                <a:cubicBezTo>
                  <a:pt x="2164" y="889"/>
                  <a:pt x="2164" y="889"/>
                  <a:pt x="2164" y="889"/>
                </a:cubicBezTo>
                <a:cubicBezTo>
                  <a:pt x="2169" y="889"/>
                  <a:pt x="2169" y="889"/>
                  <a:pt x="2169" y="889"/>
                </a:cubicBezTo>
                <a:cubicBezTo>
                  <a:pt x="2169" y="889"/>
                  <a:pt x="2169" y="888"/>
                  <a:pt x="2169" y="888"/>
                </a:cubicBezTo>
                <a:cubicBezTo>
                  <a:pt x="2170" y="887"/>
                  <a:pt x="2171" y="887"/>
                  <a:pt x="2172" y="887"/>
                </a:cubicBezTo>
                <a:cubicBezTo>
                  <a:pt x="2172" y="887"/>
                  <a:pt x="2172" y="886"/>
                  <a:pt x="2173" y="886"/>
                </a:cubicBezTo>
                <a:cubicBezTo>
                  <a:pt x="2175" y="886"/>
                  <a:pt x="2175" y="886"/>
                  <a:pt x="2175" y="886"/>
                </a:cubicBezTo>
                <a:cubicBezTo>
                  <a:pt x="2175" y="885"/>
                  <a:pt x="2175" y="885"/>
                  <a:pt x="2175" y="884"/>
                </a:cubicBezTo>
                <a:cubicBezTo>
                  <a:pt x="2176" y="883"/>
                  <a:pt x="2178" y="883"/>
                  <a:pt x="2179" y="881"/>
                </a:cubicBezTo>
                <a:cubicBezTo>
                  <a:pt x="2179" y="880"/>
                  <a:pt x="2179" y="880"/>
                  <a:pt x="2179" y="880"/>
                </a:cubicBezTo>
                <a:cubicBezTo>
                  <a:pt x="2179" y="880"/>
                  <a:pt x="2179" y="880"/>
                  <a:pt x="2179" y="880"/>
                </a:cubicBezTo>
                <a:cubicBezTo>
                  <a:pt x="2179" y="878"/>
                  <a:pt x="2179" y="876"/>
                  <a:pt x="2179" y="875"/>
                </a:cubicBezTo>
                <a:cubicBezTo>
                  <a:pt x="2179" y="875"/>
                  <a:pt x="2179" y="875"/>
                  <a:pt x="2179" y="875"/>
                </a:cubicBezTo>
                <a:cubicBezTo>
                  <a:pt x="2179" y="873"/>
                  <a:pt x="2179" y="873"/>
                  <a:pt x="2179" y="873"/>
                </a:cubicBezTo>
                <a:cubicBezTo>
                  <a:pt x="2180" y="873"/>
                  <a:pt x="2180" y="873"/>
                  <a:pt x="2180" y="873"/>
                </a:cubicBezTo>
                <a:cubicBezTo>
                  <a:pt x="2180" y="872"/>
                  <a:pt x="2180" y="872"/>
                  <a:pt x="2180" y="872"/>
                </a:cubicBezTo>
                <a:cubicBezTo>
                  <a:pt x="2180" y="872"/>
                  <a:pt x="2180" y="872"/>
                  <a:pt x="2180" y="872"/>
                </a:cubicBezTo>
                <a:cubicBezTo>
                  <a:pt x="2181" y="871"/>
                  <a:pt x="2181" y="871"/>
                  <a:pt x="2181" y="869"/>
                </a:cubicBezTo>
                <a:cubicBezTo>
                  <a:pt x="2183" y="869"/>
                  <a:pt x="2184" y="868"/>
                  <a:pt x="2186" y="868"/>
                </a:cubicBezTo>
                <a:cubicBezTo>
                  <a:pt x="2187" y="867"/>
                  <a:pt x="2186" y="867"/>
                  <a:pt x="2187" y="867"/>
                </a:cubicBezTo>
                <a:cubicBezTo>
                  <a:pt x="2187" y="866"/>
                  <a:pt x="2187" y="866"/>
                  <a:pt x="2187" y="866"/>
                </a:cubicBezTo>
                <a:cubicBezTo>
                  <a:pt x="2188" y="866"/>
                  <a:pt x="2188" y="866"/>
                  <a:pt x="2188" y="866"/>
                </a:cubicBezTo>
                <a:cubicBezTo>
                  <a:pt x="2188" y="867"/>
                  <a:pt x="2188" y="867"/>
                  <a:pt x="2188" y="867"/>
                </a:cubicBezTo>
                <a:cubicBezTo>
                  <a:pt x="2189" y="867"/>
                  <a:pt x="2191" y="867"/>
                  <a:pt x="2192" y="867"/>
                </a:cubicBezTo>
                <a:cubicBezTo>
                  <a:pt x="2192" y="869"/>
                  <a:pt x="2192" y="869"/>
                  <a:pt x="2192" y="869"/>
                </a:cubicBezTo>
                <a:cubicBezTo>
                  <a:pt x="2196" y="869"/>
                  <a:pt x="2197" y="869"/>
                  <a:pt x="2198" y="867"/>
                </a:cubicBezTo>
                <a:cubicBezTo>
                  <a:pt x="2200" y="867"/>
                  <a:pt x="2200" y="867"/>
                  <a:pt x="2200" y="867"/>
                </a:cubicBezTo>
                <a:cubicBezTo>
                  <a:pt x="2200" y="865"/>
                  <a:pt x="2200" y="865"/>
                  <a:pt x="2200" y="865"/>
                </a:cubicBezTo>
                <a:cubicBezTo>
                  <a:pt x="2201" y="865"/>
                  <a:pt x="2201" y="866"/>
                  <a:pt x="2201" y="866"/>
                </a:cubicBezTo>
                <a:cubicBezTo>
                  <a:pt x="2202" y="866"/>
                  <a:pt x="2202" y="866"/>
                  <a:pt x="2203" y="865"/>
                </a:cubicBezTo>
                <a:cubicBezTo>
                  <a:pt x="2203" y="864"/>
                  <a:pt x="2203" y="864"/>
                  <a:pt x="2203" y="864"/>
                </a:cubicBezTo>
                <a:cubicBezTo>
                  <a:pt x="2205" y="865"/>
                  <a:pt x="2204" y="864"/>
                  <a:pt x="2205" y="866"/>
                </a:cubicBezTo>
                <a:cubicBezTo>
                  <a:pt x="2208" y="866"/>
                  <a:pt x="2207" y="865"/>
                  <a:pt x="2209" y="863"/>
                </a:cubicBezTo>
                <a:cubicBezTo>
                  <a:pt x="2208" y="860"/>
                  <a:pt x="2207" y="859"/>
                  <a:pt x="2207" y="857"/>
                </a:cubicBezTo>
                <a:cubicBezTo>
                  <a:pt x="2208" y="856"/>
                  <a:pt x="2209" y="856"/>
                  <a:pt x="2210" y="855"/>
                </a:cubicBezTo>
                <a:cubicBezTo>
                  <a:pt x="2210" y="854"/>
                  <a:pt x="2210" y="853"/>
                  <a:pt x="2209" y="852"/>
                </a:cubicBezTo>
                <a:cubicBezTo>
                  <a:pt x="2208" y="852"/>
                  <a:pt x="2208" y="852"/>
                  <a:pt x="2208" y="852"/>
                </a:cubicBezTo>
                <a:cubicBezTo>
                  <a:pt x="2208" y="851"/>
                  <a:pt x="2208" y="851"/>
                  <a:pt x="2208" y="851"/>
                </a:cubicBezTo>
                <a:cubicBezTo>
                  <a:pt x="2207" y="851"/>
                  <a:pt x="2207" y="851"/>
                  <a:pt x="2207" y="851"/>
                </a:cubicBezTo>
                <a:cubicBezTo>
                  <a:pt x="2207" y="850"/>
                  <a:pt x="2207" y="850"/>
                  <a:pt x="2207" y="850"/>
                </a:cubicBezTo>
                <a:cubicBezTo>
                  <a:pt x="2209" y="851"/>
                  <a:pt x="2211" y="852"/>
                  <a:pt x="2212" y="853"/>
                </a:cubicBezTo>
                <a:cubicBezTo>
                  <a:pt x="2212" y="853"/>
                  <a:pt x="2213" y="854"/>
                  <a:pt x="2213" y="855"/>
                </a:cubicBezTo>
                <a:cubicBezTo>
                  <a:pt x="2216" y="855"/>
                  <a:pt x="2216" y="855"/>
                  <a:pt x="2216" y="855"/>
                </a:cubicBezTo>
                <a:cubicBezTo>
                  <a:pt x="2216" y="855"/>
                  <a:pt x="2216" y="856"/>
                  <a:pt x="2217" y="857"/>
                </a:cubicBezTo>
                <a:cubicBezTo>
                  <a:pt x="2218" y="857"/>
                  <a:pt x="2218" y="857"/>
                  <a:pt x="2218" y="857"/>
                </a:cubicBezTo>
                <a:cubicBezTo>
                  <a:pt x="2218" y="857"/>
                  <a:pt x="2218" y="859"/>
                  <a:pt x="2219" y="859"/>
                </a:cubicBezTo>
                <a:cubicBezTo>
                  <a:pt x="2219" y="860"/>
                  <a:pt x="2220" y="860"/>
                  <a:pt x="2221" y="861"/>
                </a:cubicBezTo>
                <a:cubicBezTo>
                  <a:pt x="2221" y="863"/>
                  <a:pt x="2221" y="863"/>
                  <a:pt x="2221" y="863"/>
                </a:cubicBezTo>
                <a:cubicBezTo>
                  <a:pt x="2221" y="864"/>
                  <a:pt x="2221" y="864"/>
                  <a:pt x="2222" y="864"/>
                </a:cubicBezTo>
                <a:cubicBezTo>
                  <a:pt x="2223" y="866"/>
                  <a:pt x="2221" y="872"/>
                  <a:pt x="2223" y="875"/>
                </a:cubicBezTo>
                <a:cubicBezTo>
                  <a:pt x="2223" y="875"/>
                  <a:pt x="2223" y="875"/>
                  <a:pt x="2223" y="875"/>
                </a:cubicBezTo>
                <a:cubicBezTo>
                  <a:pt x="2223" y="876"/>
                  <a:pt x="2223" y="876"/>
                  <a:pt x="2223" y="876"/>
                </a:cubicBezTo>
                <a:cubicBezTo>
                  <a:pt x="2224" y="876"/>
                  <a:pt x="2224" y="876"/>
                  <a:pt x="2225" y="877"/>
                </a:cubicBezTo>
                <a:cubicBezTo>
                  <a:pt x="2225" y="878"/>
                  <a:pt x="2225" y="879"/>
                  <a:pt x="2225" y="880"/>
                </a:cubicBezTo>
                <a:cubicBezTo>
                  <a:pt x="2226" y="880"/>
                  <a:pt x="2226" y="880"/>
                  <a:pt x="2226" y="880"/>
                </a:cubicBezTo>
                <a:cubicBezTo>
                  <a:pt x="2226" y="881"/>
                  <a:pt x="2226" y="881"/>
                  <a:pt x="2226" y="881"/>
                </a:cubicBezTo>
                <a:cubicBezTo>
                  <a:pt x="2227" y="882"/>
                  <a:pt x="2227" y="882"/>
                  <a:pt x="2227" y="882"/>
                </a:cubicBezTo>
                <a:cubicBezTo>
                  <a:pt x="2227" y="884"/>
                  <a:pt x="2227" y="884"/>
                  <a:pt x="2227" y="884"/>
                </a:cubicBezTo>
                <a:cubicBezTo>
                  <a:pt x="2228" y="884"/>
                  <a:pt x="2228" y="884"/>
                  <a:pt x="2228" y="884"/>
                </a:cubicBezTo>
                <a:cubicBezTo>
                  <a:pt x="2228" y="884"/>
                  <a:pt x="2228" y="885"/>
                  <a:pt x="2229" y="886"/>
                </a:cubicBezTo>
                <a:cubicBezTo>
                  <a:pt x="2230" y="886"/>
                  <a:pt x="2230" y="886"/>
                  <a:pt x="2230" y="886"/>
                </a:cubicBezTo>
                <a:cubicBezTo>
                  <a:pt x="2230" y="884"/>
                  <a:pt x="2230" y="885"/>
                  <a:pt x="2230" y="884"/>
                </a:cubicBezTo>
                <a:cubicBezTo>
                  <a:pt x="2230" y="884"/>
                  <a:pt x="2230" y="884"/>
                  <a:pt x="2230" y="884"/>
                </a:cubicBezTo>
                <a:cubicBezTo>
                  <a:pt x="2232" y="884"/>
                  <a:pt x="2232" y="884"/>
                  <a:pt x="2232" y="884"/>
                </a:cubicBezTo>
                <a:cubicBezTo>
                  <a:pt x="2232" y="882"/>
                  <a:pt x="2232" y="882"/>
                  <a:pt x="2232" y="882"/>
                </a:cubicBezTo>
                <a:cubicBezTo>
                  <a:pt x="2235" y="882"/>
                  <a:pt x="2235" y="882"/>
                  <a:pt x="2235" y="882"/>
                </a:cubicBezTo>
                <a:cubicBezTo>
                  <a:pt x="2235" y="886"/>
                  <a:pt x="2234" y="888"/>
                  <a:pt x="2237" y="888"/>
                </a:cubicBezTo>
                <a:cubicBezTo>
                  <a:pt x="2237" y="890"/>
                  <a:pt x="2237" y="892"/>
                  <a:pt x="2238" y="893"/>
                </a:cubicBezTo>
                <a:cubicBezTo>
                  <a:pt x="2238" y="893"/>
                  <a:pt x="2239" y="893"/>
                  <a:pt x="2239" y="894"/>
                </a:cubicBezTo>
                <a:cubicBezTo>
                  <a:pt x="2238" y="894"/>
                  <a:pt x="2238" y="894"/>
                  <a:pt x="2238" y="894"/>
                </a:cubicBezTo>
                <a:cubicBezTo>
                  <a:pt x="2239" y="897"/>
                  <a:pt x="2239" y="899"/>
                  <a:pt x="2239" y="901"/>
                </a:cubicBezTo>
                <a:cubicBezTo>
                  <a:pt x="2240" y="902"/>
                  <a:pt x="2241" y="902"/>
                  <a:pt x="2242" y="902"/>
                </a:cubicBezTo>
                <a:cubicBezTo>
                  <a:pt x="2242" y="903"/>
                  <a:pt x="2242" y="903"/>
                  <a:pt x="2242" y="904"/>
                </a:cubicBezTo>
                <a:cubicBezTo>
                  <a:pt x="2242" y="904"/>
                  <a:pt x="2241" y="904"/>
                  <a:pt x="2242" y="905"/>
                </a:cubicBezTo>
                <a:cubicBezTo>
                  <a:pt x="2242" y="905"/>
                  <a:pt x="2242" y="905"/>
                  <a:pt x="2242" y="905"/>
                </a:cubicBezTo>
                <a:cubicBezTo>
                  <a:pt x="2242" y="907"/>
                  <a:pt x="2242" y="907"/>
                  <a:pt x="2242" y="907"/>
                </a:cubicBezTo>
                <a:cubicBezTo>
                  <a:pt x="2243" y="907"/>
                  <a:pt x="2243" y="907"/>
                  <a:pt x="2243" y="907"/>
                </a:cubicBezTo>
                <a:cubicBezTo>
                  <a:pt x="2243" y="910"/>
                  <a:pt x="2243" y="912"/>
                  <a:pt x="2242" y="914"/>
                </a:cubicBezTo>
                <a:cubicBezTo>
                  <a:pt x="2242" y="914"/>
                  <a:pt x="2242" y="914"/>
                  <a:pt x="2242" y="914"/>
                </a:cubicBezTo>
                <a:cubicBezTo>
                  <a:pt x="2241" y="915"/>
                  <a:pt x="2241" y="916"/>
                  <a:pt x="2241" y="917"/>
                </a:cubicBezTo>
                <a:cubicBezTo>
                  <a:pt x="2240" y="917"/>
                  <a:pt x="2240" y="917"/>
                  <a:pt x="2240" y="917"/>
                </a:cubicBezTo>
                <a:cubicBezTo>
                  <a:pt x="2240" y="919"/>
                  <a:pt x="2240" y="919"/>
                  <a:pt x="2240" y="919"/>
                </a:cubicBezTo>
                <a:cubicBezTo>
                  <a:pt x="2240" y="919"/>
                  <a:pt x="2240" y="919"/>
                  <a:pt x="2240" y="919"/>
                </a:cubicBezTo>
                <a:cubicBezTo>
                  <a:pt x="2240" y="924"/>
                  <a:pt x="2240" y="924"/>
                  <a:pt x="2240" y="924"/>
                </a:cubicBezTo>
                <a:cubicBezTo>
                  <a:pt x="2239" y="924"/>
                  <a:pt x="2239" y="924"/>
                  <a:pt x="2239" y="924"/>
                </a:cubicBezTo>
                <a:cubicBezTo>
                  <a:pt x="2240" y="926"/>
                  <a:pt x="2240" y="926"/>
                  <a:pt x="2241" y="927"/>
                </a:cubicBezTo>
                <a:cubicBezTo>
                  <a:pt x="2242" y="927"/>
                  <a:pt x="2243" y="926"/>
                  <a:pt x="2244" y="926"/>
                </a:cubicBezTo>
                <a:cubicBezTo>
                  <a:pt x="2244" y="927"/>
                  <a:pt x="2244" y="927"/>
                  <a:pt x="2244" y="928"/>
                </a:cubicBezTo>
                <a:cubicBezTo>
                  <a:pt x="2245" y="928"/>
                  <a:pt x="2246" y="927"/>
                  <a:pt x="2246" y="927"/>
                </a:cubicBezTo>
                <a:cubicBezTo>
                  <a:pt x="2247" y="927"/>
                  <a:pt x="2249" y="928"/>
                  <a:pt x="2251" y="928"/>
                </a:cubicBezTo>
                <a:cubicBezTo>
                  <a:pt x="2251" y="927"/>
                  <a:pt x="2252" y="925"/>
                  <a:pt x="2252" y="925"/>
                </a:cubicBezTo>
                <a:cubicBezTo>
                  <a:pt x="2254" y="925"/>
                  <a:pt x="2254" y="925"/>
                  <a:pt x="2254" y="925"/>
                </a:cubicBezTo>
                <a:cubicBezTo>
                  <a:pt x="2254" y="924"/>
                  <a:pt x="2254" y="924"/>
                  <a:pt x="2254" y="924"/>
                </a:cubicBezTo>
                <a:cubicBezTo>
                  <a:pt x="2255" y="923"/>
                  <a:pt x="2255" y="923"/>
                  <a:pt x="2257" y="923"/>
                </a:cubicBezTo>
                <a:cubicBezTo>
                  <a:pt x="2257" y="920"/>
                  <a:pt x="2258" y="918"/>
                  <a:pt x="2259" y="915"/>
                </a:cubicBezTo>
                <a:cubicBezTo>
                  <a:pt x="2260" y="915"/>
                  <a:pt x="2260" y="915"/>
                  <a:pt x="2260" y="915"/>
                </a:cubicBezTo>
                <a:cubicBezTo>
                  <a:pt x="2261" y="916"/>
                  <a:pt x="2261" y="917"/>
                  <a:pt x="2261" y="917"/>
                </a:cubicBezTo>
                <a:cubicBezTo>
                  <a:pt x="2263" y="917"/>
                  <a:pt x="2263" y="917"/>
                  <a:pt x="2263" y="917"/>
                </a:cubicBezTo>
                <a:cubicBezTo>
                  <a:pt x="2263" y="918"/>
                  <a:pt x="2263" y="918"/>
                  <a:pt x="2263" y="918"/>
                </a:cubicBezTo>
                <a:cubicBezTo>
                  <a:pt x="2263" y="918"/>
                  <a:pt x="2264" y="919"/>
                  <a:pt x="2265" y="919"/>
                </a:cubicBezTo>
                <a:cubicBezTo>
                  <a:pt x="2265" y="920"/>
                  <a:pt x="2264" y="921"/>
                  <a:pt x="2265" y="922"/>
                </a:cubicBezTo>
                <a:cubicBezTo>
                  <a:pt x="2268" y="922"/>
                  <a:pt x="2268" y="922"/>
                  <a:pt x="2268" y="922"/>
                </a:cubicBezTo>
                <a:cubicBezTo>
                  <a:pt x="2268" y="923"/>
                  <a:pt x="2268" y="923"/>
                  <a:pt x="2268" y="923"/>
                </a:cubicBezTo>
                <a:cubicBezTo>
                  <a:pt x="2269" y="923"/>
                  <a:pt x="2269" y="923"/>
                  <a:pt x="2269" y="923"/>
                </a:cubicBezTo>
                <a:cubicBezTo>
                  <a:pt x="2269" y="924"/>
                  <a:pt x="2269" y="924"/>
                  <a:pt x="2269" y="924"/>
                </a:cubicBezTo>
                <a:cubicBezTo>
                  <a:pt x="2268" y="924"/>
                  <a:pt x="2268" y="924"/>
                  <a:pt x="2268" y="924"/>
                </a:cubicBezTo>
                <a:cubicBezTo>
                  <a:pt x="2268" y="926"/>
                  <a:pt x="2270" y="925"/>
                  <a:pt x="2267" y="927"/>
                </a:cubicBezTo>
                <a:cubicBezTo>
                  <a:pt x="2268" y="931"/>
                  <a:pt x="2268" y="930"/>
                  <a:pt x="2270" y="932"/>
                </a:cubicBezTo>
                <a:cubicBezTo>
                  <a:pt x="2271" y="932"/>
                  <a:pt x="2271" y="932"/>
                  <a:pt x="2271" y="932"/>
                </a:cubicBezTo>
                <a:cubicBezTo>
                  <a:pt x="2271" y="934"/>
                  <a:pt x="2271" y="934"/>
                  <a:pt x="2271" y="934"/>
                </a:cubicBezTo>
                <a:cubicBezTo>
                  <a:pt x="2271" y="934"/>
                  <a:pt x="2271" y="934"/>
                  <a:pt x="2271" y="934"/>
                </a:cubicBezTo>
                <a:cubicBezTo>
                  <a:pt x="2271" y="935"/>
                  <a:pt x="2271" y="935"/>
                  <a:pt x="2271" y="935"/>
                </a:cubicBezTo>
                <a:cubicBezTo>
                  <a:pt x="2272" y="935"/>
                  <a:pt x="2272" y="935"/>
                  <a:pt x="2272" y="935"/>
                </a:cubicBezTo>
                <a:cubicBezTo>
                  <a:pt x="2272" y="940"/>
                  <a:pt x="2272" y="940"/>
                  <a:pt x="2272" y="940"/>
                </a:cubicBezTo>
                <a:cubicBezTo>
                  <a:pt x="2273" y="940"/>
                  <a:pt x="2273" y="940"/>
                  <a:pt x="2273" y="940"/>
                </a:cubicBezTo>
                <a:cubicBezTo>
                  <a:pt x="2273" y="944"/>
                  <a:pt x="2273" y="944"/>
                  <a:pt x="2273" y="944"/>
                </a:cubicBezTo>
                <a:cubicBezTo>
                  <a:pt x="2273" y="944"/>
                  <a:pt x="2273" y="944"/>
                  <a:pt x="2273" y="944"/>
                </a:cubicBezTo>
                <a:cubicBezTo>
                  <a:pt x="2273" y="947"/>
                  <a:pt x="2273" y="947"/>
                  <a:pt x="2273" y="947"/>
                </a:cubicBezTo>
                <a:cubicBezTo>
                  <a:pt x="2274" y="947"/>
                  <a:pt x="2274" y="947"/>
                  <a:pt x="2274" y="947"/>
                </a:cubicBezTo>
                <a:cubicBezTo>
                  <a:pt x="2274" y="950"/>
                  <a:pt x="2274" y="950"/>
                  <a:pt x="2274" y="950"/>
                </a:cubicBezTo>
                <a:cubicBezTo>
                  <a:pt x="2275" y="951"/>
                  <a:pt x="2276" y="951"/>
                  <a:pt x="2277" y="951"/>
                </a:cubicBezTo>
                <a:cubicBezTo>
                  <a:pt x="2277" y="954"/>
                  <a:pt x="2277" y="956"/>
                  <a:pt x="2277" y="958"/>
                </a:cubicBezTo>
                <a:cubicBezTo>
                  <a:pt x="2278" y="958"/>
                  <a:pt x="2278" y="958"/>
                  <a:pt x="2278" y="958"/>
                </a:cubicBezTo>
                <a:cubicBezTo>
                  <a:pt x="2278" y="961"/>
                  <a:pt x="2278" y="961"/>
                  <a:pt x="2278" y="961"/>
                </a:cubicBezTo>
                <a:cubicBezTo>
                  <a:pt x="2278" y="961"/>
                  <a:pt x="2278" y="961"/>
                  <a:pt x="2278" y="961"/>
                </a:cubicBezTo>
                <a:cubicBezTo>
                  <a:pt x="2278" y="963"/>
                  <a:pt x="2278" y="963"/>
                  <a:pt x="2278" y="963"/>
                </a:cubicBezTo>
                <a:cubicBezTo>
                  <a:pt x="2279" y="963"/>
                  <a:pt x="2279" y="963"/>
                  <a:pt x="2279" y="963"/>
                </a:cubicBezTo>
                <a:cubicBezTo>
                  <a:pt x="2280" y="966"/>
                  <a:pt x="2279" y="969"/>
                  <a:pt x="2277" y="970"/>
                </a:cubicBezTo>
                <a:cubicBezTo>
                  <a:pt x="2278" y="971"/>
                  <a:pt x="2279" y="971"/>
                  <a:pt x="2279" y="971"/>
                </a:cubicBezTo>
                <a:cubicBezTo>
                  <a:pt x="2279" y="973"/>
                  <a:pt x="2279" y="973"/>
                  <a:pt x="2279" y="973"/>
                </a:cubicBezTo>
                <a:cubicBezTo>
                  <a:pt x="2280" y="973"/>
                  <a:pt x="2280" y="973"/>
                  <a:pt x="2280" y="973"/>
                </a:cubicBezTo>
                <a:cubicBezTo>
                  <a:pt x="2280" y="976"/>
                  <a:pt x="2280" y="976"/>
                  <a:pt x="2280" y="976"/>
                </a:cubicBezTo>
                <a:cubicBezTo>
                  <a:pt x="2281" y="976"/>
                  <a:pt x="2281" y="976"/>
                  <a:pt x="2281" y="976"/>
                </a:cubicBezTo>
                <a:cubicBezTo>
                  <a:pt x="2281" y="978"/>
                  <a:pt x="2281" y="978"/>
                  <a:pt x="2281" y="978"/>
                </a:cubicBezTo>
                <a:cubicBezTo>
                  <a:pt x="2282" y="978"/>
                  <a:pt x="2282" y="978"/>
                  <a:pt x="2282" y="978"/>
                </a:cubicBezTo>
                <a:cubicBezTo>
                  <a:pt x="2282" y="979"/>
                  <a:pt x="2281" y="985"/>
                  <a:pt x="2280" y="986"/>
                </a:cubicBezTo>
                <a:cubicBezTo>
                  <a:pt x="2280" y="986"/>
                  <a:pt x="2280" y="986"/>
                  <a:pt x="2279" y="986"/>
                </a:cubicBezTo>
                <a:cubicBezTo>
                  <a:pt x="2279" y="988"/>
                  <a:pt x="2280" y="989"/>
                  <a:pt x="2280" y="991"/>
                </a:cubicBezTo>
                <a:cubicBezTo>
                  <a:pt x="2281" y="991"/>
                  <a:pt x="2281" y="991"/>
                  <a:pt x="2281" y="991"/>
                </a:cubicBezTo>
                <a:cubicBezTo>
                  <a:pt x="2281" y="994"/>
                  <a:pt x="2281" y="994"/>
                  <a:pt x="2281" y="994"/>
                </a:cubicBezTo>
                <a:cubicBezTo>
                  <a:pt x="2280" y="994"/>
                  <a:pt x="2280" y="994"/>
                  <a:pt x="2279" y="995"/>
                </a:cubicBezTo>
                <a:cubicBezTo>
                  <a:pt x="2279" y="996"/>
                  <a:pt x="2277" y="1002"/>
                  <a:pt x="2277" y="1003"/>
                </a:cubicBezTo>
                <a:cubicBezTo>
                  <a:pt x="2278" y="1003"/>
                  <a:pt x="2278" y="1003"/>
                  <a:pt x="2278" y="1003"/>
                </a:cubicBezTo>
                <a:cubicBezTo>
                  <a:pt x="2278" y="1007"/>
                  <a:pt x="2278" y="1007"/>
                  <a:pt x="2278" y="1007"/>
                </a:cubicBezTo>
                <a:cubicBezTo>
                  <a:pt x="2279" y="1007"/>
                  <a:pt x="2279" y="1007"/>
                  <a:pt x="2279" y="1007"/>
                </a:cubicBezTo>
                <a:cubicBezTo>
                  <a:pt x="2279" y="1010"/>
                  <a:pt x="2279" y="1010"/>
                  <a:pt x="2279" y="1010"/>
                </a:cubicBezTo>
                <a:cubicBezTo>
                  <a:pt x="2281" y="1012"/>
                  <a:pt x="2284" y="1014"/>
                  <a:pt x="2286" y="1016"/>
                </a:cubicBezTo>
                <a:cubicBezTo>
                  <a:pt x="2286" y="1017"/>
                  <a:pt x="2286" y="1017"/>
                  <a:pt x="2286" y="1017"/>
                </a:cubicBezTo>
                <a:cubicBezTo>
                  <a:pt x="2287" y="1018"/>
                  <a:pt x="2287" y="1019"/>
                  <a:pt x="2288" y="1019"/>
                </a:cubicBezTo>
                <a:cubicBezTo>
                  <a:pt x="2289" y="1023"/>
                  <a:pt x="2289" y="1023"/>
                  <a:pt x="2289" y="1023"/>
                </a:cubicBezTo>
                <a:cubicBezTo>
                  <a:pt x="2290" y="1024"/>
                  <a:pt x="2290" y="1024"/>
                  <a:pt x="2291" y="1024"/>
                </a:cubicBezTo>
                <a:cubicBezTo>
                  <a:pt x="2291" y="1028"/>
                  <a:pt x="2291" y="1031"/>
                  <a:pt x="2292" y="1034"/>
                </a:cubicBezTo>
                <a:cubicBezTo>
                  <a:pt x="2292" y="1034"/>
                  <a:pt x="2292" y="1034"/>
                  <a:pt x="2292" y="1034"/>
                </a:cubicBezTo>
                <a:cubicBezTo>
                  <a:pt x="2292" y="1036"/>
                  <a:pt x="2292" y="1036"/>
                  <a:pt x="2292" y="1036"/>
                </a:cubicBezTo>
                <a:cubicBezTo>
                  <a:pt x="2293" y="1036"/>
                  <a:pt x="2293" y="1036"/>
                  <a:pt x="2293" y="1036"/>
                </a:cubicBezTo>
                <a:cubicBezTo>
                  <a:pt x="2293" y="1038"/>
                  <a:pt x="2293" y="1038"/>
                  <a:pt x="2293" y="1038"/>
                </a:cubicBezTo>
                <a:cubicBezTo>
                  <a:pt x="2294" y="1038"/>
                  <a:pt x="2294" y="1038"/>
                  <a:pt x="2294" y="1038"/>
                </a:cubicBezTo>
                <a:cubicBezTo>
                  <a:pt x="2294" y="1041"/>
                  <a:pt x="2294" y="1041"/>
                  <a:pt x="2294" y="1041"/>
                </a:cubicBezTo>
                <a:cubicBezTo>
                  <a:pt x="2294" y="1041"/>
                  <a:pt x="2294" y="1041"/>
                  <a:pt x="2294" y="1041"/>
                </a:cubicBezTo>
                <a:cubicBezTo>
                  <a:pt x="2294" y="1041"/>
                  <a:pt x="2293" y="1044"/>
                  <a:pt x="2294" y="1045"/>
                </a:cubicBezTo>
                <a:cubicBezTo>
                  <a:pt x="2294" y="1045"/>
                  <a:pt x="2294" y="1045"/>
                  <a:pt x="2294" y="1045"/>
                </a:cubicBezTo>
                <a:cubicBezTo>
                  <a:pt x="2294" y="1047"/>
                  <a:pt x="2294" y="1047"/>
                  <a:pt x="2294" y="1047"/>
                </a:cubicBezTo>
                <a:cubicBezTo>
                  <a:pt x="2295" y="1047"/>
                  <a:pt x="2295" y="1047"/>
                  <a:pt x="2295" y="1047"/>
                </a:cubicBezTo>
                <a:cubicBezTo>
                  <a:pt x="2295" y="1049"/>
                  <a:pt x="2295" y="1049"/>
                  <a:pt x="2295" y="1049"/>
                </a:cubicBezTo>
                <a:cubicBezTo>
                  <a:pt x="2296" y="1049"/>
                  <a:pt x="2296" y="1049"/>
                  <a:pt x="2296" y="1049"/>
                </a:cubicBezTo>
                <a:cubicBezTo>
                  <a:pt x="2296" y="1052"/>
                  <a:pt x="2296" y="1055"/>
                  <a:pt x="2297" y="1059"/>
                </a:cubicBezTo>
                <a:cubicBezTo>
                  <a:pt x="2298" y="1059"/>
                  <a:pt x="2298" y="1059"/>
                  <a:pt x="2299" y="1059"/>
                </a:cubicBezTo>
                <a:cubicBezTo>
                  <a:pt x="2300" y="1060"/>
                  <a:pt x="2300" y="1061"/>
                  <a:pt x="2300" y="1063"/>
                </a:cubicBezTo>
                <a:cubicBezTo>
                  <a:pt x="2301" y="1063"/>
                  <a:pt x="2301" y="1063"/>
                  <a:pt x="2301" y="1063"/>
                </a:cubicBezTo>
                <a:cubicBezTo>
                  <a:pt x="2302" y="1065"/>
                  <a:pt x="2301" y="1068"/>
                  <a:pt x="2302" y="1069"/>
                </a:cubicBezTo>
                <a:cubicBezTo>
                  <a:pt x="2303" y="1071"/>
                  <a:pt x="2307" y="1073"/>
                  <a:pt x="2309" y="1074"/>
                </a:cubicBezTo>
                <a:cubicBezTo>
                  <a:pt x="2309" y="1075"/>
                  <a:pt x="2309" y="1075"/>
                  <a:pt x="2310" y="1076"/>
                </a:cubicBezTo>
                <a:cubicBezTo>
                  <a:pt x="2310" y="1076"/>
                  <a:pt x="2310" y="1076"/>
                  <a:pt x="2310" y="1076"/>
                </a:cubicBezTo>
                <a:cubicBezTo>
                  <a:pt x="2311" y="1076"/>
                  <a:pt x="2311" y="1076"/>
                  <a:pt x="2311" y="1076"/>
                </a:cubicBezTo>
                <a:cubicBezTo>
                  <a:pt x="2312" y="1077"/>
                  <a:pt x="2312" y="1078"/>
                  <a:pt x="2313" y="1078"/>
                </a:cubicBezTo>
                <a:cubicBezTo>
                  <a:pt x="2314" y="1078"/>
                  <a:pt x="2314" y="1078"/>
                  <a:pt x="2314" y="1078"/>
                </a:cubicBezTo>
                <a:cubicBezTo>
                  <a:pt x="2314" y="1079"/>
                  <a:pt x="2314" y="1079"/>
                  <a:pt x="2314" y="1079"/>
                </a:cubicBezTo>
                <a:cubicBezTo>
                  <a:pt x="2315" y="1079"/>
                  <a:pt x="2315" y="1079"/>
                  <a:pt x="2315" y="1079"/>
                </a:cubicBezTo>
                <a:cubicBezTo>
                  <a:pt x="2315" y="1080"/>
                  <a:pt x="2315" y="1080"/>
                  <a:pt x="2315" y="1080"/>
                </a:cubicBezTo>
                <a:cubicBezTo>
                  <a:pt x="2316" y="1081"/>
                  <a:pt x="2317" y="1081"/>
                  <a:pt x="2319" y="1082"/>
                </a:cubicBezTo>
                <a:cubicBezTo>
                  <a:pt x="2319" y="1080"/>
                  <a:pt x="2320" y="1080"/>
                  <a:pt x="2321" y="1078"/>
                </a:cubicBezTo>
                <a:cubicBezTo>
                  <a:pt x="2325" y="1078"/>
                  <a:pt x="2325" y="1078"/>
                  <a:pt x="2325" y="1078"/>
                </a:cubicBezTo>
                <a:cubicBezTo>
                  <a:pt x="2325" y="1076"/>
                  <a:pt x="2325" y="1075"/>
                  <a:pt x="2324" y="1073"/>
                </a:cubicBezTo>
                <a:cubicBezTo>
                  <a:pt x="2323" y="1073"/>
                  <a:pt x="2323" y="1073"/>
                  <a:pt x="2323" y="1073"/>
                </a:cubicBezTo>
                <a:cubicBezTo>
                  <a:pt x="2323" y="1072"/>
                  <a:pt x="2323" y="1071"/>
                  <a:pt x="2323" y="1070"/>
                </a:cubicBezTo>
                <a:cubicBezTo>
                  <a:pt x="2322" y="1070"/>
                  <a:pt x="2322" y="1070"/>
                  <a:pt x="2322" y="1070"/>
                </a:cubicBezTo>
                <a:cubicBezTo>
                  <a:pt x="2322" y="1068"/>
                  <a:pt x="2322" y="1068"/>
                  <a:pt x="2322" y="1068"/>
                </a:cubicBezTo>
                <a:cubicBezTo>
                  <a:pt x="2321" y="1068"/>
                  <a:pt x="2321" y="1067"/>
                  <a:pt x="2320" y="1067"/>
                </a:cubicBezTo>
                <a:cubicBezTo>
                  <a:pt x="2319" y="1066"/>
                  <a:pt x="2320" y="1066"/>
                  <a:pt x="2319" y="1065"/>
                </a:cubicBezTo>
                <a:cubicBezTo>
                  <a:pt x="2319" y="1065"/>
                  <a:pt x="2319" y="1065"/>
                  <a:pt x="2319" y="1065"/>
                </a:cubicBezTo>
                <a:cubicBezTo>
                  <a:pt x="2319" y="1060"/>
                  <a:pt x="2319" y="1056"/>
                  <a:pt x="2319" y="1051"/>
                </a:cubicBezTo>
                <a:cubicBezTo>
                  <a:pt x="2319" y="1051"/>
                  <a:pt x="2318" y="1051"/>
                  <a:pt x="2319" y="1050"/>
                </a:cubicBezTo>
                <a:cubicBezTo>
                  <a:pt x="2319" y="1050"/>
                  <a:pt x="2319" y="1050"/>
                  <a:pt x="2319" y="1050"/>
                </a:cubicBezTo>
                <a:cubicBezTo>
                  <a:pt x="2319" y="1047"/>
                  <a:pt x="2319" y="1047"/>
                  <a:pt x="2319" y="1047"/>
                </a:cubicBezTo>
                <a:cubicBezTo>
                  <a:pt x="2319" y="1047"/>
                  <a:pt x="2319" y="1047"/>
                  <a:pt x="2319" y="1047"/>
                </a:cubicBezTo>
                <a:cubicBezTo>
                  <a:pt x="2319" y="1046"/>
                  <a:pt x="2319" y="1046"/>
                  <a:pt x="2319" y="1046"/>
                </a:cubicBezTo>
                <a:cubicBezTo>
                  <a:pt x="2318" y="1046"/>
                  <a:pt x="2318" y="1046"/>
                  <a:pt x="2318" y="1046"/>
                </a:cubicBezTo>
                <a:cubicBezTo>
                  <a:pt x="2318" y="1044"/>
                  <a:pt x="2318" y="1044"/>
                  <a:pt x="2318" y="1044"/>
                </a:cubicBezTo>
                <a:cubicBezTo>
                  <a:pt x="2317" y="1044"/>
                  <a:pt x="2317" y="1043"/>
                  <a:pt x="2316" y="1043"/>
                </a:cubicBezTo>
                <a:cubicBezTo>
                  <a:pt x="2315" y="1041"/>
                  <a:pt x="2315" y="1039"/>
                  <a:pt x="2314" y="1037"/>
                </a:cubicBezTo>
                <a:cubicBezTo>
                  <a:pt x="2313" y="1037"/>
                  <a:pt x="2313" y="1036"/>
                  <a:pt x="2312" y="1036"/>
                </a:cubicBezTo>
                <a:cubicBezTo>
                  <a:pt x="2312" y="1035"/>
                  <a:pt x="2312" y="1035"/>
                  <a:pt x="2312" y="1035"/>
                </a:cubicBezTo>
                <a:cubicBezTo>
                  <a:pt x="2311" y="1035"/>
                  <a:pt x="2311" y="1035"/>
                  <a:pt x="2311" y="1035"/>
                </a:cubicBezTo>
                <a:cubicBezTo>
                  <a:pt x="2310" y="1035"/>
                  <a:pt x="2310" y="1034"/>
                  <a:pt x="2310" y="1034"/>
                </a:cubicBezTo>
                <a:cubicBezTo>
                  <a:pt x="2309" y="1033"/>
                  <a:pt x="2308" y="1032"/>
                  <a:pt x="2307" y="1032"/>
                </a:cubicBezTo>
                <a:cubicBezTo>
                  <a:pt x="2307" y="1031"/>
                  <a:pt x="2307" y="1030"/>
                  <a:pt x="2307" y="1029"/>
                </a:cubicBezTo>
                <a:cubicBezTo>
                  <a:pt x="2306" y="1029"/>
                  <a:pt x="2306" y="1029"/>
                  <a:pt x="2306" y="1029"/>
                </a:cubicBezTo>
                <a:cubicBezTo>
                  <a:pt x="2306" y="1028"/>
                  <a:pt x="2306" y="1028"/>
                  <a:pt x="2306" y="1028"/>
                </a:cubicBezTo>
                <a:cubicBezTo>
                  <a:pt x="2306" y="1028"/>
                  <a:pt x="2305" y="1027"/>
                  <a:pt x="2305" y="1027"/>
                </a:cubicBezTo>
                <a:cubicBezTo>
                  <a:pt x="2303" y="1025"/>
                  <a:pt x="2302" y="1024"/>
                  <a:pt x="2301" y="1021"/>
                </a:cubicBezTo>
                <a:cubicBezTo>
                  <a:pt x="2298" y="1021"/>
                  <a:pt x="2298" y="1021"/>
                  <a:pt x="2298" y="1021"/>
                </a:cubicBezTo>
                <a:cubicBezTo>
                  <a:pt x="2298" y="1021"/>
                  <a:pt x="2298" y="1021"/>
                  <a:pt x="2298" y="1021"/>
                </a:cubicBezTo>
                <a:cubicBezTo>
                  <a:pt x="2294" y="1020"/>
                  <a:pt x="2292" y="1013"/>
                  <a:pt x="2292" y="1008"/>
                </a:cubicBezTo>
                <a:cubicBezTo>
                  <a:pt x="2291" y="1008"/>
                  <a:pt x="2291" y="1008"/>
                  <a:pt x="2290" y="1009"/>
                </a:cubicBezTo>
                <a:cubicBezTo>
                  <a:pt x="2289" y="1007"/>
                  <a:pt x="2289" y="1004"/>
                  <a:pt x="2288" y="1002"/>
                </a:cubicBezTo>
                <a:cubicBezTo>
                  <a:pt x="2288" y="1001"/>
                  <a:pt x="2288" y="1001"/>
                  <a:pt x="2288" y="1001"/>
                </a:cubicBezTo>
                <a:cubicBezTo>
                  <a:pt x="2286" y="1001"/>
                  <a:pt x="2286" y="1001"/>
                  <a:pt x="2286" y="1001"/>
                </a:cubicBezTo>
                <a:cubicBezTo>
                  <a:pt x="2285" y="1000"/>
                  <a:pt x="2284" y="996"/>
                  <a:pt x="2285" y="993"/>
                </a:cubicBezTo>
                <a:cubicBezTo>
                  <a:pt x="2286" y="993"/>
                  <a:pt x="2286" y="993"/>
                  <a:pt x="2286" y="993"/>
                </a:cubicBezTo>
                <a:cubicBezTo>
                  <a:pt x="2286" y="991"/>
                  <a:pt x="2286" y="991"/>
                  <a:pt x="2286" y="991"/>
                </a:cubicBezTo>
                <a:cubicBezTo>
                  <a:pt x="2286" y="991"/>
                  <a:pt x="2286" y="991"/>
                  <a:pt x="2286" y="991"/>
                </a:cubicBezTo>
                <a:cubicBezTo>
                  <a:pt x="2287" y="989"/>
                  <a:pt x="2287" y="987"/>
                  <a:pt x="2287" y="986"/>
                </a:cubicBezTo>
                <a:cubicBezTo>
                  <a:pt x="2288" y="986"/>
                  <a:pt x="2288" y="986"/>
                  <a:pt x="2288" y="986"/>
                </a:cubicBezTo>
                <a:cubicBezTo>
                  <a:pt x="2288" y="984"/>
                  <a:pt x="2288" y="984"/>
                  <a:pt x="2288" y="984"/>
                </a:cubicBezTo>
                <a:cubicBezTo>
                  <a:pt x="2288" y="984"/>
                  <a:pt x="2288" y="984"/>
                  <a:pt x="2288" y="984"/>
                </a:cubicBezTo>
                <a:cubicBezTo>
                  <a:pt x="2288" y="978"/>
                  <a:pt x="2288" y="978"/>
                  <a:pt x="2288" y="978"/>
                </a:cubicBezTo>
                <a:cubicBezTo>
                  <a:pt x="2289" y="978"/>
                  <a:pt x="2289" y="978"/>
                  <a:pt x="2289" y="978"/>
                </a:cubicBezTo>
                <a:cubicBezTo>
                  <a:pt x="2289" y="974"/>
                  <a:pt x="2289" y="974"/>
                  <a:pt x="2289" y="974"/>
                </a:cubicBezTo>
                <a:cubicBezTo>
                  <a:pt x="2290" y="974"/>
                  <a:pt x="2290" y="974"/>
                  <a:pt x="2290" y="974"/>
                </a:cubicBezTo>
                <a:cubicBezTo>
                  <a:pt x="2290" y="973"/>
                  <a:pt x="2290" y="972"/>
                  <a:pt x="2290" y="971"/>
                </a:cubicBezTo>
                <a:cubicBezTo>
                  <a:pt x="2291" y="971"/>
                  <a:pt x="2291" y="971"/>
                  <a:pt x="2291" y="971"/>
                </a:cubicBezTo>
                <a:cubicBezTo>
                  <a:pt x="2291" y="969"/>
                  <a:pt x="2291" y="967"/>
                  <a:pt x="2290" y="965"/>
                </a:cubicBezTo>
                <a:cubicBezTo>
                  <a:pt x="2290" y="965"/>
                  <a:pt x="2292" y="961"/>
                  <a:pt x="2292" y="960"/>
                </a:cubicBezTo>
                <a:cubicBezTo>
                  <a:pt x="2291" y="960"/>
                  <a:pt x="2291" y="960"/>
                  <a:pt x="2291" y="960"/>
                </a:cubicBezTo>
                <a:cubicBezTo>
                  <a:pt x="2291" y="959"/>
                  <a:pt x="2291" y="958"/>
                  <a:pt x="2290" y="957"/>
                </a:cubicBezTo>
                <a:cubicBezTo>
                  <a:pt x="2292" y="957"/>
                  <a:pt x="2292" y="957"/>
                  <a:pt x="2292" y="957"/>
                </a:cubicBezTo>
                <a:cubicBezTo>
                  <a:pt x="2292" y="955"/>
                  <a:pt x="2292" y="955"/>
                  <a:pt x="2292" y="955"/>
                </a:cubicBezTo>
                <a:cubicBezTo>
                  <a:pt x="2295" y="955"/>
                  <a:pt x="2295" y="955"/>
                  <a:pt x="2295" y="955"/>
                </a:cubicBezTo>
                <a:cubicBezTo>
                  <a:pt x="2295" y="956"/>
                  <a:pt x="2295" y="956"/>
                  <a:pt x="2295" y="956"/>
                </a:cubicBezTo>
                <a:cubicBezTo>
                  <a:pt x="2298" y="956"/>
                  <a:pt x="2298" y="956"/>
                  <a:pt x="2298" y="956"/>
                </a:cubicBezTo>
                <a:cubicBezTo>
                  <a:pt x="2298" y="957"/>
                  <a:pt x="2298" y="957"/>
                  <a:pt x="2298" y="957"/>
                </a:cubicBezTo>
                <a:cubicBezTo>
                  <a:pt x="2299" y="958"/>
                  <a:pt x="2300" y="962"/>
                  <a:pt x="2300" y="963"/>
                </a:cubicBezTo>
                <a:cubicBezTo>
                  <a:pt x="2304" y="963"/>
                  <a:pt x="2304" y="963"/>
                  <a:pt x="2304" y="963"/>
                </a:cubicBezTo>
                <a:cubicBezTo>
                  <a:pt x="2304" y="963"/>
                  <a:pt x="2304" y="963"/>
                  <a:pt x="2304" y="963"/>
                </a:cubicBezTo>
                <a:cubicBezTo>
                  <a:pt x="2307" y="965"/>
                  <a:pt x="2307" y="969"/>
                  <a:pt x="2309" y="971"/>
                </a:cubicBezTo>
                <a:cubicBezTo>
                  <a:pt x="2309" y="971"/>
                  <a:pt x="2309" y="971"/>
                  <a:pt x="2309" y="971"/>
                </a:cubicBezTo>
                <a:cubicBezTo>
                  <a:pt x="2311" y="971"/>
                  <a:pt x="2311" y="971"/>
                  <a:pt x="2311" y="971"/>
                </a:cubicBezTo>
                <a:cubicBezTo>
                  <a:pt x="2312" y="975"/>
                  <a:pt x="2314" y="976"/>
                  <a:pt x="2315" y="980"/>
                </a:cubicBezTo>
                <a:cubicBezTo>
                  <a:pt x="2317" y="980"/>
                  <a:pt x="2317" y="980"/>
                  <a:pt x="2317" y="980"/>
                </a:cubicBezTo>
                <a:cubicBezTo>
                  <a:pt x="2317" y="981"/>
                  <a:pt x="2317" y="983"/>
                  <a:pt x="2318" y="985"/>
                </a:cubicBezTo>
                <a:cubicBezTo>
                  <a:pt x="2320" y="985"/>
                  <a:pt x="2319" y="984"/>
                  <a:pt x="2321" y="984"/>
                </a:cubicBezTo>
                <a:cubicBezTo>
                  <a:pt x="2321" y="987"/>
                  <a:pt x="2321" y="987"/>
                  <a:pt x="2321" y="987"/>
                </a:cubicBezTo>
                <a:cubicBezTo>
                  <a:pt x="2322" y="987"/>
                  <a:pt x="2323" y="987"/>
                  <a:pt x="2324" y="988"/>
                </a:cubicBezTo>
                <a:cubicBezTo>
                  <a:pt x="2324" y="988"/>
                  <a:pt x="2325" y="986"/>
                  <a:pt x="2326" y="987"/>
                </a:cubicBezTo>
                <a:cubicBezTo>
                  <a:pt x="2326" y="988"/>
                  <a:pt x="2326" y="988"/>
                  <a:pt x="2326" y="988"/>
                </a:cubicBezTo>
                <a:cubicBezTo>
                  <a:pt x="2327" y="989"/>
                  <a:pt x="2331" y="992"/>
                  <a:pt x="2330" y="996"/>
                </a:cubicBezTo>
                <a:cubicBezTo>
                  <a:pt x="2329" y="996"/>
                  <a:pt x="2329" y="996"/>
                  <a:pt x="2329" y="996"/>
                </a:cubicBezTo>
                <a:cubicBezTo>
                  <a:pt x="2329" y="997"/>
                  <a:pt x="2329" y="997"/>
                  <a:pt x="2329" y="997"/>
                </a:cubicBezTo>
                <a:cubicBezTo>
                  <a:pt x="2328" y="997"/>
                  <a:pt x="2328" y="997"/>
                  <a:pt x="2328" y="997"/>
                </a:cubicBezTo>
                <a:cubicBezTo>
                  <a:pt x="2329" y="999"/>
                  <a:pt x="2329" y="1002"/>
                  <a:pt x="2329" y="1004"/>
                </a:cubicBezTo>
                <a:cubicBezTo>
                  <a:pt x="2330" y="1004"/>
                  <a:pt x="2330" y="1005"/>
                  <a:pt x="2331" y="1005"/>
                </a:cubicBezTo>
                <a:cubicBezTo>
                  <a:pt x="2331" y="1007"/>
                  <a:pt x="2330" y="1006"/>
                  <a:pt x="2330" y="1008"/>
                </a:cubicBezTo>
                <a:cubicBezTo>
                  <a:pt x="2333" y="1007"/>
                  <a:pt x="2335" y="1006"/>
                  <a:pt x="2336" y="1003"/>
                </a:cubicBezTo>
                <a:cubicBezTo>
                  <a:pt x="2338" y="1003"/>
                  <a:pt x="2338" y="1003"/>
                  <a:pt x="2338" y="1003"/>
                </a:cubicBezTo>
                <a:cubicBezTo>
                  <a:pt x="2338" y="1002"/>
                  <a:pt x="2338" y="1002"/>
                  <a:pt x="2338" y="1002"/>
                </a:cubicBezTo>
                <a:cubicBezTo>
                  <a:pt x="2339" y="1002"/>
                  <a:pt x="2339" y="1002"/>
                  <a:pt x="2339" y="1002"/>
                </a:cubicBezTo>
                <a:cubicBezTo>
                  <a:pt x="2339" y="1001"/>
                  <a:pt x="2339" y="1001"/>
                  <a:pt x="2339" y="1001"/>
                </a:cubicBezTo>
                <a:cubicBezTo>
                  <a:pt x="2338" y="1001"/>
                  <a:pt x="2338" y="1001"/>
                  <a:pt x="2338" y="1001"/>
                </a:cubicBezTo>
                <a:cubicBezTo>
                  <a:pt x="2338" y="998"/>
                  <a:pt x="2337" y="996"/>
                  <a:pt x="2337" y="994"/>
                </a:cubicBezTo>
                <a:cubicBezTo>
                  <a:pt x="2336" y="994"/>
                  <a:pt x="2336" y="994"/>
                  <a:pt x="2336" y="994"/>
                </a:cubicBezTo>
                <a:cubicBezTo>
                  <a:pt x="2336" y="992"/>
                  <a:pt x="2336" y="992"/>
                  <a:pt x="2336" y="992"/>
                </a:cubicBezTo>
                <a:cubicBezTo>
                  <a:pt x="2336" y="992"/>
                  <a:pt x="2336" y="992"/>
                  <a:pt x="2336" y="992"/>
                </a:cubicBezTo>
                <a:cubicBezTo>
                  <a:pt x="2336" y="991"/>
                  <a:pt x="2336" y="991"/>
                  <a:pt x="2336" y="991"/>
                </a:cubicBezTo>
                <a:cubicBezTo>
                  <a:pt x="2338" y="992"/>
                  <a:pt x="2337" y="993"/>
                  <a:pt x="2338" y="995"/>
                </a:cubicBezTo>
                <a:cubicBezTo>
                  <a:pt x="2339" y="995"/>
                  <a:pt x="2339" y="995"/>
                  <a:pt x="2339" y="995"/>
                </a:cubicBezTo>
                <a:cubicBezTo>
                  <a:pt x="2340" y="996"/>
                  <a:pt x="2340" y="997"/>
                  <a:pt x="2341" y="997"/>
                </a:cubicBezTo>
                <a:cubicBezTo>
                  <a:pt x="2343" y="997"/>
                  <a:pt x="2343" y="997"/>
                  <a:pt x="2343" y="997"/>
                </a:cubicBezTo>
                <a:cubicBezTo>
                  <a:pt x="2343" y="997"/>
                  <a:pt x="2343" y="996"/>
                  <a:pt x="2344" y="995"/>
                </a:cubicBezTo>
                <a:cubicBezTo>
                  <a:pt x="2340" y="993"/>
                  <a:pt x="2339" y="990"/>
                  <a:pt x="2336" y="988"/>
                </a:cubicBezTo>
                <a:cubicBezTo>
                  <a:pt x="2336" y="988"/>
                  <a:pt x="2336" y="988"/>
                  <a:pt x="2336" y="988"/>
                </a:cubicBezTo>
                <a:cubicBezTo>
                  <a:pt x="2338" y="988"/>
                  <a:pt x="2339" y="988"/>
                  <a:pt x="2340" y="989"/>
                </a:cubicBezTo>
                <a:cubicBezTo>
                  <a:pt x="2340" y="989"/>
                  <a:pt x="2341" y="990"/>
                  <a:pt x="2341" y="990"/>
                </a:cubicBezTo>
                <a:cubicBezTo>
                  <a:pt x="2344" y="990"/>
                  <a:pt x="2344" y="990"/>
                  <a:pt x="2344" y="990"/>
                </a:cubicBezTo>
                <a:cubicBezTo>
                  <a:pt x="2344" y="990"/>
                  <a:pt x="2344" y="990"/>
                  <a:pt x="2344" y="990"/>
                </a:cubicBezTo>
                <a:cubicBezTo>
                  <a:pt x="2344" y="989"/>
                  <a:pt x="2345" y="990"/>
                  <a:pt x="2345" y="990"/>
                </a:cubicBezTo>
                <a:cubicBezTo>
                  <a:pt x="2346" y="990"/>
                  <a:pt x="2346" y="990"/>
                  <a:pt x="2347" y="990"/>
                </a:cubicBezTo>
                <a:cubicBezTo>
                  <a:pt x="2347" y="989"/>
                  <a:pt x="2347" y="989"/>
                  <a:pt x="2347" y="989"/>
                </a:cubicBezTo>
                <a:cubicBezTo>
                  <a:pt x="2348" y="989"/>
                  <a:pt x="2347" y="989"/>
                  <a:pt x="2348" y="990"/>
                </a:cubicBezTo>
                <a:cubicBezTo>
                  <a:pt x="2349" y="990"/>
                  <a:pt x="2349" y="990"/>
                  <a:pt x="2349" y="990"/>
                </a:cubicBezTo>
                <a:cubicBezTo>
                  <a:pt x="2349" y="988"/>
                  <a:pt x="2349" y="988"/>
                  <a:pt x="2349" y="988"/>
                </a:cubicBezTo>
                <a:cubicBezTo>
                  <a:pt x="2350" y="988"/>
                  <a:pt x="2351" y="989"/>
                  <a:pt x="2352" y="989"/>
                </a:cubicBezTo>
                <a:cubicBezTo>
                  <a:pt x="2352" y="988"/>
                  <a:pt x="2352" y="988"/>
                  <a:pt x="2352" y="988"/>
                </a:cubicBezTo>
                <a:cubicBezTo>
                  <a:pt x="2353" y="988"/>
                  <a:pt x="2353" y="988"/>
                  <a:pt x="2354" y="988"/>
                </a:cubicBezTo>
                <a:cubicBezTo>
                  <a:pt x="2355" y="986"/>
                  <a:pt x="2354" y="987"/>
                  <a:pt x="2355" y="986"/>
                </a:cubicBezTo>
                <a:cubicBezTo>
                  <a:pt x="2355" y="985"/>
                  <a:pt x="2355" y="985"/>
                  <a:pt x="2355" y="985"/>
                </a:cubicBezTo>
                <a:cubicBezTo>
                  <a:pt x="2357" y="985"/>
                  <a:pt x="2357" y="985"/>
                  <a:pt x="2357" y="985"/>
                </a:cubicBezTo>
                <a:cubicBezTo>
                  <a:pt x="2357" y="984"/>
                  <a:pt x="2357" y="984"/>
                  <a:pt x="2357" y="984"/>
                </a:cubicBezTo>
                <a:cubicBezTo>
                  <a:pt x="2359" y="984"/>
                  <a:pt x="2359" y="984"/>
                  <a:pt x="2359" y="984"/>
                </a:cubicBezTo>
                <a:cubicBezTo>
                  <a:pt x="2359" y="984"/>
                  <a:pt x="2359" y="983"/>
                  <a:pt x="2359" y="983"/>
                </a:cubicBezTo>
                <a:cubicBezTo>
                  <a:pt x="2360" y="983"/>
                  <a:pt x="2361" y="983"/>
                  <a:pt x="2361" y="982"/>
                </a:cubicBezTo>
                <a:cubicBezTo>
                  <a:pt x="2361" y="982"/>
                  <a:pt x="2361" y="982"/>
                  <a:pt x="2361" y="982"/>
                </a:cubicBezTo>
                <a:cubicBezTo>
                  <a:pt x="2362" y="981"/>
                  <a:pt x="2363" y="981"/>
                  <a:pt x="2363" y="981"/>
                </a:cubicBezTo>
                <a:cubicBezTo>
                  <a:pt x="2364" y="979"/>
                  <a:pt x="2365" y="978"/>
                  <a:pt x="2366" y="977"/>
                </a:cubicBezTo>
                <a:cubicBezTo>
                  <a:pt x="2367" y="977"/>
                  <a:pt x="2367" y="977"/>
                  <a:pt x="2367" y="977"/>
                </a:cubicBezTo>
                <a:cubicBezTo>
                  <a:pt x="2367" y="976"/>
                  <a:pt x="2367" y="974"/>
                  <a:pt x="2368" y="973"/>
                </a:cubicBezTo>
                <a:cubicBezTo>
                  <a:pt x="2369" y="973"/>
                  <a:pt x="2369" y="973"/>
                  <a:pt x="2369" y="973"/>
                </a:cubicBezTo>
                <a:cubicBezTo>
                  <a:pt x="2369" y="970"/>
                  <a:pt x="2369" y="968"/>
                  <a:pt x="2368" y="967"/>
                </a:cubicBezTo>
                <a:cubicBezTo>
                  <a:pt x="2368" y="965"/>
                  <a:pt x="2369" y="965"/>
                  <a:pt x="2371" y="964"/>
                </a:cubicBezTo>
                <a:cubicBezTo>
                  <a:pt x="2370" y="962"/>
                  <a:pt x="2370" y="962"/>
                  <a:pt x="2370" y="961"/>
                </a:cubicBezTo>
                <a:cubicBezTo>
                  <a:pt x="2369" y="961"/>
                  <a:pt x="2369" y="961"/>
                  <a:pt x="2369" y="961"/>
                </a:cubicBezTo>
                <a:cubicBezTo>
                  <a:pt x="2369" y="960"/>
                  <a:pt x="2369" y="958"/>
                  <a:pt x="2369" y="957"/>
                </a:cubicBezTo>
                <a:cubicBezTo>
                  <a:pt x="2368" y="957"/>
                  <a:pt x="2368" y="957"/>
                  <a:pt x="2368" y="957"/>
                </a:cubicBezTo>
                <a:cubicBezTo>
                  <a:pt x="2368" y="955"/>
                  <a:pt x="2368" y="955"/>
                  <a:pt x="2368" y="955"/>
                </a:cubicBezTo>
                <a:cubicBezTo>
                  <a:pt x="2367" y="955"/>
                  <a:pt x="2367" y="955"/>
                  <a:pt x="2367" y="955"/>
                </a:cubicBezTo>
                <a:cubicBezTo>
                  <a:pt x="2367" y="949"/>
                  <a:pt x="2367" y="949"/>
                  <a:pt x="2367" y="949"/>
                </a:cubicBezTo>
                <a:cubicBezTo>
                  <a:pt x="2367" y="949"/>
                  <a:pt x="2366" y="948"/>
                  <a:pt x="2366" y="948"/>
                </a:cubicBezTo>
                <a:cubicBezTo>
                  <a:pt x="2365" y="947"/>
                  <a:pt x="2366" y="945"/>
                  <a:pt x="2365" y="944"/>
                </a:cubicBezTo>
                <a:cubicBezTo>
                  <a:pt x="2365" y="943"/>
                  <a:pt x="2364" y="943"/>
                  <a:pt x="2364" y="943"/>
                </a:cubicBezTo>
                <a:cubicBezTo>
                  <a:pt x="2364" y="938"/>
                  <a:pt x="2364" y="938"/>
                  <a:pt x="2364" y="938"/>
                </a:cubicBezTo>
                <a:cubicBezTo>
                  <a:pt x="2363" y="938"/>
                  <a:pt x="2363" y="938"/>
                  <a:pt x="2363" y="938"/>
                </a:cubicBezTo>
                <a:cubicBezTo>
                  <a:pt x="2363" y="936"/>
                  <a:pt x="2363" y="936"/>
                  <a:pt x="2363" y="936"/>
                </a:cubicBezTo>
                <a:cubicBezTo>
                  <a:pt x="2360" y="936"/>
                  <a:pt x="2361" y="934"/>
                  <a:pt x="2359" y="932"/>
                </a:cubicBezTo>
                <a:cubicBezTo>
                  <a:pt x="2359" y="930"/>
                  <a:pt x="2358" y="929"/>
                  <a:pt x="2358" y="927"/>
                </a:cubicBezTo>
                <a:cubicBezTo>
                  <a:pt x="2356" y="927"/>
                  <a:pt x="2357" y="927"/>
                  <a:pt x="2356" y="925"/>
                </a:cubicBezTo>
                <a:cubicBezTo>
                  <a:pt x="2354" y="925"/>
                  <a:pt x="2354" y="925"/>
                  <a:pt x="2354" y="925"/>
                </a:cubicBezTo>
                <a:cubicBezTo>
                  <a:pt x="2354" y="925"/>
                  <a:pt x="2354" y="924"/>
                  <a:pt x="2353" y="923"/>
                </a:cubicBezTo>
                <a:cubicBezTo>
                  <a:pt x="2353" y="923"/>
                  <a:pt x="2353" y="923"/>
                  <a:pt x="2353" y="923"/>
                </a:cubicBezTo>
                <a:cubicBezTo>
                  <a:pt x="2353" y="922"/>
                  <a:pt x="2353" y="922"/>
                  <a:pt x="2353" y="922"/>
                </a:cubicBezTo>
                <a:cubicBezTo>
                  <a:pt x="2352" y="922"/>
                  <a:pt x="2352" y="922"/>
                  <a:pt x="2352" y="922"/>
                </a:cubicBezTo>
                <a:cubicBezTo>
                  <a:pt x="2352" y="921"/>
                  <a:pt x="2352" y="921"/>
                  <a:pt x="2352" y="921"/>
                </a:cubicBezTo>
                <a:cubicBezTo>
                  <a:pt x="2352" y="920"/>
                  <a:pt x="2351" y="920"/>
                  <a:pt x="2351" y="920"/>
                </a:cubicBezTo>
                <a:cubicBezTo>
                  <a:pt x="2351" y="919"/>
                  <a:pt x="2351" y="919"/>
                  <a:pt x="2351" y="919"/>
                </a:cubicBezTo>
                <a:cubicBezTo>
                  <a:pt x="2350" y="919"/>
                  <a:pt x="2350" y="919"/>
                  <a:pt x="2350" y="919"/>
                </a:cubicBezTo>
                <a:cubicBezTo>
                  <a:pt x="2350" y="917"/>
                  <a:pt x="2350" y="917"/>
                  <a:pt x="2350" y="917"/>
                </a:cubicBezTo>
                <a:cubicBezTo>
                  <a:pt x="2349" y="917"/>
                  <a:pt x="2349" y="917"/>
                  <a:pt x="2349" y="917"/>
                </a:cubicBezTo>
                <a:cubicBezTo>
                  <a:pt x="2349" y="916"/>
                  <a:pt x="2349" y="916"/>
                  <a:pt x="2349" y="915"/>
                </a:cubicBezTo>
                <a:cubicBezTo>
                  <a:pt x="2348" y="915"/>
                  <a:pt x="2348" y="915"/>
                  <a:pt x="2348" y="915"/>
                </a:cubicBezTo>
                <a:cubicBezTo>
                  <a:pt x="2347" y="914"/>
                  <a:pt x="2346" y="914"/>
                  <a:pt x="2346" y="913"/>
                </a:cubicBezTo>
                <a:cubicBezTo>
                  <a:pt x="2344" y="913"/>
                  <a:pt x="2344" y="913"/>
                  <a:pt x="2344" y="913"/>
                </a:cubicBezTo>
                <a:cubicBezTo>
                  <a:pt x="2344" y="912"/>
                  <a:pt x="2344" y="912"/>
                  <a:pt x="2344" y="912"/>
                </a:cubicBezTo>
                <a:cubicBezTo>
                  <a:pt x="2344" y="912"/>
                  <a:pt x="2343" y="911"/>
                  <a:pt x="2342" y="911"/>
                </a:cubicBezTo>
                <a:cubicBezTo>
                  <a:pt x="2342" y="909"/>
                  <a:pt x="2342" y="909"/>
                  <a:pt x="2342" y="909"/>
                </a:cubicBezTo>
                <a:cubicBezTo>
                  <a:pt x="2342" y="909"/>
                  <a:pt x="2342" y="909"/>
                  <a:pt x="2342" y="909"/>
                </a:cubicBezTo>
                <a:cubicBezTo>
                  <a:pt x="2342" y="907"/>
                  <a:pt x="2342" y="907"/>
                  <a:pt x="2342" y="907"/>
                </a:cubicBezTo>
                <a:cubicBezTo>
                  <a:pt x="2341" y="907"/>
                  <a:pt x="2340" y="906"/>
                  <a:pt x="2339" y="905"/>
                </a:cubicBezTo>
                <a:cubicBezTo>
                  <a:pt x="2339" y="904"/>
                  <a:pt x="2339" y="904"/>
                  <a:pt x="2339" y="904"/>
                </a:cubicBezTo>
                <a:cubicBezTo>
                  <a:pt x="2338" y="904"/>
                  <a:pt x="2338" y="904"/>
                  <a:pt x="2338" y="904"/>
                </a:cubicBezTo>
                <a:cubicBezTo>
                  <a:pt x="2338" y="903"/>
                  <a:pt x="2338" y="903"/>
                  <a:pt x="2338" y="903"/>
                </a:cubicBezTo>
                <a:cubicBezTo>
                  <a:pt x="2338" y="903"/>
                  <a:pt x="2337" y="902"/>
                  <a:pt x="2337" y="902"/>
                </a:cubicBezTo>
                <a:cubicBezTo>
                  <a:pt x="2337" y="900"/>
                  <a:pt x="2337" y="900"/>
                  <a:pt x="2337" y="900"/>
                </a:cubicBezTo>
                <a:cubicBezTo>
                  <a:pt x="2336" y="900"/>
                  <a:pt x="2336" y="900"/>
                  <a:pt x="2336" y="900"/>
                </a:cubicBezTo>
                <a:cubicBezTo>
                  <a:pt x="2336" y="899"/>
                  <a:pt x="2336" y="899"/>
                  <a:pt x="2336" y="899"/>
                </a:cubicBezTo>
                <a:cubicBezTo>
                  <a:pt x="2336" y="899"/>
                  <a:pt x="2336" y="899"/>
                  <a:pt x="2336" y="899"/>
                </a:cubicBezTo>
                <a:cubicBezTo>
                  <a:pt x="2335" y="897"/>
                  <a:pt x="2336" y="894"/>
                  <a:pt x="2337" y="894"/>
                </a:cubicBezTo>
                <a:cubicBezTo>
                  <a:pt x="2337" y="888"/>
                  <a:pt x="2337" y="888"/>
                  <a:pt x="2337" y="888"/>
                </a:cubicBezTo>
                <a:cubicBezTo>
                  <a:pt x="2338" y="888"/>
                  <a:pt x="2338" y="888"/>
                  <a:pt x="2338" y="888"/>
                </a:cubicBezTo>
                <a:cubicBezTo>
                  <a:pt x="2338" y="887"/>
                  <a:pt x="2339" y="886"/>
                  <a:pt x="2339" y="886"/>
                </a:cubicBezTo>
                <a:cubicBezTo>
                  <a:pt x="2340" y="886"/>
                  <a:pt x="2340" y="886"/>
                  <a:pt x="2340" y="886"/>
                </a:cubicBezTo>
                <a:cubicBezTo>
                  <a:pt x="2340" y="885"/>
                  <a:pt x="2340" y="885"/>
                  <a:pt x="2340" y="885"/>
                </a:cubicBezTo>
                <a:cubicBezTo>
                  <a:pt x="2342" y="885"/>
                  <a:pt x="2342" y="885"/>
                  <a:pt x="2342" y="885"/>
                </a:cubicBezTo>
                <a:cubicBezTo>
                  <a:pt x="2342" y="884"/>
                  <a:pt x="2342" y="883"/>
                  <a:pt x="2343" y="882"/>
                </a:cubicBezTo>
                <a:cubicBezTo>
                  <a:pt x="2344" y="882"/>
                  <a:pt x="2344" y="882"/>
                  <a:pt x="2344" y="882"/>
                </a:cubicBezTo>
                <a:cubicBezTo>
                  <a:pt x="2344" y="882"/>
                  <a:pt x="2344" y="881"/>
                  <a:pt x="2344" y="880"/>
                </a:cubicBezTo>
                <a:cubicBezTo>
                  <a:pt x="2345" y="880"/>
                  <a:pt x="2345" y="880"/>
                  <a:pt x="2346" y="880"/>
                </a:cubicBezTo>
                <a:cubicBezTo>
                  <a:pt x="2346" y="878"/>
                  <a:pt x="2346" y="878"/>
                  <a:pt x="2346" y="878"/>
                </a:cubicBezTo>
                <a:cubicBezTo>
                  <a:pt x="2346" y="878"/>
                  <a:pt x="2347" y="878"/>
                  <a:pt x="2348" y="877"/>
                </a:cubicBezTo>
                <a:cubicBezTo>
                  <a:pt x="2348" y="876"/>
                  <a:pt x="2347" y="875"/>
                  <a:pt x="2348" y="875"/>
                </a:cubicBezTo>
                <a:cubicBezTo>
                  <a:pt x="2349" y="874"/>
                  <a:pt x="2351" y="874"/>
                  <a:pt x="2352" y="874"/>
                </a:cubicBezTo>
                <a:cubicBezTo>
                  <a:pt x="2353" y="873"/>
                  <a:pt x="2353" y="872"/>
                  <a:pt x="2354" y="871"/>
                </a:cubicBezTo>
                <a:cubicBezTo>
                  <a:pt x="2357" y="869"/>
                  <a:pt x="2358" y="871"/>
                  <a:pt x="2359" y="866"/>
                </a:cubicBezTo>
                <a:cubicBezTo>
                  <a:pt x="2361" y="866"/>
                  <a:pt x="2362" y="866"/>
                  <a:pt x="2363" y="867"/>
                </a:cubicBezTo>
                <a:cubicBezTo>
                  <a:pt x="2363" y="865"/>
                  <a:pt x="2363" y="865"/>
                  <a:pt x="2363" y="865"/>
                </a:cubicBezTo>
                <a:cubicBezTo>
                  <a:pt x="2365" y="865"/>
                  <a:pt x="2366" y="866"/>
                  <a:pt x="2367" y="866"/>
                </a:cubicBezTo>
                <a:cubicBezTo>
                  <a:pt x="2367" y="867"/>
                  <a:pt x="2367" y="867"/>
                  <a:pt x="2367" y="867"/>
                </a:cubicBezTo>
                <a:cubicBezTo>
                  <a:pt x="2368" y="867"/>
                  <a:pt x="2369" y="867"/>
                  <a:pt x="2370" y="867"/>
                </a:cubicBezTo>
                <a:cubicBezTo>
                  <a:pt x="2370" y="867"/>
                  <a:pt x="2370" y="867"/>
                  <a:pt x="2370" y="867"/>
                </a:cubicBezTo>
                <a:cubicBezTo>
                  <a:pt x="2371" y="867"/>
                  <a:pt x="2371" y="867"/>
                  <a:pt x="2371" y="867"/>
                </a:cubicBezTo>
                <a:cubicBezTo>
                  <a:pt x="2370" y="871"/>
                  <a:pt x="2369" y="871"/>
                  <a:pt x="2369" y="876"/>
                </a:cubicBezTo>
                <a:cubicBezTo>
                  <a:pt x="2371" y="876"/>
                  <a:pt x="2370" y="876"/>
                  <a:pt x="2371" y="877"/>
                </a:cubicBezTo>
                <a:cubicBezTo>
                  <a:pt x="2371" y="877"/>
                  <a:pt x="2372" y="880"/>
                  <a:pt x="2373" y="882"/>
                </a:cubicBezTo>
                <a:cubicBezTo>
                  <a:pt x="2374" y="882"/>
                  <a:pt x="2376" y="881"/>
                  <a:pt x="2377" y="881"/>
                </a:cubicBezTo>
                <a:cubicBezTo>
                  <a:pt x="2378" y="880"/>
                  <a:pt x="2377" y="881"/>
                  <a:pt x="2378" y="880"/>
                </a:cubicBezTo>
                <a:cubicBezTo>
                  <a:pt x="2377" y="877"/>
                  <a:pt x="2376" y="877"/>
                  <a:pt x="2375" y="876"/>
                </a:cubicBezTo>
                <a:cubicBezTo>
                  <a:pt x="2374" y="876"/>
                  <a:pt x="2374" y="876"/>
                  <a:pt x="2374" y="876"/>
                </a:cubicBezTo>
                <a:cubicBezTo>
                  <a:pt x="2374" y="875"/>
                  <a:pt x="2374" y="875"/>
                  <a:pt x="2374" y="875"/>
                </a:cubicBezTo>
                <a:cubicBezTo>
                  <a:pt x="2376" y="875"/>
                  <a:pt x="2376" y="875"/>
                  <a:pt x="2376" y="875"/>
                </a:cubicBezTo>
                <a:cubicBezTo>
                  <a:pt x="2376" y="875"/>
                  <a:pt x="2376" y="875"/>
                  <a:pt x="2376" y="875"/>
                </a:cubicBezTo>
                <a:cubicBezTo>
                  <a:pt x="2377" y="875"/>
                  <a:pt x="2377" y="875"/>
                  <a:pt x="2377" y="875"/>
                </a:cubicBezTo>
                <a:cubicBezTo>
                  <a:pt x="2377" y="873"/>
                  <a:pt x="2377" y="873"/>
                  <a:pt x="2377" y="873"/>
                </a:cubicBezTo>
                <a:cubicBezTo>
                  <a:pt x="2381" y="872"/>
                  <a:pt x="2384" y="870"/>
                  <a:pt x="2385" y="867"/>
                </a:cubicBezTo>
                <a:cubicBezTo>
                  <a:pt x="2387" y="867"/>
                  <a:pt x="2387" y="867"/>
                  <a:pt x="2387" y="867"/>
                </a:cubicBezTo>
                <a:cubicBezTo>
                  <a:pt x="2387" y="865"/>
                  <a:pt x="2387" y="865"/>
                  <a:pt x="2387" y="865"/>
                </a:cubicBezTo>
                <a:cubicBezTo>
                  <a:pt x="2388" y="866"/>
                  <a:pt x="2388" y="866"/>
                  <a:pt x="2389" y="866"/>
                </a:cubicBezTo>
                <a:cubicBezTo>
                  <a:pt x="2389" y="865"/>
                  <a:pt x="2390" y="865"/>
                  <a:pt x="2390" y="864"/>
                </a:cubicBezTo>
                <a:cubicBezTo>
                  <a:pt x="2390" y="863"/>
                  <a:pt x="2390" y="863"/>
                  <a:pt x="2390" y="863"/>
                </a:cubicBezTo>
                <a:cubicBezTo>
                  <a:pt x="2391" y="864"/>
                  <a:pt x="2392" y="864"/>
                  <a:pt x="2392" y="864"/>
                </a:cubicBezTo>
                <a:cubicBezTo>
                  <a:pt x="2392" y="863"/>
                  <a:pt x="2392" y="863"/>
                  <a:pt x="2392" y="863"/>
                </a:cubicBezTo>
                <a:cubicBezTo>
                  <a:pt x="2394" y="863"/>
                  <a:pt x="2394" y="863"/>
                  <a:pt x="2394" y="863"/>
                </a:cubicBezTo>
                <a:cubicBezTo>
                  <a:pt x="2394" y="863"/>
                  <a:pt x="2394" y="863"/>
                  <a:pt x="2394" y="863"/>
                </a:cubicBezTo>
                <a:cubicBezTo>
                  <a:pt x="2398" y="863"/>
                  <a:pt x="2398" y="863"/>
                  <a:pt x="2398" y="863"/>
                </a:cubicBezTo>
                <a:cubicBezTo>
                  <a:pt x="2398" y="862"/>
                  <a:pt x="2398" y="862"/>
                  <a:pt x="2398" y="862"/>
                </a:cubicBezTo>
                <a:cubicBezTo>
                  <a:pt x="2399" y="862"/>
                  <a:pt x="2399" y="862"/>
                  <a:pt x="2399" y="862"/>
                </a:cubicBezTo>
                <a:cubicBezTo>
                  <a:pt x="2399" y="863"/>
                  <a:pt x="2399" y="863"/>
                  <a:pt x="2399" y="863"/>
                </a:cubicBezTo>
                <a:cubicBezTo>
                  <a:pt x="2402" y="862"/>
                  <a:pt x="2403" y="861"/>
                  <a:pt x="2403" y="859"/>
                </a:cubicBezTo>
                <a:cubicBezTo>
                  <a:pt x="2406" y="858"/>
                  <a:pt x="2406" y="857"/>
                  <a:pt x="2407" y="855"/>
                </a:cubicBezTo>
                <a:cubicBezTo>
                  <a:pt x="2408" y="855"/>
                  <a:pt x="2408" y="855"/>
                  <a:pt x="2408" y="855"/>
                </a:cubicBezTo>
                <a:cubicBezTo>
                  <a:pt x="2408" y="853"/>
                  <a:pt x="2408" y="853"/>
                  <a:pt x="2408" y="853"/>
                </a:cubicBezTo>
                <a:cubicBezTo>
                  <a:pt x="2407" y="853"/>
                  <a:pt x="2407" y="853"/>
                  <a:pt x="2407" y="853"/>
                </a:cubicBezTo>
                <a:cubicBezTo>
                  <a:pt x="2407" y="852"/>
                  <a:pt x="2407" y="852"/>
                  <a:pt x="2407" y="852"/>
                </a:cubicBezTo>
                <a:cubicBezTo>
                  <a:pt x="2408" y="852"/>
                  <a:pt x="2408" y="852"/>
                  <a:pt x="2408" y="852"/>
                </a:cubicBezTo>
                <a:cubicBezTo>
                  <a:pt x="2408" y="852"/>
                  <a:pt x="2408" y="853"/>
                  <a:pt x="2409" y="853"/>
                </a:cubicBezTo>
                <a:cubicBezTo>
                  <a:pt x="2409" y="854"/>
                  <a:pt x="2410" y="854"/>
                  <a:pt x="2410" y="854"/>
                </a:cubicBezTo>
                <a:cubicBezTo>
                  <a:pt x="2411" y="855"/>
                  <a:pt x="2410" y="855"/>
                  <a:pt x="2411" y="856"/>
                </a:cubicBezTo>
                <a:cubicBezTo>
                  <a:pt x="2411" y="857"/>
                  <a:pt x="2411" y="857"/>
                  <a:pt x="2411" y="857"/>
                </a:cubicBezTo>
                <a:cubicBezTo>
                  <a:pt x="2413" y="857"/>
                  <a:pt x="2413" y="857"/>
                  <a:pt x="2413" y="857"/>
                </a:cubicBezTo>
                <a:cubicBezTo>
                  <a:pt x="2413" y="856"/>
                  <a:pt x="2413" y="856"/>
                  <a:pt x="2413" y="856"/>
                </a:cubicBezTo>
                <a:cubicBezTo>
                  <a:pt x="2417" y="856"/>
                  <a:pt x="2417" y="856"/>
                  <a:pt x="2417" y="856"/>
                </a:cubicBezTo>
                <a:cubicBezTo>
                  <a:pt x="2417" y="855"/>
                  <a:pt x="2417" y="855"/>
                  <a:pt x="2417" y="855"/>
                </a:cubicBezTo>
                <a:cubicBezTo>
                  <a:pt x="2419" y="855"/>
                  <a:pt x="2420" y="854"/>
                  <a:pt x="2422" y="853"/>
                </a:cubicBezTo>
                <a:cubicBezTo>
                  <a:pt x="2423" y="854"/>
                  <a:pt x="2425" y="854"/>
                  <a:pt x="2426" y="854"/>
                </a:cubicBezTo>
                <a:cubicBezTo>
                  <a:pt x="2427" y="852"/>
                  <a:pt x="2427" y="853"/>
                  <a:pt x="2428" y="852"/>
                </a:cubicBezTo>
                <a:cubicBezTo>
                  <a:pt x="2429" y="852"/>
                  <a:pt x="2429" y="852"/>
                  <a:pt x="2429" y="852"/>
                </a:cubicBezTo>
                <a:cubicBezTo>
                  <a:pt x="2430" y="850"/>
                  <a:pt x="2429" y="848"/>
                  <a:pt x="2429" y="846"/>
                </a:cubicBezTo>
                <a:cubicBezTo>
                  <a:pt x="2433" y="844"/>
                  <a:pt x="2433" y="844"/>
                  <a:pt x="2433" y="844"/>
                </a:cubicBezTo>
                <a:cubicBezTo>
                  <a:pt x="2433" y="844"/>
                  <a:pt x="2433" y="843"/>
                  <a:pt x="2434" y="842"/>
                </a:cubicBezTo>
                <a:cubicBezTo>
                  <a:pt x="2434" y="843"/>
                  <a:pt x="2435" y="843"/>
                  <a:pt x="2436" y="843"/>
                </a:cubicBezTo>
                <a:cubicBezTo>
                  <a:pt x="2436" y="843"/>
                  <a:pt x="2437" y="841"/>
                  <a:pt x="2438" y="841"/>
                </a:cubicBezTo>
                <a:cubicBezTo>
                  <a:pt x="2438" y="839"/>
                  <a:pt x="2438" y="839"/>
                  <a:pt x="2438" y="839"/>
                </a:cubicBezTo>
                <a:cubicBezTo>
                  <a:pt x="2440" y="839"/>
                  <a:pt x="2440" y="839"/>
                  <a:pt x="2440" y="839"/>
                </a:cubicBezTo>
                <a:cubicBezTo>
                  <a:pt x="2440" y="838"/>
                  <a:pt x="2440" y="838"/>
                  <a:pt x="2440" y="838"/>
                </a:cubicBezTo>
                <a:cubicBezTo>
                  <a:pt x="2442" y="838"/>
                  <a:pt x="2442" y="838"/>
                  <a:pt x="2442" y="836"/>
                </a:cubicBezTo>
                <a:cubicBezTo>
                  <a:pt x="2443" y="836"/>
                  <a:pt x="2443" y="836"/>
                  <a:pt x="2443" y="836"/>
                </a:cubicBezTo>
                <a:cubicBezTo>
                  <a:pt x="2443" y="835"/>
                  <a:pt x="2442" y="834"/>
                  <a:pt x="2442" y="834"/>
                </a:cubicBezTo>
                <a:cubicBezTo>
                  <a:pt x="2443" y="833"/>
                  <a:pt x="2445" y="832"/>
                  <a:pt x="2448" y="832"/>
                </a:cubicBezTo>
                <a:cubicBezTo>
                  <a:pt x="2448" y="831"/>
                  <a:pt x="2448" y="831"/>
                  <a:pt x="2448" y="831"/>
                </a:cubicBezTo>
                <a:cubicBezTo>
                  <a:pt x="2451" y="831"/>
                  <a:pt x="2451" y="831"/>
                  <a:pt x="2451" y="831"/>
                </a:cubicBezTo>
                <a:cubicBezTo>
                  <a:pt x="2451" y="830"/>
                  <a:pt x="2451" y="829"/>
                  <a:pt x="2451" y="827"/>
                </a:cubicBezTo>
                <a:cubicBezTo>
                  <a:pt x="2453" y="827"/>
                  <a:pt x="2453" y="827"/>
                  <a:pt x="2453" y="827"/>
                </a:cubicBezTo>
                <a:cubicBezTo>
                  <a:pt x="2452" y="825"/>
                  <a:pt x="2452" y="826"/>
                  <a:pt x="2451" y="824"/>
                </a:cubicBezTo>
                <a:cubicBezTo>
                  <a:pt x="2453" y="823"/>
                  <a:pt x="2454" y="823"/>
                  <a:pt x="2457" y="823"/>
                </a:cubicBezTo>
                <a:cubicBezTo>
                  <a:pt x="2457" y="822"/>
                  <a:pt x="2457" y="822"/>
                  <a:pt x="2457" y="822"/>
                </a:cubicBezTo>
                <a:cubicBezTo>
                  <a:pt x="2457" y="822"/>
                  <a:pt x="2457" y="822"/>
                  <a:pt x="2457" y="822"/>
                </a:cubicBezTo>
                <a:cubicBezTo>
                  <a:pt x="2457" y="822"/>
                  <a:pt x="2457" y="818"/>
                  <a:pt x="2457" y="816"/>
                </a:cubicBezTo>
                <a:cubicBezTo>
                  <a:pt x="2456" y="816"/>
                  <a:pt x="2454" y="816"/>
                  <a:pt x="2453" y="815"/>
                </a:cubicBezTo>
                <a:cubicBezTo>
                  <a:pt x="2454" y="814"/>
                  <a:pt x="2453" y="815"/>
                  <a:pt x="2454" y="814"/>
                </a:cubicBezTo>
                <a:cubicBezTo>
                  <a:pt x="2454" y="813"/>
                  <a:pt x="2454" y="813"/>
                  <a:pt x="2454" y="813"/>
                </a:cubicBezTo>
                <a:cubicBezTo>
                  <a:pt x="2456" y="813"/>
                  <a:pt x="2456" y="813"/>
                  <a:pt x="2456" y="813"/>
                </a:cubicBezTo>
                <a:cubicBezTo>
                  <a:pt x="2456" y="811"/>
                  <a:pt x="2456" y="808"/>
                  <a:pt x="2457" y="807"/>
                </a:cubicBezTo>
                <a:cubicBezTo>
                  <a:pt x="2460" y="807"/>
                  <a:pt x="2460" y="807"/>
                  <a:pt x="2460" y="807"/>
                </a:cubicBezTo>
                <a:cubicBezTo>
                  <a:pt x="2461" y="807"/>
                  <a:pt x="2460" y="807"/>
                  <a:pt x="2462" y="806"/>
                </a:cubicBezTo>
                <a:cubicBezTo>
                  <a:pt x="2462" y="804"/>
                  <a:pt x="2462" y="804"/>
                  <a:pt x="2462" y="804"/>
                </a:cubicBezTo>
                <a:cubicBezTo>
                  <a:pt x="2464" y="804"/>
                  <a:pt x="2463" y="803"/>
                  <a:pt x="2465" y="803"/>
                </a:cubicBezTo>
                <a:cubicBezTo>
                  <a:pt x="2465" y="802"/>
                  <a:pt x="2465" y="802"/>
                  <a:pt x="2465" y="802"/>
                </a:cubicBezTo>
                <a:cubicBezTo>
                  <a:pt x="2465" y="802"/>
                  <a:pt x="2465" y="802"/>
                  <a:pt x="2465" y="802"/>
                </a:cubicBezTo>
                <a:cubicBezTo>
                  <a:pt x="2465" y="798"/>
                  <a:pt x="2465" y="798"/>
                  <a:pt x="2465" y="798"/>
                </a:cubicBezTo>
                <a:cubicBezTo>
                  <a:pt x="2466" y="797"/>
                  <a:pt x="2467" y="797"/>
                  <a:pt x="2467" y="797"/>
                </a:cubicBezTo>
                <a:cubicBezTo>
                  <a:pt x="2468" y="796"/>
                  <a:pt x="2466" y="796"/>
                  <a:pt x="2466" y="796"/>
                </a:cubicBezTo>
                <a:cubicBezTo>
                  <a:pt x="2466" y="795"/>
                  <a:pt x="2466" y="795"/>
                  <a:pt x="2466" y="795"/>
                </a:cubicBezTo>
                <a:cubicBezTo>
                  <a:pt x="2469" y="795"/>
                  <a:pt x="2469" y="795"/>
                  <a:pt x="2469" y="795"/>
                </a:cubicBezTo>
                <a:cubicBezTo>
                  <a:pt x="2470" y="794"/>
                  <a:pt x="2469" y="793"/>
                  <a:pt x="2470" y="792"/>
                </a:cubicBezTo>
                <a:cubicBezTo>
                  <a:pt x="2470" y="792"/>
                  <a:pt x="2470" y="792"/>
                  <a:pt x="2470" y="792"/>
                </a:cubicBezTo>
                <a:cubicBezTo>
                  <a:pt x="2470" y="792"/>
                  <a:pt x="2470" y="792"/>
                  <a:pt x="2470" y="792"/>
                </a:cubicBezTo>
                <a:cubicBezTo>
                  <a:pt x="2472" y="793"/>
                  <a:pt x="2472" y="792"/>
                  <a:pt x="2474" y="792"/>
                </a:cubicBezTo>
                <a:cubicBezTo>
                  <a:pt x="2473" y="789"/>
                  <a:pt x="2473" y="790"/>
                  <a:pt x="2472" y="788"/>
                </a:cubicBezTo>
                <a:cubicBezTo>
                  <a:pt x="2471" y="788"/>
                  <a:pt x="2471" y="788"/>
                  <a:pt x="2471" y="788"/>
                </a:cubicBezTo>
                <a:cubicBezTo>
                  <a:pt x="2471" y="786"/>
                  <a:pt x="2472" y="786"/>
                  <a:pt x="2472" y="786"/>
                </a:cubicBezTo>
                <a:cubicBezTo>
                  <a:pt x="2473" y="786"/>
                  <a:pt x="2472" y="783"/>
                  <a:pt x="2472" y="781"/>
                </a:cubicBezTo>
                <a:cubicBezTo>
                  <a:pt x="2473" y="781"/>
                  <a:pt x="2476" y="782"/>
                  <a:pt x="2476" y="782"/>
                </a:cubicBezTo>
                <a:cubicBezTo>
                  <a:pt x="2476" y="781"/>
                  <a:pt x="2476" y="781"/>
                  <a:pt x="2476" y="781"/>
                </a:cubicBezTo>
                <a:cubicBezTo>
                  <a:pt x="2477" y="781"/>
                  <a:pt x="2477" y="781"/>
                  <a:pt x="2477" y="781"/>
                </a:cubicBezTo>
                <a:cubicBezTo>
                  <a:pt x="2477" y="780"/>
                  <a:pt x="2475" y="780"/>
                  <a:pt x="2476" y="778"/>
                </a:cubicBezTo>
                <a:cubicBezTo>
                  <a:pt x="2476" y="777"/>
                  <a:pt x="2477" y="778"/>
                  <a:pt x="2477" y="777"/>
                </a:cubicBezTo>
                <a:cubicBezTo>
                  <a:pt x="2477" y="776"/>
                  <a:pt x="2476" y="776"/>
                  <a:pt x="2476" y="776"/>
                </a:cubicBezTo>
                <a:cubicBezTo>
                  <a:pt x="2476" y="775"/>
                  <a:pt x="2476" y="775"/>
                  <a:pt x="2476" y="775"/>
                </a:cubicBezTo>
                <a:cubicBezTo>
                  <a:pt x="2477" y="774"/>
                  <a:pt x="2477" y="774"/>
                  <a:pt x="2479" y="773"/>
                </a:cubicBezTo>
                <a:cubicBezTo>
                  <a:pt x="2479" y="772"/>
                  <a:pt x="2479" y="773"/>
                  <a:pt x="2478" y="772"/>
                </a:cubicBezTo>
                <a:cubicBezTo>
                  <a:pt x="2478" y="771"/>
                  <a:pt x="2478" y="771"/>
                  <a:pt x="2478" y="771"/>
                </a:cubicBezTo>
                <a:cubicBezTo>
                  <a:pt x="2477" y="771"/>
                  <a:pt x="2476" y="771"/>
                  <a:pt x="2475" y="771"/>
                </a:cubicBezTo>
                <a:cubicBezTo>
                  <a:pt x="2475" y="770"/>
                  <a:pt x="2475" y="770"/>
                  <a:pt x="2474" y="769"/>
                </a:cubicBezTo>
                <a:cubicBezTo>
                  <a:pt x="2472" y="768"/>
                  <a:pt x="2470" y="771"/>
                  <a:pt x="2467" y="769"/>
                </a:cubicBezTo>
                <a:cubicBezTo>
                  <a:pt x="2466" y="769"/>
                  <a:pt x="2467" y="769"/>
                  <a:pt x="2467" y="768"/>
                </a:cubicBezTo>
                <a:cubicBezTo>
                  <a:pt x="2468" y="767"/>
                  <a:pt x="2470" y="767"/>
                  <a:pt x="2470" y="765"/>
                </a:cubicBezTo>
                <a:cubicBezTo>
                  <a:pt x="2473" y="764"/>
                  <a:pt x="2472" y="763"/>
                  <a:pt x="2474" y="763"/>
                </a:cubicBezTo>
                <a:cubicBezTo>
                  <a:pt x="2474" y="760"/>
                  <a:pt x="2473" y="758"/>
                  <a:pt x="2472" y="756"/>
                </a:cubicBezTo>
                <a:cubicBezTo>
                  <a:pt x="2471" y="756"/>
                  <a:pt x="2470" y="756"/>
                  <a:pt x="2470" y="756"/>
                </a:cubicBezTo>
                <a:cubicBezTo>
                  <a:pt x="2470" y="754"/>
                  <a:pt x="2470" y="754"/>
                  <a:pt x="2470" y="754"/>
                </a:cubicBezTo>
                <a:cubicBezTo>
                  <a:pt x="2469" y="754"/>
                  <a:pt x="2467" y="753"/>
                  <a:pt x="2466" y="753"/>
                </a:cubicBezTo>
                <a:cubicBezTo>
                  <a:pt x="2466" y="754"/>
                  <a:pt x="2466" y="754"/>
                  <a:pt x="2466" y="754"/>
                </a:cubicBezTo>
                <a:cubicBezTo>
                  <a:pt x="2465" y="754"/>
                  <a:pt x="2465" y="754"/>
                  <a:pt x="2465" y="754"/>
                </a:cubicBezTo>
                <a:cubicBezTo>
                  <a:pt x="2465" y="754"/>
                  <a:pt x="2465" y="754"/>
                  <a:pt x="2465" y="754"/>
                </a:cubicBezTo>
                <a:cubicBezTo>
                  <a:pt x="2464" y="754"/>
                  <a:pt x="2463" y="755"/>
                  <a:pt x="2463" y="755"/>
                </a:cubicBezTo>
                <a:cubicBezTo>
                  <a:pt x="2462" y="753"/>
                  <a:pt x="2462" y="753"/>
                  <a:pt x="2461" y="752"/>
                </a:cubicBezTo>
                <a:cubicBezTo>
                  <a:pt x="2461" y="751"/>
                  <a:pt x="2464" y="750"/>
                  <a:pt x="2467" y="751"/>
                </a:cubicBezTo>
                <a:cubicBezTo>
                  <a:pt x="2467" y="752"/>
                  <a:pt x="2467" y="752"/>
                  <a:pt x="2467" y="752"/>
                </a:cubicBezTo>
                <a:cubicBezTo>
                  <a:pt x="2468" y="752"/>
                  <a:pt x="2468" y="752"/>
                  <a:pt x="2468" y="752"/>
                </a:cubicBezTo>
                <a:cubicBezTo>
                  <a:pt x="2468" y="752"/>
                  <a:pt x="2468" y="752"/>
                  <a:pt x="2468" y="752"/>
                </a:cubicBezTo>
                <a:cubicBezTo>
                  <a:pt x="2470" y="752"/>
                  <a:pt x="2470" y="752"/>
                  <a:pt x="2470" y="752"/>
                </a:cubicBezTo>
                <a:cubicBezTo>
                  <a:pt x="2470" y="749"/>
                  <a:pt x="2470" y="749"/>
                  <a:pt x="2470" y="749"/>
                </a:cubicBezTo>
                <a:cubicBezTo>
                  <a:pt x="2470" y="749"/>
                  <a:pt x="2469" y="748"/>
                  <a:pt x="2469" y="748"/>
                </a:cubicBezTo>
                <a:cubicBezTo>
                  <a:pt x="2467" y="746"/>
                  <a:pt x="2467" y="744"/>
                  <a:pt x="2466" y="743"/>
                </a:cubicBezTo>
                <a:cubicBezTo>
                  <a:pt x="2465" y="743"/>
                  <a:pt x="2465" y="742"/>
                  <a:pt x="2464" y="742"/>
                </a:cubicBezTo>
                <a:cubicBezTo>
                  <a:pt x="2462" y="739"/>
                  <a:pt x="2461" y="735"/>
                  <a:pt x="2460" y="732"/>
                </a:cubicBezTo>
                <a:cubicBezTo>
                  <a:pt x="2458" y="732"/>
                  <a:pt x="2458" y="732"/>
                  <a:pt x="2458" y="732"/>
                </a:cubicBezTo>
                <a:cubicBezTo>
                  <a:pt x="2458" y="733"/>
                  <a:pt x="2458" y="733"/>
                  <a:pt x="2458" y="733"/>
                </a:cubicBezTo>
                <a:cubicBezTo>
                  <a:pt x="2456" y="733"/>
                  <a:pt x="2456" y="733"/>
                  <a:pt x="2456" y="733"/>
                </a:cubicBezTo>
                <a:cubicBezTo>
                  <a:pt x="2457" y="731"/>
                  <a:pt x="2458" y="731"/>
                  <a:pt x="2458" y="729"/>
                </a:cubicBezTo>
                <a:cubicBezTo>
                  <a:pt x="2455" y="727"/>
                  <a:pt x="2451" y="717"/>
                  <a:pt x="2455" y="711"/>
                </a:cubicBezTo>
                <a:cubicBezTo>
                  <a:pt x="2456" y="710"/>
                  <a:pt x="2458" y="709"/>
                  <a:pt x="2459" y="708"/>
                </a:cubicBezTo>
                <a:cubicBezTo>
                  <a:pt x="2459" y="707"/>
                  <a:pt x="2459" y="706"/>
                  <a:pt x="2459" y="705"/>
                </a:cubicBezTo>
                <a:cubicBezTo>
                  <a:pt x="2459" y="705"/>
                  <a:pt x="2462" y="704"/>
                  <a:pt x="2463" y="703"/>
                </a:cubicBezTo>
                <a:cubicBezTo>
                  <a:pt x="2463" y="702"/>
                  <a:pt x="2463" y="702"/>
                  <a:pt x="2463" y="702"/>
                </a:cubicBezTo>
                <a:cubicBezTo>
                  <a:pt x="2463" y="701"/>
                  <a:pt x="2464" y="701"/>
                  <a:pt x="2465" y="700"/>
                </a:cubicBezTo>
                <a:cubicBezTo>
                  <a:pt x="2465" y="700"/>
                  <a:pt x="2465" y="699"/>
                  <a:pt x="2465" y="698"/>
                </a:cubicBezTo>
                <a:cubicBezTo>
                  <a:pt x="2467" y="698"/>
                  <a:pt x="2468" y="697"/>
                  <a:pt x="2469" y="697"/>
                </a:cubicBezTo>
                <a:cubicBezTo>
                  <a:pt x="2470" y="696"/>
                  <a:pt x="2470" y="696"/>
                  <a:pt x="2470" y="695"/>
                </a:cubicBezTo>
                <a:cubicBezTo>
                  <a:pt x="2474" y="695"/>
                  <a:pt x="2474" y="695"/>
                  <a:pt x="2474" y="695"/>
                </a:cubicBezTo>
                <a:cubicBezTo>
                  <a:pt x="2474" y="695"/>
                  <a:pt x="2474" y="693"/>
                  <a:pt x="2476" y="692"/>
                </a:cubicBezTo>
                <a:cubicBezTo>
                  <a:pt x="2476" y="692"/>
                  <a:pt x="2476" y="692"/>
                  <a:pt x="2478" y="692"/>
                </a:cubicBezTo>
                <a:cubicBezTo>
                  <a:pt x="2478" y="693"/>
                  <a:pt x="2478" y="693"/>
                  <a:pt x="2478" y="693"/>
                </a:cubicBezTo>
                <a:cubicBezTo>
                  <a:pt x="2479" y="693"/>
                  <a:pt x="2479" y="693"/>
                  <a:pt x="2480" y="692"/>
                </a:cubicBezTo>
                <a:cubicBezTo>
                  <a:pt x="2481" y="690"/>
                  <a:pt x="2482" y="689"/>
                  <a:pt x="2483" y="686"/>
                </a:cubicBezTo>
                <a:cubicBezTo>
                  <a:pt x="2480" y="686"/>
                  <a:pt x="2477" y="683"/>
                  <a:pt x="2475" y="686"/>
                </a:cubicBezTo>
                <a:cubicBezTo>
                  <a:pt x="2471" y="686"/>
                  <a:pt x="2471" y="686"/>
                  <a:pt x="2471" y="686"/>
                </a:cubicBezTo>
                <a:cubicBezTo>
                  <a:pt x="2470" y="685"/>
                  <a:pt x="2470" y="684"/>
                  <a:pt x="2469" y="683"/>
                </a:cubicBezTo>
                <a:cubicBezTo>
                  <a:pt x="2461" y="683"/>
                  <a:pt x="2461" y="683"/>
                  <a:pt x="2461" y="683"/>
                </a:cubicBezTo>
                <a:cubicBezTo>
                  <a:pt x="2460" y="684"/>
                  <a:pt x="2460" y="685"/>
                  <a:pt x="2460" y="685"/>
                </a:cubicBezTo>
                <a:cubicBezTo>
                  <a:pt x="2459" y="686"/>
                  <a:pt x="2457" y="686"/>
                  <a:pt x="2456" y="686"/>
                </a:cubicBezTo>
                <a:cubicBezTo>
                  <a:pt x="2456" y="688"/>
                  <a:pt x="2456" y="688"/>
                  <a:pt x="2455" y="689"/>
                </a:cubicBezTo>
                <a:cubicBezTo>
                  <a:pt x="2455" y="690"/>
                  <a:pt x="2455" y="690"/>
                  <a:pt x="2455" y="690"/>
                </a:cubicBezTo>
                <a:cubicBezTo>
                  <a:pt x="2451" y="690"/>
                  <a:pt x="2451" y="690"/>
                  <a:pt x="2451" y="690"/>
                </a:cubicBezTo>
                <a:cubicBezTo>
                  <a:pt x="2451" y="690"/>
                  <a:pt x="2451" y="690"/>
                  <a:pt x="2451" y="690"/>
                </a:cubicBezTo>
                <a:cubicBezTo>
                  <a:pt x="2450" y="690"/>
                  <a:pt x="2450" y="690"/>
                  <a:pt x="2450" y="690"/>
                </a:cubicBezTo>
                <a:cubicBezTo>
                  <a:pt x="2450" y="691"/>
                  <a:pt x="2450" y="691"/>
                  <a:pt x="2450" y="691"/>
                </a:cubicBezTo>
                <a:cubicBezTo>
                  <a:pt x="2449" y="691"/>
                  <a:pt x="2450" y="691"/>
                  <a:pt x="2449" y="690"/>
                </a:cubicBezTo>
                <a:cubicBezTo>
                  <a:pt x="2445" y="689"/>
                  <a:pt x="2448" y="683"/>
                  <a:pt x="2442" y="681"/>
                </a:cubicBezTo>
                <a:cubicBezTo>
                  <a:pt x="2442" y="681"/>
                  <a:pt x="2442" y="680"/>
                  <a:pt x="2442" y="679"/>
                </a:cubicBezTo>
                <a:cubicBezTo>
                  <a:pt x="2441" y="679"/>
                  <a:pt x="2441" y="679"/>
                  <a:pt x="2441" y="679"/>
                </a:cubicBezTo>
                <a:cubicBezTo>
                  <a:pt x="2441" y="677"/>
                  <a:pt x="2441" y="677"/>
                  <a:pt x="2441" y="677"/>
                </a:cubicBezTo>
                <a:cubicBezTo>
                  <a:pt x="2440" y="677"/>
                  <a:pt x="2440" y="677"/>
                  <a:pt x="2440" y="677"/>
                </a:cubicBezTo>
                <a:cubicBezTo>
                  <a:pt x="2440" y="675"/>
                  <a:pt x="2440" y="675"/>
                  <a:pt x="2440" y="675"/>
                </a:cubicBezTo>
                <a:cubicBezTo>
                  <a:pt x="2440" y="675"/>
                  <a:pt x="2440" y="675"/>
                  <a:pt x="2440" y="675"/>
                </a:cubicBezTo>
                <a:cubicBezTo>
                  <a:pt x="2439" y="674"/>
                  <a:pt x="2439" y="673"/>
                  <a:pt x="2439" y="673"/>
                </a:cubicBezTo>
                <a:cubicBezTo>
                  <a:pt x="2438" y="673"/>
                  <a:pt x="2438" y="673"/>
                  <a:pt x="2438" y="673"/>
                </a:cubicBezTo>
                <a:cubicBezTo>
                  <a:pt x="2438" y="671"/>
                  <a:pt x="2439" y="672"/>
                  <a:pt x="2439" y="671"/>
                </a:cubicBezTo>
                <a:cubicBezTo>
                  <a:pt x="2439" y="669"/>
                  <a:pt x="2439" y="669"/>
                  <a:pt x="2440" y="667"/>
                </a:cubicBezTo>
                <a:cubicBezTo>
                  <a:pt x="2449" y="667"/>
                  <a:pt x="2449" y="667"/>
                  <a:pt x="2449" y="667"/>
                </a:cubicBezTo>
                <a:cubicBezTo>
                  <a:pt x="2450" y="665"/>
                  <a:pt x="2452" y="663"/>
                  <a:pt x="2453" y="660"/>
                </a:cubicBezTo>
                <a:cubicBezTo>
                  <a:pt x="2455" y="660"/>
                  <a:pt x="2455" y="660"/>
                  <a:pt x="2455" y="660"/>
                </a:cubicBezTo>
                <a:cubicBezTo>
                  <a:pt x="2455" y="660"/>
                  <a:pt x="2456" y="659"/>
                  <a:pt x="2456" y="658"/>
                </a:cubicBezTo>
                <a:cubicBezTo>
                  <a:pt x="2457" y="658"/>
                  <a:pt x="2458" y="658"/>
                  <a:pt x="2459" y="658"/>
                </a:cubicBezTo>
                <a:cubicBezTo>
                  <a:pt x="2460" y="656"/>
                  <a:pt x="2461" y="655"/>
                  <a:pt x="2462" y="654"/>
                </a:cubicBezTo>
                <a:cubicBezTo>
                  <a:pt x="2463" y="654"/>
                  <a:pt x="2463" y="654"/>
                  <a:pt x="2463" y="654"/>
                </a:cubicBezTo>
                <a:cubicBezTo>
                  <a:pt x="2464" y="652"/>
                  <a:pt x="2465" y="650"/>
                  <a:pt x="2465" y="648"/>
                </a:cubicBezTo>
                <a:cubicBezTo>
                  <a:pt x="2467" y="648"/>
                  <a:pt x="2467" y="648"/>
                  <a:pt x="2467" y="648"/>
                </a:cubicBezTo>
                <a:cubicBezTo>
                  <a:pt x="2468" y="646"/>
                  <a:pt x="2469" y="645"/>
                  <a:pt x="2470" y="644"/>
                </a:cubicBezTo>
                <a:cubicBezTo>
                  <a:pt x="2473" y="645"/>
                  <a:pt x="2477" y="646"/>
                  <a:pt x="2480" y="647"/>
                </a:cubicBezTo>
                <a:cubicBezTo>
                  <a:pt x="2480" y="649"/>
                  <a:pt x="2479" y="649"/>
                  <a:pt x="2478" y="650"/>
                </a:cubicBezTo>
                <a:cubicBezTo>
                  <a:pt x="2478" y="650"/>
                  <a:pt x="2478" y="650"/>
                  <a:pt x="2478" y="650"/>
                </a:cubicBezTo>
                <a:cubicBezTo>
                  <a:pt x="2477" y="651"/>
                  <a:pt x="2477" y="652"/>
                  <a:pt x="2477" y="654"/>
                </a:cubicBezTo>
                <a:cubicBezTo>
                  <a:pt x="2477" y="654"/>
                  <a:pt x="2476" y="654"/>
                  <a:pt x="2476" y="654"/>
                </a:cubicBezTo>
                <a:cubicBezTo>
                  <a:pt x="2476" y="656"/>
                  <a:pt x="2476" y="656"/>
                  <a:pt x="2476" y="656"/>
                </a:cubicBezTo>
                <a:cubicBezTo>
                  <a:pt x="2474" y="657"/>
                  <a:pt x="2473" y="658"/>
                  <a:pt x="2472" y="660"/>
                </a:cubicBezTo>
                <a:cubicBezTo>
                  <a:pt x="2472" y="661"/>
                  <a:pt x="2472" y="661"/>
                  <a:pt x="2472" y="661"/>
                </a:cubicBezTo>
                <a:cubicBezTo>
                  <a:pt x="2472" y="661"/>
                  <a:pt x="2472" y="661"/>
                  <a:pt x="2472" y="661"/>
                </a:cubicBezTo>
                <a:cubicBezTo>
                  <a:pt x="2472" y="662"/>
                  <a:pt x="2472" y="663"/>
                  <a:pt x="2472" y="664"/>
                </a:cubicBezTo>
                <a:cubicBezTo>
                  <a:pt x="2472" y="664"/>
                  <a:pt x="2472" y="664"/>
                  <a:pt x="2472" y="664"/>
                </a:cubicBezTo>
                <a:cubicBezTo>
                  <a:pt x="2473" y="665"/>
                  <a:pt x="2473" y="665"/>
                  <a:pt x="2474" y="663"/>
                </a:cubicBezTo>
                <a:cubicBezTo>
                  <a:pt x="2475" y="663"/>
                  <a:pt x="2475" y="663"/>
                  <a:pt x="2475" y="663"/>
                </a:cubicBezTo>
                <a:cubicBezTo>
                  <a:pt x="2475" y="664"/>
                  <a:pt x="2474" y="665"/>
                  <a:pt x="2474" y="665"/>
                </a:cubicBezTo>
                <a:cubicBezTo>
                  <a:pt x="2473" y="667"/>
                  <a:pt x="2474" y="667"/>
                  <a:pt x="2472" y="667"/>
                </a:cubicBezTo>
                <a:cubicBezTo>
                  <a:pt x="2471" y="669"/>
                  <a:pt x="2472" y="668"/>
                  <a:pt x="2471" y="669"/>
                </a:cubicBezTo>
                <a:cubicBezTo>
                  <a:pt x="2472" y="670"/>
                  <a:pt x="2471" y="669"/>
                  <a:pt x="2472" y="670"/>
                </a:cubicBezTo>
                <a:cubicBezTo>
                  <a:pt x="2472" y="671"/>
                  <a:pt x="2472" y="671"/>
                  <a:pt x="2472" y="671"/>
                </a:cubicBezTo>
                <a:cubicBezTo>
                  <a:pt x="2473" y="670"/>
                  <a:pt x="2474" y="670"/>
                  <a:pt x="2475" y="670"/>
                </a:cubicBezTo>
                <a:cubicBezTo>
                  <a:pt x="2475" y="669"/>
                  <a:pt x="2475" y="669"/>
                  <a:pt x="2475" y="669"/>
                </a:cubicBezTo>
                <a:cubicBezTo>
                  <a:pt x="2476" y="669"/>
                  <a:pt x="2476" y="669"/>
                  <a:pt x="2476" y="669"/>
                </a:cubicBezTo>
                <a:cubicBezTo>
                  <a:pt x="2476" y="669"/>
                  <a:pt x="2475" y="668"/>
                  <a:pt x="2475" y="667"/>
                </a:cubicBezTo>
                <a:cubicBezTo>
                  <a:pt x="2476" y="667"/>
                  <a:pt x="2476" y="667"/>
                  <a:pt x="2477" y="667"/>
                </a:cubicBezTo>
                <a:cubicBezTo>
                  <a:pt x="2477" y="666"/>
                  <a:pt x="2477" y="666"/>
                  <a:pt x="2477" y="666"/>
                </a:cubicBezTo>
                <a:cubicBezTo>
                  <a:pt x="2478" y="666"/>
                  <a:pt x="2478" y="666"/>
                  <a:pt x="2478" y="666"/>
                </a:cubicBezTo>
                <a:cubicBezTo>
                  <a:pt x="2479" y="665"/>
                  <a:pt x="2481" y="663"/>
                  <a:pt x="2482" y="662"/>
                </a:cubicBezTo>
                <a:cubicBezTo>
                  <a:pt x="2483" y="662"/>
                  <a:pt x="2483" y="662"/>
                  <a:pt x="2483" y="662"/>
                </a:cubicBezTo>
                <a:cubicBezTo>
                  <a:pt x="2483" y="662"/>
                  <a:pt x="2483" y="661"/>
                  <a:pt x="2484" y="661"/>
                </a:cubicBezTo>
                <a:cubicBezTo>
                  <a:pt x="2485" y="661"/>
                  <a:pt x="2485" y="661"/>
                  <a:pt x="2485" y="661"/>
                </a:cubicBezTo>
                <a:cubicBezTo>
                  <a:pt x="2486" y="660"/>
                  <a:pt x="2486" y="660"/>
                  <a:pt x="2486" y="660"/>
                </a:cubicBezTo>
                <a:cubicBezTo>
                  <a:pt x="2488" y="660"/>
                  <a:pt x="2488" y="660"/>
                  <a:pt x="2488" y="660"/>
                </a:cubicBezTo>
                <a:cubicBezTo>
                  <a:pt x="2488" y="659"/>
                  <a:pt x="2488" y="659"/>
                  <a:pt x="2488" y="659"/>
                </a:cubicBezTo>
                <a:cubicBezTo>
                  <a:pt x="2489" y="659"/>
                  <a:pt x="2489" y="659"/>
                  <a:pt x="2489" y="659"/>
                </a:cubicBezTo>
                <a:cubicBezTo>
                  <a:pt x="2489" y="658"/>
                  <a:pt x="2489" y="658"/>
                  <a:pt x="2489" y="658"/>
                </a:cubicBezTo>
                <a:cubicBezTo>
                  <a:pt x="2490" y="658"/>
                  <a:pt x="2490" y="658"/>
                  <a:pt x="2490" y="658"/>
                </a:cubicBezTo>
                <a:cubicBezTo>
                  <a:pt x="2490" y="658"/>
                  <a:pt x="2490" y="658"/>
                  <a:pt x="2490" y="658"/>
                </a:cubicBezTo>
                <a:cubicBezTo>
                  <a:pt x="2492" y="657"/>
                  <a:pt x="2495" y="658"/>
                  <a:pt x="2496" y="658"/>
                </a:cubicBezTo>
                <a:cubicBezTo>
                  <a:pt x="2496" y="659"/>
                  <a:pt x="2497" y="659"/>
                  <a:pt x="2497" y="660"/>
                </a:cubicBezTo>
                <a:cubicBezTo>
                  <a:pt x="2499" y="660"/>
                  <a:pt x="2498" y="658"/>
                  <a:pt x="2499" y="658"/>
                </a:cubicBezTo>
                <a:cubicBezTo>
                  <a:pt x="2500" y="658"/>
                  <a:pt x="2500" y="658"/>
                  <a:pt x="2500" y="658"/>
                </a:cubicBezTo>
                <a:cubicBezTo>
                  <a:pt x="2500" y="659"/>
                  <a:pt x="2501" y="660"/>
                  <a:pt x="2501" y="660"/>
                </a:cubicBezTo>
                <a:cubicBezTo>
                  <a:pt x="2503" y="661"/>
                  <a:pt x="2502" y="662"/>
                  <a:pt x="2505" y="662"/>
                </a:cubicBezTo>
                <a:cubicBezTo>
                  <a:pt x="2504" y="665"/>
                  <a:pt x="2504" y="666"/>
                  <a:pt x="2505" y="669"/>
                </a:cubicBezTo>
                <a:cubicBezTo>
                  <a:pt x="2505" y="670"/>
                  <a:pt x="2506" y="670"/>
                  <a:pt x="2507" y="670"/>
                </a:cubicBezTo>
                <a:cubicBezTo>
                  <a:pt x="2505" y="672"/>
                  <a:pt x="2504" y="670"/>
                  <a:pt x="2502" y="671"/>
                </a:cubicBezTo>
                <a:cubicBezTo>
                  <a:pt x="2502" y="672"/>
                  <a:pt x="2502" y="672"/>
                  <a:pt x="2502" y="672"/>
                </a:cubicBezTo>
                <a:cubicBezTo>
                  <a:pt x="2501" y="673"/>
                  <a:pt x="2501" y="674"/>
                  <a:pt x="2499" y="675"/>
                </a:cubicBezTo>
                <a:cubicBezTo>
                  <a:pt x="2499" y="677"/>
                  <a:pt x="2500" y="680"/>
                  <a:pt x="2502" y="679"/>
                </a:cubicBezTo>
                <a:cubicBezTo>
                  <a:pt x="2502" y="679"/>
                  <a:pt x="2502" y="678"/>
                  <a:pt x="2503" y="679"/>
                </a:cubicBezTo>
                <a:cubicBezTo>
                  <a:pt x="2503" y="679"/>
                  <a:pt x="2504" y="680"/>
                  <a:pt x="2505" y="680"/>
                </a:cubicBezTo>
                <a:cubicBezTo>
                  <a:pt x="2504" y="681"/>
                  <a:pt x="2504" y="681"/>
                  <a:pt x="2503" y="682"/>
                </a:cubicBezTo>
                <a:cubicBezTo>
                  <a:pt x="2504" y="683"/>
                  <a:pt x="2505" y="684"/>
                  <a:pt x="2507" y="685"/>
                </a:cubicBezTo>
                <a:cubicBezTo>
                  <a:pt x="2507" y="685"/>
                  <a:pt x="2506" y="686"/>
                  <a:pt x="2507" y="685"/>
                </a:cubicBezTo>
                <a:cubicBezTo>
                  <a:pt x="2507" y="685"/>
                  <a:pt x="2507" y="685"/>
                  <a:pt x="2507" y="685"/>
                </a:cubicBezTo>
                <a:cubicBezTo>
                  <a:pt x="2508" y="684"/>
                  <a:pt x="2509" y="684"/>
                  <a:pt x="2510" y="684"/>
                </a:cubicBezTo>
                <a:cubicBezTo>
                  <a:pt x="2510" y="683"/>
                  <a:pt x="2510" y="683"/>
                  <a:pt x="2510" y="683"/>
                </a:cubicBezTo>
                <a:cubicBezTo>
                  <a:pt x="2511" y="683"/>
                  <a:pt x="2513" y="684"/>
                  <a:pt x="2514" y="684"/>
                </a:cubicBezTo>
                <a:cubicBezTo>
                  <a:pt x="2514" y="683"/>
                  <a:pt x="2514" y="683"/>
                  <a:pt x="2514" y="683"/>
                </a:cubicBezTo>
                <a:cubicBezTo>
                  <a:pt x="2516" y="683"/>
                  <a:pt x="2516" y="683"/>
                  <a:pt x="2517" y="684"/>
                </a:cubicBezTo>
                <a:cubicBezTo>
                  <a:pt x="2517" y="686"/>
                  <a:pt x="2518" y="688"/>
                  <a:pt x="2518" y="690"/>
                </a:cubicBezTo>
                <a:cubicBezTo>
                  <a:pt x="2519" y="690"/>
                  <a:pt x="2519" y="690"/>
                  <a:pt x="2519" y="690"/>
                </a:cubicBezTo>
                <a:cubicBezTo>
                  <a:pt x="2519" y="692"/>
                  <a:pt x="2519" y="692"/>
                  <a:pt x="2519" y="692"/>
                </a:cubicBezTo>
                <a:cubicBezTo>
                  <a:pt x="2518" y="692"/>
                  <a:pt x="2519" y="692"/>
                  <a:pt x="2518" y="692"/>
                </a:cubicBezTo>
                <a:cubicBezTo>
                  <a:pt x="2516" y="692"/>
                  <a:pt x="2516" y="692"/>
                  <a:pt x="2516" y="692"/>
                </a:cubicBezTo>
                <a:cubicBezTo>
                  <a:pt x="2516" y="694"/>
                  <a:pt x="2517" y="697"/>
                  <a:pt x="2518" y="698"/>
                </a:cubicBezTo>
                <a:cubicBezTo>
                  <a:pt x="2518" y="698"/>
                  <a:pt x="2518" y="698"/>
                  <a:pt x="2518" y="698"/>
                </a:cubicBezTo>
                <a:cubicBezTo>
                  <a:pt x="2518" y="699"/>
                  <a:pt x="2517" y="699"/>
                  <a:pt x="2517" y="699"/>
                </a:cubicBezTo>
                <a:cubicBezTo>
                  <a:pt x="2517" y="701"/>
                  <a:pt x="2517" y="702"/>
                  <a:pt x="2518" y="704"/>
                </a:cubicBezTo>
                <a:cubicBezTo>
                  <a:pt x="2519" y="704"/>
                  <a:pt x="2519" y="704"/>
                  <a:pt x="2519" y="704"/>
                </a:cubicBezTo>
                <a:cubicBezTo>
                  <a:pt x="2519" y="705"/>
                  <a:pt x="2518" y="705"/>
                  <a:pt x="2518" y="706"/>
                </a:cubicBezTo>
                <a:cubicBezTo>
                  <a:pt x="2518" y="706"/>
                  <a:pt x="2518" y="706"/>
                  <a:pt x="2518" y="707"/>
                </a:cubicBezTo>
                <a:cubicBezTo>
                  <a:pt x="2517" y="708"/>
                  <a:pt x="2516" y="709"/>
                  <a:pt x="2515" y="709"/>
                </a:cubicBezTo>
                <a:cubicBezTo>
                  <a:pt x="2515" y="711"/>
                  <a:pt x="2516" y="713"/>
                  <a:pt x="2516" y="715"/>
                </a:cubicBezTo>
                <a:cubicBezTo>
                  <a:pt x="2515" y="715"/>
                  <a:pt x="2515" y="715"/>
                  <a:pt x="2515" y="715"/>
                </a:cubicBezTo>
                <a:cubicBezTo>
                  <a:pt x="2515" y="717"/>
                  <a:pt x="2515" y="717"/>
                  <a:pt x="2515" y="717"/>
                </a:cubicBezTo>
                <a:cubicBezTo>
                  <a:pt x="2515" y="717"/>
                  <a:pt x="2515" y="717"/>
                  <a:pt x="2515" y="717"/>
                </a:cubicBezTo>
                <a:cubicBezTo>
                  <a:pt x="2515" y="718"/>
                  <a:pt x="2515" y="718"/>
                  <a:pt x="2515" y="718"/>
                </a:cubicBezTo>
                <a:cubicBezTo>
                  <a:pt x="2514" y="718"/>
                  <a:pt x="2514" y="718"/>
                  <a:pt x="2514" y="718"/>
                </a:cubicBezTo>
                <a:cubicBezTo>
                  <a:pt x="2513" y="719"/>
                  <a:pt x="2515" y="721"/>
                  <a:pt x="2515" y="721"/>
                </a:cubicBezTo>
                <a:cubicBezTo>
                  <a:pt x="2515" y="721"/>
                  <a:pt x="2514" y="722"/>
                  <a:pt x="2513" y="723"/>
                </a:cubicBezTo>
                <a:cubicBezTo>
                  <a:pt x="2515" y="724"/>
                  <a:pt x="2514" y="723"/>
                  <a:pt x="2515" y="725"/>
                </a:cubicBezTo>
                <a:cubicBezTo>
                  <a:pt x="2518" y="724"/>
                  <a:pt x="2518" y="723"/>
                  <a:pt x="2521" y="722"/>
                </a:cubicBezTo>
                <a:cubicBezTo>
                  <a:pt x="2521" y="721"/>
                  <a:pt x="2522" y="720"/>
                  <a:pt x="2522" y="719"/>
                </a:cubicBezTo>
                <a:cubicBezTo>
                  <a:pt x="2523" y="719"/>
                  <a:pt x="2524" y="719"/>
                  <a:pt x="2524" y="719"/>
                </a:cubicBezTo>
                <a:cubicBezTo>
                  <a:pt x="2524" y="718"/>
                  <a:pt x="2524" y="718"/>
                  <a:pt x="2524" y="718"/>
                </a:cubicBezTo>
                <a:cubicBezTo>
                  <a:pt x="2527" y="718"/>
                  <a:pt x="2529" y="718"/>
                  <a:pt x="2532" y="717"/>
                </a:cubicBezTo>
                <a:cubicBezTo>
                  <a:pt x="2532" y="716"/>
                  <a:pt x="2532" y="715"/>
                  <a:pt x="2532" y="714"/>
                </a:cubicBezTo>
                <a:cubicBezTo>
                  <a:pt x="2535" y="714"/>
                  <a:pt x="2535" y="713"/>
                  <a:pt x="2538" y="713"/>
                </a:cubicBezTo>
                <a:cubicBezTo>
                  <a:pt x="2538" y="709"/>
                  <a:pt x="2539" y="707"/>
                  <a:pt x="2540" y="703"/>
                </a:cubicBezTo>
                <a:cubicBezTo>
                  <a:pt x="2538" y="703"/>
                  <a:pt x="2538" y="703"/>
                  <a:pt x="2538" y="703"/>
                </a:cubicBezTo>
                <a:cubicBezTo>
                  <a:pt x="2538" y="699"/>
                  <a:pt x="2538" y="699"/>
                  <a:pt x="2538" y="699"/>
                </a:cubicBezTo>
                <a:cubicBezTo>
                  <a:pt x="2538" y="699"/>
                  <a:pt x="2539" y="699"/>
                  <a:pt x="2539" y="698"/>
                </a:cubicBezTo>
                <a:cubicBezTo>
                  <a:pt x="2538" y="698"/>
                  <a:pt x="2538" y="698"/>
                  <a:pt x="2538" y="698"/>
                </a:cubicBezTo>
                <a:cubicBezTo>
                  <a:pt x="2538" y="694"/>
                  <a:pt x="2538" y="694"/>
                  <a:pt x="2538" y="694"/>
                </a:cubicBezTo>
                <a:cubicBezTo>
                  <a:pt x="2538" y="694"/>
                  <a:pt x="2539" y="694"/>
                  <a:pt x="2539" y="692"/>
                </a:cubicBezTo>
                <a:cubicBezTo>
                  <a:pt x="2538" y="692"/>
                  <a:pt x="2538" y="692"/>
                  <a:pt x="2538" y="692"/>
                </a:cubicBezTo>
                <a:cubicBezTo>
                  <a:pt x="2538" y="690"/>
                  <a:pt x="2538" y="690"/>
                  <a:pt x="2538" y="690"/>
                </a:cubicBezTo>
                <a:cubicBezTo>
                  <a:pt x="2537" y="689"/>
                  <a:pt x="2536" y="689"/>
                  <a:pt x="2536" y="688"/>
                </a:cubicBezTo>
                <a:cubicBezTo>
                  <a:pt x="2535" y="687"/>
                  <a:pt x="2535" y="686"/>
                  <a:pt x="2535" y="685"/>
                </a:cubicBezTo>
                <a:cubicBezTo>
                  <a:pt x="2534" y="685"/>
                  <a:pt x="2534" y="685"/>
                  <a:pt x="2534" y="685"/>
                </a:cubicBezTo>
                <a:cubicBezTo>
                  <a:pt x="2534" y="684"/>
                  <a:pt x="2534" y="684"/>
                  <a:pt x="2534" y="684"/>
                </a:cubicBezTo>
                <a:cubicBezTo>
                  <a:pt x="2532" y="684"/>
                  <a:pt x="2532" y="684"/>
                  <a:pt x="2532" y="684"/>
                </a:cubicBezTo>
                <a:cubicBezTo>
                  <a:pt x="2532" y="681"/>
                  <a:pt x="2532" y="681"/>
                  <a:pt x="2532" y="681"/>
                </a:cubicBezTo>
                <a:cubicBezTo>
                  <a:pt x="2532" y="681"/>
                  <a:pt x="2533" y="680"/>
                  <a:pt x="2532" y="679"/>
                </a:cubicBezTo>
                <a:cubicBezTo>
                  <a:pt x="2532" y="679"/>
                  <a:pt x="2531" y="678"/>
                  <a:pt x="2530" y="678"/>
                </a:cubicBezTo>
                <a:cubicBezTo>
                  <a:pt x="2530" y="677"/>
                  <a:pt x="2530" y="677"/>
                  <a:pt x="2530" y="677"/>
                </a:cubicBezTo>
                <a:cubicBezTo>
                  <a:pt x="2530" y="677"/>
                  <a:pt x="2530" y="677"/>
                  <a:pt x="2530" y="677"/>
                </a:cubicBezTo>
                <a:cubicBezTo>
                  <a:pt x="2530" y="675"/>
                  <a:pt x="2530" y="675"/>
                  <a:pt x="2530" y="675"/>
                </a:cubicBezTo>
                <a:cubicBezTo>
                  <a:pt x="2529" y="675"/>
                  <a:pt x="2529" y="675"/>
                  <a:pt x="2529" y="675"/>
                </a:cubicBezTo>
                <a:cubicBezTo>
                  <a:pt x="2529" y="673"/>
                  <a:pt x="2529" y="673"/>
                  <a:pt x="2529" y="673"/>
                </a:cubicBezTo>
                <a:cubicBezTo>
                  <a:pt x="2528" y="673"/>
                  <a:pt x="2528" y="673"/>
                  <a:pt x="2528" y="673"/>
                </a:cubicBezTo>
                <a:cubicBezTo>
                  <a:pt x="2528" y="673"/>
                  <a:pt x="2528" y="673"/>
                  <a:pt x="2528" y="673"/>
                </a:cubicBezTo>
                <a:cubicBezTo>
                  <a:pt x="2528" y="672"/>
                  <a:pt x="2530" y="672"/>
                  <a:pt x="2529" y="671"/>
                </a:cubicBezTo>
                <a:cubicBezTo>
                  <a:pt x="2528" y="671"/>
                  <a:pt x="2528" y="671"/>
                  <a:pt x="2528" y="671"/>
                </a:cubicBezTo>
                <a:cubicBezTo>
                  <a:pt x="2527" y="669"/>
                  <a:pt x="2526" y="670"/>
                  <a:pt x="2525" y="667"/>
                </a:cubicBezTo>
                <a:cubicBezTo>
                  <a:pt x="2522" y="667"/>
                  <a:pt x="2522" y="667"/>
                  <a:pt x="2522" y="667"/>
                </a:cubicBezTo>
                <a:cubicBezTo>
                  <a:pt x="2522" y="667"/>
                  <a:pt x="2522" y="667"/>
                  <a:pt x="2522" y="667"/>
                </a:cubicBezTo>
                <a:cubicBezTo>
                  <a:pt x="2521" y="666"/>
                  <a:pt x="2521" y="667"/>
                  <a:pt x="2520" y="665"/>
                </a:cubicBezTo>
                <a:cubicBezTo>
                  <a:pt x="2522" y="665"/>
                  <a:pt x="2522" y="665"/>
                  <a:pt x="2522" y="665"/>
                </a:cubicBezTo>
                <a:cubicBezTo>
                  <a:pt x="2523" y="663"/>
                  <a:pt x="2523" y="660"/>
                  <a:pt x="2523" y="658"/>
                </a:cubicBezTo>
                <a:cubicBezTo>
                  <a:pt x="2523" y="657"/>
                  <a:pt x="2526" y="657"/>
                  <a:pt x="2526" y="657"/>
                </a:cubicBezTo>
                <a:cubicBezTo>
                  <a:pt x="2527" y="656"/>
                  <a:pt x="2527" y="656"/>
                  <a:pt x="2527" y="656"/>
                </a:cubicBezTo>
                <a:cubicBezTo>
                  <a:pt x="2529" y="656"/>
                  <a:pt x="2529" y="656"/>
                  <a:pt x="2529" y="656"/>
                </a:cubicBezTo>
                <a:cubicBezTo>
                  <a:pt x="2529" y="655"/>
                  <a:pt x="2529" y="654"/>
                  <a:pt x="2530" y="654"/>
                </a:cubicBezTo>
                <a:cubicBezTo>
                  <a:pt x="2531" y="653"/>
                  <a:pt x="2532" y="652"/>
                  <a:pt x="2533" y="651"/>
                </a:cubicBezTo>
                <a:cubicBezTo>
                  <a:pt x="2533" y="650"/>
                  <a:pt x="2533" y="650"/>
                  <a:pt x="2533" y="650"/>
                </a:cubicBezTo>
                <a:cubicBezTo>
                  <a:pt x="2534" y="650"/>
                  <a:pt x="2534" y="650"/>
                  <a:pt x="2534" y="650"/>
                </a:cubicBezTo>
                <a:cubicBezTo>
                  <a:pt x="2534" y="649"/>
                  <a:pt x="2534" y="649"/>
                  <a:pt x="2534" y="649"/>
                </a:cubicBezTo>
                <a:cubicBezTo>
                  <a:pt x="2535" y="649"/>
                  <a:pt x="2536" y="649"/>
                  <a:pt x="2538" y="648"/>
                </a:cubicBezTo>
                <a:cubicBezTo>
                  <a:pt x="2538" y="648"/>
                  <a:pt x="2538" y="648"/>
                  <a:pt x="2538" y="648"/>
                </a:cubicBezTo>
                <a:cubicBezTo>
                  <a:pt x="2538" y="647"/>
                  <a:pt x="2538" y="647"/>
                  <a:pt x="2539" y="647"/>
                </a:cubicBezTo>
                <a:cubicBezTo>
                  <a:pt x="2539" y="646"/>
                  <a:pt x="2539" y="646"/>
                  <a:pt x="2539" y="646"/>
                </a:cubicBezTo>
                <a:cubicBezTo>
                  <a:pt x="2540" y="645"/>
                  <a:pt x="2541" y="645"/>
                  <a:pt x="2541" y="644"/>
                </a:cubicBezTo>
                <a:cubicBezTo>
                  <a:pt x="2541" y="643"/>
                  <a:pt x="2541" y="639"/>
                  <a:pt x="2540" y="638"/>
                </a:cubicBezTo>
                <a:cubicBezTo>
                  <a:pt x="2540" y="635"/>
                  <a:pt x="2539" y="633"/>
                  <a:pt x="2542" y="633"/>
                </a:cubicBezTo>
                <a:cubicBezTo>
                  <a:pt x="2542" y="632"/>
                  <a:pt x="2543" y="631"/>
                  <a:pt x="2543" y="630"/>
                </a:cubicBezTo>
                <a:cubicBezTo>
                  <a:pt x="2544" y="630"/>
                  <a:pt x="2545" y="629"/>
                  <a:pt x="2546" y="629"/>
                </a:cubicBezTo>
                <a:cubicBezTo>
                  <a:pt x="2546" y="628"/>
                  <a:pt x="2546" y="628"/>
                  <a:pt x="2546" y="628"/>
                </a:cubicBezTo>
                <a:cubicBezTo>
                  <a:pt x="2547" y="627"/>
                  <a:pt x="2547" y="627"/>
                  <a:pt x="2547" y="627"/>
                </a:cubicBezTo>
                <a:cubicBezTo>
                  <a:pt x="2549" y="626"/>
                  <a:pt x="2550" y="625"/>
                  <a:pt x="2551" y="623"/>
                </a:cubicBezTo>
                <a:cubicBezTo>
                  <a:pt x="2551" y="623"/>
                  <a:pt x="2552" y="623"/>
                  <a:pt x="2553" y="623"/>
                </a:cubicBezTo>
                <a:cubicBezTo>
                  <a:pt x="2553" y="623"/>
                  <a:pt x="2553" y="623"/>
                  <a:pt x="2553" y="623"/>
                </a:cubicBezTo>
                <a:cubicBezTo>
                  <a:pt x="2553" y="622"/>
                  <a:pt x="2554" y="622"/>
                  <a:pt x="2555" y="622"/>
                </a:cubicBezTo>
                <a:cubicBezTo>
                  <a:pt x="2555" y="619"/>
                  <a:pt x="2555" y="619"/>
                  <a:pt x="2555" y="619"/>
                </a:cubicBezTo>
                <a:cubicBezTo>
                  <a:pt x="2556" y="619"/>
                  <a:pt x="2556" y="619"/>
                  <a:pt x="2557" y="619"/>
                </a:cubicBezTo>
                <a:cubicBezTo>
                  <a:pt x="2557" y="618"/>
                  <a:pt x="2557" y="618"/>
                  <a:pt x="2557" y="618"/>
                </a:cubicBezTo>
                <a:cubicBezTo>
                  <a:pt x="2559" y="618"/>
                  <a:pt x="2559" y="618"/>
                  <a:pt x="2559" y="618"/>
                </a:cubicBezTo>
                <a:cubicBezTo>
                  <a:pt x="2559" y="617"/>
                  <a:pt x="2560" y="615"/>
                  <a:pt x="2561" y="613"/>
                </a:cubicBezTo>
                <a:cubicBezTo>
                  <a:pt x="2563" y="613"/>
                  <a:pt x="2563" y="613"/>
                  <a:pt x="2563" y="613"/>
                </a:cubicBezTo>
                <a:cubicBezTo>
                  <a:pt x="2563" y="614"/>
                  <a:pt x="2563" y="614"/>
                  <a:pt x="2563" y="614"/>
                </a:cubicBezTo>
                <a:cubicBezTo>
                  <a:pt x="2563" y="614"/>
                  <a:pt x="2563" y="614"/>
                  <a:pt x="2563" y="614"/>
                </a:cubicBezTo>
                <a:cubicBezTo>
                  <a:pt x="2563" y="615"/>
                  <a:pt x="2563" y="615"/>
                  <a:pt x="2563" y="616"/>
                </a:cubicBezTo>
                <a:cubicBezTo>
                  <a:pt x="2565" y="616"/>
                  <a:pt x="2565" y="615"/>
                  <a:pt x="2567" y="614"/>
                </a:cubicBezTo>
                <a:cubicBezTo>
                  <a:pt x="2567" y="617"/>
                  <a:pt x="2566" y="616"/>
                  <a:pt x="2566" y="618"/>
                </a:cubicBezTo>
                <a:cubicBezTo>
                  <a:pt x="2567" y="619"/>
                  <a:pt x="2567" y="620"/>
                  <a:pt x="2569" y="621"/>
                </a:cubicBezTo>
                <a:cubicBezTo>
                  <a:pt x="2569" y="622"/>
                  <a:pt x="2570" y="622"/>
                  <a:pt x="2570" y="623"/>
                </a:cubicBezTo>
                <a:cubicBezTo>
                  <a:pt x="2571" y="623"/>
                  <a:pt x="2571" y="623"/>
                  <a:pt x="2572" y="623"/>
                </a:cubicBezTo>
                <a:cubicBezTo>
                  <a:pt x="2573" y="623"/>
                  <a:pt x="2574" y="626"/>
                  <a:pt x="2576" y="625"/>
                </a:cubicBezTo>
                <a:cubicBezTo>
                  <a:pt x="2576" y="625"/>
                  <a:pt x="2576" y="625"/>
                  <a:pt x="2576" y="625"/>
                </a:cubicBezTo>
                <a:cubicBezTo>
                  <a:pt x="2579" y="625"/>
                  <a:pt x="2578" y="624"/>
                  <a:pt x="2580" y="623"/>
                </a:cubicBezTo>
                <a:cubicBezTo>
                  <a:pt x="2580" y="622"/>
                  <a:pt x="2581" y="622"/>
                  <a:pt x="2581" y="622"/>
                </a:cubicBezTo>
                <a:cubicBezTo>
                  <a:pt x="2581" y="620"/>
                  <a:pt x="2581" y="620"/>
                  <a:pt x="2581" y="620"/>
                </a:cubicBezTo>
                <a:cubicBezTo>
                  <a:pt x="2582" y="620"/>
                  <a:pt x="2582" y="620"/>
                  <a:pt x="2582" y="620"/>
                </a:cubicBezTo>
                <a:cubicBezTo>
                  <a:pt x="2582" y="620"/>
                  <a:pt x="2582" y="619"/>
                  <a:pt x="2582" y="619"/>
                </a:cubicBezTo>
                <a:cubicBezTo>
                  <a:pt x="2584" y="619"/>
                  <a:pt x="2584" y="619"/>
                  <a:pt x="2584" y="619"/>
                </a:cubicBezTo>
                <a:cubicBezTo>
                  <a:pt x="2584" y="618"/>
                  <a:pt x="2584" y="617"/>
                  <a:pt x="2584" y="617"/>
                </a:cubicBezTo>
                <a:cubicBezTo>
                  <a:pt x="2585" y="617"/>
                  <a:pt x="2585" y="617"/>
                  <a:pt x="2585" y="617"/>
                </a:cubicBezTo>
                <a:cubicBezTo>
                  <a:pt x="2586" y="616"/>
                  <a:pt x="2586" y="615"/>
                  <a:pt x="2587" y="613"/>
                </a:cubicBezTo>
                <a:cubicBezTo>
                  <a:pt x="2588" y="613"/>
                  <a:pt x="2588" y="613"/>
                  <a:pt x="2588" y="613"/>
                </a:cubicBezTo>
                <a:cubicBezTo>
                  <a:pt x="2588" y="612"/>
                  <a:pt x="2588" y="612"/>
                  <a:pt x="2588" y="612"/>
                </a:cubicBezTo>
                <a:cubicBezTo>
                  <a:pt x="2588" y="612"/>
                  <a:pt x="2589" y="612"/>
                  <a:pt x="2589" y="612"/>
                </a:cubicBezTo>
                <a:cubicBezTo>
                  <a:pt x="2589" y="612"/>
                  <a:pt x="2589" y="612"/>
                  <a:pt x="2589" y="612"/>
                </a:cubicBezTo>
                <a:cubicBezTo>
                  <a:pt x="2591" y="612"/>
                  <a:pt x="2591" y="612"/>
                  <a:pt x="2591" y="612"/>
                </a:cubicBezTo>
                <a:cubicBezTo>
                  <a:pt x="2591" y="605"/>
                  <a:pt x="2594" y="605"/>
                  <a:pt x="2595" y="601"/>
                </a:cubicBezTo>
                <a:cubicBezTo>
                  <a:pt x="2597" y="601"/>
                  <a:pt x="2597" y="600"/>
                  <a:pt x="2598" y="599"/>
                </a:cubicBezTo>
                <a:cubicBezTo>
                  <a:pt x="2599" y="599"/>
                  <a:pt x="2599" y="599"/>
                  <a:pt x="2599" y="599"/>
                </a:cubicBezTo>
                <a:cubicBezTo>
                  <a:pt x="2599" y="596"/>
                  <a:pt x="2599" y="596"/>
                  <a:pt x="2599" y="596"/>
                </a:cubicBezTo>
                <a:cubicBezTo>
                  <a:pt x="2600" y="596"/>
                  <a:pt x="2601" y="595"/>
                  <a:pt x="2602" y="594"/>
                </a:cubicBezTo>
                <a:cubicBezTo>
                  <a:pt x="2602" y="593"/>
                  <a:pt x="2602" y="592"/>
                  <a:pt x="2603" y="592"/>
                </a:cubicBezTo>
                <a:cubicBezTo>
                  <a:pt x="2603" y="592"/>
                  <a:pt x="2603" y="592"/>
                  <a:pt x="2603" y="592"/>
                </a:cubicBezTo>
                <a:cubicBezTo>
                  <a:pt x="2604" y="591"/>
                  <a:pt x="2604" y="591"/>
                  <a:pt x="2604" y="590"/>
                </a:cubicBezTo>
                <a:cubicBezTo>
                  <a:pt x="2605" y="590"/>
                  <a:pt x="2605" y="590"/>
                  <a:pt x="2605" y="590"/>
                </a:cubicBezTo>
                <a:cubicBezTo>
                  <a:pt x="2605" y="590"/>
                  <a:pt x="2605" y="590"/>
                  <a:pt x="2605" y="590"/>
                </a:cubicBezTo>
                <a:cubicBezTo>
                  <a:pt x="2607" y="590"/>
                  <a:pt x="2607" y="590"/>
                  <a:pt x="2607" y="590"/>
                </a:cubicBezTo>
                <a:cubicBezTo>
                  <a:pt x="2607" y="589"/>
                  <a:pt x="2607" y="587"/>
                  <a:pt x="2608" y="587"/>
                </a:cubicBezTo>
                <a:cubicBezTo>
                  <a:pt x="2609" y="585"/>
                  <a:pt x="2611" y="584"/>
                  <a:pt x="2612" y="583"/>
                </a:cubicBezTo>
                <a:cubicBezTo>
                  <a:pt x="2612" y="582"/>
                  <a:pt x="2612" y="582"/>
                  <a:pt x="2612" y="582"/>
                </a:cubicBezTo>
                <a:cubicBezTo>
                  <a:pt x="2613" y="581"/>
                  <a:pt x="2613" y="581"/>
                  <a:pt x="2613" y="581"/>
                </a:cubicBezTo>
                <a:cubicBezTo>
                  <a:pt x="2613" y="579"/>
                  <a:pt x="2613" y="579"/>
                  <a:pt x="2613" y="579"/>
                </a:cubicBezTo>
                <a:cubicBezTo>
                  <a:pt x="2614" y="579"/>
                  <a:pt x="2614" y="579"/>
                  <a:pt x="2614" y="579"/>
                </a:cubicBezTo>
                <a:cubicBezTo>
                  <a:pt x="2614" y="578"/>
                  <a:pt x="2614" y="578"/>
                  <a:pt x="2614" y="578"/>
                </a:cubicBezTo>
                <a:cubicBezTo>
                  <a:pt x="2614" y="578"/>
                  <a:pt x="2615" y="578"/>
                  <a:pt x="2615" y="577"/>
                </a:cubicBezTo>
                <a:cubicBezTo>
                  <a:pt x="2616" y="575"/>
                  <a:pt x="2614" y="576"/>
                  <a:pt x="2615" y="573"/>
                </a:cubicBezTo>
                <a:cubicBezTo>
                  <a:pt x="2616" y="573"/>
                  <a:pt x="2616" y="573"/>
                  <a:pt x="2616" y="573"/>
                </a:cubicBezTo>
                <a:cubicBezTo>
                  <a:pt x="2616" y="572"/>
                  <a:pt x="2616" y="572"/>
                  <a:pt x="2616" y="572"/>
                </a:cubicBezTo>
                <a:cubicBezTo>
                  <a:pt x="2616" y="572"/>
                  <a:pt x="2616" y="572"/>
                  <a:pt x="2616" y="572"/>
                </a:cubicBezTo>
                <a:cubicBezTo>
                  <a:pt x="2616" y="571"/>
                  <a:pt x="2616" y="571"/>
                  <a:pt x="2616" y="571"/>
                </a:cubicBezTo>
                <a:cubicBezTo>
                  <a:pt x="2617" y="571"/>
                  <a:pt x="2617" y="571"/>
                  <a:pt x="2617" y="571"/>
                </a:cubicBezTo>
                <a:cubicBezTo>
                  <a:pt x="2617" y="569"/>
                  <a:pt x="2617" y="569"/>
                  <a:pt x="2617" y="569"/>
                </a:cubicBezTo>
                <a:cubicBezTo>
                  <a:pt x="2618" y="569"/>
                  <a:pt x="2618" y="569"/>
                  <a:pt x="2618" y="569"/>
                </a:cubicBezTo>
                <a:cubicBezTo>
                  <a:pt x="2618" y="567"/>
                  <a:pt x="2618" y="567"/>
                  <a:pt x="2618" y="567"/>
                </a:cubicBezTo>
                <a:cubicBezTo>
                  <a:pt x="2618" y="567"/>
                  <a:pt x="2619" y="567"/>
                  <a:pt x="2620" y="566"/>
                </a:cubicBezTo>
                <a:cubicBezTo>
                  <a:pt x="2620" y="565"/>
                  <a:pt x="2620" y="565"/>
                  <a:pt x="2620" y="565"/>
                </a:cubicBezTo>
                <a:cubicBezTo>
                  <a:pt x="2620" y="565"/>
                  <a:pt x="2621" y="565"/>
                  <a:pt x="2622" y="565"/>
                </a:cubicBezTo>
                <a:cubicBezTo>
                  <a:pt x="2622" y="564"/>
                  <a:pt x="2622" y="562"/>
                  <a:pt x="2622" y="561"/>
                </a:cubicBezTo>
                <a:cubicBezTo>
                  <a:pt x="2623" y="561"/>
                  <a:pt x="2623" y="561"/>
                  <a:pt x="2623" y="561"/>
                </a:cubicBezTo>
                <a:cubicBezTo>
                  <a:pt x="2623" y="560"/>
                  <a:pt x="2623" y="560"/>
                  <a:pt x="2623" y="560"/>
                </a:cubicBezTo>
                <a:cubicBezTo>
                  <a:pt x="2624" y="559"/>
                  <a:pt x="2624" y="559"/>
                  <a:pt x="2625" y="558"/>
                </a:cubicBezTo>
                <a:cubicBezTo>
                  <a:pt x="2625" y="557"/>
                  <a:pt x="2625" y="557"/>
                  <a:pt x="2625" y="557"/>
                </a:cubicBezTo>
                <a:cubicBezTo>
                  <a:pt x="2627" y="556"/>
                  <a:pt x="2629" y="554"/>
                  <a:pt x="2630" y="553"/>
                </a:cubicBezTo>
                <a:cubicBezTo>
                  <a:pt x="2630" y="551"/>
                  <a:pt x="2631" y="549"/>
                  <a:pt x="2631" y="548"/>
                </a:cubicBezTo>
                <a:cubicBezTo>
                  <a:pt x="2632" y="547"/>
                  <a:pt x="2631" y="548"/>
                  <a:pt x="2632" y="547"/>
                </a:cubicBezTo>
                <a:cubicBezTo>
                  <a:pt x="2633" y="546"/>
                  <a:pt x="2633" y="547"/>
                  <a:pt x="2633" y="546"/>
                </a:cubicBezTo>
                <a:cubicBezTo>
                  <a:pt x="2632" y="546"/>
                  <a:pt x="2632" y="545"/>
                  <a:pt x="2631" y="545"/>
                </a:cubicBezTo>
                <a:cubicBezTo>
                  <a:pt x="2631" y="544"/>
                  <a:pt x="2631" y="544"/>
                  <a:pt x="2632" y="543"/>
                </a:cubicBezTo>
                <a:cubicBezTo>
                  <a:pt x="2632" y="543"/>
                  <a:pt x="2632" y="543"/>
                  <a:pt x="2632" y="543"/>
                </a:cubicBezTo>
                <a:cubicBezTo>
                  <a:pt x="2632" y="542"/>
                  <a:pt x="2632" y="542"/>
                  <a:pt x="2632" y="542"/>
                </a:cubicBezTo>
                <a:cubicBezTo>
                  <a:pt x="2633" y="542"/>
                  <a:pt x="2633" y="542"/>
                  <a:pt x="2633" y="542"/>
                </a:cubicBezTo>
                <a:cubicBezTo>
                  <a:pt x="2633" y="540"/>
                  <a:pt x="2633" y="540"/>
                  <a:pt x="2633" y="540"/>
                </a:cubicBezTo>
                <a:cubicBezTo>
                  <a:pt x="2634" y="540"/>
                  <a:pt x="2634" y="540"/>
                  <a:pt x="2634" y="540"/>
                </a:cubicBezTo>
                <a:cubicBezTo>
                  <a:pt x="2634" y="539"/>
                  <a:pt x="2634" y="539"/>
                  <a:pt x="2634" y="539"/>
                </a:cubicBezTo>
                <a:cubicBezTo>
                  <a:pt x="2634" y="539"/>
                  <a:pt x="2634" y="539"/>
                  <a:pt x="2634" y="539"/>
                </a:cubicBezTo>
                <a:cubicBezTo>
                  <a:pt x="2635" y="537"/>
                  <a:pt x="2634" y="534"/>
                  <a:pt x="2634" y="533"/>
                </a:cubicBezTo>
                <a:cubicBezTo>
                  <a:pt x="2633" y="533"/>
                  <a:pt x="2633" y="533"/>
                  <a:pt x="2633" y="533"/>
                </a:cubicBezTo>
                <a:cubicBezTo>
                  <a:pt x="2633" y="532"/>
                  <a:pt x="2634" y="531"/>
                  <a:pt x="2634" y="529"/>
                </a:cubicBezTo>
                <a:cubicBezTo>
                  <a:pt x="2634" y="529"/>
                  <a:pt x="2633" y="529"/>
                  <a:pt x="2632" y="529"/>
                </a:cubicBezTo>
                <a:cubicBezTo>
                  <a:pt x="2632" y="526"/>
                  <a:pt x="2633" y="525"/>
                  <a:pt x="2634" y="524"/>
                </a:cubicBezTo>
                <a:cubicBezTo>
                  <a:pt x="2635" y="523"/>
                  <a:pt x="2635" y="523"/>
                  <a:pt x="2635" y="523"/>
                </a:cubicBezTo>
                <a:cubicBezTo>
                  <a:pt x="2635" y="521"/>
                  <a:pt x="2632" y="521"/>
                  <a:pt x="2634" y="519"/>
                </a:cubicBezTo>
                <a:cubicBezTo>
                  <a:pt x="2634" y="518"/>
                  <a:pt x="2634" y="518"/>
                  <a:pt x="2634" y="518"/>
                </a:cubicBezTo>
                <a:cubicBezTo>
                  <a:pt x="2635" y="518"/>
                  <a:pt x="2635" y="518"/>
                  <a:pt x="2635" y="518"/>
                </a:cubicBezTo>
                <a:cubicBezTo>
                  <a:pt x="2635" y="517"/>
                  <a:pt x="2635" y="517"/>
                  <a:pt x="2635" y="517"/>
                </a:cubicBezTo>
                <a:cubicBezTo>
                  <a:pt x="2636" y="517"/>
                  <a:pt x="2636" y="516"/>
                  <a:pt x="2637" y="515"/>
                </a:cubicBezTo>
                <a:cubicBezTo>
                  <a:pt x="2637" y="515"/>
                  <a:pt x="2637" y="515"/>
                  <a:pt x="2637" y="515"/>
                </a:cubicBezTo>
                <a:cubicBezTo>
                  <a:pt x="2637" y="512"/>
                  <a:pt x="2637" y="512"/>
                  <a:pt x="2637" y="512"/>
                </a:cubicBezTo>
                <a:cubicBezTo>
                  <a:pt x="2638" y="512"/>
                  <a:pt x="2638" y="512"/>
                  <a:pt x="2638" y="512"/>
                </a:cubicBezTo>
                <a:cubicBezTo>
                  <a:pt x="2639" y="511"/>
                  <a:pt x="2639" y="511"/>
                  <a:pt x="2639" y="510"/>
                </a:cubicBezTo>
                <a:cubicBezTo>
                  <a:pt x="2638" y="509"/>
                  <a:pt x="2639" y="510"/>
                  <a:pt x="2638" y="509"/>
                </a:cubicBezTo>
                <a:cubicBezTo>
                  <a:pt x="2637" y="509"/>
                  <a:pt x="2637" y="509"/>
                  <a:pt x="2637" y="509"/>
                </a:cubicBezTo>
                <a:cubicBezTo>
                  <a:pt x="2638" y="506"/>
                  <a:pt x="2638" y="506"/>
                  <a:pt x="2638" y="506"/>
                </a:cubicBezTo>
                <a:cubicBezTo>
                  <a:pt x="2639" y="506"/>
                  <a:pt x="2639" y="506"/>
                  <a:pt x="2639" y="506"/>
                </a:cubicBezTo>
                <a:cubicBezTo>
                  <a:pt x="2639" y="506"/>
                  <a:pt x="2638" y="505"/>
                  <a:pt x="2638" y="504"/>
                </a:cubicBezTo>
                <a:cubicBezTo>
                  <a:pt x="2637" y="504"/>
                  <a:pt x="2637" y="504"/>
                  <a:pt x="2637" y="504"/>
                </a:cubicBezTo>
                <a:cubicBezTo>
                  <a:pt x="2637" y="503"/>
                  <a:pt x="2637" y="501"/>
                  <a:pt x="2637" y="500"/>
                </a:cubicBezTo>
                <a:cubicBezTo>
                  <a:pt x="2638" y="500"/>
                  <a:pt x="2638" y="500"/>
                  <a:pt x="2638" y="500"/>
                </a:cubicBezTo>
                <a:cubicBezTo>
                  <a:pt x="2638" y="499"/>
                  <a:pt x="2638" y="499"/>
                  <a:pt x="2638" y="499"/>
                </a:cubicBezTo>
                <a:cubicBezTo>
                  <a:pt x="2641" y="499"/>
                  <a:pt x="2642" y="500"/>
                  <a:pt x="2644" y="501"/>
                </a:cubicBezTo>
                <a:cubicBezTo>
                  <a:pt x="2644" y="500"/>
                  <a:pt x="2644" y="500"/>
                  <a:pt x="2644" y="500"/>
                </a:cubicBezTo>
                <a:cubicBezTo>
                  <a:pt x="2645" y="500"/>
                  <a:pt x="2645" y="500"/>
                  <a:pt x="2645" y="500"/>
                </a:cubicBezTo>
                <a:cubicBezTo>
                  <a:pt x="2645" y="498"/>
                  <a:pt x="2645" y="498"/>
                  <a:pt x="2645" y="498"/>
                </a:cubicBezTo>
                <a:cubicBezTo>
                  <a:pt x="2644" y="498"/>
                  <a:pt x="2644" y="498"/>
                  <a:pt x="2644" y="498"/>
                </a:cubicBezTo>
                <a:cubicBezTo>
                  <a:pt x="2644" y="498"/>
                  <a:pt x="2644" y="496"/>
                  <a:pt x="2643" y="497"/>
                </a:cubicBezTo>
                <a:cubicBezTo>
                  <a:pt x="2643" y="498"/>
                  <a:pt x="2644" y="499"/>
                  <a:pt x="2643" y="498"/>
                </a:cubicBezTo>
                <a:cubicBezTo>
                  <a:pt x="2643" y="498"/>
                  <a:pt x="2643" y="498"/>
                  <a:pt x="2643" y="498"/>
                </a:cubicBezTo>
                <a:cubicBezTo>
                  <a:pt x="2640" y="498"/>
                  <a:pt x="2640" y="498"/>
                  <a:pt x="2640" y="498"/>
                </a:cubicBezTo>
                <a:cubicBezTo>
                  <a:pt x="2640" y="497"/>
                  <a:pt x="2640" y="497"/>
                  <a:pt x="2640" y="497"/>
                </a:cubicBezTo>
                <a:cubicBezTo>
                  <a:pt x="2639" y="497"/>
                  <a:pt x="2639" y="497"/>
                  <a:pt x="2638" y="496"/>
                </a:cubicBezTo>
                <a:cubicBezTo>
                  <a:pt x="2638" y="494"/>
                  <a:pt x="2638" y="494"/>
                  <a:pt x="2638" y="494"/>
                </a:cubicBezTo>
                <a:cubicBezTo>
                  <a:pt x="2637" y="495"/>
                  <a:pt x="2637" y="495"/>
                  <a:pt x="2636" y="495"/>
                </a:cubicBezTo>
                <a:cubicBezTo>
                  <a:pt x="2636" y="494"/>
                  <a:pt x="2636" y="494"/>
                  <a:pt x="2636" y="494"/>
                </a:cubicBezTo>
                <a:cubicBezTo>
                  <a:pt x="2635" y="493"/>
                  <a:pt x="2634" y="492"/>
                  <a:pt x="2632" y="491"/>
                </a:cubicBezTo>
                <a:cubicBezTo>
                  <a:pt x="2632" y="491"/>
                  <a:pt x="2632" y="491"/>
                  <a:pt x="2632" y="491"/>
                </a:cubicBezTo>
                <a:cubicBezTo>
                  <a:pt x="2632" y="488"/>
                  <a:pt x="2632" y="488"/>
                  <a:pt x="2632" y="488"/>
                </a:cubicBezTo>
                <a:cubicBezTo>
                  <a:pt x="2630" y="487"/>
                  <a:pt x="2628" y="486"/>
                  <a:pt x="2626" y="485"/>
                </a:cubicBezTo>
                <a:cubicBezTo>
                  <a:pt x="2626" y="484"/>
                  <a:pt x="2626" y="484"/>
                  <a:pt x="2626" y="484"/>
                </a:cubicBezTo>
                <a:cubicBezTo>
                  <a:pt x="2623" y="484"/>
                  <a:pt x="2620" y="484"/>
                  <a:pt x="2617" y="483"/>
                </a:cubicBezTo>
                <a:cubicBezTo>
                  <a:pt x="2617" y="489"/>
                  <a:pt x="2617" y="489"/>
                  <a:pt x="2617" y="489"/>
                </a:cubicBezTo>
                <a:cubicBezTo>
                  <a:pt x="2616" y="489"/>
                  <a:pt x="2616" y="489"/>
                  <a:pt x="2616" y="489"/>
                </a:cubicBezTo>
                <a:cubicBezTo>
                  <a:pt x="2616" y="488"/>
                  <a:pt x="2616" y="488"/>
                  <a:pt x="2616" y="488"/>
                </a:cubicBezTo>
                <a:cubicBezTo>
                  <a:pt x="2614" y="488"/>
                  <a:pt x="2614" y="488"/>
                  <a:pt x="2614" y="488"/>
                </a:cubicBezTo>
                <a:cubicBezTo>
                  <a:pt x="2614" y="489"/>
                  <a:pt x="2613" y="490"/>
                  <a:pt x="2613" y="491"/>
                </a:cubicBezTo>
                <a:cubicBezTo>
                  <a:pt x="2611" y="491"/>
                  <a:pt x="2611" y="492"/>
                  <a:pt x="2610" y="493"/>
                </a:cubicBezTo>
                <a:cubicBezTo>
                  <a:pt x="2607" y="493"/>
                  <a:pt x="2607" y="493"/>
                  <a:pt x="2607" y="493"/>
                </a:cubicBezTo>
                <a:cubicBezTo>
                  <a:pt x="2608" y="491"/>
                  <a:pt x="2610" y="489"/>
                  <a:pt x="2610" y="486"/>
                </a:cubicBezTo>
                <a:cubicBezTo>
                  <a:pt x="2608" y="486"/>
                  <a:pt x="2607" y="485"/>
                  <a:pt x="2607" y="484"/>
                </a:cubicBezTo>
                <a:cubicBezTo>
                  <a:pt x="2605" y="485"/>
                  <a:pt x="2605" y="487"/>
                  <a:pt x="2605" y="489"/>
                </a:cubicBezTo>
                <a:cubicBezTo>
                  <a:pt x="2602" y="489"/>
                  <a:pt x="2602" y="489"/>
                  <a:pt x="2602" y="489"/>
                </a:cubicBezTo>
                <a:cubicBezTo>
                  <a:pt x="2602" y="483"/>
                  <a:pt x="2602" y="483"/>
                  <a:pt x="2602" y="483"/>
                </a:cubicBezTo>
                <a:cubicBezTo>
                  <a:pt x="2603" y="483"/>
                  <a:pt x="2603" y="483"/>
                  <a:pt x="2603" y="483"/>
                </a:cubicBezTo>
                <a:cubicBezTo>
                  <a:pt x="2602" y="481"/>
                  <a:pt x="2602" y="478"/>
                  <a:pt x="2602" y="476"/>
                </a:cubicBezTo>
                <a:cubicBezTo>
                  <a:pt x="2599" y="476"/>
                  <a:pt x="2596" y="477"/>
                  <a:pt x="2593" y="477"/>
                </a:cubicBezTo>
                <a:cubicBezTo>
                  <a:pt x="2593" y="477"/>
                  <a:pt x="2593" y="476"/>
                  <a:pt x="2593" y="476"/>
                </a:cubicBezTo>
                <a:cubicBezTo>
                  <a:pt x="2589" y="476"/>
                  <a:pt x="2589" y="476"/>
                  <a:pt x="2589" y="476"/>
                </a:cubicBezTo>
                <a:cubicBezTo>
                  <a:pt x="2589" y="476"/>
                  <a:pt x="2589" y="474"/>
                  <a:pt x="2589" y="473"/>
                </a:cubicBezTo>
                <a:cubicBezTo>
                  <a:pt x="2591" y="473"/>
                  <a:pt x="2591" y="473"/>
                  <a:pt x="2591" y="473"/>
                </a:cubicBezTo>
                <a:cubicBezTo>
                  <a:pt x="2591" y="471"/>
                  <a:pt x="2591" y="471"/>
                  <a:pt x="2591" y="471"/>
                </a:cubicBezTo>
                <a:cubicBezTo>
                  <a:pt x="2591" y="471"/>
                  <a:pt x="2591" y="471"/>
                  <a:pt x="2591" y="471"/>
                </a:cubicBezTo>
                <a:cubicBezTo>
                  <a:pt x="2591" y="470"/>
                  <a:pt x="2591" y="470"/>
                  <a:pt x="2591" y="470"/>
                </a:cubicBezTo>
                <a:cubicBezTo>
                  <a:pt x="2592" y="470"/>
                  <a:pt x="2593" y="469"/>
                  <a:pt x="2593" y="469"/>
                </a:cubicBezTo>
                <a:cubicBezTo>
                  <a:pt x="2593" y="468"/>
                  <a:pt x="2593" y="468"/>
                  <a:pt x="2593" y="468"/>
                </a:cubicBezTo>
                <a:cubicBezTo>
                  <a:pt x="2594" y="468"/>
                  <a:pt x="2595" y="468"/>
                  <a:pt x="2595" y="468"/>
                </a:cubicBezTo>
                <a:cubicBezTo>
                  <a:pt x="2595" y="466"/>
                  <a:pt x="2595" y="466"/>
                  <a:pt x="2595" y="466"/>
                </a:cubicBezTo>
                <a:cubicBezTo>
                  <a:pt x="2596" y="466"/>
                  <a:pt x="2596" y="466"/>
                  <a:pt x="2597" y="466"/>
                </a:cubicBezTo>
                <a:cubicBezTo>
                  <a:pt x="2598" y="464"/>
                  <a:pt x="2598" y="463"/>
                  <a:pt x="2599" y="462"/>
                </a:cubicBezTo>
                <a:cubicBezTo>
                  <a:pt x="2602" y="462"/>
                  <a:pt x="2602" y="462"/>
                  <a:pt x="2602" y="462"/>
                </a:cubicBezTo>
                <a:cubicBezTo>
                  <a:pt x="2604" y="460"/>
                  <a:pt x="2605" y="458"/>
                  <a:pt x="2607" y="456"/>
                </a:cubicBezTo>
                <a:cubicBezTo>
                  <a:pt x="2608" y="455"/>
                  <a:pt x="2609" y="456"/>
                  <a:pt x="2610" y="455"/>
                </a:cubicBezTo>
                <a:cubicBezTo>
                  <a:pt x="2610" y="452"/>
                  <a:pt x="2610" y="452"/>
                  <a:pt x="2610" y="452"/>
                </a:cubicBezTo>
                <a:cubicBezTo>
                  <a:pt x="2611" y="451"/>
                  <a:pt x="2613" y="450"/>
                  <a:pt x="2614" y="449"/>
                </a:cubicBezTo>
                <a:cubicBezTo>
                  <a:pt x="2614" y="446"/>
                  <a:pt x="2614" y="446"/>
                  <a:pt x="2614" y="446"/>
                </a:cubicBezTo>
                <a:cubicBezTo>
                  <a:pt x="2615" y="446"/>
                  <a:pt x="2615" y="446"/>
                  <a:pt x="2615" y="446"/>
                </a:cubicBezTo>
                <a:cubicBezTo>
                  <a:pt x="2615" y="445"/>
                  <a:pt x="2616" y="444"/>
                  <a:pt x="2616" y="443"/>
                </a:cubicBezTo>
                <a:cubicBezTo>
                  <a:pt x="2616" y="443"/>
                  <a:pt x="2616" y="443"/>
                  <a:pt x="2616" y="443"/>
                </a:cubicBezTo>
                <a:cubicBezTo>
                  <a:pt x="2616" y="443"/>
                  <a:pt x="2616" y="442"/>
                  <a:pt x="2616" y="441"/>
                </a:cubicBezTo>
                <a:cubicBezTo>
                  <a:pt x="2616" y="440"/>
                  <a:pt x="2617" y="440"/>
                  <a:pt x="2618" y="440"/>
                </a:cubicBezTo>
                <a:cubicBezTo>
                  <a:pt x="2618" y="441"/>
                  <a:pt x="2618" y="440"/>
                  <a:pt x="2618" y="441"/>
                </a:cubicBezTo>
                <a:cubicBezTo>
                  <a:pt x="2619" y="440"/>
                  <a:pt x="2620" y="439"/>
                  <a:pt x="2621" y="437"/>
                </a:cubicBezTo>
                <a:cubicBezTo>
                  <a:pt x="2622" y="437"/>
                  <a:pt x="2622" y="437"/>
                  <a:pt x="2622" y="437"/>
                </a:cubicBezTo>
                <a:cubicBezTo>
                  <a:pt x="2623" y="435"/>
                  <a:pt x="2623" y="436"/>
                  <a:pt x="2624" y="435"/>
                </a:cubicBezTo>
                <a:cubicBezTo>
                  <a:pt x="2624" y="435"/>
                  <a:pt x="2624" y="435"/>
                  <a:pt x="2624" y="435"/>
                </a:cubicBezTo>
                <a:cubicBezTo>
                  <a:pt x="2626" y="435"/>
                  <a:pt x="2626" y="435"/>
                  <a:pt x="2626" y="435"/>
                </a:cubicBezTo>
                <a:cubicBezTo>
                  <a:pt x="2627" y="434"/>
                  <a:pt x="2627" y="432"/>
                  <a:pt x="2628" y="431"/>
                </a:cubicBezTo>
                <a:cubicBezTo>
                  <a:pt x="2630" y="431"/>
                  <a:pt x="2630" y="431"/>
                  <a:pt x="2630" y="431"/>
                </a:cubicBezTo>
                <a:cubicBezTo>
                  <a:pt x="2630" y="430"/>
                  <a:pt x="2631" y="429"/>
                  <a:pt x="2631" y="428"/>
                </a:cubicBezTo>
                <a:cubicBezTo>
                  <a:pt x="2632" y="428"/>
                  <a:pt x="2633" y="428"/>
                  <a:pt x="2634" y="427"/>
                </a:cubicBezTo>
                <a:cubicBezTo>
                  <a:pt x="2634" y="427"/>
                  <a:pt x="2634" y="427"/>
                  <a:pt x="2634" y="427"/>
                </a:cubicBezTo>
                <a:cubicBezTo>
                  <a:pt x="2634" y="427"/>
                  <a:pt x="2635" y="427"/>
                  <a:pt x="2636" y="427"/>
                </a:cubicBezTo>
                <a:cubicBezTo>
                  <a:pt x="2637" y="424"/>
                  <a:pt x="2638" y="421"/>
                  <a:pt x="2639" y="418"/>
                </a:cubicBezTo>
                <a:cubicBezTo>
                  <a:pt x="2639" y="417"/>
                  <a:pt x="2640" y="417"/>
                  <a:pt x="2641" y="416"/>
                </a:cubicBezTo>
                <a:cubicBezTo>
                  <a:pt x="2641" y="415"/>
                  <a:pt x="2641" y="415"/>
                  <a:pt x="2641" y="415"/>
                </a:cubicBezTo>
                <a:cubicBezTo>
                  <a:pt x="2641" y="415"/>
                  <a:pt x="2642" y="414"/>
                  <a:pt x="2642" y="414"/>
                </a:cubicBezTo>
                <a:cubicBezTo>
                  <a:pt x="2643" y="413"/>
                  <a:pt x="2641" y="413"/>
                  <a:pt x="2644" y="412"/>
                </a:cubicBezTo>
                <a:cubicBezTo>
                  <a:pt x="2644" y="411"/>
                  <a:pt x="2645" y="411"/>
                  <a:pt x="2645" y="410"/>
                </a:cubicBezTo>
                <a:cubicBezTo>
                  <a:pt x="2646" y="410"/>
                  <a:pt x="2646" y="410"/>
                  <a:pt x="2646" y="410"/>
                </a:cubicBezTo>
                <a:cubicBezTo>
                  <a:pt x="2646" y="409"/>
                  <a:pt x="2646" y="407"/>
                  <a:pt x="2645" y="406"/>
                </a:cubicBezTo>
                <a:cubicBezTo>
                  <a:pt x="2648" y="407"/>
                  <a:pt x="2647" y="407"/>
                  <a:pt x="2650" y="406"/>
                </a:cubicBezTo>
                <a:cubicBezTo>
                  <a:pt x="2651" y="403"/>
                  <a:pt x="2654" y="402"/>
                  <a:pt x="2657" y="402"/>
                </a:cubicBezTo>
                <a:cubicBezTo>
                  <a:pt x="2657" y="401"/>
                  <a:pt x="2657" y="400"/>
                  <a:pt x="2657" y="398"/>
                </a:cubicBezTo>
                <a:cubicBezTo>
                  <a:pt x="2658" y="399"/>
                  <a:pt x="2658" y="399"/>
                  <a:pt x="2659" y="400"/>
                </a:cubicBezTo>
                <a:cubicBezTo>
                  <a:pt x="2660" y="400"/>
                  <a:pt x="2660" y="400"/>
                  <a:pt x="2661" y="398"/>
                </a:cubicBezTo>
                <a:cubicBezTo>
                  <a:pt x="2662" y="398"/>
                  <a:pt x="2662" y="398"/>
                  <a:pt x="2662" y="398"/>
                </a:cubicBezTo>
                <a:cubicBezTo>
                  <a:pt x="2662" y="400"/>
                  <a:pt x="2661" y="401"/>
                  <a:pt x="2661" y="402"/>
                </a:cubicBezTo>
                <a:cubicBezTo>
                  <a:pt x="2663" y="402"/>
                  <a:pt x="2662" y="401"/>
                  <a:pt x="2662" y="401"/>
                </a:cubicBezTo>
                <a:cubicBezTo>
                  <a:pt x="2666" y="401"/>
                  <a:pt x="2666" y="401"/>
                  <a:pt x="2666" y="401"/>
                </a:cubicBezTo>
                <a:cubicBezTo>
                  <a:pt x="2666" y="400"/>
                  <a:pt x="2666" y="400"/>
                  <a:pt x="2666" y="400"/>
                </a:cubicBezTo>
                <a:cubicBezTo>
                  <a:pt x="2676" y="400"/>
                  <a:pt x="2676" y="400"/>
                  <a:pt x="2676" y="400"/>
                </a:cubicBezTo>
                <a:cubicBezTo>
                  <a:pt x="2676" y="400"/>
                  <a:pt x="2676" y="399"/>
                  <a:pt x="2677" y="400"/>
                </a:cubicBezTo>
                <a:cubicBezTo>
                  <a:pt x="2677" y="400"/>
                  <a:pt x="2677" y="401"/>
                  <a:pt x="2678" y="401"/>
                </a:cubicBezTo>
                <a:cubicBezTo>
                  <a:pt x="2678" y="401"/>
                  <a:pt x="2679" y="400"/>
                  <a:pt x="2680" y="400"/>
                </a:cubicBezTo>
                <a:cubicBezTo>
                  <a:pt x="2680" y="401"/>
                  <a:pt x="2680" y="401"/>
                  <a:pt x="2680" y="401"/>
                </a:cubicBezTo>
                <a:cubicBezTo>
                  <a:pt x="2681" y="401"/>
                  <a:pt x="2682" y="402"/>
                  <a:pt x="2684" y="402"/>
                </a:cubicBezTo>
                <a:cubicBezTo>
                  <a:pt x="2684" y="402"/>
                  <a:pt x="2685" y="403"/>
                  <a:pt x="2684" y="404"/>
                </a:cubicBezTo>
                <a:cubicBezTo>
                  <a:pt x="2684" y="404"/>
                  <a:pt x="2684" y="404"/>
                  <a:pt x="2684" y="404"/>
                </a:cubicBezTo>
                <a:cubicBezTo>
                  <a:pt x="2684" y="406"/>
                  <a:pt x="2684" y="406"/>
                  <a:pt x="2684" y="407"/>
                </a:cubicBezTo>
                <a:cubicBezTo>
                  <a:pt x="2685" y="407"/>
                  <a:pt x="2686" y="407"/>
                  <a:pt x="2687" y="406"/>
                </a:cubicBezTo>
                <a:cubicBezTo>
                  <a:pt x="2687" y="404"/>
                  <a:pt x="2687" y="404"/>
                  <a:pt x="2687" y="404"/>
                </a:cubicBezTo>
                <a:cubicBezTo>
                  <a:pt x="2688" y="404"/>
                  <a:pt x="2688" y="404"/>
                  <a:pt x="2688" y="404"/>
                </a:cubicBezTo>
                <a:cubicBezTo>
                  <a:pt x="2689" y="402"/>
                  <a:pt x="2689" y="402"/>
                  <a:pt x="2691" y="402"/>
                </a:cubicBezTo>
                <a:cubicBezTo>
                  <a:pt x="2692" y="402"/>
                  <a:pt x="2691" y="402"/>
                  <a:pt x="2692" y="402"/>
                </a:cubicBezTo>
                <a:cubicBezTo>
                  <a:pt x="2693" y="405"/>
                  <a:pt x="2692" y="403"/>
                  <a:pt x="2694" y="404"/>
                </a:cubicBezTo>
                <a:cubicBezTo>
                  <a:pt x="2694" y="405"/>
                  <a:pt x="2694" y="405"/>
                  <a:pt x="2694" y="405"/>
                </a:cubicBezTo>
                <a:cubicBezTo>
                  <a:pt x="2695" y="405"/>
                  <a:pt x="2695" y="405"/>
                  <a:pt x="2696" y="406"/>
                </a:cubicBezTo>
                <a:cubicBezTo>
                  <a:pt x="2696" y="406"/>
                  <a:pt x="2696" y="406"/>
                  <a:pt x="2696" y="406"/>
                </a:cubicBezTo>
                <a:cubicBezTo>
                  <a:pt x="2699" y="406"/>
                  <a:pt x="2703" y="405"/>
                  <a:pt x="2706" y="405"/>
                </a:cubicBezTo>
                <a:cubicBezTo>
                  <a:pt x="2706" y="407"/>
                  <a:pt x="2706" y="406"/>
                  <a:pt x="2707" y="407"/>
                </a:cubicBezTo>
                <a:cubicBezTo>
                  <a:pt x="2707" y="408"/>
                  <a:pt x="2707" y="408"/>
                  <a:pt x="2707" y="408"/>
                </a:cubicBezTo>
                <a:cubicBezTo>
                  <a:pt x="2708" y="407"/>
                  <a:pt x="2709" y="407"/>
                  <a:pt x="2710" y="407"/>
                </a:cubicBezTo>
                <a:cubicBezTo>
                  <a:pt x="2710" y="405"/>
                  <a:pt x="2709" y="405"/>
                  <a:pt x="2709" y="404"/>
                </a:cubicBezTo>
                <a:cubicBezTo>
                  <a:pt x="2709" y="404"/>
                  <a:pt x="2710" y="403"/>
                  <a:pt x="2710" y="403"/>
                </a:cubicBezTo>
                <a:cubicBezTo>
                  <a:pt x="2710" y="402"/>
                  <a:pt x="2711" y="403"/>
                  <a:pt x="2710" y="402"/>
                </a:cubicBezTo>
                <a:cubicBezTo>
                  <a:pt x="2710" y="400"/>
                  <a:pt x="2710" y="400"/>
                  <a:pt x="2711" y="398"/>
                </a:cubicBezTo>
                <a:cubicBezTo>
                  <a:pt x="2714" y="399"/>
                  <a:pt x="2716" y="399"/>
                  <a:pt x="2718" y="400"/>
                </a:cubicBezTo>
                <a:cubicBezTo>
                  <a:pt x="2718" y="400"/>
                  <a:pt x="2718" y="400"/>
                  <a:pt x="2718" y="400"/>
                </a:cubicBezTo>
                <a:cubicBezTo>
                  <a:pt x="2721" y="400"/>
                  <a:pt x="2723" y="400"/>
                  <a:pt x="2725" y="400"/>
                </a:cubicBezTo>
                <a:cubicBezTo>
                  <a:pt x="2725" y="400"/>
                  <a:pt x="2725" y="401"/>
                  <a:pt x="2726" y="402"/>
                </a:cubicBezTo>
                <a:cubicBezTo>
                  <a:pt x="2729" y="401"/>
                  <a:pt x="2727" y="401"/>
                  <a:pt x="2729" y="400"/>
                </a:cubicBezTo>
                <a:cubicBezTo>
                  <a:pt x="2729" y="399"/>
                  <a:pt x="2729" y="399"/>
                  <a:pt x="2729" y="399"/>
                </a:cubicBezTo>
                <a:cubicBezTo>
                  <a:pt x="2730" y="399"/>
                  <a:pt x="2732" y="399"/>
                  <a:pt x="2733" y="398"/>
                </a:cubicBezTo>
                <a:cubicBezTo>
                  <a:pt x="2734" y="402"/>
                  <a:pt x="2735" y="402"/>
                  <a:pt x="2736" y="404"/>
                </a:cubicBezTo>
                <a:cubicBezTo>
                  <a:pt x="2737" y="405"/>
                  <a:pt x="2737" y="405"/>
                  <a:pt x="2738" y="405"/>
                </a:cubicBezTo>
                <a:cubicBezTo>
                  <a:pt x="2738" y="406"/>
                  <a:pt x="2738" y="406"/>
                  <a:pt x="2737" y="406"/>
                </a:cubicBezTo>
                <a:cubicBezTo>
                  <a:pt x="2735" y="408"/>
                  <a:pt x="2732" y="407"/>
                  <a:pt x="2729" y="407"/>
                </a:cubicBezTo>
                <a:cubicBezTo>
                  <a:pt x="2729" y="409"/>
                  <a:pt x="2731" y="415"/>
                  <a:pt x="2732" y="414"/>
                </a:cubicBezTo>
                <a:cubicBezTo>
                  <a:pt x="2732" y="414"/>
                  <a:pt x="2732" y="414"/>
                  <a:pt x="2732" y="414"/>
                </a:cubicBezTo>
                <a:cubicBezTo>
                  <a:pt x="2735" y="414"/>
                  <a:pt x="2738" y="414"/>
                  <a:pt x="2739" y="413"/>
                </a:cubicBezTo>
                <a:cubicBezTo>
                  <a:pt x="2739" y="410"/>
                  <a:pt x="2739" y="410"/>
                  <a:pt x="2739" y="410"/>
                </a:cubicBezTo>
                <a:cubicBezTo>
                  <a:pt x="2742" y="411"/>
                  <a:pt x="2742" y="412"/>
                  <a:pt x="2745" y="412"/>
                </a:cubicBezTo>
                <a:cubicBezTo>
                  <a:pt x="2746" y="411"/>
                  <a:pt x="2746" y="411"/>
                  <a:pt x="2746" y="410"/>
                </a:cubicBezTo>
                <a:cubicBezTo>
                  <a:pt x="2748" y="409"/>
                  <a:pt x="2749" y="409"/>
                  <a:pt x="2750" y="407"/>
                </a:cubicBezTo>
                <a:cubicBezTo>
                  <a:pt x="2752" y="407"/>
                  <a:pt x="2752" y="407"/>
                  <a:pt x="2752" y="407"/>
                </a:cubicBezTo>
                <a:cubicBezTo>
                  <a:pt x="2752" y="408"/>
                  <a:pt x="2752" y="408"/>
                  <a:pt x="2752" y="408"/>
                </a:cubicBezTo>
                <a:cubicBezTo>
                  <a:pt x="2753" y="408"/>
                  <a:pt x="2753" y="408"/>
                  <a:pt x="2753" y="408"/>
                </a:cubicBezTo>
                <a:cubicBezTo>
                  <a:pt x="2753" y="410"/>
                  <a:pt x="2753" y="410"/>
                  <a:pt x="2753" y="410"/>
                </a:cubicBezTo>
                <a:cubicBezTo>
                  <a:pt x="2754" y="409"/>
                  <a:pt x="2755" y="409"/>
                  <a:pt x="2756" y="409"/>
                </a:cubicBezTo>
                <a:cubicBezTo>
                  <a:pt x="2756" y="409"/>
                  <a:pt x="2756" y="408"/>
                  <a:pt x="2757" y="408"/>
                </a:cubicBezTo>
                <a:cubicBezTo>
                  <a:pt x="2757" y="408"/>
                  <a:pt x="2758" y="408"/>
                  <a:pt x="2758" y="408"/>
                </a:cubicBezTo>
                <a:cubicBezTo>
                  <a:pt x="2758" y="408"/>
                  <a:pt x="2758" y="408"/>
                  <a:pt x="2758" y="408"/>
                </a:cubicBezTo>
                <a:cubicBezTo>
                  <a:pt x="2760" y="407"/>
                  <a:pt x="2760" y="407"/>
                  <a:pt x="2762" y="407"/>
                </a:cubicBezTo>
                <a:cubicBezTo>
                  <a:pt x="2762" y="406"/>
                  <a:pt x="2761" y="404"/>
                  <a:pt x="2761" y="403"/>
                </a:cubicBezTo>
                <a:cubicBezTo>
                  <a:pt x="2760" y="403"/>
                  <a:pt x="2761" y="403"/>
                  <a:pt x="2760" y="402"/>
                </a:cubicBezTo>
                <a:cubicBezTo>
                  <a:pt x="2757" y="403"/>
                  <a:pt x="2756" y="403"/>
                  <a:pt x="2755" y="404"/>
                </a:cubicBezTo>
                <a:cubicBezTo>
                  <a:pt x="2753" y="404"/>
                  <a:pt x="2753" y="404"/>
                  <a:pt x="2752" y="403"/>
                </a:cubicBezTo>
                <a:cubicBezTo>
                  <a:pt x="2752" y="402"/>
                  <a:pt x="2752" y="401"/>
                  <a:pt x="2753" y="400"/>
                </a:cubicBezTo>
                <a:cubicBezTo>
                  <a:pt x="2753" y="400"/>
                  <a:pt x="2753" y="400"/>
                  <a:pt x="2753" y="400"/>
                </a:cubicBezTo>
                <a:cubicBezTo>
                  <a:pt x="2753" y="398"/>
                  <a:pt x="2753" y="397"/>
                  <a:pt x="2753" y="396"/>
                </a:cubicBezTo>
                <a:cubicBezTo>
                  <a:pt x="2753" y="396"/>
                  <a:pt x="2754" y="396"/>
                  <a:pt x="2755" y="396"/>
                </a:cubicBezTo>
                <a:cubicBezTo>
                  <a:pt x="2755" y="396"/>
                  <a:pt x="2755" y="396"/>
                  <a:pt x="2755" y="396"/>
                </a:cubicBezTo>
                <a:cubicBezTo>
                  <a:pt x="2756" y="396"/>
                  <a:pt x="2756" y="396"/>
                  <a:pt x="2756" y="396"/>
                </a:cubicBezTo>
                <a:cubicBezTo>
                  <a:pt x="2756" y="395"/>
                  <a:pt x="2755" y="395"/>
                  <a:pt x="2755" y="394"/>
                </a:cubicBezTo>
                <a:cubicBezTo>
                  <a:pt x="2756" y="394"/>
                  <a:pt x="2756" y="394"/>
                  <a:pt x="2756" y="394"/>
                </a:cubicBezTo>
                <a:cubicBezTo>
                  <a:pt x="2756" y="392"/>
                  <a:pt x="2756" y="392"/>
                  <a:pt x="2756" y="392"/>
                </a:cubicBezTo>
                <a:cubicBezTo>
                  <a:pt x="2756" y="391"/>
                  <a:pt x="2757" y="392"/>
                  <a:pt x="2757" y="390"/>
                </a:cubicBezTo>
                <a:cubicBezTo>
                  <a:pt x="2759" y="389"/>
                  <a:pt x="2760" y="389"/>
                  <a:pt x="2762" y="389"/>
                </a:cubicBezTo>
                <a:cubicBezTo>
                  <a:pt x="2762" y="388"/>
                  <a:pt x="2763" y="387"/>
                  <a:pt x="2764" y="386"/>
                </a:cubicBezTo>
                <a:cubicBezTo>
                  <a:pt x="2764" y="387"/>
                  <a:pt x="2764" y="387"/>
                  <a:pt x="2764" y="387"/>
                </a:cubicBezTo>
                <a:cubicBezTo>
                  <a:pt x="2765" y="386"/>
                  <a:pt x="2767" y="386"/>
                  <a:pt x="2768" y="386"/>
                </a:cubicBezTo>
                <a:cubicBezTo>
                  <a:pt x="2768" y="384"/>
                  <a:pt x="2768" y="383"/>
                  <a:pt x="2770" y="383"/>
                </a:cubicBezTo>
                <a:cubicBezTo>
                  <a:pt x="2770" y="381"/>
                  <a:pt x="2770" y="380"/>
                  <a:pt x="2770" y="379"/>
                </a:cubicBezTo>
                <a:cubicBezTo>
                  <a:pt x="2772" y="378"/>
                  <a:pt x="2773" y="377"/>
                  <a:pt x="2774" y="377"/>
                </a:cubicBezTo>
                <a:cubicBezTo>
                  <a:pt x="2774" y="376"/>
                  <a:pt x="2775" y="375"/>
                  <a:pt x="2775" y="373"/>
                </a:cubicBezTo>
                <a:cubicBezTo>
                  <a:pt x="2776" y="374"/>
                  <a:pt x="2776" y="374"/>
                  <a:pt x="2777" y="374"/>
                </a:cubicBezTo>
                <a:cubicBezTo>
                  <a:pt x="2777" y="373"/>
                  <a:pt x="2777" y="373"/>
                  <a:pt x="2777" y="373"/>
                </a:cubicBezTo>
                <a:cubicBezTo>
                  <a:pt x="2778" y="373"/>
                  <a:pt x="2778" y="373"/>
                  <a:pt x="2778" y="373"/>
                </a:cubicBezTo>
                <a:cubicBezTo>
                  <a:pt x="2778" y="373"/>
                  <a:pt x="2779" y="373"/>
                  <a:pt x="2779" y="372"/>
                </a:cubicBezTo>
                <a:cubicBezTo>
                  <a:pt x="2780" y="372"/>
                  <a:pt x="2781" y="372"/>
                  <a:pt x="2782" y="372"/>
                </a:cubicBezTo>
                <a:cubicBezTo>
                  <a:pt x="2782" y="371"/>
                  <a:pt x="2782" y="371"/>
                  <a:pt x="2782" y="371"/>
                </a:cubicBezTo>
                <a:cubicBezTo>
                  <a:pt x="2788" y="371"/>
                  <a:pt x="2788" y="371"/>
                  <a:pt x="2788" y="371"/>
                </a:cubicBezTo>
                <a:cubicBezTo>
                  <a:pt x="2788" y="370"/>
                  <a:pt x="2788" y="370"/>
                  <a:pt x="2788" y="370"/>
                </a:cubicBezTo>
                <a:cubicBezTo>
                  <a:pt x="2789" y="370"/>
                  <a:pt x="2789" y="370"/>
                  <a:pt x="2789" y="370"/>
                </a:cubicBezTo>
                <a:cubicBezTo>
                  <a:pt x="2789" y="370"/>
                  <a:pt x="2789" y="370"/>
                  <a:pt x="2789" y="370"/>
                </a:cubicBezTo>
                <a:cubicBezTo>
                  <a:pt x="2791" y="369"/>
                  <a:pt x="2791" y="372"/>
                  <a:pt x="2793" y="369"/>
                </a:cubicBezTo>
                <a:cubicBezTo>
                  <a:pt x="2795" y="369"/>
                  <a:pt x="2795" y="369"/>
                  <a:pt x="2797" y="370"/>
                </a:cubicBezTo>
                <a:cubicBezTo>
                  <a:pt x="2797" y="372"/>
                  <a:pt x="2797" y="372"/>
                  <a:pt x="2797" y="372"/>
                </a:cubicBezTo>
                <a:cubicBezTo>
                  <a:pt x="2798" y="372"/>
                  <a:pt x="2799" y="372"/>
                  <a:pt x="2799" y="373"/>
                </a:cubicBezTo>
                <a:cubicBezTo>
                  <a:pt x="2800" y="373"/>
                  <a:pt x="2801" y="373"/>
                  <a:pt x="2803" y="373"/>
                </a:cubicBezTo>
                <a:cubicBezTo>
                  <a:pt x="2803" y="372"/>
                  <a:pt x="2803" y="372"/>
                  <a:pt x="2803" y="372"/>
                </a:cubicBezTo>
                <a:cubicBezTo>
                  <a:pt x="2804" y="371"/>
                  <a:pt x="2805" y="371"/>
                  <a:pt x="2805" y="371"/>
                </a:cubicBezTo>
                <a:cubicBezTo>
                  <a:pt x="2805" y="371"/>
                  <a:pt x="2805" y="370"/>
                  <a:pt x="2806" y="370"/>
                </a:cubicBezTo>
                <a:cubicBezTo>
                  <a:pt x="2806" y="372"/>
                  <a:pt x="2806" y="372"/>
                  <a:pt x="2806" y="375"/>
                </a:cubicBezTo>
                <a:cubicBezTo>
                  <a:pt x="2805" y="376"/>
                  <a:pt x="2805" y="376"/>
                  <a:pt x="2804" y="376"/>
                </a:cubicBezTo>
                <a:cubicBezTo>
                  <a:pt x="2803" y="379"/>
                  <a:pt x="2802" y="379"/>
                  <a:pt x="2802" y="383"/>
                </a:cubicBezTo>
                <a:cubicBezTo>
                  <a:pt x="2805" y="383"/>
                  <a:pt x="2805" y="382"/>
                  <a:pt x="2806" y="380"/>
                </a:cubicBezTo>
                <a:cubicBezTo>
                  <a:pt x="2807" y="380"/>
                  <a:pt x="2807" y="380"/>
                  <a:pt x="2807" y="380"/>
                </a:cubicBezTo>
                <a:cubicBezTo>
                  <a:pt x="2807" y="381"/>
                  <a:pt x="2807" y="383"/>
                  <a:pt x="2806" y="384"/>
                </a:cubicBezTo>
                <a:cubicBezTo>
                  <a:pt x="2806" y="384"/>
                  <a:pt x="2805" y="384"/>
                  <a:pt x="2805" y="385"/>
                </a:cubicBezTo>
                <a:cubicBezTo>
                  <a:pt x="2805" y="386"/>
                  <a:pt x="2805" y="387"/>
                  <a:pt x="2805" y="388"/>
                </a:cubicBezTo>
                <a:cubicBezTo>
                  <a:pt x="2807" y="387"/>
                  <a:pt x="2807" y="387"/>
                  <a:pt x="2809" y="386"/>
                </a:cubicBezTo>
                <a:cubicBezTo>
                  <a:pt x="2810" y="383"/>
                  <a:pt x="2811" y="384"/>
                  <a:pt x="2812" y="383"/>
                </a:cubicBezTo>
                <a:cubicBezTo>
                  <a:pt x="2812" y="382"/>
                  <a:pt x="2812" y="382"/>
                  <a:pt x="2812" y="382"/>
                </a:cubicBezTo>
                <a:cubicBezTo>
                  <a:pt x="2813" y="382"/>
                  <a:pt x="2813" y="382"/>
                  <a:pt x="2814" y="381"/>
                </a:cubicBezTo>
                <a:cubicBezTo>
                  <a:pt x="2814" y="379"/>
                  <a:pt x="2814" y="379"/>
                  <a:pt x="2814" y="379"/>
                </a:cubicBezTo>
                <a:cubicBezTo>
                  <a:pt x="2814" y="379"/>
                  <a:pt x="2815" y="379"/>
                  <a:pt x="2816" y="379"/>
                </a:cubicBezTo>
                <a:cubicBezTo>
                  <a:pt x="2817" y="377"/>
                  <a:pt x="2817" y="377"/>
                  <a:pt x="2817" y="377"/>
                </a:cubicBezTo>
                <a:cubicBezTo>
                  <a:pt x="2817" y="376"/>
                  <a:pt x="2817" y="376"/>
                  <a:pt x="2817" y="376"/>
                </a:cubicBezTo>
                <a:cubicBezTo>
                  <a:pt x="2818" y="376"/>
                  <a:pt x="2818" y="375"/>
                  <a:pt x="2819" y="375"/>
                </a:cubicBezTo>
                <a:cubicBezTo>
                  <a:pt x="2819" y="373"/>
                  <a:pt x="2819" y="373"/>
                  <a:pt x="2819" y="373"/>
                </a:cubicBezTo>
                <a:cubicBezTo>
                  <a:pt x="2822" y="373"/>
                  <a:pt x="2821" y="373"/>
                  <a:pt x="2823" y="372"/>
                </a:cubicBezTo>
                <a:cubicBezTo>
                  <a:pt x="2823" y="371"/>
                  <a:pt x="2823" y="371"/>
                  <a:pt x="2823" y="371"/>
                </a:cubicBezTo>
                <a:cubicBezTo>
                  <a:pt x="2824" y="371"/>
                  <a:pt x="2826" y="371"/>
                  <a:pt x="2828" y="372"/>
                </a:cubicBezTo>
                <a:cubicBezTo>
                  <a:pt x="2828" y="371"/>
                  <a:pt x="2828" y="371"/>
                  <a:pt x="2828" y="371"/>
                </a:cubicBezTo>
                <a:cubicBezTo>
                  <a:pt x="2828" y="371"/>
                  <a:pt x="2828" y="371"/>
                  <a:pt x="2828" y="371"/>
                </a:cubicBezTo>
                <a:cubicBezTo>
                  <a:pt x="2828" y="373"/>
                  <a:pt x="2828" y="373"/>
                  <a:pt x="2828" y="373"/>
                </a:cubicBezTo>
                <a:cubicBezTo>
                  <a:pt x="2829" y="374"/>
                  <a:pt x="2829" y="374"/>
                  <a:pt x="2830" y="374"/>
                </a:cubicBezTo>
                <a:cubicBezTo>
                  <a:pt x="2830" y="373"/>
                  <a:pt x="2830" y="373"/>
                  <a:pt x="2830" y="373"/>
                </a:cubicBezTo>
                <a:cubicBezTo>
                  <a:pt x="2831" y="373"/>
                  <a:pt x="2832" y="372"/>
                  <a:pt x="2833" y="372"/>
                </a:cubicBezTo>
                <a:cubicBezTo>
                  <a:pt x="2833" y="370"/>
                  <a:pt x="2833" y="370"/>
                  <a:pt x="2833" y="370"/>
                </a:cubicBezTo>
                <a:cubicBezTo>
                  <a:pt x="2831" y="370"/>
                  <a:pt x="2832" y="370"/>
                  <a:pt x="2831" y="370"/>
                </a:cubicBezTo>
                <a:cubicBezTo>
                  <a:pt x="2831" y="369"/>
                  <a:pt x="2830" y="365"/>
                  <a:pt x="2830" y="364"/>
                </a:cubicBezTo>
                <a:cubicBezTo>
                  <a:pt x="2832" y="364"/>
                  <a:pt x="2832" y="364"/>
                  <a:pt x="2832" y="364"/>
                </a:cubicBezTo>
                <a:cubicBezTo>
                  <a:pt x="2832" y="363"/>
                  <a:pt x="2834" y="361"/>
                  <a:pt x="2833" y="360"/>
                </a:cubicBezTo>
                <a:cubicBezTo>
                  <a:pt x="2832" y="360"/>
                  <a:pt x="2832" y="360"/>
                  <a:pt x="2832" y="360"/>
                </a:cubicBezTo>
                <a:cubicBezTo>
                  <a:pt x="2832" y="359"/>
                  <a:pt x="2832" y="359"/>
                  <a:pt x="2832" y="359"/>
                </a:cubicBezTo>
                <a:cubicBezTo>
                  <a:pt x="2836" y="359"/>
                  <a:pt x="2836" y="359"/>
                  <a:pt x="2836" y="359"/>
                </a:cubicBezTo>
                <a:cubicBezTo>
                  <a:pt x="2836" y="358"/>
                  <a:pt x="2836" y="358"/>
                  <a:pt x="2836" y="358"/>
                </a:cubicBezTo>
                <a:cubicBezTo>
                  <a:pt x="2837" y="358"/>
                  <a:pt x="2837" y="358"/>
                  <a:pt x="2837" y="358"/>
                </a:cubicBezTo>
                <a:cubicBezTo>
                  <a:pt x="2837" y="358"/>
                  <a:pt x="2837" y="358"/>
                  <a:pt x="2837" y="358"/>
                </a:cubicBezTo>
                <a:cubicBezTo>
                  <a:pt x="2840" y="358"/>
                  <a:pt x="2840" y="358"/>
                  <a:pt x="2840" y="358"/>
                </a:cubicBezTo>
                <a:cubicBezTo>
                  <a:pt x="2840" y="357"/>
                  <a:pt x="2840" y="357"/>
                  <a:pt x="2840" y="357"/>
                </a:cubicBezTo>
                <a:cubicBezTo>
                  <a:pt x="2841" y="357"/>
                  <a:pt x="2841" y="357"/>
                  <a:pt x="2841" y="357"/>
                </a:cubicBezTo>
                <a:cubicBezTo>
                  <a:pt x="2842" y="359"/>
                  <a:pt x="2846" y="361"/>
                  <a:pt x="2849" y="362"/>
                </a:cubicBezTo>
                <a:cubicBezTo>
                  <a:pt x="2849" y="362"/>
                  <a:pt x="2849" y="362"/>
                  <a:pt x="2849" y="362"/>
                </a:cubicBezTo>
                <a:cubicBezTo>
                  <a:pt x="2847" y="362"/>
                  <a:pt x="2844" y="362"/>
                  <a:pt x="2843" y="361"/>
                </a:cubicBezTo>
                <a:cubicBezTo>
                  <a:pt x="2840" y="361"/>
                  <a:pt x="2840" y="364"/>
                  <a:pt x="2837" y="365"/>
                </a:cubicBezTo>
                <a:cubicBezTo>
                  <a:pt x="2838" y="367"/>
                  <a:pt x="2838" y="370"/>
                  <a:pt x="2839" y="372"/>
                </a:cubicBezTo>
                <a:cubicBezTo>
                  <a:pt x="2838" y="372"/>
                  <a:pt x="2838" y="372"/>
                  <a:pt x="2838" y="372"/>
                </a:cubicBezTo>
                <a:cubicBezTo>
                  <a:pt x="2838" y="373"/>
                  <a:pt x="2838" y="373"/>
                  <a:pt x="2838" y="373"/>
                </a:cubicBezTo>
                <a:cubicBezTo>
                  <a:pt x="2838" y="374"/>
                  <a:pt x="2837" y="374"/>
                  <a:pt x="2837" y="374"/>
                </a:cubicBezTo>
                <a:cubicBezTo>
                  <a:pt x="2836" y="376"/>
                  <a:pt x="2836" y="377"/>
                  <a:pt x="2835" y="379"/>
                </a:cubicBezTo>
                <a:cubicBezTo>
                  <a:pt x="2837" y="379"/>
                  <a:pt x="2837" y="379"/>
                  <a:pt x="2837" y="379"/>
                </a:cubicBezTo>
                <a:cubicBezTo>
                  <a:pt x="2837" y="381"/>
                  <a:pt x="2837" y="381"/>
                  <a:pt x="2837" y="381"/>
                </a:cubicBezTo>
                <a:cubicBezTo>
                  <a:pt x="2836" y="382"/>
                  <a:pt x="2835" y="382"/>
                  <a:pt x="2835" y="382"/>
                </a:cubicBezTo>
                <a:cubicBezTo>
                  <a:pt x="2835" y="385"/>
                  <a:pt x="2835" y="385"/>
                  <a:pt x="2835" y="385"/>
                </a:cubicBezTo>
                <a:cubicBezTo>
                  <a:pt x="2832" y="385"/>
                  <a:pt x="2830" y="385"/>
                  <a:pt x="2828" y="385"/>
                </a:cubicBezTo>
                <a:cubicBezTo>
                  <a:pt x="2828" y="385"/>
                  <a:pt x="2827" y="384"/>
                  <a:pt x="2826" y="385"/>
                </a:cubicBezTo>
                <a:cubicBezTo>
                  <a:pt x="2826" y="385"/>
                  <a:pt x="2826" y="385"/>
                  <a:pt x="2826" y="385"/>
                </a:cubicBezTo>
                <a:cubicBezTo>
                  <a:pt x="2824" y="385"/>
                  <a:pt x="2824" y="385"/>
                  <a:pt x="2824" y="385"/>
                </a:cubicBezTo>
                <a:cubicBezTo>
                  <a:pt x="2824" y="386"/>
                  <a:pt x="2824" y="386"/>
                  <a:pt x="2824" y="387"/>
                </a:cubicBezTo>
                <a:cubicBezTo>
                  <a:pt x="2819" y="387"/>
                  <a:pt x="2819" y="387"/>
                  <a:pt x="2819" y="387"/>
                </a:cubicBezTo>
                <a:cubicBezTo>
                  <a:pt x="2819" y="387"/>
                  <a:pt x="2818" y="388"/>
                  <a:pt x="2818" y="388"/>
                </a:cubicBezTo>
                <a:cubicBezTo>
                  <a:pt x="2818" y="389"/>
                  <a:pt x="2818" y="389"/>
                  <a:pt x="2818" y="389"/>
                </a:cubicBezTo>
                <a:cubicBezTo>
                  <a:pt x="2817" y="389"/>
                  <a:pt x="2817" y="389"/>
                  <a:pt x="2817" y="389"/>
                </a:cubicBezTo>
                <a:cubicBezTo>
                  <a:pt x="2817" y="390"/>
                  <a:pt x="2818" y="390"/>
                  <a:pt x="2818" y="391"/>
                </a:cubicBezTo>
                <a:cubicBezTo>
                  <a:pt x="2818" y="392"/>
                  <a:pt x="2818" y="393"/>
                  <a:pt x="2818" y="394"/>
                </a:cubicBezTo>
                <a:cubicBezTo>
                  <a:pt x="2817" y="394"/>
                  <a:pt x="2816" y="394"/>
                  <a:pt x="2816" y="395"/>
                </a:cubicBezTo>
                <a:cubicBezTo>
                  <a:pt x="2813" y="396"/>
                  <a:pt x="2815" y="396"/>
                  <a:pt x="2814" y="398"/>
                </a:cubicBezTo>
                <a:cubicBezTo>
                  <a:pt x="2814" y="398"/>
                  <a:pt x="2814" y="398"/>
                  <a:pt x="2814" y="398"/>
                </a:cubicBezTo>
                <a:cubicBezTo>
                  <a:pt x="2813" y="398"/>
                  <a:pt x="2813" y="399"/>
                  <a:pt x="2813" y="400"/>
                </a:cubicBezTo>
                <a:cubicBezTo>
                  <a:pt x="2813" y="400"/>
                  <a:pt x="2812" y="400"/>
                  <a:pt x="2812" y="400"/>
                </a:cubicBezTo>
                <a:cubicBezTo>
                  <a:pt x="2812" y="402"/>
                  <a:pt x="2812" y="402"/>
                  <a:pt x="2812" y="402"/>
                </a:cubicBezTo>
                <a:cubicBezTo>
                  <a:pt x="2810" y="403"/>
                  <a:pt x="2808" y="404"/>
                  <a:pt x="2806" y="404"/>
                </a:cubicBezTo>
                <a:cubicBezTo>
                  <a:pt x="2806" y="407"/>
                  <a:pt x="2806" y="407"/>
                  <a:pt x="2806" y="407"/>
                </a:cubicBezTo>
                <a:cubicBezTo>
                  <a:pt x="2803" y="408"/>
                  <a:pt x="2803" y="409"/>
                  <a:pt x="2801" y="412"/>
                </a:cubicBezTo>
                <a:cubicBezTo>
                  <a:pt x="2800" y="412"/>
                  <a:pt x="2800" y="412"/>
                  <a:pt x="2800" y="412"/>
                </a:cubicBezTo>
                <a:cubicBezTo>
                  <a:pt x="2800" y="414"/>
                  <a:pt x="2800" y="414"/>
                  <a:pt x="2800" y="414"/>
                </a:cubicBezTo>
                <a:cubicBezTo>
                  <a:pt x="2799" y="415"/>
                  <a:pt x="2799" y="415"/>
                  <a:pt x="2798" y="416"/>
                </a:cubicBezTo>
                <a:cubicBezTo>
                  <a:pt x="2796" y="417"/>
                  <a:pt x="2795" y="419"/>
                  <a:pt x="2793" y="421"/>
                </a:cubicBezTo>
                <a:cubicBezTo>
                  <a:pt x="2792" y="421"/>
                  <a:pt x="2792" y="421"/>
                  <a:pt x="2792" y="421"/>
                </a:cubicBezTo>
                <a:cubicBezTo>
                  <a:pt x="2791" y="422"/>
                  <a:pt x="2790" y="423"/>
                  <a:pt x="2789" y="425"/>
                </a:cubicBezTo>
                <a:cubicBezTo>
                  <a:pt x="2786" y="425"/>
                  <a:pt x="2787" y="424"/>
                  <a:pt x="2784" y="425"/>
                </a:cubicBezTo>
                <a:cubicBezTo>
                  <a:pt x="2784" y="427"/>
                  <a:pt x="2783" y="427"/>
                  <a:pt x="2782" y="428"/>
                </a:cubicBezTo>
                <a:cubicBezTo>
                  <a:pt x="2779" y="428"/>
                  <a:pt x="2779" y="428"/>
                  <a:pt x="2779" y="428"/>
                </a:cubicBezTo>
                <a:cubicBezTo>
                  <a:pt x="2779" y="427"/>
                  <a:pt x="2779" y="427"/>
                  <a:pt x="2779" y="427"/>
                </a:cubicBezTo>
                <a:cubicBezTo>
                  <a:pt x="2777" y="427"/>
                  <a:pt x="2776" y="428"/>
                  <a:pt x="2775" y="428"/>
                </a:cubicBezTo>
                <a:cubicBezTo>
                  <a:pt x="2775" y="430"/>
                  <a:pt x="2776" y="430"/>
                  <a:pt x="2778" y="431"/>
                </a:cubicBezTo>
                <a:cubicBezTo>
                  <a:pt x="2777" y="432"/>
                  <a:pt x="2777" y="433"/>
                  <a:pt x="2777" y="435"/>
                </a:cubicBezTo>
                <a:cubicBezTo>
                  <a:pt x="2776" y="435"/>
                  <a:pt x="2776" y="435"/>
                  <a:pt x="2776" y="435"/>
                </a:cubicBezTo>
                <a:cubicBezTo>
                  <a:pt x="2775" y="437"/>
                  <a:pt x="2777" y="440"/>
                  <a:pt x="2775" y="442"/>
                </a:cubicBezTo>
                <a:cubicBezTo>
                  <a:pt x="2775" y="443"/>
                  <a:pt x="2775" y="443"/>
                  <a:pt x="2775" y="443"/>
                </a:cubicBezTo>
                <a:cubicBezTo>
                  <a:pt x="2774" y="442"/>
                  <a:pt x="2773" y="441"/>
                  <a:pt x="2772" y="442"/>
                </a:cubicBezTo>
                <a:cubicBezTo>
                  <a:pt x="2772" y="443"/>
                  <a:pt x="2772" y="443"/>
                  <a:pt x="2772" y="443"/>
                </a:cubicBezTo>
                <a:cubicBezTo>
                  <a:pt x="2771" y="443"/>
                  <a:pt x="2769" y="444"/>
                  <a:pt x="2768" y="445"/>
                </a:cubicBezTo>
                <a:cubicBezTo>
                  <a:pt x="2767" y="447"/>
                  <a:pt x="2768" y="449"/>
                  <a:pt x="2767" y="452"/>
                </a:cubicBezTo>
                <a:cubicBezTo>
                  <a:pt x="2766" y="452"/>
                  <a:pt x="2766" y="452"/>
                  <a:pt x="2766" y="452"/>
                </a:cubicBezTo>
                <a:cubicBezTo>
                  <a:pt x="2766" y="455"/>
                  <a:pt x="2766" y="455"/>
                  <a:pt x="2766" y="455"/>
                </a:cubicBezTo>
                <a:cubicBezTo>
                  <a:pt x="2766" y="455"/>
                  <a:pt x="2766" y="455"/>
                  <a:pt x="2766" y="455"/>
                </a:cubicBezTo>
                <a:cubicBezTo>
                  <a:pt x="2765" y="456"/>
                  <a:pt x="2765" y="457"/>
                  <a:pt x="2765" y="458"/>
                </a:cubicBezTo>
                <a:cubicBezTo>
                  <a:pt x="2764" y="458"/>
                  <a:pt x="2764" y="458"/>
                  <a:pt x="2764" y="458"/>
                </a:cubicBezTo>
                <a:cubicBezTo>
                  <a:pt x="2765" y="462"/>
                  <a:pt x="2765" y="467"/>
                  <a:pt x="2765" y="471"/>
                </a:cubicBezTo>
                <a:cubicBezTo>
                  <a:pt x="2766" y="471"/>
                  <a:pt x="2766" y="471"/>
                  <a:pt x="2766" y="471"/>
                </a:cubicBezTo>
                <a:cubicBezTo>
                  <a:pt x="2766" y="475"/>
                  <a:pt x="2766" y="475"/>
                  <a:pt x="2766" y="475"/>
                </a:cubicBezTo>
                <a:cubicBezTo>
                  <a:pt x="2766" y="475"/>
                  <a:pt x="2766" y="475"/>
                  <a:pt x="2766" y="475"/>
                </a:cubicBezTo>
                <a:cubicBezTo>
                  <a:pt x="2766" y="476"/>
                  <a:pt x="2766" y="476"/>
                  <a:pt x="2766" y="476"/>
                </a:cubicBezTo>
                <a:cubicBezTo>
                  <a:pt x="2767" y="476"/>
                  <a:pt x="2767" y="476"/>
                  <a:pt x="2767" y="476"/>
                </a:cubicBezTo>
                <a:cubicBezTo>
                  <a:pt x="2767" y="477"/>
                  <a:pt x="2767" y="479"/>
                  <a:pt x="2768" y="480"/>
                </a:cubicBezTo>
                <a:cubicBezTo>
                  <a:pt x="2768" y="480"/>
                  <a:pt x="2768" y="480"/>
                  <a:pt x="2768" y="480"/>
                </a:cubicBezTo>
                <a:cubicBezTo>
                  <a:pt x="2768" y="482"/>
                  <a:pt x="2768" y="484"/>
                  <a:pt x="2768" y="485"/>
                </a:cubicBezTo>
                <a:cubicBezTo>
                  <a:pt x="2768" y="485"/>
                  <a:pt x="2768" y="485"/>
                  <a:pt x="2768" y="485"/>
                </a:cubicBezTo>
                <a:cubicBezTo>
                  <a:pt x="2768" y="489"/>
                  <a:pt x="2768" y="489"/>
                  <a:pt x="2768" y="489"/>
                </a:cubicBezTo>
                <a:cubicBezTo>
                  <a:pt x="2769" y="489"/>
                  <a:pt x="2769" y="489"/>
                  <a:pt x="2769" y="489"/>
                </a:cubicBezTo>
                <a:cubicBezTo>
                  <a:pt x="2769" y="492"/>
                  <a:pt x="2769" y="494"/>
                  <a:pt x="2768" y="496"/>
                </a:cubicBezTo>
                <a:cubicBezTo>
                  <a:pt x="2769" y="496"/>
                  <a:pt x="2769" y="496"/>
                  <a:pt x="2769" y="496"/>
                </a:cubicBezTo>
                <a:cubicBezTo>
                  <a:pt x="2769" y="499"/>
                  <a:pt x="2769" y="499"/>
                  <a:pt x="2769" y="499"/>
                </a:cubicBezTo>
                <a:cubicBezTo>
                  <a:pt x="2770" y="499"/>
                  <a:pt x="2770" y="499"/>
                  <a:pt x="2770" y="499"/>
                </a:cubicBezTo>
                <a:cubicBezTo>
                  <a:pt x="2770" y="504"/>
                  <a:pt x="2770" y="504"/>
                  <a:pt x="2770" y="504"/>
                </a:cubicBezTo>
                <a:cubicBezTo>
                  <a:pt x="2770" y="504"/>
                  <a:pt x="2770" y="504"/>
                  <a:pt x="2770" y="504"/>
                </a:cubicBezTo>
                <a:cubicBezTo>
                  <a:pt x="2770" y="505"/>
                  <a:pt x="2770" y="505"/>
                  <a:pt x="2770" y="505"/>
                </a:cubicBezTo>
                <a:cubicBezTo>
                  <a:pt x="2771" y="505"/>
                  <a:pt x="2771" y="505"/>
                  <a:pt x="2772" y="506"/>
                </a:cubicBezTo>
                <a:cubicBezTo>
                  <a:pt x="2772" y="508"/>
                  <a:pt x="2772" y="508"/>
                  <a:pt x="2772" y="508"/>
                </a:cubicBezTo>
                <a:cubicBezTo>
                  <a:pt x="2772" y="508"/>
                  <a:pt x="2772" y="508"/>
                  <a:pt x="2772" y="508"/>
                </a:cubicBezTo>
                <a:cubicBezTo>
                  <a:pt x="2773" y="510"/>
                  <a:pt x="2773" y="513"/>
                  <a:pt x="2773" y="516"/>
                </a:cubicBezTo>
                <a:cubicBezTo>
                  <a:pt x="2773" y="516"/>
                  <a:pt x="2772" y="516"/>
                  <a:pt x="2772" y="517"/>
                </a:cubicBezTo>
                <a:cubicBezTo>
                  <a:pt x="2773" y="518"/>
                  <a:pt x="2773" y="518"/>
                  <a:pt x="2774" y="518"/>
                </a:cubicBezTo>
                <a:cubicBezTo>
                  <a:pt x="2774" y="519"/>
                  <a:pt x="2774" y="521"/>
                  <a:pt x="2774" y="523"/>
                </a:cubicBezTo>
                <a:cubicBezTo>
                  <a:pt x="2778" y="522"/>
                  <a:pt x="2776" y="521"/>
                  <a:pt x="2778" y="520"/>
                </a:cubicBezTo>
                <a:cubicBezTo>
                  <a:pt x="2779" y="520"/>
                  <a:pt x="2780" y="520"/>
                  <a:pt x="2781" y="519"/>
                </a:cubicBezTo>
                <a:cubicBezTo>
                  <a:pt x="2781" y="519"/>
                  <a:pt x="2782" y="518"/>
                  <a:pt x="2782" y="517"/>
                </a:cubicBezTo>
                <a:cubicBezTo>
                  <a:pt x="2783" y="517"/>
                  <a:pt x="2783" y="517"/>
                  <a:pt x="2783" y="517"/>
                </a:cubicBezTo>
                <a:cubicBezTo>
                  <a:pt x="2783" y="516"/>
                  <a:pt x="2783" y="516"/>
                  <a:pt x="2783" y="516"/>
                </a:cubicBezTo>
                <a:cubicBezTo>
                  <a:pt x="2785" y="515"/>
                  <a:pt x="2786" y="514"/>
                  <a:pt x="2788" y="512"/>
                </a:cubicBezTo>
                <a:cubicBezTo>
                  <a:pt x="2788" y="508"/>
                  <a:pt x="2789" y="504"/>
                  <a:pt x="2789" y="500"/>
                </a:cubicBezTo>
                <a:cubicBezTo>
                  <a:pt x="2791" y="500"/>
                  <a:pt x="2791" y="500"/>
                  <a:pt x="2792" y="499"/>
                </a:cubicBezTo>
                <a:cubicBezTo>
                  <a:pt x="2792" y="498"/>
                  <a:pt x="2792" y="498"/>
                  <a:pt x="2792" y="498"/>
                </a:cubicBezTo>
                <a:cubicBezTo>
                  <a:pt x="2794" y="498"/>
                  <a:pt x="2797" y="498"/>
                  <a:pt x="2799" y="498"/>
                </a:cubicBezTo>
                <a:cubicBezTo>
                  <a:pt x="2799" y="494"/>
                  <a:pt x="2799" y="492"/>
                  <a:pt x="2799" y="487"/>
                </a:cubicBezTo>
                <a:cubicBezTo>
                  <a:pt x="2799" y="487"/>
                  <a:pt x="2800" y="485"/>
                  <a:pt x="2801" y="485"/>
                </a:cubicBezTo>
                <a:cubicBezTo>
                  <a:pt x="2801" y="484"/>
                  <a:pt x="2801" y="484"/>
                  <a:pt x="2802" y="484"/>
                </a:cubicBezTo>
                <a:cubicBezTo>
                  <a:pt x="2802" y="483"/>
                  <a:pt x="2802" y="483"/>
                  <a:pt x="2802" y="483"/>
                </a:cubicBezTo>
                <a:cubicBezTo>
                  <a:pt x="2803" y="482"/>
                  <a:pt x="2803" y="482"/>
                  <a:pt x="2804" y="481"/>
                </a:cubicBezTo>
                <a:cubicBezTo>
                  <a:pt x="2804" y="480"/>
                  <a:pt x="2804" y="480"/>
                  <a:pt x="2804" y="480"/>
                </a:cubicBezTo>
                <a:cubicBezTo>
                  <a:pt x="2805" y="480"/>
                  <a:pt x="2805" y="480"/>
                  <a:pt x="2806" y="479"/>
                </a:cubicBezTo>
                <a:cubicBezTo>
                  <a:pt x="2806" y="479"/>
                  <a:pt x="2806" y="478"/>
                  <a:pt x="2806" y="478"/>
                </a:cubicBezTo>
                <a:cubicBezTo>
                  <a:pt x="2808" y="477"/>
                  <a:pt x="2807" y="478"/>
                  <a:pt x="2808" y="477"/>
                </a:cubicBezTo>
                <a:cubicBezTo>
                  <a:pt x="2811" y="477"/>
                  <a:pt x="2812" y="476"/>
                  <a:pt x="2813" y="478"/>
                </a:cubicBezTo>
                <a:cubicBezTo>
                  <a:pt x="2815" y="478"/>
                  <a:pt x="2816" y="478"/>
                  <a:pt x="2816" y="477"/>
                </a:cubicBezTo>
                <a:cubicBezTo>
                  <a:pt x="2816" y="476"/>
                  <a:pt x="2816" y="476"/>
                  <a:pt x="2816" y="476"/>
                </a:cubicBezTo>
                <a:cubicBezTo>
                  <a:pt x="2817" y="476"/>
                  <a:pt x="2817" y="476"/>
                  <a:pt x="2817" y="476"/>
                </a:cubicBezTo>
                <a:cubicBezTo>
                  <a:pt x="2817" y="475"/>
                  <a:pt x="2818" y="475"/>
                  <a:pt x="2818" y="474"/>
                </a:cubicBezTo>
                <a:cubicBezTo>
                  <a:pt x="2820" y="474"/>
                  <a:pt x="2820" y="474"/>
                  <a:pt x="2820" y="474"/>
                </a:cubicBezTo>
                <a:cubicBezTo>
                  <a:pt x="2819" y="471"/>
                  <a:pt x="2817" y="468"/>
                  <a:pt x="2814" y="467"/>
                </a:cubicBezTo>
                <a:cubicBezTo>
                  <a:pt x="2815" y="464"/>
                  <a:pt x="2815" y="464"/>
                  <a:pt x="2815" y="464"/>
                </a:cubicBezTo>
                <a:cubicBezTo>
                  <a:pt x="2816" y="464"/>
                  <a:pt x="2816" y="464"/>
                  <a:pt x="2816" y="464"/>
                </a:cubicBezTo>
                <a:cubicBezTo>
                  <a:pt x="2816" y="456"/>
                  <a:pt x="2816" y="456"/>
                  <a:pt x="2816" y="456"/>
                </a:cubicBezTo>
                <a:cubicBezTo>
                  <a:pt x="2818" y="455"/>
                  <a:pt x="2821" y="454"/>
                  <a:pt x="2823" y="453"/>
                </a:cubicBezTo>
                <a:cubicBezTo>
                  <a:pt x="2823" y="452"/>
                  <a:pt x="2823" y="452"/>
                  <a:pt x="2823" y="452"/>
                </a:cubicBezTo>
                <a:cubicBezTo>
                  <a:pt x="2824" y="452"/>
                  <a:pt x="2826" y="454"/>
                  <a:pt x="2826" y="454"/>
                </a:cubicBezTo>
                <a:cubicBezTo>
                  <a:pt x="2828" y="454"/>
                  <a:pt x="2828" y="453"/>
                  <a:pt x="2829" y="452"/>
                </a:cubicBezTo>
                <a:cubicBezTo>
                  <a:pt x="2829" y="448"/>
                  <a:pt x="2829" y="448"/>
                  <a:pt x="2829" y="448"/>
                </a:cubicBezTo>
                <a:cubicBezTo>
                  <a:pt x="2828" y="448"/>
                  <a:pt x="2826" y="448"/>
                  <a:pt x="2824" y="448"/>
                </a:cubicBezTo>
                <a:cubicBezTo>
                  <a:pt x="2824" y="446"/>
                  <a:pt x="2824" y="446"/>
                  <a:pt x="2824" y="446"/>
                </a:cubicBezTo>
                <a:cubicBezTo>
                  <a:pt x="2824" y="444"/>
                  <a:pt x="2821" y="443"/>
                  <a:pt x="2822" y="441"/>
                </a:cubicBezTo>
                <a:cubicBezTo>
                  <a:pt x="2822" y="441"/>
                  <a:pt x="2822" y="441"/>
                  <a:pt x="2822" y="441"/>
                </a:cubicBezTo>
                <a:cubicBezTo>
                  <a:pt x="2823" y="439"/>
                  <a:pt x="2823" y="437"/>
                  <a:pt x="2824" y="435"/>
                </a:cubicBezTo>
                <a:cubicBezTo>
                  <a:pt x="2825" y="434"/>
                  <a:pt x="2826" y="433"/>
                  <a:pt x="2827" y="433"/>
                </a:cubicBezTo>
                <a:cubicBezTo>
                  <a:pt x="2828" y="427"/>
                  <a:pt x="2828" y="427"/>
                  <a:pt x="2828" y="427"/>
                </a:cubicBezTo>
                <a:cubicBezTo>
                  <a:pt x="2826" y="426"/>
                  <a:pt x="2825" y="425"/>
                  <a:pt x="2822" y="425"/>
                </a:cubicBezTo>
                <a:cubicBezTo>
                  <a:pt x="2822" y="426"/>
                  <a:pt x="2822" y="426"/>
                  <a:pt x="2822" y="426"/>
                </a:cubicBezTo>
                <a:cubicBezTo>
                  <a:pt x="2822" y="426"/>
                  <a:pt x="2821" y="426"/>
                  <a:pt x="2820" y="425"/>
                </a:cubicBezTo>
                <a:cubicBezTo>
                  <a:pt x="2820" y="425"/>
                  <a:pt x="2820" y="424"/>
                  <a:pt x="2820" y="423"/>
                </a:cubicBezTo>
                <a:cubicBezTo>
                  <a:pt x="2819" y="423"/>
                  <a:pt x="2819" y="423"/>
                  <a:pt x="2819" y="423"/>
                </a:cubicBezTo>
                <a:cubicBezTo>
                  <a:pt x="2817" y="417"/>
                  <a:pt x="2823" y="413"/>
                  <a:pt x="2825" y="411"/>
                </a:cubicBezTo>
                <a:cubicBezTo>
                  <a:pt x="2825" y="410"/>
                  <a:pt x="2825" y="410"/>
                  <a:pt x="2825" y="410"/>
                </a:cubicBezTo>
                <a:cubicBezTo>
                  <a:pt x="2826" y="410"/>
                  <a:pt x="2826" y="410"/>
                  <a:pt x="2826" y="410"/>
                </a:cubicBezTo>
                <a:cubicBezTo>
                  <a:pt x="2826" y="408"/>
                  <a:pt x="2826" y="408"/>
                  <a:pt x="2826" y="408"/>
                </a:cubicBezTo>
                <a:cubicBezTo>
                  <a:pt x="2827" y="408"/>
                  <a:pt x="2827" y="408"/>
                  <a:pt x="2827" y="408"/>
                </a:cubicBezTo>
                <a:cubicBezTo>
                  <a:pt x="2827" y="407"/>
                  <a:pt x="2827" y="407"/>
                  <a:pt x="2827" y="407"/>
                </a:cubicBezTo>
                <a:cubicBezTo>
                  <a:pt x="2828" y="408"/>
                  <a:pt x="2828" y="408"/>
                  <a:pt x="2828" y="408"/>
                </a:cubicBezTo>
                <a:cubicBezTo>
                  <a:pt x="2829" y="407"/>
                  <a:pt x="2829" y="406"/>
                  <a:pt x="2829" y="404"/>
                </a:cubicBezTo>
                <a:cubicBezTo>
                  <a:pt x="2831" y="404"/>
                  <a:pt x="2831" y="404"/>
                  <a:pt x="2831" y="404"/>
                </a:cubicBezTo>
                <a:cubicBezTo>
                  <a:pt x="2831" y="403"/>
                  <a:pt x="2830" y="402"/>
                  <a:pt x="2830" y="400"/>
                </a:cubicBezTo>
                <a:cubicBezTo>
                  <a:pt x="2831" y="400"/>
                  <a:pt x="2831" y="400"/>
                  <a:pt x="2832" y="400"/>
                </a:cubicBezTo>
                <a:cubicBezTo>
                  <a:pt x="2833" y="397"/>
                  <a:pt x="2834" y="397"/>
                  <a:pt x="2834" y="395"/>
                </a:cubicBezTo>
                <a:cubicBezTo>
                  <a:pt x="2835" y="395"/>
                  <a:pt x="2836" y="395"/>
                  <a:pt x="2837" y="395"/>
                </a:cubicBezTo>
                <a:cubicBezTo>
                  <a:pt x="2837" y="396"/>
                  <a:pt x="2837" y="396"/>
                  <a:pt x="2837" y="396"/>
                </a:cubicBezTo>
                <a:cubicBezTo>
                  <a:pt x="2840" y="396"/>
                  <a:pt x="2840" y="396"/>
                  <a:pt x="2843" y="396"/>
                </a:cubicBezTo>
                <a:cubicBezTo>
                  <a:pt x="2843" y="398"/>
                  <a:pt x="2843" y="398"/>
                  <a:pt x="2843" y="398"/>
                </a:cubicBezTo>
                <a:cubicBezTo>
                  <a:pt x="2845" y="398"/>
                  <a:pt x="2845" y="398"/>
                  <a:pt x="2845" y="398"/>
                </a:cubicBezTo>
                <a:cubicBezTo>
                  <a:pt x="2845" y="397"/>
                  <a:pt x="2845" y="397"/>
                  <a:pt x="2845" y="397"/>
                </a:cubicBezTo>
                <a:cubicBezTo>
                  <a:pt x="2845" y="397"/>
                  <a:pt x="2845" y="397"/>
                  <a:pt x="2845" y="397"/>
                </a:cubicBezTo>
                <a:cubicBezTo>
                  <a:pt x="2845" y="395"/>
                  <a:pt x="2845" y="395"/>
                  <a:pt x="2845" y="395"/>
                </a:cubicBezTo>
                <a:cubicBezTo>
                  <a:pt x="2848" y="394"/>
                  <a:pt x="2854" y="390"/>
                  <a:pt x="2854" y="387"/>
                </a:cubicBezTo>
                <a:cubicBezTo>
                  <a:pt x="2856" y="387"/>
                  <a:pt x="2856" y="387"/>
                  <a:pt x="2856" y="387"/>
                </a:cubicBezTo>
                <a:cubicBezTo>
                  <a:pt x="2856" y="388"/>
                  <a:pt x="2855" y="389"/>
                  <a:pt x="2855" y="389"/>
                </a:cubicBezTo>
                <a:cubicBezTo>
                  <a:pt x="2855" y="391"/>
                  <a:pt x="2855" y="391"/>
                  <a:pt x="2855" y="391"/>
                </a:cubicBezTo>
                <a:cubicBezTo>
                  <a:pt x="2854" y="394"/>
                  <a:pt x="2854" y="395"/>
                  <a:pt x="2854" y="399"/>
                </a:cubicBezTo>
                <a:cubicBezTo>
                  <a:pt x="2856" y="399"/>
                  <a:pt x="2856" y="399"/>
                  <a:pt x="2857" y="398"/>
                </a:cubicBezTo>
                <a:cubicBezTo>
                  <a:pt x="2858" y="398"/>
                  <a:pt x="2858" y="398"/>
                  <a:pt x="2858" y="398"/>
                </a:cubicBezTo>
                <a:cubicBezTo>
                  <a:pt x="2858" y="397"/>
                  <a:pt x="2858" y="397"/>
                  <a:pt x="2858" y="397"/>
                </a:cubicBezTo>
                <a:cubicBezTo>
                  <a:pt x="2859" y="396"/>
                  <a:pt x="2860" y="395"/>
                  <a:pt x="2860" y="395"/>
                </a:cubicBezTo>
                <a:cubicBezTo>
                  <a:pt x="2861" y="395"/>
                  <a:pt x="2861" y="395"/>
                  <a:pt x="2861" y="395"/>
                </a:cubicBezTo>
                <a:cubicBezTo>
                  <a:pt x="2861" y="393"/>
                  <a:pt x="2861" y="393"/>
                  <a:pt x="2861" y="393"/>
                </a:cubicBezTo>
                <a:cubicBezTo>
                  <a:pt x="2862" y="393"/>
                  <a:pt x="2862" y="393"/>
                  <a:pt x="2863" y="393"/>
                </a:cubicBezTo>
                <a:cubicBezTo>
                  <a:pt x="2863" y="391"/>
                  <a:pt x="2864" y="390"/>
                  <a:pt x="2864" y="388"/>
                </a:cubicBezTo>
                <a:cubicBezTo>
                  <a:pt x="2864" y="388"/>
                  <a:pt x="2865" y="388"/>
                  <a:pt x="2866" y="389"/>
                </a:cubicBezTo>
                <a:cubicBezTo>
                  <a:pt x="2866" y="388"/>
                  <a:pt x="2866" y="388"/>
                  <a:pt x="2866" y="388"/>
                </a:cubicBezTo>
                <a:cubicBezTo>
                  <a:pt x="2867" y="387"/>
                  <a:pt x="2867" y="387"/>
                  <a:pt x="2868" y="387"/>
                </a:cubicBezTo>
                <a:cubicBezTo>
                  <a:pt x="2869" y="387"/>
                  <a:pt x="2869" y="386"/>
                  <a:pt x="2869" y="385"/>
                </a:cubicBezTo>
                <a:cubicBezTo>
                  <a:pt x="2872" y="385"/>
                  <a:pt x="2873" y="385"/>
                  <a:pt x="2876" y="386"/>
                </a:cubicBezTo>
                <a:cubicBezTo>
                  <a:pt x="2876" y="387"/>
                  <a:pt x="2876" y="387"/>
                  <a:pt x="2876" y="387"/>
                </a:cubicBezTo>
                <a:cubicBezTo>
                  <a:pt x="2877" y="387"/>
                  <a:pt x="2877" y="387"/>
                  <a:pt x="2877" y="387"/>
                </a:cubicBezTo>
                <a:cubicBezTo>
                  <a:pt x="2877" y="387"/>
                  <a:pt x="2877" y="387"/>
                  <a:pt x="2877" y="387"/>
                </a:cubicBezTo>
                <a:cubicBezTo>
                  <a:pt x="2878" y="387"/>
                  <a:pt x="2878" y="387"/>
                  <a:pt x="2878" y="387"/>
                </a:cubicBezTo>
                <a:cubicBezTo>
                  <a:pt x="2879" y="388"/>
                  <a:pt x="2879" y="389"/>
                  <a:pt x="2879" y="389"/>
                </a:cubicBezTo>
                <a:cubicBezTo>
                  <a:pt x="2883" y="389"/>
                  <a:pt x="2883" y="389"/>
                  <a:pt x="2883" y="389"/>
                </a:cubicBezTo>
                <a:cubicBezTo>
                  <a:pt x="2883" y="390"/>
                  <a:pt x="2883" y="390"/>
                  <a:pt x="2883" y="390"/>
                </a:cubicBezTo>
                <a:cubicBezTo>
                  <a:pt x="2883" y="390"/>
                  <a:pt x="2883" y="390"/>
                  <a:pt x="2883" y="390"/>
                </a:cubicBezTo>
                <a:cubicBezTo>
                  <a:pt x="2883" y="394"/>
                  <a:pt x="2883" y="394"/>
                  <a:pt x="2883" y="394"/>
                </a:cubicBezTo>
                <a:cubicBezTo>
                  <a:pt x="2885" y="394"/>
                  <a:pt x="2886" y="395"/>
                  <a:pt x="2887" y="396"/>
                </a:cubicBezTo>
                <a:cubicBezTo>
                  <a:pt x="2887" y="396"/>
                  <a:pt x="2887" y="396"/>
                  <a:pt x="2887" y="396"/>
                </a:cubicBezTo>
                <a:cubicBezTo>
                  <a:pt x="2888" y="397"/>
                  <a:pt x="2889" y="397"/>
                  <a:pt x="2891" y="398"/>
                </a:cubicBezTo>
                <a:cubicBezTo>
                  <a:pt x="2891" y="395"/>
                  <a:pt x="2892" y="393"/>
                  <a:pt x="2893" y="391"/>
                </a:cubicBezTo>
                <a:cubicBezTo>
                  <a:pt x="2893" y="391"/>
                  <a:pt x="2893" y="391"/>
                  <a:pt x="2893" y="391"/>
                </a:cubicBezTo>
                <a:cubicBezTo>
                  <a:pt x="2894" y="389"/>
                  <a:pt x="2895" y="389"/>
                  <a:pt x="2896" y="387"/>
                </a:cubicBezTo>
                <a:cubicBezTo>
                  <a:pt x="2898" y="386"/>
                  <a:pt x="2900" y="386"/>
                  <a:pt x="2901" y="384"/>
                </a:cubicBezTo>
                <a:cubicBezTo>
                  <a:pt x="2902" y="384"/>
                  <a:pt x="2902" y="384"/>
                  <a:pt x="2902" y="384"/>
                </a:cubicBezTo>
                <a:cubicBezTo>
                  <a:pt x="2901" y="383"/>
                  <a:pt x="2901" y="383"/>
                  <a:pt x="2901" y="381"/>
                </a:cubicBezTo>
                <a:cubicBezTo>
                  <a:pt x="2903" y="381"/>
                  <a:pt x="2903" y="381"/>
                  <a:pt x="2903" y="381"/>
                </a:cubicBezTo>
                <a:cubicBezTo>
                  <a:pt x="2903" y="380"/>
                  <a:pt x="2903" y="380"/>
                  <a:pt x="2903" y="380"/>
                </a:cubicBezTo>
                <a:cubicBezTo>
                  <a:pt x="2904" y="380"/>
                  <a:pt x="2904" y="380"/>
                  <a:pt x="2904" y="381"/>
                </a:cubicBezTo>
                <a:cubicBezTo>
                  <a:pt x="2907" y="381"/>
                  <a:pt x="2908" y="380"/>
                  <a:pt x="2909" y="378"/>
                </a:cubicBezTo>
                <a:cubicBezTo>
                  <a:pt x="2910" y="378"/>
                  <a:pt x="2910" y="378"/>
                  <a:pt x="2910" y="378"/>
                </a:cubicBezTo>
                <a:cubicBezTo>
                  <a:pt x="2910" y="377"/>
                  <a:pt x="2908" y="377"/>
                  <a:pt x="2908" y="376"/>
                </a:cubicBezTo>
                <a:cubicBezTo>
                  <a:pt x="2908" y="375"/>
                  <a:pt x="2908" y="375"/>
                  <a:pt x="2908" y="375"/>
                </a:cubicBezTo>
                <a:cubicBezTo>
                  <a:pt x="2910" y="375"/>
                  <a:pt x="2911" y="376"/>
                  <a:pt x="2913" y="377"/>
                </a:cubicBezTo>
                <a:cubicBezTo>
                  <a:pt x="2914" y="376"/>
                  <a:pt x="2915" y="375"/>
                  <a:pt x="2916" y="375"/>
                </a:cubicBezTo>
                <a:cubicBezTo>
                  <a:pt x="2915" y="373"/>
                  <a:pt x="2915" y="373"/>
                  <a:pt x="2914" y="372"/>
                </a:cubicBezTo>
                <a:cubicBezTo>
                  <a:pt x="2914" y="371"/>
                  <a:pt x="2914" y="371"/>
                  <a:pt x="2914" y="371"/>
                </a:cubicBezTo>
                <a:cubicBezTo>
                  <a:pt x="2916" y="371"/>
                  <a:pt x="2917" y="371"/>
                  <a:pt x="2918" y="373"/>
                </a:cubicBezTo>
                <a:cubicBezTo>
                  <a:pt x="2919" y="372"/>
                  <a:pt x="2919" y="372"/>
                  <a:pt x="2920" y="372"/>
                </a:cubicBezTo>
                <a:cubicBezTo>
                  <a:pt x="2920" y="371"/>
                  <a:pt x="2920" y="371"/>
                  <a:pt x="2920" y="371"/>
                </a:cubicBezTo>
                <a:cubicBezTo>
                  <a:pt x="2922" y="371"/>
                  <a:pt x="2922" y="371"/>
                  <a:pt x="2922" y="371"/>
                </a:cubicBezTo>
                <a:cubicBezTo>
                  <a:pt x="2922" y="370"/>
                  <a:pt x="2922" y="370"/>
                  <a:pt x="2922" y="370"/>
                </a:cubicBezTo>
                <a:cubicBezTo>
                  <a:pt x="2924" y="370"/>
                  <a:pt x="2924" y="370"/>
                  <a:pt x="2924" y="370"/>
                </a:cubicBezTo>
                <a:cubicBezTo>
                  <a:pt x="2924" y="369"/>
                  <a:pt x="2924" y="369"/>
                  <a:pt x="2924" y="369"/>
                </a:cubicBezTo>
                <a:cubicBezTo>
                  <a:pt x="2925" y="369"/>
                  <a:pt x="2925" y="369"/>
                  <a:pt x="2925" y="369"/>
                </a:cubicBezTo>
                <a:cubicBezTo>
                  <a:pt x="2925" y="368"/>
                  <a:pt x="2925" y="368"/>
                  <a:pt x="2925" y="368"/>
                </a:cubicBezTo>
                <a:cubicBezTo>
                  <a:pt x="2927" y="368"/>
                  <a:pt x="2928" y="368"/>
                  <a:pt x="2929" y="368"/>
                </a:cubicBezTo>
                <a:cubicBezTo>
                  <a:pt x="2929" y="367"/>
                  <a:pt x="2929" y="367"/>
                  <a:pt x="2929" y="367"/>
                </a:cubicBezTo>
                <a:cubicBezTo>
                  <a:pt x="2931" y="367"/>
                  <a:pt x="2931" y="367"/>
                  <a:pt x="2931" y="367"/>
                </a:cubicBezTo>
                <a:cubicBezTo>
                  <a:pt x="2932" y="366"/>
                  <a:pt x="2932" y="366"/>
                  <a:pt x="2932" y="366"/>
                </a:cubicBezTo>
                <a:cubicBezTo>
                  <a:pt x="2933" y="366"/>
                  <a:pt x="2933" y="366"/>
                  <a:pt x="2933" y="366"/>
                </a:cubicBezTo>
                <a:cubicBezTo>
                  <a:pt x="2933" y="365"/>
                  <a:pt x="2933" y="365"/>
                  <a:pt x="2933" y="365"/>
                </a:cubicBezTo>
                <a:cubicBezTo>
                  <a:pt x="2935" y="365"/>
                  <a:pt x="2935" y="365"/>
                  <a:pt x="2935" y="365"/>
                </a:cubicBezTo>
                <a:cubicBezTo>
                  <a:pt x="2935" y="364"/>
                  <a:pt x="2935" y="364"/>
                  <a:pt x="2935" y="364"/>
                </a:cubicBezTo>
                <a:cubicBezTo>
                  <a:pt x="2937" y="364"/>
                  <a:pt x="2937" y="364"/>
                  <a:pt x="2937" y="364"/>
                </a:cubicBezTo>
                <a:cubicBezTo>
                  <a:pt x="2937" y="364"/>
                  <a:pt x="2937" y="363"/>
                  <a:pt x="2937" y="363"/>
                </a:cubicBezTo>
                <a:cubicBezTo>
                  <a:pt x="2939" y="363"/>
                  <a:pt x="2939" y="363"/>
                  <a:pt x="2939" y="363"/>
                </a:cubicBezTo>
                <a:cubicBezTo>
                  <a:pt x="2939" y="362"/>
                  <a:pt x="2939" y="362"/>
                  <a:pt x="2939" y="362"/>
                </a:cubicBezTo>
                <a:cubicBezTo>
                  <a:pt x="2940" y="362"/>
                  <a:pt x="2942" y="362"/>
                  <a:pt x="2943" y="362"/>
                </a:cubicBezTo>
                <a:cubicBezTo>
                  <a:pt x="2943" y="361"/>
                  <a:pt x="2943" y="361"/>
                  <a:pt x="2943" y="361"/>
                </a:cubicBezTo>
                <a:cubicBezTo>
                  <a:pt x="2945" y="361"/>
                  <a:pt x="2945" y="361"/>
                  <a:pt x="2945" y="361"/>
                </a:cubicBezTo>
                <a:cubicBezTo>
                  <a:pt x="2945" y="360"/>
                  <a:pt x="2945" y="360"/>
                  <a:pt x="2945" y="360"/>
                </a:cubicBezTo>
                <a:cubicBezTo>
                  <a:pt x="2946" y="360"/>
                  <a:pt x="2946" y="362"/>
                  <a:pt x="2946" y="362"/>
                </a:cubicBezTo>
                <a:cubicBezTo>
                  <a:pt x="2948" y="361"/>
                  <a:pt x="2951" y="361"/>
                  <a:pt x="2953" y="360"/>
                </a:cubicBezTo>
                <a:cubicBezTo>
                  <a:pt x="2953" y="361"/>
                  <a:pt x="2953" y="361"/>
                  <a:pt x="2953" y="361"/>
                </a:cubicBezTo>
                <a:cubicBezTo>
                  <a:pt x="2954" y="361"/>
                  <a:pt x="2954" y="361"/>
                  <a:pt x="2954" y="361"/>
                </a:cubicBezTo>
                <a:cubicBezTo>
                  <a:pt x="2955" y="361"/>
                  <a:pt x="2955" y="362"/>
                  <a:pt x="2955" y="362"/>
                </a:cubicBezTo>
                <a:cubicBezTo>
                  <a:pt x="2956" y="362"/>
                  <a:pt x="2956" y="362"/>
                  <a:pt x="2956" y="362"/>
                </a:cubicBezTo>
                <a:cubicBezTo>
                  <a:pt x="2956" y="363"/>
                  <a:pt x="2956" y="363"/>
                  <a:pt x="2956" y="363"/>
                </a:cubicBezTo>
                <a:cubicBezTo>
                  <a:pt x="2961" y="363"/>
                  <a:pt x="2961" y="363"/>
                  <a:pt x="2961" y="363"/>
                </a:cubicBezTo>
                <a:cubicBezTo>
                  <a:pt x="2962" y="364"/>
                  <a:pt x="2962" y="364"/>
                  <a:pt x="2962" y="364"/>
                </a:cubicBezTo>
                <a:cubicBezTo>
                  <a:pt x="2963" y="362"/>
                  <a:pt x="2965" y="361"/>
                  <a:pt x="2966" y="360"/>
                </a:cubicBezTo>
                <a:cubicBezTo>
                  <a:pt x="2966" y="360"/>
                  <a:pt x="2966" y="360"/>
                  <a:pt x="2966" y="360"/>
                </a:cubicBezTo>
                <a:cubicBezTo>
                  <a:pt x="2966" y="359"/>
                  <a:pt x="2966" y="359"/>
                  <a:pt x="2966" y="359"/>
                </a:cubicBezTo>
                <a:cubicBezTo>
                  <a:pt x="2966" y="359"/>
                  <a:pt x="2965" y="359"/>
                  <a:pt x="2965" y="358"/>
                </a:cubicBezTo>
                <a:cubicBezTo>
                  <a:pt x="2965" y="357"/>
                  <a:pt x="2965" y="356"/>
                  <a:pt x="2966" y="354"/>
                </a:cubicBezTo>
                <a:cubicBezTo>
                  <a:pt x="2962" y="354"/>
                  <a:pt x="2962" y="354"/>
                  <a:pt x="2962" y="354"/>
                </a:cubicBezTo>
                <a:cubicBezTo>
                  <a:pt x="2962" y="353"/>
                  <a:pt x="2962" y="353"/>
                  <a:pt x="2962" y="353"/>
                </a:cubicBezTo>
                <a:cubicBezTo>
                  <a:pt x="2961" y="353"/>
                  <a:pt x="2961" y="353"/>
                  <a:pt x="2961" y="353"/>
                </a:cubicBezTo>
                <a:cubicBezTo>
                  <a:pt x="2960" y="352"/>
                  <a:pt x="2962" y="351"/>
                  <a:pt x="2962" y="350"/>
                </a:cubicBezTo>
                <a:cubicBezTo>
                  <a:pt x="2961" y="350"/>
                  <a:pt x="2961" y="350"/>
                  <a:pt x="2961" y="350"/>
                </a:cubicBezTo>
                <a:cubicBezTo>
                  <a:pt x="2961" y="349"/>
                  <a:pt x="2961" y="349"/>
                  <a:pt x="2961" y="349"/>
                </a:cubicBezTo>
                <a:cubicBezTo>
                  <a:pt x="2960" y="349"/>
                  <a:pt x="2960" y="349"/>
                  <a:pt x="2960" y="349"/>
                </a:cubicBezTo>
                <a:cubicBezTo>
                  <a:pt x="2960" y="348"/>
                  <a:pt x="2960" y="347"/>
                  <a:pt x="2960" y="345"/>
                </a:cubicBezTo>
                <a:cubicBezTo>
                  <a:pt x="2959" y="345"/>
                  <a:pt x="2959" y="345"/>
                  <a:pt x="2958" y="345"/>
                </a:cubicBezTo>
                <a:cubicBezTo>
                  <a:pt x="2958" y="343"/>
                  <a:pt x="2958" y="343"/>
                  <a:pt x="2958" y="343"/>
                </a:cubicBezTo>
                <a:cubicBezTo>
                  <a:pt x="2958" y="342"/>
                  <a:pt x="2957" y="342"/>
                  <a:pt x="2956" y="341"/>
                </a:cubicBezTo>
                <a:cubicBezTo>
                  <a:pt x="2956" y="340"/>
                  <a:pt x="2956" y="338"/>
                  <a:pt x="2955" y="337"/>
                </a:cubicBezTo>
                <a:cubicBezTo>
                  <a:pt x="2953" y="337"/>
                  <a:pt x="2953" y="337"/>
                  <a:pt x="2952" y="339"/>
                </a:cubicBezTo>
                <a:cubicBezTo>
                  <a:pt x="2949" y="339"/>
                  <a:pt x="2949" y="339"/>
                  <a:pt x="2949" y="339"/>
                </a:cubicBezTo>
                <a:cubicBezTo>
                  <a:pt x="2949" y="338"/>
                  <a:pt x="2949" y="338"/>
                  <a:pt x="2949" y="338"/>
                </a:cubicBezTo>
                <a:cubicBezTo>
                  <a:pt x="2949" y="338"/>
                  <a:pt x="2949" y="338"/>
                  <a:pt x="2949" y="338"/>
                </a:cubicBezTo>
                <a:cubicBezTo>
                  <a:pt x="2948" y="336"/>
                  <a:pt x="2950" y="337"/>
                  <a:pt x="2950" y="336"/>
                </a:cubicBezTo>
                <a:cubicBezTo>
                  <a:pt x="2950" y="335"/>
                  <a:pt x="2950" y="335"/>
                  <a:pt x="2950" y="335"/>
                </a:cubicBezTo>
                <a:cubicBezTo>
                  <a:pt x="2950" y="334"/>
                  <a:pt x="2951" y="334"/>
                  <a:pt x="2952" y="334"/>
                </a:cubicBezTo>
                <a:cubicBezTo>
                  <a:pt x="2952" y="332"/>
                  <a:pt x="2952" y="332"/>
                  <a:pt x="2952" y="332"/>
                </a:cubicBezTo>
                <a:cubicBezTo>
                  <a:pt x="2951" y="332"/>
                  <a:pt x="2951" y="332"/>
                  <a:pt x="2951" y="332"/>
                </a:cubicBezTo>
                <a:cubicBezTo>
                  <a:pt x="2951" y="331"/>
                  <a:pt x="2951" y="331"/>
                  <a:pt x="2951" y="331"/>
                </a:cubicBezTo>
                <a:cubicBezTo>
                  <a:pt x="2950" y="332"/>
                  <a:pt x="2950" y="332"/>
                  <a:pt x="2949" y="332"/>
                </a:cubicBezTo>
                <a:cubicBezTo>
                  <a:pt x="2949" y="333"/>
                  <a:pt x="2949" y="333"/>
                  <a:pt x="2949" y="333"/>
                </a:cubicBezTo>
                <a:cubicBezTo>
                  <a:pt x="2947" y="333"/>
                  <a:pt x="2947" y="333"/>
                  <a:pt x="2947" y="333"/>
                </a:cubicBezTo>
                <a:cubicBezTo>
                  <a:pt x="2947" y="333"/>
                  <a:pt x="2947" y="333"/>
                  <a:pt x="2947" y="333"/>
                </a:cubicBezTo>
                <a:cubicBezTo>
                  <a:pt x="2945" y="332"/>
                  <a:pt x="2943" y="330"/>
                  <a:pt x="2941" y="331"/>
                </a:cubicBezTo>
                <a:cubicBezTo>
                  <a:pt x="2939" y="331"/>
                  <a:pt x="2939" y="331"/>
                  <a:pt x="2939" y="331"/>
                </a:cubicBezTo>
                <a:cubicBezTo>
                  <a:pt x="2939" y="331"/>
                  <a:pt x="2939" y="331"/>
                  <a:pt x="2939" y="331"/>
                </a:cubicBezTo>
                <a:cubicBezTo>
                  <a:pt x="2939" y="331"/>
                  <a:pt x="2940" y="330"/>
                  <a:pt x="2941" y="330"/>
                </a:cubicBezTo>
                <a:cubicBezTo>
                  <a:pt x="2941" y="329"/>
                  <a:pt x="2941" y="329"/>
                  <a:pt x="2941" y="329"/>
                </a:cubicBezTo>
                <a:cubicBezTo>
                  <a:pt x="2943" y="330"/>
                  <a:pt x="2946" y="330"/>
                  <a:pt x="2949" y="330"/>
                </a:cubicBezTo>
                <a:cubicBezTo>
                  <a:pt x="2949" y="329"/>
                  <a:pt x="2949" y="329"/>
                  <a:pt x="2949" y="329"/>
                </a:cubicBezTo>
                <a:cubicBezTo>
                  <a:pt x="2949" y="329"/>
                  <a:pt x="2949" y="329"/>
                  <a:pt x="2949" y="329"/>
                </a:cubicBezTo>
                <a:cubicBezTo>
                  <a:pt x="2949" y="330"/>
                  <a:pt x="2951" y="330"/>
                  <a:pt x="2952" y="330"/>
                </a:cubicBezTo>
                <a:cubicBezTo>
                  <a:pt x="2952" y="331"/>
                  <a:pt x="2952" y="331"/>
                  <a:pt x="2952" y="331"/>
                </a:cubicBezTo>
                <a:cubicBezTo>
                  <a:pt x="2954" y="331"/>
                  <a:pt x="2954" y="331"/>
                  <a:pt x="2954" y="331"/>
                </a:cubicBezTo>
                <a:cubicBezTo>
                  <a:pt x="2954" y="331"/>
                  <a:pt x="2954" y="331"/>
                  <a:pt x="2954" y="331"/>
                </a:cubicBezTo>
                <a:cubicBezTo>
                  <a:pt x="2957" y="332"/>
                  <a:pt x="2960" y="332"/>
                  <a:pt x="2963" y="333"/>
                </a:cubicBezTo>
                <a:cubicBezTo>
                  <a:pt x="2963" y="332"/>
                  <a:pt x="2963" y="332"/>
                  <a:pt x="2963" y="332"/>
                </a:cubicBezTo>
                <a:cubicBezTo>
                  <a:pt x="2965" y="332"/>
                  <a:pt x="2965" y="332"/>
                  <a:pt x="2965" y="332"/>
                </a:cubicBezTo>
                <a:cubicBezTo>
                  <a:pt x="2965" y="331"/>
                  <a:pt x="2965" y="331"/>
                  <a:pt x="2965" y="331"/>
                </a:cubicBezTo>
                <a:cubicBezTo>
                  <a:pt x="2966" y="331"/>
                  <a:pt x="2967" y="332"/>
                  <a:pt x="2968" y="332"/>
                </a:cubicBezTo>
                <a:cubicBezTo>
                  <a:pt x="2968" y="331"/>
                  <a:pt x="2968" y="331"/>
                  <a:pt x="2968" y="331"/>
                </a:cubicBezTo>
                <a:cubicBezTo>
                  <a:pt x="2969" y="331"/>
                  <a:pt x="2969" y="331"/>
                  <a:pt x="2969" y="331"/>
                </a:cubicBezTo>
                <a:cubicBezTo>
                  <a:pt x="2969" y="331"/>
                  <a:pt x="2969" y="331"/>
                  <a:pt x="2970" y="330"/>
                </a:cubicBezTo>
                <a:cubicBezTo>
                  <a:pt x="2971" y="330"/>
                  <a:pt x="2971" y="330"/>
                  <a:pt x="2971" y="330"/>
                </a:cubicBezTo>
                <a:cubicBezTo>
                  <a:pt x="2971" y="329"/>
                  <a:pt x="2971" y="329"/>
                  <a:pt x="2971" y="329"/>
                </a:cubicBezTo>
                <a:cubicBezTo>
                  <a:pt x="2972" y="329"/>
                  <a:pt x="2972" y="329"/>
                  <a:pt x="2972" y="329"/>
                </a:cubicBezTo>
                <a:cubicBezTo>
                  <a:pt x="2972" y="329"/>
                  <a:pt x="2972" y="329"/>
                  <a:pt x="2972" y="329"/>
                </a:cubicBezTo>
                <a:cubicBezTo>
                  <a:pt x="2973" y="329"/>
                  <a:pt x="2973" y="328"/>
                  <a:pt x="2974" y="328"/>
                </a:cubicBezTo>
                <a:cubicBezTo>
                  <a:pt x="2975" y="326"/>
                  <a:pt x="2975" y="322"/>
                  <a:pt x="2977" y="321"/>
                </a:cubicBezTo>
                <a:cubicBezTo>
                  <a:pt x="2977" y="319"/>
                  <a:pt x="2978" y="319"/>
                  <a:pt x="2976" y="318"/>
                </a:cubicBezTo>
                <a:cubicBezTo>
                  <a:pt x="2975" y="318"/>
                  <a:pt x="2975" y="318"/>
                  <a:pt x="2975" y="318"/>
                </a:cubicBezTo>
                <a:cubicBezTo>
                  <a:pt x="2974" y="318"/>
                  <a:pt x="2974" y="317"/>
                  <a:pt x="2973" y="316"/>
                </a:cubicBezTo>
                <a:cubicBezTo>
                  <a:pt x="2973" y="316"/>
                  <a:pt x="2973" y="316"/>
                  <a:pt x="2973" y="315"/>
                </a:cubicBezTo>
                <a:cubicBezTo>
                  <a:pt x="2974" y="314"/>
                  <a:pt x="2973" y="315"/>
                  <a:pt x="2973" y="314"/>
                </a:cubicBezTo>
                <a:cubicBezTo>
                  <a:pt x="2975" y="314"/>
                  <a:pt x="2975" y="314"/>
                  <a:pt x="2975" y="314"/>
                </a:cubicBezTo>
                <a:cubicBezTo>
                  <a:pt x="2975" y="311"/>
                  <a:pt x="2974" y="311"/>
                  <a:pt x="2974" y="309"/>
                </a:cubicBezTo>
                <a:cubicBezTo>
                  <a:pt x="2975" y="309"/>
                  <a:pt x="2976" y="308"/>
                  <a:pt x="2977" y="308"/>
                </a:cubicBezTo>
                <a:cubicBezTo>
                  <a:pt x="2977" y="307"/>
                  <a:pt x="2977" y="307"/>
                  <a:pt x="2977" y="307"/>
                </a:cubicBezTo>
                <a:cubicBezTo>
                  <a:pt x="2978" y="308"/>
                  <a:pt x="2978" y="308"/>
                  <a:pt x="2980" y="308"/>
                </a:cubicBezTo>
                <a:cubicBezTo>
                  <a:pt x="2980" y="306"/>
                  <a:pt x="2980" y="306"/>
                  <a:pt x="2980" y="306"/>
                </a:cubicBezTo>
                <a:cubicBezTo>
                  <a:pt x="2981" y="306"/>
                  <a:pt x="2981" y="306"/>
                  <a:pt x="2981" y="306"/>
                </a:cubicBezTo>
                <a:cubicBezTo>
                  <a:pt x="2980" y="309"/>
                  <a:pt x="2979" y="308"/>
                  <a:pt x="2979" y="312"/>
                </a:cubicBezTo>
                <a:cubicBezTo>
                  <a:pt x="2981" y="312"/>
                  <a:pt x="2981" y="312"/>
                  <a:pt x="2981" y="312"/>
                </a:cubicBezTo>
                <a:cubicBezTo>
                  <a:pt x="2981" y="313"/>
                  <a:pt x="2980" y="314"/>
                  <a:pt x="2980" y="316"/>
                </a:cubicBezTo>
                <a:cubicBezTo>
                  <a:pt x="2980" y="316"/>
                  <a:pt x="2979" y="316"/>
                  <a:pt x="2979" y="316"/>
                </a:cubicBezTo>
                <a:cubicBezTo>
                  <a:pt x="2979" y="320"/>
                  <a:pt x="2979" y="320"/>
                  <a:pt x="2979" y="320"/>
                </a:cubicBezTo>
                <a:cubicBezTo>
                  <a:pt x="2982" y="320"/>
                  <a:pt x="2983" y="321"/>
                  <a:pt x="2985" y="323"/>
                </a:cubicBezTo>
                <a:cubicBezTo>
                  <a:pt x="2989" y="323"/>
                  <a:pt x="2989" y="321"/>
                  <a:pt x="2993" y="320"/>
                </a:cubicBezTo>
                <a:cubicBezTo>
                  <a:pt x="2993" y="319"/>
                  <a:pt x="2993" y="319"/>
                  <a:pt x="2994" y="318"/>
                </a:cubicBezTo>
                <a:cubicBezTo>
                  <a:pt x="2995" y="318"/>
                  <a:pt x="2995" y="318"/>
                  <a:pt x="2995" y="318"/>
                </a:cubicBezTo>
                <a:cubicBezTo>
                  <a:pt x="2995" y="318"/>
                  <a:pt x="2996" y="318"/>
                  <a:pt x="2996" y="319"/>
                </a:cubicBezTo>
                <a:cubicBezTo>
                  <a:pt x="3002" y="319"/>
                  <a:pt x="3002" y="319"/>
                  <a:pt x="3002" y="319"/>
                </a:cubicBezTo>
                <a:cubicBezTo>
                  <a:pt x="3003" y="321"/>
                  <a:pt x="3005" y="323"/>
                  <a:pt x="3006" y="325"/>
                </a:cubicBezTo>
                <a:cubicBezTo>
                  <a:pt x="3006" y="325"/>
                  <a:pt x="3006" y="325"/>
                  <a:pt x="3006" y="325"/>
                </a:cubicBezTo>
                <a:cubicBezTo>
                  <a:pt x="3007" y="327"/>
                  <a:pt x="3005" y="329"/>
                  <a:pt x="3005" y="329"/>
                </a:cubicBezTo>
                <a:cubicBezTo>
                  <a:pt x="3007" y="330"/>
                  <a:pt x="3009" y="332"/>
                  <a:pt x="3010" y="333"/>
                </a:cubicBezTo>
                <a:cubicBezTo>
                  <a:pt x="3012" y="333"/>
                  <a:pt x="3013" y="333"/>
                  <a:pt x="3014" y="332"/>
                </a:cubicBezTo>
                <a:cubicBezTo>
                  <a:pt x="3016" y="332"/>
                  <a:pt x="3016" y="332"/>
                  <a:pt x="3018" y="333"/>
                </a:cubicBezTo>
                <a:cubicBezTo>
                  <a:pt x="3018" y="334"/>
                  <a:pt x="3018" y="334"/>
                  <a:pt x="3018" y="334"/>
                </a:cubicBezTo>
                <a:cubicBezTo>
                  <a:pt x="3020" y="334"/>
                  <a:pt x="3020" y="334"/>
                  <a:pt x="3020" y="334"/>
                </a:cubicBezTo>
                <a:cubicBezTo>
                  <a:pt x="3020" y="334"/>
                  <a:pt x="3020" y="335"/>
                  <a:pt x="3020" y="335"/>
                </a:cubicBezTo>
                <a:cubicBezTo>
                  <a:pt x="3023" y="337"/>
                  <a:pt x="3022" y="336"/>
                  <a:pt x="3023" y="339"/>
                </a:cubicBezTo>
                <a:cubicBezTo>
                  <a:pt x="3027" y="339"/>
                  <a:pt x="3027" y="337"/>
                  <a:pt x="3030" y="336"/>
                </a:cubicBezTo>
                <a:cubicBezTo>
                  <a:pt x="3030" y="339"/>
                  <a:pt x="3031" y="340"/>
                  <a:pt x="3033" y="341"/>
                </a:cubicBezTo>
                <a:cubicBezTo>
                  <a:pt x="3034" y="340"/>
                  <a:pt x="3034" y="339"/>
                  <a:pt x="3034" y="339"/>
                </a:cubicBezTo>
                <a:cubicBezTo>
                  <a:pt x="3036" y="339"/>
                  <a:pt x="3036" y="339"/>
                  <a:pt x="3039" y="339"/>
                </a:cubicBezTo>
                <a:cubicBezTo>
                  <a:pt x="3038" y="337"/>
                  <a:pt x="3036" y="336"/>
                  <a:pt x="3035" y="335"/>
                </a:cubicBezTo>
                <a:cubicBezTo>
                  <a:pt x="3035" y="335"/>
                  <a:pt x="3035" y="335"/>
                  <a:pt x="3035" y="335"/>
                </a:cubicBezTo>
                <a:cubicBezTo>
                  <a:pt x="3035" y="332"/>
                  <a:pt x="3035" y="332"/>
                  <a:pt x="3035" y="332"/>
                </a:cubicBezTo>
                <a:cubicBezTo>
                  <a:pt x="3034" y="332"/>
                  <a:pt x="3035" y="332"/>
                  <a:pt x="3034" y="331"/>
                </a:cubicBezTo>
                <a:cubicBezTo>
                  <a:pt x="3033" y="331"/>
                  <a:pt x="3033" y="331"/>
                  <a:pt x="3033" y="331"/>
                </a:cubicBezTo>
                <a:cubicBezTo>
                  <a:pt x="3033" y="331"/>
                  <a:pt x="3033" y="331"/>
                  <a:pt x="3033" y="331"/>
                </a:cubicBezTo>
                <a:cubicBezTo>
                  <a:pt x="3035" y="330"/>
                  <a:pt x="3037" y="330"/>
                  <a:pt x="3039" y="329"/>
                </a:cubicBezTo>
                <a:cubicBezTo>
                  <a:pt x="3039" y="325"/>
                  <a:pt x="3039" y="325"/>
                  <a:pt x="3039" y="325"/>
                </a:cubicBezTo>
                <a:cubicBezTo>
                  <a:pt x="3039" y="325"/>
                  <a:pt x="3039" y="325"/>
                  <a:pt x="3039" y="325"/>
                </a:cubicBezTo>
                <a:cubicBezTo>
                  <a:pt x="3039" y="325"/>
                  <a:pt x="3039" y="325"/>
                  <a:pt x="3039" y="325"/>
                </a:cubicBezTo>
                <a:cubicBezTo>
                  <a:pt x="3037" y="325"/>
                  <a:pt x="3036" y="325"/>
                  <a:pt x="3035" y="325"/>
                </a:cubicBezTo>
                <a:cubicBezTo>
                  <a:pt x="3035" y="325"/>
                  <a:pt x="3035" y="325"/>
                  <a:pt x="3035" y="325"/>
                </a:cubicBezTo>
                <a:cubicBezTo>
                  <a:pt x="3035" y="325"/>
                  <a:pt x="3035" y="325"/>
                  <a:pt x="3035" y="325"/>
                </a:cubicBezTo>
                <a:cubicBezTo>
                  <a:pt x="3035" y="323"/>
                  <a:pt x="3035" y="323"/>
                  <a:pt x="3035" y="322"/>
                </a:cubicBezTo>
                <a:cubicBezTo>
                  <a:pt x="3039" y="322"/>
                  <a:pt x="3039" y="322"/>
                  <a:pt x="3039" y="322"/>
                </a:cubicBezTo>
                <a:cubicBezTo>
                  <a:pt x="3039" y="323"/>
                  <a:pt x="3039" y="323"/>
                  <a:pt x="3039" y="323"/>
                </a:cubicBezTo>
                <a:cubicBezTo>
                  <a:pt x="3042" y="323"/>
                  <a:pt x="3042" y="323"/>
                  <a:pt x="3042" y="323"/>
                </a:cubicBezTo>
                <a:cubicBezTo>
                  <a:pt x="3042" y="322"/>
                  <a:pt x="3042" y="322"/>
                  <a:pt x="3042" y="322"/>
                </a:cubicBezTo>
                <a:cubicBezTo>
                  <a:pt x="3043" y="322"/>
                  <a:pt x="3045" y="323"/>
                  <a:pt x="3046" y="323"/>
                </a:cubicBezTo>
                <a:cubicBezTo>
                  <a:pt x="3046" y="324"/>
                  <a:pt x="3046" y="324"/>
                  <a:pt x="3046" y="324"/>
                </a:cubicBezTo>
                <a:cubicBezTo>
                  <a:pt x="3046" y="324"/>
                  <a:pt x="3046" y="324"/>
                  <a:pt x="3046" y="324"/>
                </a:cubicBezTo>
                <a:cubicBezTo>
                  <a:pt x="3046" y="324"/>
                  <a:pt x="3046" y="324"/>
                  <a:pt x="3046" y="324"/>
                </a:cubicBezTo>
                <a:cubicBezTo>
                  <a:pt x="3047" y="324"/>
                  <a:pt x="3048" y="324"/>
                  <a:pt x="3049" y="324"/>
                </a:cubicBezTo>
                <a:cubicBezTo>
                  <a:pt x="3049" y="324"/>
                  <a:pt x="3049" y="324"/>
                  <a:pt x="3049" y="324"/>
                </a:cubicBezTo>
                <a:cubicBezTo>
                  <a:pt x="3050" y="324"/>
                  <a:pt x="3050" y="324"/>
                  <a:pt x="3050" y="324"/>
                </a:cubicBezTo>
                <a:cubicBezTo>
                  <a:pt x="3050" y="320"/>
                  <a:pt x="3050" y="320"/>
                  <a:pt x="3050" y="320"/>
                </a:cubicBezTo>
                <a:cubicBezTo>
                  <a:pt x="3053" y="320"/>
                  <a:pt x="3053" y="320"/>
                  <a:pt x="3053" y="320"/>
                </a:cubicBezTo>
                <a:cubicBezTo>
                  <a:pt x="3053" y="320"/>
                  <a:pt x="3053" y="320"/>
                  <a:pt x="3053" y="320"/>
                </a:cubicBezTo>
                <a:cubicBezTo>
                  <a:pt x="3052" y="320"/>
                  <a:pt x="3052" y="320"/>
                  <a:pt x="3052" y="320"/>
                </a:cubicBezTo>
                <a:cubicBezTo>
                  <a:pt x="3053" y="318"/>
                  <a:pt x="3053" y="317"/>
                  <a:pt x="3053" y="316"/>
                </a:cubicBezTo>
                <a:cubicBezTo>
                  <a:pt x="3055" y="316"/>
                  <a:pt x="3055" y="316"/>
                  <a:pt x="3055" y="316"/>
                </a:cubicBezTo>
                <a:cubicBezTo>
                  <a:pt x="3055" y="316"/>
                  <a:pt x="3055" y="315"/>
                  <a:pt x="3056" y="314"/>
                </a:cubicBezTo>
                <a:cubicBezTo>
                  <a:pt x="3053" y="314"/>
                  <a:pt x="3053" y="314"/>
                  <a:pt x="3052" y="313"/>
                </a:cubicBezTo>
                <a:lnTo>
                  <a:pt x="3052" y="312"/>
                </a:lnTo>
                <a:close/>
                <a:moveTo>
                  <a:pt x="1507" y="356"/>
                </a:moveTo>
                <a:cubicBezTo>
                  <a:pt x="1508" y="357"/>
                  <a:pt x="1507" y="356"/>
                  <a:pt x="1508" y="357"/>
                </a:cubicBezTo>
                <a:cubicBezTo>
                  <a:pt x="1507" y="357"/>
                  <a:pt x="1507" y="357"/>
                  <a:pt x="1507" y="356"/>
                </a:cubicBezTo>
                <a:close/>
                <a:moveTo>
                  <a:pt x="1557" y="408"/>
                </a:moveTo>
                <a:cubicBezTo>
                  <a:pt x="1557" y="412"/>
                  <a:pt x="1556" y="411"/>
                  <a:pt x="1554" y="412"/>
                </a:cubicBezTo>
                <a:cubicBezTo>
                  <a:pt x="1554" y="413"/>
                  <a:pt x="1554" y="413"/>
                  <a:pt x="1554" y="413"/>
                </a:cubicBezTo>
                <a:cubicBezTo>
                  <a:pt x="1553" y="413"/>
                  <a:pt x="1553" y="414"/>
                  <a:pt x="1552" y="414"/>
                </a:cubicBezTo>
                <a:cubicBezTo>
                  <a:pt x="1552" y="415"/>
                  <a:pt x="1552" y="415"/>
                  <a:pt x="1552" y="415"/>
                </a:cubicBezTo>
                <a:cubicBezTo>
                  <a:pt x="1551" y="415"/>
                  <a:pt x="1551" y="414"/>
                  <a:pt x="1550" y="414"/>
                </a:cubicBezTo>
                <a:cubicBezTo>
                  <a:pt x="1550" y="415"/>
                  <a:pt x="1550" y="415"/>
                  <a:pt x="1550" y="415"/>
                </a:cubicBezTo>
                <a:cubicBezTo>
                  <a:pt x="1548" y="416"/>
                  <a:pt x="1548" y="416"/>
                  <a:pt x="1544" y="416"/>
                </a:cubicBezTo>
                <a:cubicBezTo>
                  <a:pt x="1544" y="414"/>
                  <a:pt x="1544" y="414"/>
                  <a:pt x="1544" y="414"/>
                </a:cubicBezTo>
                <a:cubicBezTo>
                  <a:pt x="1545" y="414"/>
                  <a:pt x="1545" y="414"/>
                  <a:pt x="1545" y="414"/>
                </a:cubicBezTo>
                <a:cubicBezTo>
                  <a:pt x="1545" y="412"/>
                  <a:pt x="1545" y="410"/>
                  <a:pt x="1546" y="409"/>
                </a:cubicBezTo>
                <a:cubicBezTo>
                  <a:pt x="1549" y="407"/>
                  <a:pt x="1549" y="411"/>
                  <a:pt x="1551" y="406"/>
                </a:cubicBezTo>
                <a:cubicBezTo>
                  <a:pt x="1551" y="406"/>
                  <a:pt x="1551" y="406"/>
                  <a:pt x="1551" y="406"/>
                </a:cubicBezTo>
                <a:cubicBezTo>
                  <a:pt x="1551" y="405"/>
                  <a:pt x="1551" y="404"/>
                  <a:pt x="1551" y="403"/>
                </a:cubicBezTo>
                <a:cubicBezTo>
                  <a:pt x="1551" y="403"/>
                  <a:pt x="1551" y="403"/>
                  <a:pt x="1551" y="403"/>
                </a:cubicBezTo>
                <a:cubicBezTo>
                  <a:pt x="1551" y="401"/>
                  <a:pt x="1551" y="401"/>
                  <a:pt x="1551" y="401"/>
                </a:cubicBezTo>
                <a:cubicBezTo>
                  <a:pt x="1553" y="401"/>
                  <a:pt x="1553" y="401"/>
                  <a:pt x="1553" y="401"/>
                </a:cubicBezTo>
                <a:cubicBezTo>
                  <a:pt x="1553" y="403"/>
                  <a:pt x="1553" y="403"/>
                  <a:pt x="1553" y="403"/>
                </a:cubicBezTo>
                <a:cubicBezTo>
                  <a:pt x="1554" y="403"/>
                  <a:pt x="1555" y="404"/>
                  <a:pt x="1556" y="404"/>
                </a:cubicBezTo>
                <a:cubicBezTo>
                  <a:pt x="1557" y="406"/>
                  <a:pt x="1558" y="407"/>
                  <a:pt x="1557" y="408"/>
                </a:cubicBezTo>
                <a:close/>
                <a:moveTo>
                  <a:pt x="1562" y="308"/>
                </a:moveTo>
                <a:cubicBezTo>
                  <a:pt x="1563" y="308"/>
                  <a:pt x="1563" y="308"/>
                  <a:pt x="1563" y="308"/>
                </a:cubicBezTo>
                <a:cubicBezTo>
                  <a:pt x="1563" y="310"/>
                  <a:pt x="1563" y="310"/>
                  <a:pt x="1563" y="310"/>
                </a:cubicBezTo>
                <a:cubicBezTo>
                  <a:pt x="1562" y="310"/>
                  <a:pt x="1562" y="310"/>
                  <a:pt x="1562" y="310"/>
                </a:cubicBezTo>
                <a:lnTo>
                  <a:pt x="1562" y="308"/>
                </a:lnTo>
                <a:close/>
                <a:moveTo>
                  <a:pt x="1564" y="416"/>
                </a:moveTo>
                <a:cubicBezTo>
                  <a:pt x="1562" y="416"/>
                  <a:pt x="1562" y="416"/>
                  <a:pt x="1562" y="416"/>
                </a:cubicBezTo>
                <a:cubicBezTo>
                  <a:pt x="1562" y="418"/>
                  <a:pt x="1562" y="419"/>
                  <a:pt x="1562" y="420"/>
                </a:cubicBezTo>
                <a:cubicBezTo>
                  <a:pt x="1561" y="420"/>
                  <a:pt x="1561" y="420"/>
                  <a:pt x="1561" y="420"/>
                </a:cubicBezTo>
                <a:cubicBezTo>
                  <a:pt x="1561" y="421"/>
                  <a:pt x="1561" y="421"/>
                  <a:pt x="1561" y="421"/>
                </a:cubicBezTo>
                <a:cubicBezTo>
                  <a:pt x="1560" y="421"/>
                  <a:pt x="1560" y="421"/>
                  <a:pt x="1560" y="421"/>
                </a:cubicBezTo>
                <a:cubicBezTo>
                  <a:pt x="1561" y="418"/>
                  <a:pt x="1562" y="415"/>
                  <a:pt x="1563" y="412"/>
                </a:cubicBezTo>
                <a:cubicBezTo>
                  <a:pt x="1564" y="411"/>
                  <a:pt x="1564" y="411"/>
                  <a:pt x="1564" y="411"/>
                </a:cubicBezTo>
                <a:cubicBezTo>
                  <a:pt x="1564" y="412"/>
                  <a:pt x="1564" y="412"/>
                  <a:pt x="1564" y="412"/>
                </a:cubicBezTo>
                <a:cubicBezTo>
                  <a:pt x="1565" y="412"/>
                  <a:pt x="1565" y="412"/>
                  <a:pt x="1565" y="412"/>
                </a:cubicBezTo>
                <a:cubicBezTo>
                  <a:pt x="1565" y="413"/>
                  <a:pt x="1564" y="415"/>
                  <a:pt x="1564" y="416"/>
                </a:cubicBezTo>
                <a:close/>
                <a:moveTo>
                  <a:pt x="1576" y="291"/>
                </a:moveTo>
                <a:cubicBezTo>
                  <a:pt x="1577" y="292"/>
                  <a:pt x="1576" y="291"/>
                  <a:pt x="1577" y="292"/>
                </a:cubicBezTo>
                <a:cubicBezTo>
                  <a:pt x="1576" y="292"/>
                  <a:pt x="1576" y="292"/>
                  <a:pt x="1576" y="291"/>
                </a:cubicBezTo>
                <a:close/>
                <a:moveTo>
                  <a:pt x="1583" y="401"/>
                </a:moveTo>
                <a:cubicBezTo>
                  <a:pt x="1582" y="401"/>
                  <a:pt x="1581" y="402"/>
                  <a:pt x="1581" y="402"/>
                </a:cubicBezTo>
                <a:cubicBezTo>
                  <a:pt x="1581" y="400"/>
                  <a:pt x="1581" y="400"/>
                  <a:pt x="1581" y="400"/>
                </a:cubicBezTo>
                <a:cubicBezTo>
                  <a:pt x="1583" y="400"/>
                  <a:pt x="1583" y="400"/>
                  <a:pt x="1583" y="400"/>
                </a:cubicBezTo>
                <a:lnTo>
                  <a:pt x="1583" y="401"/>
                </a:lnTo>
                <a:close/>
                <a:moveTo>
                  <a:pt x="1587" y="401"/>
                </a:moveTo>
                <a:cubicBezTo>
                  <a:pt x="1587" y="402"/>
                  <a:pt x="1587" y="402"/>
                  <a:pt x="1587" y="402"/>
                </a:cubicBezTo>
                <a:cubicBezTo>
                  <a:pt x="1588" y="402"/>
                  <a:pt x="1589" y="400"/>
                  <a:pt x="1590" y="401"/>
                </a:cubicBezTo>
                <a:cubicBezTo>
                  <a:pt x="1590" y="401"/>
                  <a:pt x="1591" y="403"/>
                  <a:pt x="1592" y="403"/>
                </a:cubicBezTo>
                <a:cubicBezTo>
                  <a:pt x="1592" y="404"/>
                  <a:pt x="1592" y="404"/>
                  <a:pt x="1592" y="404"/>
                </a:cubicBezTo>
                <a:cubicBezTo>
                  <a:pt x="1585" y="403"/>
                  <a:pt x="1585" y="403"/>
                  <a:pt x="1585" y="403"/>
                </a:cubicBezTo>
                <a:cubicBezTo>
                  <a:pt x="1585" y="402"/>
                  <a:pt x="1585" y="401"/>
                  <a:pt x="1585" y="400"/>
                </a:cubicBezTo>
                <a:cubicBezTo>
                  <a:pt x="1586" y="401"/>
                  <a:pt x="1587" y="401"/>
                  <a:pt x="1587" y="401"/>
                </a:cubicBezTo>
                <a:close/>
                <a:moveTo>
                  <a:pt x="1516" y="485"/>
                </a:moveTo>
                <a:cubicBezTo>
                  <a:pt x="1518" y="485"/>
                  <a:pt x="1517" y="485"/>
                  <a:pt x="1518" y="485"/>
                </a:cubicBezTo>
                <a:cubicBezTo>
                  <a:pt x="1516" y="485"/>
                  <a:pt x="1517" y="485"/>
                  <a:pt x="1516" y="485"/>
                </a:cubicBezTo>
                <a:close/>
                <a:moveTo>
                  <a:pt x="1674" y="421"/>
                </a:moveTo>
                <a:cubicBezTo>
                  <a:pt x="1673" y="419"/>
                  <a:pt x="1673" y="419"/>
                  <a:pt x="1672" y="418"/>
                </a:cubicBezTo>
                <a:cubicBezTo>
                  <a:pt x="1672" y="418"/>
                  <a:pt x="1672" y="418"/>
                  <a:pt x="1672" y="418"/>
                </a:cubicBezTo>
                <a:cubicBezTo>
                  <a:pt x="1671" y="415"/>
                  <a:pt x="1672" y="415"/>
                  <a:pt x="1670" y="413"/>
                </a:cubicBezTo>
                <a:cubicBezTo>
                  <a:pt x="1670" y="410"/>
                  <a:pt x="1671" y="411"/>
                  <a:pt x="1672" y="409"/>
                </a:cubicBezTo>
                <a:cubicBezTo>
                  <a:pt x="1675" y="409"/>
                  <a:pt x="1675" y="409"/>
                  <a:pt x="1675" y="409"/>
                </a:cubicBezTo>
                <a:cubicBezTo>
                  <a:pt x="1675" y="411"/>
                  <a:pt x="1675" y="412"/>
                  <a:pt x="1676" y="414"/>
                </a:cubicBezTo>
                <a:cubicBezTo>
                  <a:pt x="1676" y="414"/>
                  <a:pt x="1676" y="414"/>
                  <a:pt x="1676" y="414"/>
                </a:cubicBezTo>
                <a:cubicBezTo>
                  <a:pt x="1676" y="416"/>
                  <a:pt x="1676" y="416"/>
                  <a:pt x="1676" y="416"/>
                </a:cubicBezTo>
                <a:cubicBezTo>
                  <a:pt x="1677" y="416"/>
                  <a:pt x="1677" y="416"/>
                  <a:pt x="1677" y="416"/>
                </a:cubicBezTo>
                <a:cubicBezTo>
                  <a:pt x="1677" y="416"/>
                  <a:pt x="1676" y="419"/>
                  <a:pt x="1676" y="421"/>
                </a:cubicBezTo>
                <a:lnTo>
                  <a:pt x="1674" y="421"/>
                </a:lnTo>
                <a:close/>
                <a:moveTo>
                  <a:pt x="1678" y="425"/>
                </a:moveTo>
                <a:cubicBezTo>
                  <a:pt x="1677" y="425"/>
                  <a:pt x="1677" y="425"/>
                  <a:pt x="1677" y="425"/>
                </a:cubicBezTo>
                <a:cubicBezTo>
                  <a:pt x="1677" y="424"/>
                  <a:pt x="1677" y="424"/>
                  <a:pt x="1677" y="424"/>
                </a:cubicBezTo>
                <a:cubicBezTo>
                  <a:pt x="1677" y="424"/>
                  <a:pt x="1677" y="424"/>
                  <a:pt x="1677" y="424"/>
                </a:cubicBezTo>
                <a:cubicBezTo>
                  <a:pt x="1677" y="423"/>
                  <a:pt x="1677" y="423"/>
                  <a:pt x="1677" y="423"/>
                </a:cubicBezTo>
                <a:cubicBezTo>
                  <a:pt x="1678" y="423"/>
                  <a:pt x="1678" y="423"/>
                  <a:pt x="1678" y="423"/>
                </a:cubicBezTo>
                <a:lnTo>
                  <a:pt x="1678" y="425"/>
                </a:lnTo>
                <a:close/>
                <a:moveTo>
                  <a:pt x="1716" y="385"/>
                </a:moveTo>
                <a:cubicBezTo>
                  <a:pt x="1716" y="387"/>
                  <a:pt x="1716" y="388"/>
                  <a:pt x="1716" y="389"/>
                </a:cubicBezTo>
                <a:cubicBezTo>
                  <a:pt x="1712" y="390"/>
                  <a:pt x="1710" y="387"/>
                  <a:pt x="1708" y="392"/>
                </a:cubicBezTo>
                <a:cubicBezTo>
                  <a:pt x="1706" y="392"/>
                  <a:pt x="1705" y="391"/>
                  <a:pt x="1704" y="391"/>
                </a:cubicBezTo>
                <a:cubicBezTo>
                  <a:pt x="1704" y="388"/>
                  <a:pt x="1704" y="387"/>
                  <a:pt x="1702" y="386"/>
                </a:cubicBezTo>
                <a:cubicBezTo>
                  <a:pt x="1702" y="386"/>
                  <a:pt x="1702" y="386"/>
                  <a:pt x="1701" y="385"/>
                </a:cubicBezTo>
                <a:cubicBezTo>
                  <a:pt x="1701" y="384"/>
                  <a:pt x="1701" y="384"/>
                  <a:pt x="1701" y="384"/>
                </a:cubicBezTo>
                <a:cubicBezTo>
                  <a:pt x="1700" y="384"/>
                  <a:pt x="1700" y="383"/>
                  <a:pt x="1699" y="383"/>
                </a:cubicBezTo>
                <a:cubicBezTo>
                  <a:pt x="1698" y="381"/>
                  <a:pt x="1699" y="379"/>
                  <a:pt x="1698" y="377"/>
                </a:cubicBezTo>
                <a:cubicBezTo>
                  <a:pt x="1697" y="376"/>
                  <a:pt x="1697" y="376"/>
                  <a:pt x="1695" y="375"/>
                </a:cubicBezTo>
                <a:cubicBezTo>
                  <a:pt x="1695" y="374"/>
                  <a:pt x="1694" y="374"/>
                  <a:pt x="1694" y="372"/>
                </a:cubicBezTo>
                <a:cubicBezTo>
                  <a:pt x="1696" y="372"/>
                  <a:pt x="1695" y="371"/>
                  <a:pt x="1697" y="370"/>
                </a:cubicBezTo>
                <a:cubicBezTo>
                  <a:pt x="1697" y="370"/>
                  <a:pt x="1697" y="370"/>
                  <a:pt x="1697" y="370"/>
                </a:cubicBezTo>
                <a:cubicBezTo>
                  <a:pt x="1698" y="370"/>
                  <a:pt x="1698" y="370"/>
                  <a:pt x="1700" y="370"/>
                </a:cubicBezTo>
                <a:cubicBezTo>
                  <a:pt x="1700" y="368"/>
                  <a:pt x="1700" y="368"/>
                  <a:pt x="1700" y="368"/>
                </a:cubicBezTo>
                <a:cubicBezTo>
                  <a:pt x="1700" y="368"/>
                  <a:pt x="1700" y="368"/>
                  <a:pt x="1700" y="368"/>
                </a:cubicBezTo>
                <a:cubicBezTo>
                  <a:pt x="1700" y="368"/>
                  <a:pt x="1700" y="368"/>
                  <a:pt x="1700" y="368"/>
                </a:cubicBezTo>
                <a:cubicBezTo>
                  <a:pt x="1702" y="368"/>
                  <a:pt x="1702" y="368"/>
                  <a:pt x="1702" y="368"/>
                </a:cubicBezTo>
                <a:cubicBezTo>
                  <a:pt x="1702" y="369"/>
                  <a:pt x="1702" y="369"/>
                  <a:pt x="1702" y="369"/>
                </a:cubicBezTo>
                <a:cubicBezTo>
                  <a:pt x="1704" y="369"/>
                  <a:pt x="1706" y="369"/>
                  <a:pt x="1707" y="370"/>
                </a:cubicBezTo>
                <a:cubicBezTo>
                  <a:pt x="1708" y="370"/>
                  <a:pt x="1707" y="372"/>
                  <a:pt x="1708" y="372"/>
                </a:cubicBezTo>
                <a:cubicBezTo>
                  <a:pt x="1710" y="372"/>
                  <a:pt x="1710" y="372"/>
                  <a:pt x="1710" y="372"/>
                </a:cubicBezTo>
                <a:cubicBezTo>
                  <a:pt x="1710" y="373"/>
                  <a:pt x="1711" y="373"/>
                  <a:pt x="1711" y="374"/>
                </a:cubicBezTo>
                <a:cubicBezTo>
                  <a:pt x="1712" y="374"/>
                  <a:pt x="1712" y="375"/>
                  <a:pt x="1713" y="375"/>
                </a:cubicBezTo>
                <a:cubicBezTo>
                  <a:pt x="1714" y="376"/>
                  <a:pt x="1714" y="376"/>
                  <a:pt x="1714" y="376"/>
                </a:cubicBezTo>
                <a:cubicBezTo>
                  <a:pt x="1714" y="377"/>
                  <a:pt x="1714" y="377"/>
                  <a:pt x="1714" y="377"/>
                </a:cubicBezTo>
                <a:cubicBezTo>
                  <a:pt x="1716" y="380"/>
                  <a:pt x="1719" y="383"/>
                  <a:pt x="1719" y="387"/>
                </a:cubicBezTo>
                <a:cubicBezTo>
                  <a:pt x="1717" y="386"/>
                  <a:pt x="1717" y="386"/>
                  <a:pt x="1716" y="385"/>
                </a:cubicBezTo>
                <a:close/>
                <a:moveTo>
                  <a:pt x="1729" y="340"/>
                </a:moveTo>
                <a:cubicBezTo>
                  <a:pt x="1731" y="340"/>
                  <a:pt x="1733" y="341"/>
                  <a:pt x="1735" y="341"/>
                </a:cubicBezTo>
                <a:cubicBezTo>
                  <a:pt x="1735" y="342"/>
                  <a:pt x="1735" y="342"/>
                  <a:pt x="1735" y="342"/>
                </a:cubicBezTo>
                <a:cubicBezTo>
                  <a:pt x="1736" y="342"/>
                  <a:pt x="1737" y="343"/>
                  <a:pt x="1737" y="343"/>
                </a:cubicBezTo>
                <a:cubicBezTo>
                  <a:pt x="1737" y="345"/>
                  <a:pt x="1737" y="345"/>
                  <a:pt x="1737" y="345"/>
                </a:cubicBezTo>
                <a:cubicBezTo>
                  <a:pt x="1738" y="345"/>
                  <a:pt x="1739" y="345"/>
                  <a:pt x="1740" y="345"/>
                </a:cubicBezTo>
                <a:cubicBezTo>
                  <a:pt x="1740" y="347"/>
                  <a:pt x="1740" y="347"/>
                  <a:pt x="1740" y="347"/>
                </a:cubicBezTo>
                <a:cubicBezTo>
                  <a:pt x="1739" y="348"/>
                  <a:pt x="1735" y="347"/>
                  <a:pt x="1733" y="347"/>
                </a:cubicBezTo>
                <a:cubicBezTo>
                  <a:pt x="1732" y="343"/>
                  <a:pt x="1730" y="343"/>
                  <a:pt x="1729" y="340"/>
                </a:cubicBezTo>
                <a:close/>
                <a:moveTo>
                  <a:pt x="1749" y="376"/>
                </a:moveTo>
                <a:cubicBezTo>
                  <a:pt x="1748" y="376"/>
                  <a:pt x="1748" y="376"/>
                  <a:pt x="1748" y="376"/>
                </a:cubicBezTo>
                <a:cubicBezTo>
                  <a:pt x="1747" y="379"/>
                  <a:pt x="1749" y="379"/>
                  <a:pt x="1746" y="381"/>
                </a:cubicBezTo>
                <a:cubicBezTo>
                  <a:pt x="1746" y="381"/>
                  <a:pt x="1746" y="381"/>
                  <a:pt x="1746" y="381"/>
                </a:cubicBezTo>
                <a:cubicBezTo>
                  <a:pt x="1745" y="381"/>
                  <a:pt x="1745" y="381"/>
                  <a:pt x="1745" y="381"/>
                </a:cubicBezTo>
                <a:cubicBezTo>
                  <a:pt x="1745" y="381"/>
                  <a:pt x="1745" y="381"/>
                  <a:pt x="1745" y="381"/>
                </a:cubicBezTo>
                <a:cubicBezTo>
                  <a:pt x="1745" y="381"/>
                  <a:pt x="1745" y="381"/>
                  <a:pt x="1745" y="381"/>
                </a:cubicBezTo>
                <a:cubicBezTo>
                  <a:pt x="1745" y="378"/>
                  <a:pt x="1745" y="378"/>
                  <a:pt x="1745" y="378"/>
                </a:cubicBezTo>
                <a:cubicBezTo>
                  <a:pt x="1744" y="378"/>
                  <a:pt x="1744" y="378"/>
                  <a:pt x="1744" y="378"/>
                </a:cubicBezTo>
                <a:cubicBezTo>
                  <a:pt x="1743" y="377"/>
                  <a:pt x="1741" y="375"/>
                  <a:pt x="1740" y="373"/>
                </a:cubicBezTo>
                <a:cubicBezTo>
                  <a:pt x="1738" y="373"/>
                  <a:pt x="1738" y="373"/>
                  <a:pt x="1738" y="373"/>
                </a:cubicBezTo>
                <a:cubicBezTo>
                  <a:pt x="1737" y="373"/>
                  <a:pt x="1738" y="372"/>
                  <a:pt x="1737" y="371"/>
                </a:cubicBezTo>
                <a:cubicBezTo>
                  <a:pt x="1737" y="371"/>
                  <a:pt x="1736" y="370"/>
                  <a:pt x="1736" y="370"/>
                </a:cubicBezTo>
                <a:cubicBezTo>
                  <a:pt x="1736" y="370"/>
                  <a:pt x="1736" y="370"/>
                  <a:pt x="1736" y="370"/>
                </a:cubicBezTo>
                <a:cubicBezTo>
                  <a:pt x="1734" y="370"/>
                  <a:pt x="1734" y="370"/>
                  <a:pt x="1734" y="370"/>
                </a:cubicBezTo>
                <a:cubicBezTo>
                  <a:pt x="1734" y="369"/>
                  <a:pt x="1734" y="369"/>
                  <a:pt x="1734" y="369"/>
                </a:cubicBezTo>
                <a:cubicBezTo>
                  <a:pt x="1733" y="369"/>
                  <a:pt x="1733" y="369"/>
                  <a:pt x="1733" y="369"/>
                </a:cubicBezTo>
                <a:cubicBezTo>
                  <a:pt x="1733" y="367"/>
                  <a:pt x="1733" y="367"/>
                  <a:pt x="1733" y="367"/>
                </a:cubicBezTo>
                <a:cubicBezTo>
                  <a:pt x="1735" y="367"/>
                  <a:pt x="1736" y="367"/>
                  <a:pt x="1737" y="366"/>
                </a:cubicBezTo>
                <a:cubicBezTo>
                  <a:pt x="1737" y="365"/>
                  <a:pt x="1737" y="365"/>
                  <a:pt x="1737" y="365"/>
                </a:cubicBezTo>
                <a:cubicBezTo>
                  <a:pt x="1737" y="365"/>
                  <a:pt x="1739" y="366"/>
                  <a:pt x="1740" y="366"/>
                </a:cubicBezTo>
                <a:cubicBezTo>
                  <a:pt x="1740" y="366"/>
                  <a:pt x="1741" y="364"/>
                  <a:pt x="1741" y="364"/>
                </a:cubicBezTo>
                <a:cubicBezTo>
                  <a:pt x="1741" y="360"/>
                  <a:pt x="1741" y="360"/>
                  <a:pt x="1741" y="360"/>
                </a:cubicBezTo>
                <a:cubicBezTo>
                  <a:pt x="1741" y="360"/>
                  <a:pt x="1741" y="360"/>
                  <a:pt x="1741" y="360"/>
                </a:cubicBezTo>
                <a:cubicBezTo>
                  <a:pt x="1741" y="359"/>
                  <a:pt x="1741" y="359"/>
                  <a:pt x="1741" y="359"/>
                </a:cubicBezTo>
                <a:cubicBezTo>
                  <a:pt x="1739" y="359"/>
                  <a:pt x="1738" y="360"/>
                  <a:pt x="1737" y="360"/>
                </a:cubicBezTo>
                <a:cubicBezTo>
                  <a:pt x="1736" y="359"/>
                  <a:pt x="1736" y="360"/>
                  <a:pt x="1735" y="359"/>
                </a:cubicBezTo>
                <a:cubicBezTo>
                  <a:pt x="1735" y="356"/>
                  <a:pt x="1735" y="356"/>
                  <a:pt x="1735" y="356"/>
                </a:cubicBezTo>
                <a:cubicBezTo>
                  <a:pt x="1735" y="356"/>
                  <a:pt x="1735" y="356"/>
                  <a:pt x="1735" y="356"/>
                </a:cubicBezTo>
                <a:cubicBezTo>
                  <a:pt x="1735" y="356"/>
                  <a:pt x="1735" y="356"/>
                  <a:pt x="1735" y="356"/>
                </a:cubicBezTo>
                <a:cubicBezTo>
                  <a:pt x="1738" y="356"/>
                  <a:pt x="1741" y="357"/>
                  <a:pt x="1744" y="358"/>
                </a:cubicBezTo>
                <a:cubicBezTo>
                  <a:pt x="1744" y="359"/>
                  <a:pt x="1744" y="360"/>
                  <a:pt x="1745" y="362"/>
                </a:cubicBezTo>
                <a:cubicBezTo>
                  <a:pt x="1744" y="362"/>
                  <a:pt x="1744" y="362"/>
                  <a:pt x="1744" y="362"/>
                </a:cubicBezTo>
                <a:cubicBezTo>
                  <a:pt x="1744" y="365"/>
                  <a:pt x="1744" y="365"/>
                  <a:pt x="1744" y="365"/>
                </a:cubicBezTo>
                <a:cubicBezTo>
                  <a:pt x="1745" y="365"/>
                  <a:pt x="1745" y="365"/>
                  <a:pt x="1745" y="365"/>
                </a:cubicBezTo>
                <a:cubicBezTo>
                  <a:pt x="1745" y="368"/>
                  <a:pt x="1745" y="368"/>
                  <a:pt x="1745" y="368"/>
                </a:cubicBezTo>
                <a:cubicBezTo>
                  <a:pt x="1745" y="368"/>
                  <a:pt x="1745" y="368"/>
                  <a:pt x="1746" y="368"/>
                </a:cubicBezTo>
                <a:cubicBezTo>
                  <a:pt x="1747" y="370"/>
                  <a:pt x="1749" y="371"/>
                  <a:pt x="1749" y="373"/>
                </a:cubicBezTo>
                <a:cubicBezTo>
                  <a:pt x="1750" y="373"/>
                  <a:pt x="1750" y="373"/>
                  <a:pt x="1750" y="373"/>
                </a:cubicBezTo>
                <a:cubicBezTo>
                  <a:pt x="1750" y="374"/>
                  <a:pt x="1749" y="375"/>
                  <a:pt x="1749" y="376"/>
                </a:cubicBezTo>
                <a:close/>
                <a:moveTo>
                  <a:pt x="1753" y="387"/>
                </a:moveTo>
                <a:cubicBezTo>
                  <a:pt x="1756" y="387"/>
                  <a:pt x="1756" y="387"/>
                  <a:pt x="1756" y="387"/>
                </a:cubicBezTo>
                <a:cubicBezTo>
                  <a:pt x="1756" y="386"/>
                  <a:pt x="1756" y="386"/>
                  <a:pt x="1756" y="386"/>
                </a:cubicBezTo>
                <a:cubicBezTo>
                  <a:pt x="1759" y="386"/>
                  <a:pt x="1759" y="387"/>
                  <a:pt x="1760" y="388"/>
                </a:cubicBezTo>
                <a:cubicBezTo>
                  <a:pt x="1760" y="389"/>
                  <a:pt x="1760" y="389"/>
                  <a:pt x="1760" y="390"/>
                </a:cubicBezTo>
                <a:cubicBezTo>
                  <a:pt x="1756" y="390"/>
                  <a:pt x="1756" y="390"/>
                  <a:pt x="1756" y="390"/>
                </a:cubicBezTo>
                <a:cubicBezTo>
                  <a:pt x="1756" y="389"/>
                  <a:pt x="1756" y="389"/>
                  <a:pt x="1756" y="389"/>
                </a:cubicBezTo>
                <a:cubicBezTo>
                  <a:pt x="1754" y="389"/>
                  <a:pt x="1754" y="389"/>
                  <a:pt x="1753" y="388"/>
                </a:cubicBezTo>
                <a:lnTo>
                  <a:pt x="1753" y="387"/>
                </a:lnTo>
                <a:close/>
                <a:moveTo>
                  <a:pt x="1771" y="413"/>
                </a:moveTo>
                <a:cubicBezTo>
                  <a:pt x="1770" y="413"/>
                  <a:pt x="1770" y="413"/>
                  <a:pt x="1769" y="414"/>
                </a:cubicBezTo>
                <a:cubicBezTo>
                  <a:pt x="1769" y="415"/>
                  <a:pt x="1769" y="416"/>
                  <a:pt x="1770" y="418"/>
                </a:cubicBezTo>
                <a:cubicBezTo>
                  <a:pt x="1769" y="417"/>
                  <a:pt x="1768" y="417"/>
                  <a:pt x="1767" y="417"/>
                </a:cubicBezTo>
                <a:cubicBezTo>
                  <a:pt x="1767" y="420"/>
                  <a:pt x="1767" y="420"/>
                  <a:pt x="1767" y="420"/>
                </a:cubicBezTo>
                <a:cubicBezTo>
                  <a:pt x="1765" y="420"/>
                  <a:pt x="1765" y="420"/>
                  <a:pt x="1764" y="420"/>
                </a:cubicBezTo>
                <a:cubicBezTo>
                  <a:pt x="1763" y="419"/>
                  <a:pt x="1762" y="419"/>
                  <a:pt x="1762" y="419"/>
                </a:cubicBezTo>
                <a:cubicBezTo>
                  <a:pt x="1762" y="418"/>
                  <a:pt x="1762" y="418"/>
                  <a:pt x="1762" y="418"/>
                </a:cubicBezTo>
                <a:cubicBezTo>
                  <a:pt x="1760" y="418"/>
                  <a:pt x="1760" y="418"/>
                  <a:pt x="1760" y="418"/>
                </a:cubicBezTo>
                <a:cubicBezTo>
                  <a:pt x="1759" y="418"/>
                  <a:pt x="1759" y="417"/>
                  <a:pt x="1758" y="416"/>
                </a:cubicBezTo>
                <a:cubicBezTo>
                  <a:pt x="1758" y="416"/>
                  <a:pt x="1758" y="416"/>
                  <a:pt x="1758" y="416"/>
                </a:cubicBezTo>
                <a:cubicBezTo>
                  <a:pt x="1758" y="415"/>
                  <a:pt x="1758" y="415"/>
                  <a:pt x="1758" y="415"/>
                </a:cubicBezTo>
                <a:cubicBezTo>
                  <a:pt x="1754" y="412"/>
                  <a:pt x="1754" y="412"/>
                  <a:pt x="1754" y="412"/>
                </a:cubicBezTo>
                <a:cubicBezTo>
                  <a:pt x="1754" y="410"/>
                  <a:pt x="1754" y="410"/>
                  <a:pt x="1754" y="410"/>
                </a:cubicBezTo>
                <a:cubicBezTo>
                  <a:pt x="1755" y="411"/>
                  <a:pt x="1755" y="410"/>
                  <a:pt x="1756" y="411"/>
                </a:cubicBezTo>
                <a:cubicBezTo>
                  <a:pt x="1756" y="412"/>
                  <a:pt x="1756" y="412"/>
                  <a:pt x="1756" y="412"/>
                </a:cubicBezTo>
                <a:cubicBezTo>
                  <a:pt x="1758" y="412"/>
                  <a:pt x="1758" y="412"/>
                  <a:pt x="1758" y="412"/>
                </a:cubicBezTo>
                <a:cubicBezTo>
                  <a:pt x="1758" y="412"/>
                  <a:pt x="1758" y="412"/>
                  <a:pt x="1758" y="412"/>
                </a:cubicBezTo>
                <a:cubicBezTo>
                  <a:pt x="1759" y="412"/>
                  <a:pt x="1758" y="412"/>
                  <a:pt x="1759" y="412"/>
                </a:cubicBezTo>
                <a:cubicBezTo>
                  <a:pt x="1762" y="412"/>
                  <a:pt x="1762" y="412"/>
                  <a:pt x="1762" y="412"/>
                </a:cubicBezTo>
                <a:cubicBezTo>
                  <a:pt x="1762" y="407"/>
                  <a:pt x="1762" y="407"/>
                  <a:pt x="1762" y="407"/>
                </a:cubicBezTo>
                <a:cubicBezTo>
                  <a:pt x="1760" y="407"/>
                  <a:pt x="1760" y="406"/>
                  <a:pt x="1759" y="406"/>
                </a:cubicBezTo>
                <a:cubicBezTo>
                  <a:pt x="1759" y="405"/>
                  <a:pt x="1759" y="405"/>
                  <a:pt x="1759" y="405"/>
                </a:cubicBezTo>
                <a:cubicBezTo>
                  <a:pt x="1758" y="405"/>
                  <a:pt x="1757" y="405"/>
                  <a:pt x="1756" y="406"/>
                </a:cubicBezTo>
                <a:cubicBezTo>
                  <a:pt x="1756" y="404"/>
                  <a:pt x="1756" y="404"/>
                  <a:pt x="1756" y="404"/>
                </a:cubicBezTo>
                <a:cubicBezTo>
                  <a:pt x="1758" y="404"/>
                  <a:pt x="1758" y="404"/>
                  <a:pt x="1758" y="404"/>
                </a:cubicBezTo>
                <a:cubicBezTo>
                  <a:pt x="1759" y="403"/>
                  <a:pt x="1758" y="404"/>
                  <a:pt x="1759" y="403"/>
                </a:cubicBezTo>
                <a:cubicBezTo>
                  <a:pt x="1759" y="402"/>
                  <a:pt x="1759" y="402"/>
                  <a:pt x="1759" y="402"/>
                </a:cubicBezTo>
                <a:cubicBezTo>
                  <a:pt x="1761" y="402"/>
                  <a:pt x="1761" y="406"/>
                  <a:pt x="1762" y="407"/>
                </a:cubicBezTo>
                <a:cubicBezTo>
                  <a:pt x="1762" y="407"/>
                  <a:pt x="1763" y="407"/>
                  <a:pt x="1763" y="408"/>
                </a:cubicBezTo>
                <a:cubicBezTo>
                  <a:pt x="1764" y="409"/>
                  <a:pt x="1764" y="409"/>
                  <a:pt x="1765" y="410"/>
                </a:cubicBezTo>
                <a:cubicBezTo>
                  <a:pt x="1767" y="411"/>
                  <a:pt x="1769" y="411"/>
                  <a:pt x="1771" y="412"/>
                </a:cubicBezTo>
                <a:lnTo>
                  <a:pt x="1771" y="413"/>
                </a:lnTo>
                <a:close/>
                <a:moveTo>
                  <a:pt x="1560" y="1308"/>
                </a:moveTo>
                <a:cubicBezTo>
                  <a:pt x="1559" y="1308"/>
                  <a:pt x="1559" y="1308"/>
                  <a:pt x="1559" y="1308"/>
                </a:cubicBezTo>
                <a:cubicBezTo>
                  <a:pt x="1558" y="1307"/>
                  <a:pt x="1560" y="1307"/>
                  <a:pt x="1560" y="1307"/>
                </a:cubicBezTo>
                <a:cubicBezTo>
                  <a:pt x="1560" y="1307"/>
                  <a:pt x="1559" y="1306"/>
                  <a:pt x="1559" y="1306"/>
                </a:cubicBezTo>
                <a:cubicBezTo>
                  <a:pt x="1560" y="1306"/>
                  <a:pt x="1560" y="1306"/>
                  <a:pt x="1560" y="1306"/>
                </a:cubicBezTo>
                <a:lnTo>
                  <a:pt x="1560" y="1308"/>
                </a:lnTo>
                <a:close/>
                <a:moveTo>
                  <a:pt x="1568" y="951"/>
                </a:moveTo>
                <a:cubicBezTo>
                  <a:pt x="1568" y="951"/>
                  <a:pt x="1568" y="951"/>
                  <a:pt x="1568" y="951"/>
                </a:cubicBezTo>
                <a:cubicBezTo>
                  <a:pt x="1568" y="951"/>
                  <a:pt x="1568" y="951"/>
                  <a:pt x="1568" y="951"/>
                </a:cubicBezTo>
                <a:cubicBezTo>
                  <a:pt x="1567" y="951"/>
                  <a:pt x="1566" y="951"/>
                  <a:pt x="1566" y="951"/>
                </a:cubicBezTo>
                <a:cubicBezTo>
                  <a:pt x="1565" y="950"/>
                  <a:pt x="1565" y="950"/>
                  <a:pt x="1565" y="949"/>
                </a:cubicBezTo>
                <a:cubicBezTo>
                  <a:pt x="1562" y="948"/>
                  <a:pt x="1560" y="951"/>
                  <a:pt x="1558" y="950"/>
                </a:cubicBezTo>
                <a:cubicBezTo>
                  <a:pt x="1557" y="949"/>
                  <a:pt x="1558" y="950"/>
                  <a:pt x="1557" y="948"/>
                </a:cubicBezTo>
                <a:cubicBezTo>
                  <a:pt x="1556" y="948"/>
                  <a:pt x="1556" y="948"/>
                  <a:pt x="1556" y="948"/>
                </a:cubicBezTo>
                <a:cubicBezTo>
                  <a:pt x="1556" y="946"/>
                  <a:pt x="1556" y="946"/>
                  <a:pt x="1556" y="946"/>
                </a:cubicBezTo>
                <a:cubicBezTo>
                  <a:pt x="1556" y="945"/>
                  <a:pt x="1554" y="944"/>
                  <a:pt x="1553" y="943"/>
                </a:cubicBezTo>
                <a:cubicBezTo>
                  <a:pt x="1553" y="942"/>
                  <a:pt x="1553" y="942"/>
                  <a:pt x="1553" y="942"/>
                </a:cubicBezTo>
                <a:cubicBezTo>
                  <a:pt x="1556" y="942"/>
                  <a:pt x="1556" y="942"/>
                  <a:pt x="1556" y="942"/>
                </a:cubicBezTo>
                <a:cubicBezTo>
                  <a:pt x="1556" y="945"/>
                  <a:pt x="1556" y="945"/>
                  <a:pt x="1556" y="945"/>
                </a:cubicBezTo>
                <a:cubicBezTo>
                  <a:pt x="1557" y="945"/>
                  <a:pt x="1558" y="945"/>
                  <a:pt x="1559" y="946"/>
                </a:cubicBezTo>
                <a:cubicBezTo>
                  <a:pt x="1559" y="946"/>
                  <a:pt x="1559" y="946"/>
                  <a:pt x="1559" y="946"/>
                </a:cubicBezTo>
                <a:cubicBezTo>
                  <a:pt x="1561" y="946"/>
                  <a:pt x="1561" y="946"/>
                  <a:pt x="1561" y="946"/>
                </a:cubicBezTo>
                <a:cubicBezTo>
                  <a:pt x="1561" y="947"/>
                  <a:pt x="1562" y="947"/>
                  <a:pt x="1562" y="948"/>
                </a:cubicBezTo>
                <a:cubicBezTo>
                  <a:pt x="1563" y="948"/>
                  <a:pt x="1565" y="946"/>
                  <a:pt x="1566" y="947"/>
                </a:cubicBezTo>
                <a:cubicBezTo>
                  <a:pt x="1566" y="948"/>
                  <a:pt x="1566" y="948"/>
                  <a:pt x="1566" y="948"/>
                </a:cubicBezTo>
                <a:cubicBezTo>
                  <a:pt x="1567" y="948"/>
                  <a:pt x="1568" y="948"/>
                  <a:pt x="1568" y="948"/>
                </a:cubicBezTo>
                <a:lnTo>
                  <a:pt x="1568" y="951"/>
                </a:lnTo>
                <a:close/>
                <a:moveTo>
                  <a:pt x="1751" y="974"/>
                </a:moveTo>
                <a:cubicBezTo>
                  <a:pt x="1753" y="974"/>
                  <a:pt x="1755" y="973"/>
                  <a:pt x="1757" y="973"/>
                </a:cubicBezTo>
                <a:cubicBezTo>
                  <a:pt x="1757" y="976"/>
                  <a:pt x="1756" y="977"/>
                  <a:pt x="1755" y="978"/>
                </a:cubicBezTo>
                <a:cubicBezTo>
                  <a:pt x="1755" y="979"/>
                  <a:pt x="1755" y="979"/>
                  <a:pt x="1755" y="979"/>
                </a:cubicBezTo>
                <a:cubicBezTo>
                  <a:pt x="1753" y="979"/>
                  <a:pt x="1753" y="978"/>
                  <a:pt x="1751" y="977"/>
                </a:cubicBezTo>
                <a:lnTo>
                  <a:pt x="1751" y="974"/>
                </a:lnTo>
                <a:close/>
                <a:moveTo>
                  <a:pt x="1743" y="1056"/>
                </a:moveTo>
                <a:cubicBezTo>
                  <a:pt x="1744" y="1056"/>
                  <a:pt x="1744" y="1056"/>
                  <a:pt x="1744" y="1056"/>
                </a:cubicBezTo>
                <a:cubicBezTo>
                  <a:pt x="1744" y="1053"/>
                  <a:pt x="1744" y="1053"/>
                  <a:pt x="1744" y="1053"/>
                </a:cubicBezTo>
                <a:cubicBezTo>
                  <a:pt x="1743" y="1053"/>
                  <a:pt x="1743" y="1053"/>
                  <a:pt x="1743" y="1053"/>
                </a:cubicBezTo>
                <a:cubicBezTo>
                  <a:pt x="1743" y="1053"/>
                  <a:pt x="1743" y="1053"/>
                  <a:pt x="1743" y="1053"/>
                </a:cubicBezTo>
                <a:cubicBezTo>
                  <a:pt x="1744" y="1053"/>
                  <a:pt x="1744" y="1053"/>
                  <a:pt x="1744" y="1053"/>
                </a:cubicBezTo>
                <a:cubicBezTo>
                  <a:pt x="1744" y="1050"/>
                  <a:pt x="1744" y="1050"/>
                  <a:pt x="1744" y="1050"/>
                </a:cubicBezTo>
                <a:cubicBezTo>
                  <a:pt x="1745" y="1050"/>
                  <a:pt x="1745" y="1051"/>
                  <a:pt x="1746" y="1051"/>
                </a:cubicBezTo>
                <a:cubicBezTo>
                  <a:pt x="1747" y="1051"/>
                  <a:pt x="1747" y="1051"/>
                  <a:pt x="1747" y="1051"/>
                </a:cubicBezTo>
                <a:cubicBezTo>
                  <a:pt x="1747" y="1055"/>
                  <a:pt x="1747" y="1055"/>
                  <a:pt x="1747" y="1055"/>
                </a:cubicBezTo>
                <a:cubicBezTo>
                  <a:pt x="1747" y="1055"/>
                  <a:pt x="1747" y="1055"/>
                  <a:pt x="1747" y="1055"/>
                </a:cubicBezTo>
                <a:cubicBezTo>
                  <a:pt x="1747" y="1056"/>
                  <a:pt x="1747" y="1056"/>
                  <a:pt x="1747" y="1056"/>
                </a:cubicBezTo>
                <a:cubicBezTo>
                  <a:pt x="1748" y="1056"/>
                  <a:pt x="1748" y="1056"/>
                  <a:pt x="1748" y="1056"/>
                </a:cubicBezTo>
                <a:cubicBezTo>
                  <a:pt x="1748" y="1058"/>
                  <a:pt x="1747" y="1060"/>
                  <a:pt x="1747" y="1061"/>
                </a:cubicBezTo>
                <a:cubicBezTo>
                  <a:pt x="1748" y="1061"/>
                  <a:pt x="1748" y="1061"/>
                  <a:pt x="1748" y="1061"/>
                </a:cubicBezTo>
                <a:cubicBezTo>
                  <a:pt x="1748" y="1063"/>
                  <a:pt x="1749" y="1064"/>
                  <a:pt x="1749" y="1065"/>
                </a:cubicBezTo>
                <a:cubicBezTo>
                  <a:pt x="1750" y="1066"/>
                  <a:pt x="1750" y="1066"/>
                  <a:pt x="1751" y="1067"/>
                </a:cubicBezTo>
                <a:cubicBezTo>
                  <a:pt x="1751" y="1071"/>
                  <a:pt x="1751" y="1071"/>
                  <a:pt x="1751" y="1071"/>
                </a:cubicBezTo>
                <a:cubicBezTo>
                  <a:pt x="1747" y="1070"/>
                  <a:pt x="1750" y="1069"/>
                  <a:pt x="1748" y="1066"/>
                </a:cubicBezTo>
                <a:cubicBezTo>
                  <a:pt x="1747" y="1065"/>
                  <a:pt x="1745" y="1064"/>
                  <a:pt x="1744" y="1063"/>
                </a:cubicBezTo>
                <a:cubicBezTo>
                  <a:pt x="1744" y="1061"/>
                  <a:pt x="1744" y="1061"/>
                  <a:pt x="1744" y="1061"/>
                </a:cubicBezTo>
                <a:cubicBezTo>
                  <a:pt x="1743" y="1061"/>
                  <a:pt x="1743" y="1061"/>
                  <a:pt x="1743" y="1061"/>
                </a:cubicBezTo>
                <a:cubicBezTo>
                  <a:pt x="1743" y="1059"/>
                  <a:pt x="1743" y="1058"/>
                  <a:pt x="1743" y="1056"/>
                </a:cubicBezTo>
                <a:close/>
                <a:moveTo>
                  <a:pt x="1713" y="973"/>
                </a:moveTo>
                <a:cubicBezTo>
                  <a:pt x="1714" y="973"/>
                  <a:pt x="1714" y="973"/>
                  <a:pt x="1714" y="973"/>
                </a:cubicBezTo>
                <a:cubicBezTo>
                  <a:pt x="1714" y="974"/>
                  <a:pt x="1714" y="974"/>
                  <a:pt x="1714" y="974"/>
                </a:cubicBezTo>
                <a:cubicBezTo>
                  <a:pt x="1714" y="974"/>
                  <a:pt x="1714" y="974"/>
                  <a:pt x="1714" y="974"/>
                </a:cubicBezTo>
                <a:cubicBezTo>
                  <a:pt x="1714" y="975"/>
                  <a:pt x="1714" y="975"/>
                  <a:pt x="1714" y="975"/>
                </a:cubicBezTo>
                <a:cubicBezTo>
                  <a:pt x="1713" y="975"/>
                  <a:pt x="1713" y="975"/>
                  <a:pt x="1713" y="975"/>
                </a:cubicBezTo>
                <a:lnTo>
                  <a:pt x="1713" y="973"/>
                </a:lnTo>
                <a:close/>
                <a:moveTo>
                  <a:pt x="1699" y="1081"/>
                </a:moveTo>
                <a:cubicBezTo>
                  <a:pt x="1700" y="1081"/>
                  <a:pt x="1700" y="1081"/>
                  <a:pt x="1700" y="1081"/>
                </a:cubicBezTo>
                <a:cubicBezTo>
                  <a:pt x="1700" y="1079"/>
                  <a:pt x="1700" y="1079"/>
                  <a:pt x="1700" y="1079"/>
                </a:cubicBezTo>
                <a:cubicBezTo>
                  <a:pt x="1701" y="1079"/>
                  <a:pt x="1701" y="1079"/>
                  <a:pt x="1701" y="1079"/>
                </a:cubicBezTo>
                <a:cubicBezTo>
                  <a:pt x="1702" y="1078"/>
                  <a:pt x="1702" y="1078"/>
                  <a:pt x="1702" y="1076"/>
                </a:cubicBezTo>
                <a:cubicBezTo>
                  <a:pt x="1704" y="1076"/>
                  <a:pt x="1704" y="1076"/>
                  <a:pt x="1704" y="1076"/>
                </a:cubicBezTo>
                <a:cubicBezTo>
                  <a:pt x="1704" y="1080"/>
                  <a:pt x="1704" y="1080"/>
                  <a:pt x="1704" y="1080"/>
                </a:cubicBezTo>
                <a:cubicBezTo>
                  <a:pt x="1702" y="1081"/>
                  <a:pt x="1700" y="1083"/>
                  <a:pt x="1699" y="1086"/>
                </a:cubicBezTo>
                <a:cubicBezTo>
                  <a:pt x="1697" y="1086"/>
                  <a:pt x="1697" y="1086"/>
                  <a:pt x="1697" y="1086"/>
                </a:cubicBezTo>
                <a:cubicBezTo>
                  <a:pt x="1697" y="1085"/>
                  <a:pt x="1697" y="1085"/>
                  <a:pt x="1697" y="1085"/>
                </a:cubicBezTo>
                <a:cubicBezTo>
                  <a:pt x="1696" y="1084"/>
                  <a:pt x="1697" y="1085"/>
                  <a:pt x="1697" y="1084"/>
                </a:cubicBezTo>
                <a:cubicBezTo>
                  <a:pt x="1697" y="1083"/>
                  <a:pt x="1698" y="1082"/>
                  <a:pt x="1699" y="1081"/>
                </a:cubicBezTo>
                <a:close/>
                <a:moveTo>
                  <a:pt x="1683" y="1105"/>
                </a:moveTo>
                <a:cubicBezTo>
                  <a:pt x="1683" y="1104"/>
                  <a:pt x="1684" y="1104"/>
                  <a:pt x="1685" y="1104"/>
                </a:cubicBezTo>
                <a:cubicBezTo>
                  <a:pt x="1685" y="1102"/>
                  <a:pt x="1685" y="1102"/>
                  <a:pt x="1685" y="1102"/>
                </a:cubicBezTo>
                <a:cubicBezTo>
                  <a:pt x="1685" y="1102"/>
                  <a:pt x="1685" y="1102"/>
                  <a:pt x="1685" y="1102"/>
                </a:cubicBezTo>
                <a:cubicBezTo>
                  <a:pt x="1686" y="1101"/>
                  <a:pt x="1686" y="1101"/>
                  <a:pt x="1686" y="1100"/>
                </a:cubicBezTo>
                <a:cubicBezTo>
                  <a:pt x="1689" y="1100"/>
                  <a:pt x="1689" y="1100"/>
                  <a:pt x="1689" y="1100"/>
                </a:cubicBezTo>
                <a:cubicBezTo>
                  <a:pt x="1689" y="1102"/>
                  <a:pt x="1689" y="1102"/>
                  <a:pt x="1689" y="1102"/>
                </a:cubicBezTo>
                <a:cubicBezTo>
                  <a:pt x="1688" y="1103"/>
                  <a:pt x="1686" y="1106"/>
                  <a:pt x="1685" y="1107"/>
                </a:cubicBezTo>
                <a:cubicBezTo>
                  <a:pt x="1684" y="1107"/>
                  <a:pt x="1684" y="1107"/>
                  <a:pt x="1684" y="1107"/>
                </a:cubicBezTo>
                <a:cubicBezTo>
                  <a:pt x="1684" y="1106"/>
                  <a:pt x="1684" y="1107"/>
                  <a:pt x="1683" y="1106"/>
                </a:cubicBezTo>
                <a:lnTo>
                  <a:pt x="1683" y="1105"/>
                </a:lnTo>
                <a:close/>
                <a:moveTo>
                  <a:pt x="1679" y="1191"/>
                </a:moveTo>
                <a:cubicBezTo>
                  <a:pt x="1679" y="1193"/>
                  <a:pt x="1679" y="1193"/>
                  <a:pt x="1679" y="1193"/>
                </a:cubicBezTo>
                <a:cubicBezTo>
                  <a:pt x="1679" y="1193"/>
                  <a:pt x="1679" y="1193"/>
                  <a:pt x="1679" y="1193"/>
                </a:cubicBezTo>
                <a:cubicBezTo>
                  <a:pt x="1678" y="1194"/>
                  <a:pt x="1677" y="1193"/>
                  <a:pt x="1677" y="1195"/>
                </a:cubicBezTo>
                <a:cubicBezTo>
                  <a:pt x="1675" y="1195"/>
                  <a:pt x="1675" y="1195"/>
                  <a:pt x="1675" y="1195"/>
                </a:cubicBezTo>
                <a:cubicBezTo>
                  <a:pt x="1674" y="1194"/>
                  <a:pt x="1675" y="1195"/>
                  <a:pt x="1674" y="1194"/>
                </a:cubicBezTo>
                <a:cubicBezTo>
                  <a:pt x="1674" y="1189"/>
                  <a:pt x="1677" y="1192"/>
                  <a:pt x="1679" y="1189"/>
                </a:cubicBezTo>
                <a:cubicBezTo>
                  <a:pt x="1680" y="1189"/>
                  <a:pt x="1680" y="1189"/>
                  <a:pt x="1680" y="1189"/>
                </a:cubicBezTo>
                <a:cubicBezTo>
                  <a:pt x="1680" y="1190"/>
                  <a:pt x="1681" y="1190"/>
                  <a:pt x="1681" y="1191"/>
                </a:cubicBezTo>
                <a:lnTo>
                  <a:pt x="1679" y="1191"/>
                </a:lnTo>
                <a:close/>
                <a:moveTo>
                  <a:pt x="1681" y="1122"/>
                </a:moveTo>
                <a:cubicBezTo>
                  <a:pt x="1681" y="1120"/>
                  <a:pt x="1680" y="1116"/>
                  <a:pt x="1681" y="1115"/>
                </a:cubicBezTo>
                <a:cubicBezTo>
                  <a:pt x="1681" y="1114"/>
                  <a:pt x="1681" y="1114"/>
                  <a:pt x="1681" y="1114"/>
                </a:cubicBezTo>
                <a:cubicBezTo>
                  <a:pt x="1682" y="1114"/>
                  <a:pt x="1683" y="1114"/>
                  <a:pt x="1684" y="1115"/>
                </a:cubicBezTo>
                <a:cubicBezTo>
                  <a:pt x="1684" y="1115"/>
                  <a:pt x="1684" y="1115"/>
                  <a:pt x="1685" y="1116"/>
                </a:cubicBezTo>
                <a:cubicBezTo>
                  <a:pt x="1685" y="1116"/>
                  <a:pt x="1685" y="1116"/>
                  <a:pt x="1685" y="1116"/>
                </a:cubicBezTo>
                <a:cubicBezTo>
                  <a:pt x="1685" y="1118"/>
                  <a:pt x="1685" y="1118"/>
                  <a:pt x="1685" y="1118"/>
                </a:cubicBezTo>
                <a:cubicBezTo>
                  <a:pt x="1686" y="1118"/>
                  <a:pt x="1686" y="1118"/>
                  <a:pt x="1686" y="1118"/>
                </a:cubicBezTo>
                <a:cubicBezTo>
                  <a:pt x="1686" y="1120"/>
                  <a:pt x="1685" y="1120"/>
                  <a:pt x="1685" y="1122"/>
                </a:cubicBezTo>
                <a:cubicBezTo>
                  <a:pt x="1683" y="1122"/>
                  <a:pt x="1682" y="1122"/>
                  <a:pt x="1681" y="1122"/>
                </a:cubicBezTo>
                <a:close/>
                <a:moveTo>
                  <a:pt x="1707" y="1188"/>
                </a:moveTo>
                <a:cubicBezTo>
                  <a:pt x="1707" y="1189"/>
                  <a:pt x="1707" y="1189"/>
                  <a:pt x="1707" y="1189"/>
                </a:cubicBezTo>
                <a:cubicBezTo>
                  <a:pt x="1704" y="1189"/>
                  <a:pt x="1704" y="1189"/>
                  <a:pt x="1704" y="1189"/>
                </a:cubicBezTo>
                <a:cubicBezTo>
                  <a:pt x="1704" y="1188"/>
                  <a:pt x="1704" y="1188"/>
                  <a:pt x="1704" y="1188"/>
                </a:cubicBezTo>
                <a:cubicBezTo>
                  <a:pt x="1702" y="1188"/>
                  <a:pt x="1701" y="1187"/>
                  <a:pt x="1700" y="1189"/>
                </a:cubicBezTo>
                <a:cubicBezTo>
                  <a:pt x="1699" y="1189"/>
                  <a:pt x="1699" y="1189"/>
                  <a:pt x="1699" y="1189"/>
                </a:cubicBezTo>
                <a:cubicBezTo>
                  <a:pt x="1699" y="1189"/>
                  <a:pt x="1700" y="1185"/>
                  <a:pt x="1699" y="1184"/>
                </a:cubicBezTo>
                <a:cubicBezTo>
                  <a:pt x="1699" y="1184"/>
                  <a:pt x="1699" y="1184"/>
                  <a:pt x="1699" y="1184"/>
                </a:cubicBezTo>
                <a:cubicBezTo>
                  <a:pt x="1699" y="1183"/>
                  <a:pt x="1699" y="1183"/>
                  <a:pt x="1699" y="1183"/>
                </a:cubicBezTo>
                <a:cubicBezTo>
                  <a:pt x="1698" y="1183"/>
                  <a:pt x="1698" y="1183"/>
                  <a:pt x="1698" y="1183"/>
                </a:cubicBezTo>
                <a:cubicBezTo>
                  <a:pt x="1698" y="1180"/>
                  <a:pt x="1698" y="1180"/>
                  <a:pt x="1698" y="1180"/>
                </a:cubicBezTo>
                <a:cubicBezTo>
                  <a:pt x="1697" y="1180"/>
                  <a:pt x="1697" y="1180"/>
                  <a:pt x="1697" y="1180"/>
                </a:cubicBezTo>
                <a:cubicBezTo>
                  <a:pt x="1697" y="1177"/>
                  <a:pt x="1697" y="1177"/>
                  <a:pt x="1697" y="1177"/>
                </a:cubicBezTo>
                <a:cubicBezTo>
                  <a:pt x="1696" y="1177"/>
                  <a:pt x="1696" y="1177"/>
                  <a:pt x="1696" y="1177"/>
                </a:cubicBezTo>
                <a:cubicBezTo>
                  <a:pt x="1696" y="1175"/>
                  <a:pt x="1696" y="1175"/>
                  <a:pt x="1696" y="1175"/>
                </a:cubicBezTo>
                <a:cubicBezTo>
                  <a:pt x="1695" y="1174"/>
                  <a:pt x="1693" y="1173"/>
                  <a:pt x="1692" y="1172"/>
                </a:cubicBezTo>
                <a:cubicBezTo>
                  <a:pt x="1692" y="1171"/>
                  <a:pt x="1692" y="1171"/>
                  <a:pt x="1691" y="1170"/>
                </a:cubicBezTo>
                <a:cubicBezTo>
                  <a:pt x="1690" y="1170"/>
                  <a:pt x="1690" y="1170"/>
                  <a:pt x="1690" y="1170"/>
                </a:cubicBezTo>
                <a:cubicBezTo>
                  <a:pt x="1690" y="1170"/>
                  <a:pt x="1690" y="1170"/>
                  <a:pt x="1689" y="1169"/>
                </a:cubicBezTo>
                <a:cubicBezTo>
                  <a:pt x="1689" y="1169"/>
                  <a:pt x="1689" y="1169"/>
                  <a:pt x="1689" y="1169"/>
                </a:cubicBezTo>
                <a:cubicBezTo>
                  <a:pt x="1688" y="1168"/>
                  <a:pt x="1688" y="1166"/>
                  <a:pt x="1687" y="1164"/>
                </a:cubicBezTo>
                <a:cubicBezTo>
                  <a:pt x="1687" y="1164"/>
                  <a:pt x="1687" y="1164"/>
                  <a:pt x="1687" y="1164"/>
                </a:cubicBezTo>
                <a:cubicBezTo>
                  <a:pt x="1687" y="1161"/>
                  <a:pt x="1687" y="1161"/>
                  <a:pt x="1687" y="1161"/>
                </a:cubicBezTo>
                <a:cubicBezTo>
                  <a:pt x="1686" y="1161"/>
                  <a:pt x="1686" y="1161"/>
                  <a:pt x="1685" y="1161"/>
                </a:cubicBezTo>
                <a:cubicBezTo>
                  <a:pt x="1685" y="1159"/>
                  <a:pt x="1685" y="1159"/>
                  <a:pt x="1685" y="1159"/>
                </a:cubicBezTo>
                <a:cubicBezTo>
                  <a:pt x="1685" y="1159"/>
                  <a:pt x="1685" y="1159"/>
                  <a:pt x="1685" y="1159"/>
                </a:cubicBezTo>
                <a:cubicBezTo>
                  <a:pt x="1683" y="1156"/>
                  <a:pt x="1687" y="1155"/>
                  <a:pt x="1686" y="1151"/>
                </a:cubicBezTo>
                <a:cubicBezTo>
                  <a:pt x="1685" y="1151"/>
                  <a:pt x="1685" y="1151"/>
                  <a:pt x="1685" y="1151"/>
                </a:cubicBezTo>
                <a:cubicBezTo>
                  <a:pt x="1685" y="1149"/>
                  <a:pt x="1685" y="1149"/>
                  <a:pt x="1685" y="1149"/>
                </a:cubicBezTo>
                <a:cubicBezTo>
                  <a:pt x="1685" y="1149"/>
                  <a:pt x="1685" y="1149"/>
                  <a:pt x="1685" y="1149"/>
                </a:cubicBezTo>
                <a:cubicBezTo>
                  <a:pt x="1685" y="1147"/>
                  <a:pt x="1685" y="1147"/>
                  <a:pt x="1685" y="1147"/>
                </a:cubicBezTo>
                <a:cubicBezTo>
                  <a:pt x="1684" y="1147"/>
                  <a:pt x="1684" y="1147"/>
                  <a:pt x="1684" y="1147"/>
                </a:cubicBezTo>
                <a:cubicBezTo>
                  <a:pt x="1684" y="1146"/>
                  <a:pt x="1684" y="1144"/>
                  <a:pt x="1685" y="1142"/>
                </a:cubicBezTo>
                <a:cubicBezTo>
                  <a:pt x="1684" y="1142"/>
                  <a:pt x="1683" y="1142"/>
                  <a:pt x="1683" y="1141"/>
                </a:cubicBezTo>
                <a:cubicBezTo>
                  <a:pt x="1683" y="1140"/>
                  <a:pt x="1683" y="1139"/>
                  <a:pt x="1683" y="1138"/>
                </a:cubicBezTo>
                <a:cubicBezTo>
                  <a:pt x="1684" y="1138"/>
                  <a:pt x="1684" y="1138"/>
                  <a:pt x="1684" y="1138"/>
                </a:cubicBezTo>
                <a:cubicBezTo>
                  <a:pt x="1685" y="1136"/>
                  <a:pt x="1683" y="1134"/>
                  <a:pt x="1685" y="1132"/>
                </a:cubicBezTo>
                <a:cubicBezTo>
                  <a:pt x="1685" y="1132"/>
                  <a:pt x="1685" y="1132"/>
                  <a:pt x="1685" y="1132"/>
                </a:cubicBezTo>
                <a:cubicBezTo>
                  <a:pt x="1686" y="1132"/>
                  <a:pt x="1687" y="1132"/>
                  <a:pt x="1689" y="1132"/>
                </a:cubicBezTo>
                <a:cubicBezTo>
                  <a:pt x="1689" y="1138"/>
                  <a:pt x="1690" y="1141"/>
                  <a:pt x="1690" y="1147"/>
                </a:cubicBezTo>
                <a:cubicBezTo>
                  <a:pt x="1690" y="1149"/>
                  <a:pt x="1690" y="1150"/>
                  <a:pt x="1691" y="1151"/>
                </a:cubicBezTo>
                <a:cubicBezTo>
                  <a:pt x="1690" y="1151"/>
                  <a:pt x="1690" y="1151"/>
                  <a:pt x="1689" y="1151"/>
                </a:cubicBezTo>
                <a:cubicBezTo>
                  <a:pt x="1689" y="1154"/>
                  <a:pt x="1693" y="1154"/>
                  <a:pt x="1689" y="1157"/>
                </a:cubicBezTo>
                <a:cubicBezTo>
                  <a:pt x="1689" y="1161"/>
                  <a:pt x="1689" y="1161"/>
                  <a:pt x="1689" y="1161"/>
                </a:cubicBezTo>
                <a:cubicBezTo>
                  <a:pt x="1691" y="1162"/>
                  <a:pt x="1692" y="1162"/>
                  <a:pt x="1693" y="1163"/>
                </a:cubicBezTo>
                <a:cubicBezTo>
                  <a:pt x="1693" y="1163"/>
                  <a:pt x="1693" y="1163"/>
                  <a:pt x="1693" y="1163"/>
                </a:cubicBezTo>
                <a:cubicBezTo>
                  <a:pt x="1694" y="1163"/>
                  <a:pt x="1694" y="1164"/>
                  <a:pt x="1695" y="1164"/>
                </a:cubicBezTo>
                <a:cubicBezTo>
                  <a:pt x="1695" y="1165"/>
                  <a:pt x="1695" y="1165"/>
                  <a:pt x="1695" y="1165"/>
                </a:cubicBezTo>
                <a:cubicBezTo>
                  <a:pt x="1695" y="1165"/>
                  <a:pt x="1695" y="1165"/>
                  <a:pt x="1695" y="1165"/>
                </a:cubicBezTo>
                <a:cubicBezTo>
                  <a:pt x="1696" y="1166"/>
                  <a:pt x="1696" y="1166"/>
                  <a:pt x="1697" y="1167"/>
                </a:cubicBezTo>
                <a:cubicBezTo>
                  <a:pt x="1699" y="1167"/>
                  <a:pt x="1699" y="1167"/>
                  <a:pt x="1699" y="1167"/>
                </a:cubicBezTo>
                <a:cubicBezTo>
                  <a:pt x="1699" y="1168"/>
                  <a:pt x="1699" y="1168"/>
                  <a:pt x="1699" y="1168"/>
                </a:cubicBezTo>
                <a:cubicBezTo>
                  <a:pt x="1699" y="1168"/>
                  <a:pt x="1699" y="1168"/>
                  <a:pt x="1699" y="1168"/>
                </a:cubicBezTo>
                <a:cubicBezTo>
                  <a:pt x="1698" y="1170"/>
                  <a:pt x="1698" y="1172"/>
                  <a:pt x="1698" y="1176"/>
                </a:cubicBezTo>
                <a:cubicBezTo>
                  <a:pt x="1701" y="1177"/>
                  <a:pt x="1700" y="1177"/>
                  <a:pt x="1701" y="1180"/>
                </a:cubicBezTo>
                <a:cubicBezTo>
                  <a:pt x="1702" y="1180"/>
                  <a:pt x="1702" y="1180"/>
                  <a:pt x="1702" y="1180"/>
                </a:cubicBezTo>
                <a:cubicBezTo>
                  <a:pt x="1702" y="1180"/>
                  <a:pt x="1702" y="1181"/>
                  <a:pt x="1702" y="1182"/>
                </a:cubicBezTo>
                <a:cubicBezTo>
                  <a:pt x="1704" y="1182"/>
                  <a:pt x="1704" y="1182"/>
                  <a:pt x="1704" y="1182"/>
                </a:cubicBezTo>
                <a:cubicBezTo>
                  <a:pt x="1704" y="1184"/>
                  <a:pt x="1704" y="1184"/>
                  <a:pt x="1704" y="1184"/>
                </a:cubicBezTo>
                <a:cubicBezTo>
                  <a:pt x="1705" y="1184"/>
                  <a:pt x="1706" y="1185"/>
                  <a:pt x="1706" y="1185"/>
                </a:cubicBezTo>
                <a:cubicBezTo>
                  <a:pt x="1707" y="1186"/>
                  <a:pt x="1707" y="1187"/>
                  <a:pt x="1708" y="1188"/>
                </a:cubicBezTo>
                <a:lnTo>
                  <a:pt x="1707" y="1188"/>
                </a:lnTo>
                <a:close/>
                <a:moveTo>
                  <a:pt x="1721" y="1181"/>
                </a:moveTo>
                <a:cubicBezTo>
                  <a:pt x="1718" y="1181"/>
                  <a:pt x="1718" y="1181"/>
                  <a:pt x="1718" y="1181"/>
                </a:cubicBezTo>
                <a:cubicBezTo>
                  <a:pt x="1718" y="1181"/>
                  <a:pt x="1718" y="1180"/>
                  <a:pt x="1718" y="1180"/>
                </a:cubicBezTo>
                <a:cubicBezTo>
                  <a:pt x="1716" y="1180"/>
                  <a:pt x="1716" y="1180"/>
                  <a:pt x="1716" y="1180"/>
                </a:cubicBezTo>
                <a:cubicBezTo>
                  <a:pt x="1716" y="1178"/>
                  <a:pt x="1716" y="1178"/>
                  <a:pt x="1716" y="1178"/>
                </a:cubicBezTo>
                <a:cubicBezTo>
                  <a:pt x="1717" y="1178"/>
                  <a:pt x="1717" y="1178"/>
                  <a:pt x="1717" y="1178"/>
                </a:cubicBezTo>
                <a:cubicBezTo>
                  <a:pt x="1717" y="1177"/>
                  <a:pt x="1717" y="1177"/>
                  <a:pt x="1717" y="1177"/>
                </a:cubicBezTo>
                <a:cubicBezTo>
                  <a:pt x="1719" y="1178"/>
                  <a:pt x="1719" y="1179"/>
                  <a:pt x="1721" y="1180"/>
                </a:cubicBezTo>
                <a:lnTo>
                  <a:pt x="1721" y="1181"/>
                </a:lnTo>
                <a:close/>
                <a:moveTo>
                  <a:pt x="1734" y="1245"/>
                </a:moveTo>
                <a:cubicBezTo>
                  <a:pt x="1733" y="1245"/>
                  <a:pt x="1732" y="1244"/>
                  <a:pt x="1731" y="1243"/>
                </a:cubicBezTo>
                <a:cubicBezTo>
                  <a:pt x="1731" y="1243"/>
                  <a:pt x="1730" y="1244"/>
                  <a:pt x="1729" y="1244"/>
                </a:cubicBezTo>
                <a:cubicBezTo>
                  <a:pt x="1729" y="1239"/>
                  <a:pt x="1729" y="1239"/>
                  <a:pt x="1729" y="1239"/>
                </a:cubicBezTo>
                <a:cubicBezTo>
                  <a:pt x="1729" y="1238"/>
                  <a:pt x="1728" y="1238"/>
                  <a:pt x="1727" y="1237"/>
                </a:cubicBezTo>
                <a:cubicBezTo>
                  <a:pt x="1728" y="1235"/>
                  <a:pt x="1728" y="1233"/>
                  <a:pt x="1728" y="1231"/>
                </a:cubicBezTo>
                <a:cubicBezTo>
                  <a:pt x="1728" y="1230"/>
                  <a:pt x="1727" y="1230"/>
                  <a:pt x="1727" y="1230"/>
                </a:cubicBezTo>
                <a:cubicBezTo>
                  <a:pt x="1726" y="1228"/>
                  <a:pt x="1727" y="1225"/>
                  <a:pt x="1727" y="1224"/>
                </a:cubicBezTo>
                <a:cubicBezTo>
                  <a:pt x="1726" y="1223"/>
                  <a:pt x="1726" y="1223"/>
                  <a:pt x="1725" y="1223"/>
                </a:cubicBezTo>
                <a:cubicBezTo>
                  <a:pt x="1725" y="1222"/>
                  <a:pt x="1725" y="1221"/>
                  <a:pt x="1725" y="1220"/>
                </a:cubicBezTo>
                <a:cubicBezTo>
                  <a:pt x="1726" y="1220"/>
                  <a:pt x="1726" y="1220"/>
                  <a:pt x="1726" y="1220"/>
                </a:cubicBezTo>
                <a:cubicBezTo>
                  <a:pt x="1726" y="1217"/>
                  <a:pt x="1726" y="1217"/>
                  <a:pt x="1726" y="1217"/>
                </a:cubicBezTo>
                <a:cubicBezTo>
                  <a:pt x="1727" y="1217"/>
                  <a:pt x="1727" y="1217"/>
                  <a:pt x="1727" y="1216"/>
                </a:cubicBezTo>
                <a:cubicBezTo>
                  <a:pt x="1727" y="1213"/>
                  <a:pt x="1727" y="1213"/>
                  <a:pt x="1727" y="1213"/>
                </a:cubicBezTo>
                <a:cubicBezTo>
                  <a:pt x="1727" y="1213"/>
                  <a:pt x="1727" y="1213"/>
                  <a:pt x="1727" y="1213"/>
                </a:cubicBezTo>
                <a:cubicBezTo>
                  <a:pt x="1727" y="1203"/>
                  <a:pt x="1727" y="1203"/>
                  <a:pt x="1727" y="1203"/>
                </a:cubicBezTo>
                <a:cubicBezTo>
                  <a:pt x="1726" y="1203"/>
                  <a:pt x="1726" y="1203"/>
                  <a:pt x="1726" y="1203"/>
                </a:cubicBezTo>
                <a:cubicBezTo>
                  <a:pt x="1726" y="1201"/>
                  <a:pt x="1726" y="1199"/>
                  <a:pt x="1725" y="1197"/>
                </a:cubicBezTo>
                <a:cubicBezTo>
                  <a:pt x="1727" y="1198"/>
                  <a:pt x="1728" y="1198"/>
                  <a:pt x="1728" y="1200"/>
                </a:cubicBezTo>
                <a:cubicBezTo>
                  <a:pt x="1730" y="1201"/>
                  <a:pt x="1730" y="1201"/>
                  <a:pt x="1731" y="1202"/>
                </a:cubicBezTo>
                <a:cubicBezTo>
                  <a:pt x="1731" y="1204"/>
                  <a:pt x="1731" y="1205"/>
                  <a:pt x="1731" y="1207"/>
                </a:cubicBezTo>
                <a:cubicBezTo>
                  <a:pt x="1731" y="1207"/>
                  <a:pt x="1731" y="1207"/>
                  <a:pt x="1731" y="1207"/>
                </a:cubicBezTo>
                <a:cubicBezTo>
                  <a:pt x="1732" y="1208"/>
                  <a:pt x="1732" y="1209"/>
                  <a:pt x="1732" y="1210"/>
                </a:cubicBezTo>
                <a:cubicBezTo>
                  <a:pt x="1731" y="1210"/>
                  <a:pt x="1731" y="1210"/>
                  <a:pt x="1731" y="1210"/>
                </a:cubicBezTo>
                <a:cubicBezTo>
                  <a:pt x="1731" y="1211"/>
                  <a:pt x="1731" y="1211"/>
                  <a:pt x="1731" y="1211"/>
                </a:cubicBezTo>
                <a:cubicBezTo>
                  <a:pt x="1731" y="1211"/>
                  <a:pt x="1731" y="1211"/>
                  <a:pt x="1731" y="1211"/>
                </a:cubicBezTo>
                <a:cubicBezTo>
                  <a:pt x="1731" y="1214"/>
                  <a:pt x="1731" y="1217"/>
                  <a:pt x="1731" y="1220"/>
                </a:cubicBezTo>
                <a:cubicBezTo>
                  <a:pt x="1731" y="1220"/>
                  <a:pt x="1731" y="1220"/>
                  <a:pt x="1731" y="1220"/>
                </a:cubicBezTo>
                <a:cubicBezTo>
                  <a:pt x="1731" y="1223"/>
                  <a:pt x="1730" y="1226"/>
                  <a:pt x="1730" y="1228"/>
                </a:cubicBezTo>
                <a:cubicBezTo>
                  <a:pt x="1731" y="1229"/>
                  <a:pt x="1731" y="1229"/>
                  <a:pt x="1731" y="1229"/>
                </a:cubicBezTo>
                <a:cubicBezTo>
                  <a:pt x="1731" y="1230"/>
                  <a:pt x="1731" y="1230"/>
                  <a:pt x="1731" y="1230"/>
                </a:cubicBezTo>
                <a:cubicBezTo>
                  <a:pt x="1732" y="1230"/>
                  <a:pt x="1732" y="1230"/>
                  <a:pt x="1732" y="1230"/>
                </a:cubicBezTo>
                <a:cubicBezTo>
                  <a:pt x="1732" y="1234"/>
                  <a:pt x="1732" y="1234"/>
                  <a:pt x="1732" y="1234"/>
                </a:cubicBezTo>
                <a:cubicBezTo>
                  <a:pt x="1731" y="1234"/>
                  <a:pt x="1731" y="1234"/>
                  <a:pt x="1731" y="1234"/>
                </a:cubicBezTo>
                <a:cubicBezTo>
                  <a:pt x="1731" y="1236"/>
                  <a:pt x="1732" y="1236"/>
                  <a:pt x="1732" y="1236"/>
                </a:cubicBezTo>
                <a:cubicBezTo>
                  <a:pt x="1733" y="1239"/>
                  <a:pt x="1731" y="1240"/>
                  <a:pt x="1734" y="1242"/>
                </a:cubicBezTo>
                <a:lnTo>
                  <a:pt x="1734" y="1245"/>
                </a:lnTo>
                <a:close/>
                <a:moveTo>
                  <a:pt x="1737" y="1138"/>
                </a:moveTo>
                <a:cubicBezTo>
                  <a:pt x="1736" y="1140"/>
                  <a:pt x="1735" y="1140"/>
                  <a:pt x="1735" y="1141"/>
                </a:cubicBezTo>
                <a:cubicBezTo>
                  <a:pt x="1733" y="1141"/>
                  <a:pt x="1733" y="1141"/>
                  <a:pt x="1733" y="1141"/>
                </a:cubicBezTo>
                <a:cubicBezTo>
                  <a:pt x="1733" y="1140"/>
                  <a:pt x="1734" y="1139"/>
                  <a:pt x="1735" y="1138"/>
                </a:cubicBezTo>
                <a:lnTo>
                  <a:pt x="1737" y="1138"/>
                </a:lnTo>
                <a:close/>
                <a:moveTo>
                  <a:pt x="1717" y="1095"/>
                </a:moveTo>
                <a:cubicBezTo>
                  <a:pt x="1718" y="1095"/>
                  <a:pt x="1718" y="1095"/>
                  <a:pt x="1718" y="1095"/>
                </a:cubicBezTo>
                <a:cubicBezTo>
                  <a:pt x="1718" y="1096"/>
                  <a:pt x="1718" y="1096"/>
                  <a:pt x="1718" y="1097"/>
                </a:cubicBezTo>
                <a:cubicBezTo>
                  <a:pt x="1721" y="1097"/>
                  <a:pt x="1721" y="1097"/>
                  <a:pt x="1721" y="1097"/>
                </a:cubicBezTo>
                <a:cubicBezTo>
                  <a:pt x="1721" y="1096"/>
                  <a:pt x="1721" y="1095"/>
                  <a:pt x="1722" y="1093"/>
                </a:cubicBezTo>
                <a:cubicBezTo>
                  <a:pt x="1724" y="1093"/>
                  <a:pt x="1724" y="1093"/>
                  <a:pt x="1724" y="1093"/>
                </a:cubicBezTo>
                <a:cubicBezTo>
                  <a:pt x="1724" y="1095"/>
                  <a:pt x="1723" y="1094"/>
                  <a:pt x="1724" y="1095"/>
                </a:cubicBezTo>
                <a:cubicBezTo>
                  <a:pt x="1724" y="1095"/>
                  <a:pt x="1724" y="1095"/>
                  <a:pt x="1724" y="1095"/>
                </a:cubicBezTo>
                <a:cubicBezTo>
                  <a:pt x="1726" y="1095"/>
                  <a:pt x="1726" y="1095"/>
                  <a:pt x="1726" y="1095"/>
                </a:cubicBezTo>
                <a:cubicBezTo>
                  <a:pt x="1726" y="1098"/>
                  <a:pt x="1726" y="1098"/>
                  <a:pt x="1726" y="1098"/>
                </a:cubicBezTo>
                <a:cubicBezTo>
                  <a:pt x="1725" y="1098"/>
                  <a:pt x="1725" y="1098"/>
                  <a:pt x="1725" y="1098"/>
                </a:cubicBezTo>
                <a:cubicBezTo>
                  <a:pt x="1726" y="1099"/>
                  <a:pt x="1725" y="1099"/>
                  <a:pt x="1726" y="1099"/>
                </a:cubicBezTo>
                <a:cubicBezTo>
                  <a:pt x="1726" y="1100"/>
                  <a:pt x="1726" y="1100"/>
                  <a:pt x="1726" y="1100"/>
                </a:cubicBezTo>
                <a:cubicBezTo>
                  <a:pt x="1728" y="1100"/>
                  <a:pt x="1728" y="1100"/>
                  <a:pt x="1728" y="1100"/>
                </a:cubicBezTo>
                <a:cubicBezTo>
                  <a:pt x="1728" y="1101"/>
                  <a:pt x="1729" y="1102"/>
                  <a:pt x="1729" y="1103"/>
                </a:cubicBezTo>
                <a:cubicBezTo>
                  <a:pt x="1729" y="1103"/>
                  <a:pt x="1729" y="1103"/>
                  <a:pt x="1729" y="1103"/>
                </a:cubicBezTo>
                <a:cubicBezTo>
                  <a:pt x="1731" y="1104"/>
                  <a:pt x="1732" y="1102"/>
                  <a:pt x="1732" y="1101"/>
                </a:cubicBezTo>
                <a:cubicBezTo>
                  <a:pt x="1734" y="1102"/>
                  <a:pt x="1734" y="1102"/>
                  <a:pt x="1735" y="1102"/>
                </a:cubicBezTo>
                <a:cubicBezTo>
                  <a:pt x="1735" y="1103"/>
                  <a:pt x="1735" y="1103"/>
                  <a:pt x="1735" y="1103"/>
                </a:cubicBezTo>
                <a:cubicBezTo>
                  <a:pt x="1734" y="1103"/>
                  <a:pt x="1733" y="1103"/>
                  <a:pt x="1733" y="1103"/>
                </a:cubicBezTo>
                <a:cubicBezTo>
                  <a:pt x="1732" y="1105"/>
                  <a:pt x="1732" y="1106"/>
                  <a:pt x="1732" y="1108"/>
                </a:cubicBezTo>
                <a:cubicBezTo>
                  <a:pt x="1731" y="1108"/>
                  <a:pt x="1731" y="1109"/>
                  <a:pt x="1730" y="1109"/>
                </a:cubicBezTo>
                <a:cubicBezTo>
                  <a:pt x="1730" y="1112"/>
                  <a:pt x="1730" y="1115"/>
                  <a:pt x="1729" y="1117"/>
                </a:cubicBezTo>
                <a:cubicBezTo>
                  <a:pt x="1728" y="1118"/>
                  <a:pt x="1727" y="1118"/>
                  <a:pt x="1726" y="1118"/>
                </a:cubicBezTo>
                <a:cubicBezTo>
                  <a:pt x="1726" y="1119"/>
                  <a:pt x="1726" y="1119"/>
                  <a:pt x="1726" y="1119"/>
                </a:cubicBezTo>
                <a:cubicBezTo>
                  <a:pt x="1727" y="1120"/>
                  <a:pt x="1728" y="1120"/>
                  <a:pt x="1729" y="1120"/>
                </a:cubicBezTo>
                <a:cubicBezTo>
                  <a:pt x="1729" y="1121"/>
                  <a:pt x="1729" y="1121"/>
                  <a:pt x="1728" y="1121"/>
                </a:cubicBezTo>
                <a:cubicBezTo>
                  <a:pt x="1728" y="1122"/>
                  <a:pt x="1729" y="1122"/>
                  <a:pt x="1729" y="1122"/>
                </a:cubicBezTo>
                <a:cubicBezTo>
                  <a:pt x="1732" y="1122"/>
                  <a:pt x="1732" y="1122"/>
                  <a:pt x="1732" y="1122"/>
                </a:cubicBezTo>
                <a:cubicBezTo>
                  <a:pt x="1732" y="1123"/>
                  <a:pt x="1732" y="1124"/>
                  <a:pt x="1731" y="1125"/>
                </a:cubicBezTo>
                <a:cubicBezTo>
                  <a:pt x="1729" y="1125"/>
                  <a:pt x="1729" y="1125"/>
                  <a:pt x="1726" y="1125"/>
                </a:cubicBezTo>
                <a:cubicBezTo>
                  <a:pt x="1726" y="1127"/>
                  <a:pt x="1725" y="1127"/>
                  <a:pt x="1725" y="1128"/>
                </a:cubicBezTo>
                <a:cubicBezTo>
                  <a:pt x="1726" y="1128"/>
                  <a:pt x="1726" y="1128"/>
                  <a:pt x="1726" y="1128"/>
                </a:cubicBezTo>
                <a:cubicBezTo>
                  <a:pt x="1726" y="1131"/>
                  <a:pt x="1726" y="1131"/>
                  <a:pt x="1726" y="1131"/>
                </a:cubicBezTo>
                <a:cubicBezTo>
                  <a:pt x="1727" y="1131"/>
                  <a:pt x="1727" y="1131"/>
                  <a:pt x="1727" y="1131"/>
                </a:cubicBezTo>
                <a:cubicBezTo>
                  <a:pt x="1727" y="1132"/>
                  <a:pt x="1727" y="1132"/>
                  <a:pt x="1727" y="1132"/>
                </a:cubicBezTo>
                <a:cubicBezTo>
                  <a:pt x="1726" y="1132"/>
                  <a:pt x="1726" y="1132"/>
                  <a:pt x="1726" y="1132"/>
                </a:cubicBezTo>
                <a:cubicBezTo>
                  <a:pt x="1726" y="1132"/>
                  <a:pt x="1726" y="1132"/>
                  <a:pt x="1726" y="1132"/>
                </a:cubicBezTo>
                <a:cubicBezTo>
                  <a:pt x="1725" y="1132"/>
                  <a:pt x="1725" y="1132"/>
                  <a:pt x="1725" y="1132"/>
                </a:cubicBezTo>
                <a:cubicBezTo>
                  <a:pt x="1725" y="1132"/>
                  <a:pt x="1725" y="1132"/>
                  <a:pt x="1725" y="1132"/>
                </a:cubicBezTo>
                <a:cubicBezTo>
                  <a:pt x="1724" y="1130"/>
                  <a:pt x="1724" y="1130"/>
                  <a:pt x="1724" y="1127"/>
                </a:cubicBezTo>
                <a:cubicBezTo>
                  <a:pt x="1722" y="1126"/>
                  <a:pt x="1719" y="1125"/>
                  <a:pt x="1716" y="1124"/>
                </a:cubicBezTo>
                <a:cubicBezTo>
                  <a:pt x="1717" y="1126"/>
                  <a:pt x="1717" y="1126"/>
                  <a:pt x="1717" y="1126"/>
                </a:cubicBezTo>
                <a:cubicBezTo>
                  <a:pt x="1716" y="1127"/>
                  <a:pt x="1714" y="1127"/>
                  <a:pt x="1713" y="1128"/>
                </a:cubicBezTo>
                <a:cubicBezTo>
                  <a:pt x="1713" y="1129"/>
                  <a:pt x="1713" y="1129"/>
                  <a:pt x="1714" y="1130"/>
                </a:cubicBezTo>
                <a:cubicBezTo>
                  <a:pt x="1714" y="1130"/>
                  <a:pt x="1714" y="1130"/>
                  <a:pt x="1714" y="1130"/>
                </a:cubicBezTo>
                <a:cubicBezTo>
                  <a:pt x="1712" y="1130"/>
                  <a:pt x="1712" y="1130"/>
                  <a:pt x="1712" y="1130"/>
                </a:cubicBezTo>
                <a:cubicBezTo>
                  <a:pt x="1712" y="1131"/>
                  <a:pt x="1712" y="1131"/>
                  <a:pt x="1712" y="1131"/>
                </a:cubicBezTo>
                <a:cubicBezTo>
                  <a:pt x="1712" y="1131"/>
                  <a:pt x="1712" y="1131"/>
                  <a:pt x="1712" y="1131"/>
                </a:cubicBezTo>
                <a:cubicBezTo>
                  <a:pt x="1711" y="1130"/>
                  <a:pt x="1711" y="1130"/>
                  <a:pt x="1711" y="1129"/>
                </a:cubicBezTo>
                <a:cubicBezTo>
                  <a:pt x="1710" y="1129"/>
                  <a:pt x="1710" y="1128"/>
                  <a:pt x="1709" y="1128"/>
                </a:cubicBezTo>
                <a:cubicBezTo>
                  <a:pt x="1709" y="1127"/>
                  <a:pt x="1709" y="1127"/>
                  <a:pt x="1710" y="1126"/>
                </a:cubicBezTo>
                <a:cubicBezTo>
                  <a:pt x="1709" y="1126"/>
                  <a:pt x="1708" y="1126"/>
                  <a:pt x="1708" y="1126"/>
                </a:cubicBezTo>
                <a:cubicBezTo>
                  <a:pt x="1708" y="1125"/>
                  <a:pt x="1708" y="1124"/>
                  <a:pt x="1708" y="1124"/>
                </a:cubicBezTo>
                <a:cubicBezTo>
                  <a:pt x="1708" y="1123"/>
                  <a:pt x="1706" y="1123"/>
                  <a:pt x="1707" y="1121"/>
                </a:cubicBezTo>
                <a:cubicBezTo>
                  <a:pt x="1708" y="1121"/>
                  <a:pt x="1708" y="1121"/>
                  <a:pt x="1708" y="1121"/>
                </a:cubicBezTo>
                <a:cubicBezTo>
                  <a:pt x="1708" y="1119"/>
                  <a:pt x="1708" y="1119"/>
                  <a:pt x="1708" y="1119"/>
                </a:cubicBezTo>
                <a:cubicBezTo>
                  <a:pt x="1708" y="1119"/>
                  <a:pt x="1708" y="1119"/>
                  <a:pt x="1708" y="1119"/>
                </a:cubicBezTo>
                <a:cubicBezTo>
                  <a:pt x="1709" y="1116"/>
                  <a:pt x="1707" y="1116"/>
                  <a:pt x="1710" y="1115"/>
                </a:cubicBezTo>
                <a:cubicBezTo>
                  <a:pt x="1709" y="1111"/>
                  <a:pt x="1707" y="1113"/>
                  <a:pt x="1706" y="1110"/>
                </a:cubicBezTo>
                <a:cubicBezTo>
                  <a:pt x="1706" y="1110"/>
                  <a:pt x="1706" y="1110"/>
                  <a:pt x="1706" y="1110"/>
                </a:cubicBezTo>
                <a:cubicBezTo>
                  <a:pt x="1706" y="1109"/>
                  <a:pt x="1706" y="1110"/>
                  <a:pt x="1706" y="1109"/>
                </a:cubicBezTo>
                <a:cubicBezTo>
                  <a:pt x="1707" y="1107"/>
                  <a:pt x="1710" y="1105"/>
                  <a:pt x="1707" y="1103"/>
                </a:cubicBezTo>
                <a:cubicBezTo>
                  <a:pt x="1707" y="1101"/>
                  <a:pt x="1707" y="1101"/>
                  <a:pt x="1708" y="1100"/>
                </a:cubicBezTo>
                <a:cubicBezTo>
                  <a:pt x="1708" y="1100"/>
                  <a:pt x="1708" y="1100"/>
                  <a:pt x="1708" y="1100"/>
                </a:cubicBezTo>
                <a:cubicBezTo>
                  <a:pt x="1708" y="1098"/>
                  <a:pt x="1708" y="1098"/>
                  <a:pt x="1708" y="1098"/>
                </a:cubicBezTo>
                <a:cubicBezTo>
                  <a:pt x="1709" y="1097"/>
                  <a:pt x="1711" y="1097"/>
                  <a:pt x="1712" y="1096"/>
                </a:cubicBezTo>
                <a:cubicBezTo>
                  <a:pt x="1712" y="1095"/>
                  <a:pt x="1712" y="1095"/>
                  <a:pt x="1712" y="1095"/>
                </a:cubicBezTo>
                <a:cubicBezTo>
                  <a:pt x="1713" y="1096"/>
                  <a:pt x="1714" y="1096"/>
                  <a:pt x="1716" y="1096"/>
                </a:cubicBezTo>
                <a:cubicBezTo>
                  <a:pt x="1716" y="1096"/>
                  <a:pt x="1716" y="1095"/>
                  <a:pt x="1717" y="1095"/>
                </a:cubicBezTo>
                <a:close/>
                <a:moveTo>
                  <a:pt x="1716" y="1083"/>
                </a:moveTo>
                <a:cubicBezTo>
                  <a:pt x="1715" y="1083"/>
                  <a:pt x="1715" y="1083"/>
                  <a:pt x="1715" y="1083"/>
                </a:cubicBezTo>
                <a:cubicBezTo>
                  <a:pt x="1715" y="1084"/>
                  <a:pt x="1715" y="1084"/>
                  <a:pt x="1715" y="1084"/>
                </a:cubicBezTo>
                <a:cubicBezTo>
                  <a:pt x="1712" y="1083"/>
                  <a:pt x="1713" y="1083"/>
                  <a:pt x="1710" y="1082"/>
                </a:cubicBezTo>
                <a:cubicBezTo>
                  <a:pt x="1711" y="1081"/>
                  <a:pt x="1711" y="1081"/>
                  <a:pt x="1712" y="1080"/>
                </a:cubicBezTo>
                <a:cubicBezTo>
                  <a:pt x="1714" y="1080"/>
                  <a:pt x="1714" y="1080"/>
                  <a:pt x="1714" y="1080"/>
                </a:cubicBezTo>
                <a:cubicBezTo>
                  <a:pt x="1714" y="1080"/>
                  <a:pt x="1714" y="1080"/>
                  <a:pt x="1714" y="1080"/>
                </a:cubicBezTo>
                <a:cubicBezTo>
                  <a:pt x="1715" y="1080"/>
                  <a:pt x="1715" y="1080"/>
                  <a:pt x="1715" y="1080"/>
                </a:cubicBezTo>
                <a:cubicBezTo>
                  <a:pt x="1715" y="1082"/>
                  <a:pt x="1715" y="1082"/>
                  <a:pt x="1715" y="1082"/>
                </a:cubicBezTo>
                <a:cubicBezTo>
                  <a:pt x="1715" y="1083"/>
                  <a:pt x="1715" y="1082"/>
                  <a:pt x="1716" y="1083"/>
                </a:cubicBezTo>
                <a:close/>
                <a:moveTo>
                  <a:pt x="1715" y="777"/>
                </a:moveTo>
                <a:cubicBezTo>
                  <a:pt x="1714" y="777"/>
                  <a:pt x="1714" y="777"/>
                  <a:pt x="1714" y="777"/>
                </a:cubicBezTo>
                <a:cubicBezTo>
                  <a:pt x="1714" y="773"/>
                  <a:pt x="1714" y="773"/>
                  <a:pt x="1714" y="773"/>
                </a:cubicBezTo>
                <a:cubicBezTo>
                  <a:pt x="1715" y="773"/>
                  <a:pt x="1715" y="773"/>
                  <a:pt x="1715" y="773"/>
                </a:cubicBezTo>
                <a:lnTo>
                  <a:pt x="1715" y="777"/>
                </a:lnTo>
                <a:close/>
                <a:moveTo>
                  <a:pt x="1742" y="756"/>
                </a:moveTo>
                <a:cubicBezTo>
                  <a:pt x="1741" y="756"/>
                  <a:pt x="1741" y="756"/>
                  <a:pt x="1741" y="756"/>
                </a:cubicBezTo>
                <a:cubicBezTo>
                  <a:pt x="1741" y="752"/>
                  <a:pt x="1741" y="752"/>
                  <a:pt x="1741" y="752"/>
                </a:cubicBezTo>
                <a:cubicBezTo>
                  <a:pt x="1741" y="752"/>
                  <a:pt x="1741" y="752"/>
                  <a:pt x="1741" y="752"/>
                </a:cubicBezTo>
                <a:cubicBezTo>
                  <a:pt x="1741" y="751"/>
                  <a:pt x="1741" y="751"/>
                  <a:pt x="1741" y="751"/>
                </a:cubicBezTo>
                <a:cubicBezTo>
                  <a:pt x="1742" y="751"/>
                  <a:pt x="1742" y="751"/>
                  <a:pt x="1742" y="751"/>
                </a:cubicBezTo>
                <a:cubicBezTo>
                  <a:pt x="1742" y="752"/>
                  <a:pt x="1742" y="752"/>
                  <a:pt x="1742" y="752"/>
                </a:cubicBezTo>
                <a:cubicBezTo>
                  <a:pt x="1743" y="752"/>
                  <a:pt x="1743" y="752"/>
                  <a:pt x="1743" y="752"/>
                </a:cubicBezTo>
                <a:cubicBezTo>
                  <a:pt x="1743" y="753"/>
                  <a:pt x="1742" y="754"/>
                  <a:pt x="1742" y="756"/>
                </a:cubicBezTo>
                <a:close/>
                <a:moveTo>
                  <a:pt x="1804" y="672"/>
                </a:moveTo>
                <a:cubicBezTo>
                  <a:pt x="1804" y="672"/>
                  <a:pt x="1804" y="672"/>
                  <a:pt x="1804" y="672"/>
                </a:cubicBezTo>
                <a:cubicBezTo>
                  <a:pt x="1803" y="673"/>
                  <a:pt x="1804" y="674"/>
                  <a:pt x="1805" y="674"/>
                </a:cubicBezTo>
                <a:cubicBezTo>
                  <a:pt x="1805" y="675"/>
                  <a:pt x="1805" y="675"/>
                  <a:pt x="1804" y="676"/>
                </a:cubicBezTo>
                <a:cubicBezTo>
                  <a:pt x="1802" y="676"/>
                  <a:pt x="1800" y="673"/>
                  <a:pt x="1798" y="676"/>
                </a:cubicBezTo>
                <a:cubicBezTo>
                  <a:pt x="1793" y="676"/>
                  <a:pt x="1793" y="676"/>
                  <a:pt x="1793" y="676"/>
                </a:cubicBezTo>
                <a:cubicBezTo>
                  <a:pt x="1794" y="675"/>
                  <a:pt x="1794" y="675"/>
                  <a:pt x="1795" y="675"/>
                </a:cubicBezTo>
                <a:cubicBezTo>
                  <a:pt x="1795" y="673"/>
                  <a:pt x="1795" y="673"/>
                  <a:pt x="1795" y="673"/>
                </a:cubicBezTo>
                <a:cubicBezTo>
                  <a:pt x="1795" y="673"/>
                  <a:pt x="1795" y="673"/>
                  <a:pt x="1795" y="673"/>
                </a:cubicBezTo>
                <a:cubicBezTo>
                  <a:pt x="1797" y="671"/>
                  <a:pt x="1801" y="672"/>
                  <a:pt x="1803" y="671"/>
                </a:cubicBezTo>
                <a:cubicBezTo>
                  <a:pt x="1803" y="671"/>
                  <a:pt x="1803" y="671"/>
                  <a:pt x="1803" y="671"/>
                </a:cubicBezTo>
                <a:cubicBezTo>
                  <a:pt x="1804" y="671"/>
                  <a:pt x="1804" y="671"/>
                  <a:pt x="1804" y="671"/>
                </a:cubicBezTo>
                <a:cubicBezTo>
                  <a:pt x="1804" y="669"/>
                  <a:pt x="1804" y="669"/>
                  <a:pt x="1804" y="669"/>
                </a:cubicBezTo>
                <a:cubicBezTo>
                  <a:pt x="1806" y="669"/>
                  <a:pt x="1806" y="669"/>
                  <a:pt x="1806" y="669"/>
                </a:cubicBezTo>
                <a:cubicBezTo>
                  <a:pt x="1805" y="671"/>
                  <a:pt x="1805" y="670"/>
                  <a:pt x="1804" y="672"/>
                </a:cubicBezTo>
                <a:close/>
                <a:moveTo>
                  <a:pt x="1821" y="650"/>
                </a:moveTo>
                <a:cubicBezTo>
                  <a:pt x="1822" y="651"/>
                  <a:pt x="1822" y="652"/>
                  <a:pt x="1823" y="652"/>
                </a:cubicBezTo>
                <a:cubicBezTo>
                  <a:pt x="1823" y="653"/>
                  <a:pt x="1823" y="653"/>
                  <a:pt x="1823" y="653"/>
                </a:cubicBezTo>
                <a:cubicBezTo>
                  <a:pt x="1822" y="653"/>
                  <a:pt x="1823" y="653"/>
                  <a:pt x="1822" y="654"/>
                </a:cubicBezTo>
                <a:cubicBezTo>
                  <a:pt x="1820" y="653"/>
                  <a:pt x="1819" y="652"/>
                  <a:pt x="1818" y="650"/>
                </a:cubicBezTo>
                <a:cubicBezTo>
                  <a:pt x="1820" y="651"/>
                  <a:pt x="1819" y="651"/>
                  <a:pt x="1821" y="650"/>
                </a:cubicBezTo>
                <a:close/>
                <a:moveTo>
                  <a:pt x="1831" y="691"/>
                </a:moveTo>
                <a:cubicBezTo>
                  <a:pt x="1830" y="691"/>
                  <a:pt x="1830" y="691"/>
                  <a:pt x="1830" y="691"/>
                </a:cubicBezTo>
                <a:cubicBezTo>
                  <a:pt x="1830" y="693"/>
                  <a:pt x="1829" y="693"/>
                  <a:pt x="1828" y="694"/>
                </a:cubicBezTo>
                <a:cubicBezTo>
                  <a:pt x="1822" y="694"/>
                  <a:pt x="1824" y="693"/>
                  <a:pt x="1822" y="689"/>
                </a:cubicBezTo>
                <a:cubicBezTo>
                  <a:pt x="1821" y="689"/>
                  <a:pt x="1821" y="689"/>
                  <a:pt x="1821" y="689"/>
                </a:cubicBezTo>
                <a:cubicBezTo>
                  <a:pt x="1821" y="686"/>
                  <a:pt x="1821" y="686"/>
                  <a:pt x="1821" y="686"/>
                </a:cubicBezTo>
                <a:cubicBezTo>
                  <a:pt x="1821" y="686"/>
                  <a:pt x="1820" y="685"/>
                  <a:pt x="1819" y="685"/>
                </a:cubicBezTo>
                <a:cubicBezTo>
                  <a:pt x="1818" y="683"/>
                  <a:pt x="1819" y="681"/>
                  <a:pt x="1820" y="681"/>
                </a:cubicBezTo>
                <a:cubicBezTo>
                  <a:pt x="1818" y="678"/>
                  <a:pt x="1817" y="679"/>
                  <a:pt x="1816" y="675"/>
                </a:cubicBezTo>
                <a:cubicBezTo>
                  <a:pt x="1818" y="675"/>
                  <a:pt x="1821" y="676"/>
                  <a:pt x="1821" y="677"/>
                </a:cubicBezTo>
                <a:cubicBezTo>
                  <a:pt x="1824" y="679"/>
                  <a:pt x="1823" y="680"/>
                  <a:pt x="1824" y="682"/>
                </a:cubicBezTo>
                <a:cubicBezTo>
                  <a:pt x="1825" y="682"/>
                  <a:pt x="1825" y="682"/>
                  <a:pt x="1826" y="683"/>
                </a:cubicBezTo>
                <a:cubicBezTo>
                  <a:pt x="1828" y="684"/>
                  <a:pt x="1827" y="686"/>
                  <a:pt x="1827" y="688"/>
                </a:cubicBezTo>
                <a:cubicBezTo>
                  <a:pt x="1828" y="688"/>
                  <a:pt x="1829" y="689"/>
                  <a:pt x="1831" y="689"/>
                </a:cubicBezTo>
                <a:lnTo>
                  <a:pt x="1831" y="691"/>
                </a:lnTo>
                <a:close/>
                <a:moveTo>
                  <a:pt x="1899" y="645"/>
                </a:moveTo>
                <a:cubicBezTo>
                  <a:pt x="1898" y="645"/>
                  <a:pt x="1898" y="645"/>
                  <a:pt x="1898" y="645"/>
                </a:cubicBezTo>
                <a:cubicBezTo>
                  <a:pt x="1899" y="646"/>
                  <a:pt x="1899" y="646"/>
                  <a:pt x="1899" y="648"/>
                </a:cubicBezTo>
                <a:cubicBezTo>
                  <a:pt x="1896" y="648"/>
                  <a:pt x="1896" y="648"/>
                  <a:pt x="1894" y="646"/>
                </a:cubicBezTo>
                <a:cubicBezTo>
                  <a:pt x="1889" y="646"/>
                  <a:pt x="1889" y="646"/>
                  <a:pt x="1889" y="646"/>
                </a:cubicBezTo>
                <a:cubicBezTo>
                  <a:pt x="1889" y="646"/>
                  <a:pt x="1890" y="645"/>
                  <a:pt x="1890" y="645"/>
                </a:cubicBezTo>
                <a:cubicBezTo>
                  <a:pt x="1889" y="645"/>
                  <a:pt x="1889" y="645"/>
                  <a:pt x="1889" y="645"/>
                </a:cubicBezTo>
                <a:cubicBezTo>
                  <a:pt x="1889" y="644"/>
                  <a:pt x="1889" y="643"/>
                  <a:pt x="1889" y="642"/>
                </a:cubicBezTo>
                <a:cubicBezTo>
                  <a:pt x="1887" y="642"/>
                  <a:pt x="1887" y="642"/>
                  <a:pt x="1887" y="642"/>
                </a:cubicBezTo>
                <a:cubicBezTo>
                  <a:pt x="1888" y="646"/>
                  <a:pt x="1886" y="648"/>
                  <a:pt x="1885" y="651"/>
                </a:cubicBezTo>
                <a:cubicBezTo>
                  <a:pt x="1885" y="654"/>
                  <a:pt x="1885" y="654"/>
                  <a:pt x="1885" y="654"/>
                </a:cubicBezTo>
                <a:cubicBezTo>
                  <a:pt x="1885" y="654"/>
                  <a:pt x="1884" y="655"/>
                  <a:pt x="1884" y="655"/>
                </a:cubicBezTo>
                <a:cubicBezTo>
                  <a:pt x="1885" y="656"/>
                  <a:pt x="1884" y="656"/>
                  <a:pt x="1886" y="656"/>
                </a:cubicBezTo>
                <a:cubicBezTo>
                  <a:pt x="1886" y="657"/>
                  <a:pt x="1886" y="657"/>
                  <a:pt x="1886" y="657"/>
                </a:cubicBezTo>
                <a:cubicBezTo>
                  <a:pt x="1887" y="657"/>
                  <a:pt x="1887" y="657"/>
                  <a:pt x="1887" y="657"/>
                </a:cubicBezTo>
                <a:cubicBezTo>
                  <a:pt x="1887" y="656"/>
                  <a:pt x="1887" y="656"/>
                  <a:pt x="1888" y="655"/>
                </a:cubicBezTo>
                <a:cubicBezTo>
                  <a:pt x="1890" y="655"/>
                  <a:pt x="1890" y="655"/>
                  <a:pt x="1890" y="655"/>
                </a:cubicBezTo>
                <a:cubicBezTo>
                  <a:pt x="1890" y="654"/>
                  <a:pt x="1890" y="654"/>
                  <a:pt x="1890" y="654"/>
                </a:cubicBezTo>
                <a:cubicBezTo>
                  <a:pt x="1896" y="654"/>
                  <a:pt x="1896" y="654"/>
                  <a:pt x="1896" y="654"/>
                </a:cubicBezTo>
                <a:cubicBezTo>
                  <a:pt x="1896" y="655"/>
                  <a:pt x="1896" y="655"/>
                  <a:pt x="1896" y="655"/>
                </a:cubicBezTo>
                <a:cubicBezTo>
                  <a:pt x="1894" y="655"/>
                  <a:pt x="1893" y="655"/>
                  <a:pt x="1891" y="656"/>
                </a:cubicBezTo>
                <a:cubicBezTo>
                  <a:pt x="1891" y="656"/>
                  <a:pt x="1891" y="657"/>
                  <a:pt x="1891" y="658"/>
                </a:cubicBezTo>
                <a:cubicBezTo>
                  <a:pt x="1892" y="659"/>
                  <a:pt x="1892" y="660"/>
                  <a:pt x="1894" y="661"/>
                </a:cubicBezTo>
                <a:cubicBezTo>
                  <a:pt x="1893" y="661"/>
                  <a:pt x="1893" y="662"/>
                  <a:pt x="1892" y="663"/>
                </a:cubicBezTo>
                <a:cubicBezTo>
                  <a:pt x="1893" y="663"/>
                  <a:pt x="1893" y="663"/>
                  <a:pt x="1893" y="663"/>
                </a:cubicBezTo>
                <a:cubicBezTo>
                  <a:pt x="1893" y="663"/>
                  <a:pt x="1894" y="664"/>
                  <a:pt x="1894" y="665"/>
                </a:cubicBezTo>
                <a:cubicBezTo>
                  <a:pt x="1896" y="665"/>
                  <a:pt x="1896" y="665"/>
                  <a:pt x="1896" y="665"/>
                </a:cubicBezTo>
                <a:cubicBezTo>
                  <a:pt x="1896" y="665"/>
                  <a:pt x="1896" y="665"/>
                  <a:pt x="1896" y="665"/>
                </a:cubicBezTo>
                <a:cubicBezTo>
                  <a:pt x="1896" y="665"/>
                  <a:pt x="1896" y="665"/>
                  <a:pt x="1896" y="665"/>
                </a:cubicBezTo>
                <a:cubicBezTo>
                  <a:pt x="1897" y="667"/>
                  <a:pt x="1896" y="666"/>
                  <a:pt x="1897" y="667"/>
                </a:cubicBezTo>
                <a:cubicBezTo>
                  <a:pt x="1897" y="672"/>
                  <a:pt x="1897" y="672"/>
                  <a:pt x="1897" y="672"/>
                </a:cubicBezTo>
                <a:cubicBezTo>
                  <a:pt x="1896" y="672"/>
                  <a:pt x="1896" y="672"/>
                  <a:pt x="1896" y="672"/>
                </a:cubicBezTo>
                <a:cubicBezTo>
                  <a:pt x="1896" y="673"/>
                  <a:pt x="1896" y="673"/>
                  <a:pt x="1896" y="673"/>
                </a:cubicBezTo>
                <a:cubicBezTo>
                  <a:pt x="1894" y="673"/>
                  <a:pt x="1894" y="673"/>
                  <a:pt x="1894" y="673"/>
                </a:cubicBezTo>
                <a:cubicBezTo>
                  <a:pt x="1894" y="676"/>
                  <a:pt x="1893" y="682"/>
                  <a:pt x="1896" y="684"/>
                </a:cubicBezTo>
                <a:cubicBezTo>
                  <a:pt x="1896" y="688"/>
                  <a:pt x="1896" y="690"/>
                  <a:pt x="1894" y="693"/>
                </a:cubicBezTo>
                <a:cubicBezTo>
                  <a:pt x="1891" y="693"/>
                  <a:pt x="1891" y="693"/>
                  <a:pt x="1891" y="693"/>
                </a:cubicBezTo>
                <a:cubicBezTo>
                  <a:pt x="1891" y="692"/>
                  <a:pt x="1892" y="692"/>
                  <a:pt x="1892" y="691"/>
                </a:cubicBezTo>
                <a:cubicBezTo>
                  <a:pt x="1888" y="691"/>
                  <a:pt x="1881" y="694"/>
                  <a:pt x="1879" y="696"/>
                </a:cubicBezTo>
                <a:cubicBezTo>
                  <a:pt x="1877" y="695"/>
                  <a:pt x="1877" y="695"/>
                  <a:pt x="1876" y="694"/>
                </a:cubicBezTo>
                <a:cubicBezTo>
                  <a:pt x="1876" y="694"/>
                  <a:pt x="1876" y="694"/>
                  <a:pt x="1876" y="694"/>
                </a:cubicBezTo>
                <a:cubicBezTo>
                  <a:pt x="1874" y="693"/>
                  <a:pt x="1872" y="692"/>
                  <a:pt x="1870" y="692"/>
                </a:cubicBezTo>
                <a:cubicBezTo>
                  <a:pt x="1870" y="691"/>
                  <a:pt x="1870" y="691"/>
                  <a:pt x="1869" y="690"/>
                </a:cubicBezTo>
                <a:cubicBezTo>
                  <a:pt x="1868" y="690"/>
                  <a:pt x="1868" y="690"/>
                  <a:pt x="1868" y="690"/>
                </a:cubicBezTo>
                <a:cubicBezTo>
                  <a:pt x="1867" y="689"/>
                  <a:pt x="1866" y="687"/>
                  <a:pt x="1864" y="686"/>
                </a:cubicBezTo>
                <a:cubicBezTo>
                  <a:pt x="1862" y="686"/>
                  <a:pt x="1862" y="686"/>
                  <a:pt x="1862" y="686"/>
                </a:cubicBezTo>
                <a:cubicBezTo>
                  <a:pt x="1861" y="686"/>
                  <a:pt x="1862" y="685"/>
                  <a:pt x="1860" y="685"/>
                </a:cubicBezTo>
                <a:cubicBezTo>
                  <a:pt x="1859" y="685"/>
                  <a:pt x="1859" y="686"/>
                  <a:pt x="1859" y="686"/>
                </a:cubicBezTo>
                <a:cubicBezTo>
                  <a:pt x="1855" y="686"/>
                  <a:pt x="1856" y="684"/>
                  <a:pt x="1854" y="682"/>
                </a:cubicBezTo>
                <a:cubicBezTo>
                  <a:pt x="1854" y="682"/>
                  <a:pt x="1854" y="682"/>
                  <a:pt x="1854" y="682"/>
                </a:cubicBezTo>
                <a:cubicBezTo>
                  <a:pt x="1854" y="679"/>
                  <a:pt x="1854" y="679"/>
                  <a:pt x="1854" y="679"/>
                </a:cubicBezTo>
                <a:cubicBezTo>
                  <a:pt x="1853" y="679"/>
                  <a:pt x="1853" y="679"/>
                  <a:pt x="1853" y="679"/>
                </a:cubicBezTo>
                <a:cubicBezTo>
                  <a:pt x="1853" y="678"/>
                  <a:pt x="1853" y="678"/>
                  <a:pt x="1853" y="678"/>
                </a:cubicBezTo>
                <a:cubicBezTo>
                  <a:pt x="1852" y="678"/>
                  <a:pt x="1852" y="678"/>
                  <a:pt x="1852" y="678"/>
                </a:cubicBezTo>
                <a:cubicBezTo>
                  <a:pt x="1852" y="674"/>
                  <a:pt x="1852" y="674"/>
                  <a:pt x="1852" y="674"/>
                </a:cubicBezTo>
                <a:cubicBezTo>
                  <a:pt x="1852" y="674"/>
                  <a:pt x="1852" y="674"/>
                  <a:pt x="1852" y="674"/>
                </a:cubicBezTo>
                <a:cubicBezTo>
                  <a:pt x="1852" y="671"/>
                  <a:pt x="1852" y="671"/>
                  <a:pt x="1852" y="671"/>
                </a:cubicBezTo>
                <a:cubicBezTo>
                  <a:pt x="1851" y="671"/>
                  <a:pt x="1851" y="671"/>
                  <a:pt x="1851" y="671"/>
                </a:cubicBezTo>
                <a:cubicBezTo>
                  <a:pt x="1851" y="670"/>
                  <a:pt x="1852" y="668"/>
                  <a:pt x="1852" y="666"/>
                </a:cubicBezTo>
                <a:cubicBezTo>
                  <a:pt x="1854" y="666"/>
                  <a:pt x="1854" y="665"/>
                  <a:pt x="1855" y="665"/>
                </a:cubicBezTo>
                <a:cubicBezTo>
                  <a:pt x="1855" y="663"/>
                  <a:pt x="1855" y="663"/>
                  <a:pt x="1855" y="663"/>
                </a:cubicBezTo>
                <a:cubicBezTo>
                  <a:pt x="1855" y="662"/>
                  <a:pt x="1853" y="662"/>
                  <a:pt x="1854" y="661"/>
                </a:cubicBezTo>
                <a:cubicBezTo>
                  <a:pt x="1854" y="661"/>
                  <a:pt x="1854" y="661"/>
                  <a:pt x="1854" y="661"/>
                </a:cubicBezTo>
                <a:cubicBezTo>
                  <a:pt x="1855" y="661"/>
                  <a:pt x="1856" y="660"/>
                  <a:pt x="1856" y="660"/>
                </a:cubicBezTo>
                <a:cubicBezTo>
                  <a:pt x="1856" y="658"/>
                  <a:pt x="1856" y="658"/>
                  <a:pt x="1856" y="658"/>
                </a:cubicBezTo>
                <a:cubicBezTo>
                  <a:pt x="1856" y="658"/>
                  <a:pt x="1856" y="658"/>
                  <a:pt x="1856" y="658"/>
                </a:cubicBezTo>
                <a:cubicBezTo>
                  <a:pt x="1856" y="653"/>
                  <a:pt x="1856" y="653"/>
                  <a:pt x="1856" y="653"/>
                </a:cubicBezTo>
                <a:cubicBezTo>
                  <a:pt x="1857" y="653"/>
                  <a:pt x="1857" y="653"/>
                  <a:pt x="1857" y="653"/>
                </a:cubicBezTo>
                <a:cubicBezTo>
                  <a:pt x="1858" y="652"/>
                  <a:pt x="1859" y="650"/>
                  <a:pt x="1860" y="649"/>
                </a:cubicBezTo>
                <a:cubicBezTo>
                  <a:pt x="1864" y="649"/>
                  <a:pt x="1864" y="649"/>
                  <a:pt x="1864" y="649"/>
                </a:cubicBezTo>
                <a:cubicBezTo>
                  <a:pt x="1864" y="648"/>
                  <a:pt x="1864" y="648"/>
                  <a:pt x="1864" y="648"/>
                </a:cubicBezTo>
                <a:cubicBezTo>
                  <a:pt x="1864" y="648"/>
                  <a:pt x="1864" y="648"/>
                  <a:pt x="1864" y="648"/>
                </a:cubicBezTo>
                <a:cubicBezTo>
                  <a:pt x="1863" y="645"/>
                  <a:pt x="1863" y="647"/>
                  <a:pt x="1861" y="646"/>
                </a:cubicBezTo>
                <a:cubicBezTo>
                  <a:pt x="1861" y="646"/>
                  <a:pt x="1861" y="646"/>
                  <a:pt x="1861" y="646"/>
                </a:cubicBezTo>
                <a:cubicBezTo>
                  <a:pt x="1860" y="646"/>
                  <a:pt x="1860" y="646"/>
                  <a:pt x="1860" y="646"/>
                </a:cubicBezTo>
                <a:cubicBezTo>
                  <a:pt x="1860" y="645"/>
                  <a:pt x="1860" y="645"/>
                  <a:pt x="1860" y="645"/>
                </a:cubicBezTo>
                <a:cubicBezTo>
                  <a:pt x="1858" y="645"/>
                  <a:pt x="1858" y="645"/>
                  <a:pt x="1858" y="645"/>
                </a:cubicBezTo>
                <a:cubicBezTo>
                  <a:pt x="1858" y="644"/>
                  <a:pt x="1858" y="644"/>
                  <a:pt x="1858" y="644"/>
                </a:cubicBezTo>
                <a:cubicBezTo>
                  <a:pt x="1858" y="644"/>
                  <a:pt x="1857" y="644"/>
                  <a:pt x="1857" y="644"/>
                </a:cubicBezTo>
                <a:cubicBezTo>
                  <a:pt x="1857" y="642"/>
                  <a:pt x="1857" y="642"/>
                  <a:pt x="1857" y="642"/>
                </a:cubicBezTo>
                <a:cubicBezTo>
                  <a:pt x="1857" y="642"/>
                  <a:pt x="1856" y="642"/>
                  <a:pt x="1856" y="642"/>
                </a:cubicBezTo>
                <a:cubicBezTo>
                  <a:pt x="1855" y="641"/>
                  <a:pt x="1855" y="640"/>
                  <a:pt x="1855" y="638"/>
                </a:cubicBezTo>
                <a:cubicBezTo>
                  <a:pt x="1854" y="638"/>
                  <a:pt x="1854" y="638"/>
                  <a:pt x="1854" y="638"/>
                </a:cubicBezTo>
                <a:cubicBezTo>
                  <a:pt x="1854" y="637"/>
                  <a:pt x="1854" y="637"/>
                  <a:pt x="1854" y="637"/>
                </a:cubicBezTo>
                <a:cubicBezTo>
                  <a:pt x="1854" y="637"/>
                  <a:pt x="1853" y="636"/>
                  <a:pt x="1852" y="636"/>
                </a:cubicBezTo>
                <a:cubicBezTo>
                  <a:pt x="1852" y="635"/>
                  <a:pt x="1852" y="635"/>
                  <a:pt x="1852" y="634"/>
                </a:cubicBezTo>
                <a:cubicBezTo>
                  <a:pt x="1850" y="634"/>
                  <a:pt x="1850" y="634"/>
                  <a:pt x="1850" y="634"/>
                </a:cubicBezTo>
                <a:cubicBezTo>
                  <a:pt x="1850" y="632"/>
                  <a:pt x="1849" y="631"/>
                  <a:pt x="1847" y="631"/>
                </a:cubicBezTo>
                <a:cubicBezTo>
                  <a:pt x="1847" y="630"/>
                  <a:pt x="1847" y="629"/>
                  <a:pt x="1846" y="628"/>
                </a:cubicBezTo>
                <a:cubicBezTo>
                  <a:pt x="1846" y="628"/>
                  <a:pt x="1846" y="628"/>
                  <a:pt x="1846" y="628"/>
                </a:cubicBezTo>
                <a:cubicBezTo>
                  <a:pt x="1846" y="626"/>
                  <a:pt x="1846" y="626"/>
                  <a:pt x="1846" y="626"/>
                </a:cubicBezTo>
                <a:cubicBezTo>
                  <a:pt x="1845" y="626"/>
                  <a:pt x="1845" y="626"/>
                  <a:pt x="1844" y="625"/>
                </a:cubicBezTo>
                <a:cubicBezTo>
                  <a:pt x="1844" y="624"/>
                  <a:pt x="1844" y="624"/>
                  <a:pt x="1844" y="624"/>
                </a:cubicBezTo>
                <a:cubicBezTo>
                  <a:pt x="1844" y="624"/>
                  <a:pt x="1843" y="623"/>
                  <a:pt x="1843" y="623"/>
                </a:cubicBezTo>
                <a:cubicBezTo>
                  <a:pt x="1842" y="622"/>
                  <a:pt x="1842" y="621"/>
                  <a:pt x="1842" y="620"/>
                </a:cubicBezTo>
                <a:cubicBezTo>
                  <a:pt x="1841" y="620"/>
                  <a:pt x="1841" y="620"/>
                  <a:pt x="1841" y="620"/>
                </a:cubicBezTo>
                <a:cubicBezTo>
                  <a:pt x="1840" y="618"/>
                  <a:pt x="1841" y="614"/>
                  <a:pt x="1841" y="612"/>
                </a:cubicBezTo>
                <a:cubicBezTo>
                  <a:pt x="1840" y="612"/>
                  <a:pt x="1840" y="612"/>
                  <a:pt x="1840" y="612"/>
                </a:cubicBezTo>
                <a:cubicBezTo>
                  <a:pt x="1840" y="611"/>
                  <a:pt x="1840" y="611"/>
                  <a:pt x="1840" y="611"/>
                </a:cubicBezTo>
                <a:cubicBezTo>
                  <a:pt x="1839" y="611"/>
                  <a:pt x="1839" y="611"/>
                  <a:pt x="1839" y="611"/>
                </a:cubicBezTo>
                <a:cubicBezTo>
                  <a:pt x="1840" y="609"/>
                  <a:pt x="1840" y="607"/>
                  <a:pt x="1841" y="606"/>
                </a:cubicBezTo>
                <a:cubicBezTo>
                  <a:pt x="1840" y="605"/>
                  <a:pt x="1840" y="604"/>
                  <a:pt x="1839" y="604"/>
                </a:cubicBezTo>
                <a:cubicBezTo>
                  <a:pt x="1837" y="604"/>
                  <a:pt x="1835" y="605"/>
                  <a:pt x="1833" y="604"/>
                </a:cubicBezTo>
                <a:cubicBezTo>
                  <a:pt x="1833" y="604"/>
                  <a:pt x="1833" y="604"/>
                  <a:pt x="1833" y="604"/>
                </a:cubicBezTo>
                <a:cubicBezTo>
                  <a:pt x="1833" y="603"/>
                  <a:pt x="1833" y="603"/>
                  <a:pt x="1833" y="603"/>
                </a:cubicBezTo>
                <a:cubicBezTo>
                  <a:pt x="1833" y="603"/>
                  <a:pt x="1834" y="603"/>
                  <a:pt x="1834" y="602"/>
                </a:cubicBezTo>
                <a:cubicBezTo>
                  <a:pt x="1834" y="601"/>
                  <a:pt x="1833" y="601"/>
                  <a:pt x="1833" y="601"/>
                </a:cubicBezTo>
                <a:cubicBezTo>
                  <a:pt x="1834" y="600"/>
                  <a:pt x="1834" y="599"/>
                  <a:pt x="1834" y="598"/>
                </a:cubicBezTo>
                <a:cubicBezTo>
                  <a:pt x="1835" y="598"/>
                  <a:pt x="1835" y="598"/>
                  <a:pt x="1835" y="598"/>
                </a:cubicBezTo>
                <a:cubicBezTo>
                  <a:pt x="1836" y="596"/>
                  <a:pt x="1836" y="593"/>
                  <a:pt x="1836" y="591"/>
                </a:cubicBezTo>
                <a:cubicBezTo>
                  <a:pt x="1836" y="591"/>
                  <a:pt x="1837" y="591"/>
                  <a:pt x="1837" y="590"/>
                </a:cubicBezTo>
                <a:cubicBezTo>
                  <a:pt x="1837" y="589"/>
                  <a:pt x="1837" y="589"/>
                  <a:pt x="1837" y="589"/>
                </a:cubicBezTo>
                <a:cubicBezTo>
                  <a:pt x="1838" y="589"/>
                  <a:pt x="1838" y="589"/>
                  <a:pt x="1838" y="589"/>
                </a:cubicBezTo>
                <a:cubicBezTo>
                  <a:pt x="1838" y="587"/>
                  <a:pt x="1838" y="587"/>
                  <a:pt x="1838" y="587"/>
                </a:cubicBezTo>
                <a:cubicBezTo>
                  <a:pt x="1839" y="587"/>
                  <a:pt x="1839" y="586"/>
                  <a:pt x="1840" y="586"/>
                </a:cubicBezTo>
                <a:cubicBezTo>
                  <a:pt x="1840" y="584"/>
                  <a:pt x="1839" y="584"/>
                  <a:pt x="1839" y="584"/>
                </a:cubicBezTo>
                <a:cubicBezTo>
                  <a:pt x="1839" y="583"/>
                  <a:pt x="1839" y="583"/>
                  <a:pt x="1839" y="582"/>
                </a:cubicBezTo>
                <a:cubicBezTo>
                  <a:pt x="1839" y="581"/>
                  <a:pt x="1839" y="581"/>
                  <a:pt x="1839" y="581"/>
                </a:cubicBezTo>
                <a:cubicBezTo>
                  <a:pt x="1839" y="581"/>
                  <a:pt x="1840" y="581"/>
                  <a:pt x="1841" y="581"/>
                </a:cubicBezTo>
                <a:cubicBezTo>
                  <a:pt x="1841" y="581"/>
                  <a:pt x="1841" y="581"/>
                  <a:pt x="1841" y="581"/>
                </a:cubicBezTo>
                <a:cubicBezTo>
                  <a:pt x="1841" y="581"/>
                  <a:pt x="1841" y="581"/>
                  <a:pt x="1841" y="581"/>
                </a:cubicBezTo>
                <a:cubicBezTo>
                  <a:pt x="1842" y="580"/>
                  <a:pt x="1843" y="580"/>
                  <a:pt x="1843" y="580"/>
                </a:cubicBezTo>
                <a:cubicBezTo>
                  <a:pt x="1843" y="578"/>
                  <a:pt x="1843" y="578"/>
                  <a:pt x="1843" y="578"/>
                </a:cubicBezTo>
                <a:cubicBezTo>
                  <a:pt x="1844" y="578"/>
                  <a:pt x="1844" y="578"/>
                  <a:pt x="1844" y="578"/>
                </a:cubicBezTo>
                <a:cubicBezTo>
                  <a:pt x="1844" y="581"/>
                  <a:pt x="1844" y="581"/>
                  <a:pt x="1844" y="581"/>
                </a:cubicBezTo>
                <a:cubicBezTo>
                  <a:pt x="1846" y="581"/>
                  <a:pt x="1846" y="581"/>
                  <a:pt x="1846" y="581"/>
                </a:cubicBezTo>
                <a:cubicBezTo>
                  <a:pt x="1846" y="581"/>
                  <a:pt x="1846" y="581"/>
                  <a:pt x="1846" y="581"/>
                </a:cubicBezTo>
                <a:cubicBezTo>
                  <a:pt x="1847" y="581"/>
                  <a:pt x="1847" y="581"/>
                  <a:pt x="1847" y="581"/>
                </a:cubicBezTo>
                <a:cubicBezTo>
                  <a:pt x="1847" y="582"/>
                  <a:pt x="1847" y="583"/>
                  <a:pt x="1846" y="583"/>
                </a:cubicBezTo>
                <a:cubicBezTo>
                  <a:pt x="1847" y="583"/>
                  <a:pt x="1847" y="582"/>
                  <a:pt x="1848" y="582"/>
                </a:cubicBezTo>
                <a:cubicBezTo>
                  <a:pt x="1849" y="582"/>
                  <a:pt x="1849" y="582"/>
                  <a:pt x="1849" y="582"/>
                </a:cubicBezTo>
                <a:cubicBezTo>
                  <a:pt x="1849" y="581"/>
                  <a:pt x="1849" y="581"/>
                  <a:pt x="1849" y="581"/>
                </a:cubicBezTo>
                <a:cubicBezTo>
                  <a:pt x="1850" y="580"/>
                  <a:pt x="1850" y="581"/>
                  <a:pt x="1850" y="579"/>
                </a:cubicBezTo>
                <a:cubicBezTo>
                  <a:pt x="1848" y="579"/>
                  <a:pt x="1848" y="579"/>
                  <a:pt x="1848" y="579"/>
                </a:cubicBezTo>
                <a:cubicBezTo>
                  <a:pt x="1848" y="578"/>
                  <a:pt x="1848" y="578"/>
                  <a:pt x="1848" y="578"/>
                </a:cubicBezTo>
                <a:cubicBezTo>
                  <a:pt x="1847" y="578"/>
                  <a:pt x="1847" y="578"/>
                  <a:pt x="1847" y="578"/>
                </a:cubicBezTo>
                <a:cubicBezTo>
                  <a:pt x="1847" y="577"/>
                  <a:pt x="1847" y="577"/>
                  <a:pt x="1847" y="577"/>
                </a:cubicBezTo>
                <a:cubicBezTo>
                  <a:pt x="1848" y="577"/>
                  <a:pt x="1848" y="577"/>
                  <a:pt x="1848" y="577"/>
                </a:cubicBezTo>
                <a:cubicBezTo>
                  <a:pt x="1848" y="576"/>
                  <a:pt x="1848" y="577"/>
                  <a:pt x="1848" y="576"/>
                </a:cubicBezTo>
                <a:cubicBezTo>
                  <a:pt x="1849" y="577"/>
                  <a:pt x="1849" y="577"/>
                  <a:pt x="1849" y="578"/>
                </a:cubicBezTo>
                <a:cubicBezTo>
                  <a:pt x="1851" y="578"/>
                  <a:pt x="1851" y="578"/>
                  <a:pt x="1851" y="578"/>
                </a:cubicBezTo>
                <a:cubicBezTo>
                  <a:pt x="1851" y="577"/>
                  <a:pt x="1851" y="577"/>
                  <a:pt x="1852" y="577"/>
                </a:cubicBezTo>
                <a:cubicBezTo>
                  <a:pt x="1852" y="576"/>
                  <a:pt x="1852" y="576"/>
                  <a:pt x="1852" y="576"/>
                </a:cubicBezTo>
                <a:cubicBezTo>
                  <a:pt x="1852" y="576"/>
                  <a:pt x="1853" y="577"/>
                  <a:pt x="1854" y="577"/>
                </a:cubicBezTo>
                <a:cubicBezTo>
                  <a:pt x="1854" y="576"/>
                  <a:pt x="1854" y="576"/>
                  <a:pt x="1854" y="576"/>
                </a:cubicBezTo>
                <a:cubicBezTo>
                  <a:pt x="1856" y="576"/>
                  <a:pt x="1856" y="576"/>
                  <a:pt x="1856" y="576"/>
                </a:cubicBezTo>
                <a:cubicBezTo>
                  <a:pt x="1856" y="575"/>
                  <a:pt x="1857" y="574"/>
                  <a:pt x="1858" y="573"/>
                </a:cubicBezTo>
                <a:cubicBezTo>
                  <a:pt x="1863" y="573"/>
                  <a:pt x="1863" y="573"/>
                  <a:pt x="1863" y="573"/>
                </a:cubicBezTo>
                <a:cubicBezTo>
                  <a:pt x="1863" y="573"/>
                  <a:pt x="1864" y="572"/>
                  <a:pt x="1864" y="571"/>
                </a:cubicBezTo>
                <a:cubicBezTo>
                  <a:pt x="1866" y="571"/>
                  <a:pt x="1866" y="571"/>
                  <a:pt x="1866" y="571"/>
                </a:cubicBezTo>
                <a:cubicBezTo>
                  <a:pt x="1866" y="571"/>
                  <a:pt x="1866" y="571"/>
                  <a:pt x="1866" y="570"/>
                </a:cubicBezTo>
                <a:cubicBezTo>
                  <a:pt x="1868" y="570"/>
                  <a:pt x="1868" y="570"/>
                  <a:pt x="1868" y="570"/>
                </a:cubicBezTo>
                <a:cubicBezTo>
                  <a:pt x="1868" y="570"/>
                  <a:pt x="1868" y="569"/>
                  <a:pt x="1869" y="569"/>
                </a:cubicBezTo>
                <a:cubicBezTo>
                  <a:pt x="1869" y="568"/>
                  <a:pt x="1869" y="567"/>
                  <a:pt x="1869" y="567"/>
                </a:cubicBezTo>
                <a:cubicBezTo>
                  <a:pt x="1869" y="566"/>
                  <a:pt x="1869" y="566"/>
                  <a:pt x="1869" y="566"/>
                </a:cubicBezTo>
                <a:cubicBezTo>
                  <a:pt x="1869" y="566"/>
                  <a:pt x="1869" y="566"/>
                  <a:pt x="1869" y="566"/>
                </a:cubicBezTo>
                <a:cubicBezTo>
                  <a:pt x="1869" y="565"/>
                  <a:pt x="1869" y="565"/>
                  <a:pt x="1869" y="565"/>
                </a:cubicBezTo>
                <a:cubicBezTo>
                  <a:pt x="1873" y="566"/>
                  <a:pt x="1873" y="566"/>
                  <a:pt x="1875" y="567"/>
                </a:cubicBezTo>
                <a:cubicBezTo>
                  <a:pt x="1875" y="570"/>
                  <a:pt x="1875" y="570"/>
                  <a:pt x="1875" y="570"/>
                </a:cubicBezTo>
                <a:cubicBezTo>
                  <a:pt x="1877" y="570"/>
                  <a:pt x="1880" y="569"/>
                  <a:pt x="1880" y="569"/>
                </a:cubicBezTo>
                <a:cubicBezTo>
                  <a:pt x="1880" y="570"/>
                  <a:pt x="1880" y="570"/>
                  <a:pt x="1880" y="570"/>
                </a:cubicBezTo>
                <a:cubicBezTo>
                  <a:pt x="1883" y="571"/>
                  <a:pt x="1881" y="571"/>
                  <a:pt x="1885" y="571"/>
                </a:cubicBezTo>
                <a:cubicBezTo>
                  <a:pt x="1885" y="572"/>
                  <a:pt x="1885" y="572"/>
                  <a:pt x="1885" y="572"/>
                </a:cubicBezTo>
                <a:cubicBezTo>
                  <a:pt x="1886" y="572"/>
                  <a:pt x="1886" y="573"/>
                  <a:pt x="1887" y="573"/>
                </a:cubicBezTo>
                <a:cubicBezTo>
                  <a:pt x="1887" y="574"/>
                  <a:pt x="1887" y="574"/>
                  <a:pt x="1887" y="574"/>
                </a:cubicBezTo>
                <a:cubicBezTo>
                  <a:pt x="1888" y="574"/>
                  <a:pt x="1889" y="574"/>
                  <a:pt x="1889" y="575"/>
                </a:cubicBezTo>
                <a:cubicBezTo>
                  <a:pt x="1889" y="575"/>
                  <a:pt x="1890" y="576"/>
                  <a:pt x="1890" y="577"/>
                </a:cubicBezTo>
                <a:cubicBezTo>
                  <a:pt x="1891" y="577"/>
                  <a:pt x="1891" y="577"/>
                  <a:pt x="1891" y="577"/>
                </a:cubicBezTo>
                <a:cubicBezTo>
                  <a:pt x="1891" y="578"/>
                  <a:pt x="1891" y="578"/>
                  <a:pt x="1891" y="578"/>
                </a:cubicBezTo>
                <a:cubicBezTo>
                  <a:pt x="1894" y="578"/>
                  <a:pt x="1894" y="578"/>
                  <a:pt x="1894" y="578"/>
                </a:cubicBezTo>
                <a:cubicBezTo>
                  <a:pt x="1894" y="579"/>
                  <a:pt x="1894" y="579"/>
                  <a:pt x="1894" y="579"/>
                </a:cubicBezTo>
                <a:cubicBezTo>
                  <a:pt x="1894" y="579"/>
                  <a:pt x="1894" y="579"/>
                  <a:pt x="1894" y="579"/>
                </a:cubicBezTo>
                <a:cubicBezTo>
                  <a:pt x="1894" y="583"/>
                  <a:pt x="1894" y="583"/>
                  <a:pt x="1894" y="583"/>
                </a:cubicBezTo>
                <a:cubicBezTo>
                  <a:pt x="1895" y="583"/>
                  <a:pt x="1895" y="583"/>
                  <a:pt x="1896" y="583"/>
                </a:cubicBezTo>
                <a:cubicBezTo>
                  <a:pt x="1896" y="586"/>
                  <a:pt x="1896" y="586"/>
                  <a:pt x="1896" y="586"/>
                </a:cubicBezTo>
                <a:cubicBezTo>
                  <a:pt x="1896" y="586"/>
                  <a:pt x="1896" y="586"/>
                  <a:pt x="1896" y="586"/>
                </a:cubicBezTo>
                <a:cubicBezTo>
                  <a:pt x="1898" y="587"/>
                  <a:pt x="1898" y="586"/>
                  <a:pt x="1898" y="588"/>
                </a:cubicBezTo>
                <a:cubicBezTo>
                  <a:pt x="1899" y="589"/>
                  <a:pt x="1900" y="589"/>
                  <a:pt x="1900" y="589"/>
                </a:cubicBezTo>
                <a:cubicBezTo>
                  <a:pt x="1900" y="591"/>
                  <a:pt x="1900" y="591"/>
                  <a:pt x="1900" y="592"/>
                </a:cubicBezTo>
                <a:cubicBezTo>
                  <a:pt x="1899" y="592"/>
                  <a:pt x="1899" y="592"/>
                  <a:pt x="1899" y="592"/>
                </a:cubicBezTo>
                <a:cubicBezTo>
                  <a:pt x="1899" y="596"/>
                  <a:pt x="1899" y="596"/>
                  <a:pt x="1899" y="596"/>
                </a:cubicBezTo>
                <a:cubicBezTo>
                  <a:pt x="1898" y="596"/>
                  <a:pt x="1898" y="596"/>
                  <a:pt x="1898" y="596"/>
                </a:cubicBezTo>
                <a:cubicBezTo>
                  <a:pt x="1898" y="596"/>
                  <a:pt x="1898" y="597"/>
                  <a:pt x="1898" y="597"/>
                </a:cubicBezTo>
                <a:cubicBezTo>
                  <a:pt x="1897" y="597"/>
                  <a:pt x="1896" y="597"/>
                  <a:pt x="1894" y="596"/>
                </a:cubicBezTo>
                <a:cubicBezTo>
                  <a:pt x="1893" y="598"/>
                  <a:pt x="1891" y="599"/>
                  <a:pt x="1889" y="601"/>
                </a:cubicBezTo>
                <a:cubicBezTo>
                  <a:pt x="1889" y="601"/>
                  <a:pt x="1889" y="601"/>
                  <a:pt x="1889" y="601"/>
                </a:cubicBezTo>
                <a:cubicBezTo>
                  <a:pt x="1889" y="603"/>
                  <a:pt x="1889" y="603"/>
                  <a:pt x="1889" y="603"/>
                </a:cubicBezTo>
                <a:cubicBezTo>
                  <a:pt x="1888" y="603"/>
                  <a:pt x="1888" y="603"/>
                  <a:pt x="1888" y="603"/>
                </a:cubicBezTo>
                <a:cubicBezTo>
                  <a:pt x="1888" y="604"/>
                  <a:pt x="1888" y="604"/>
                  <a:pt x="1888" y="604"/>
                </a:cubicBezTo>
                <a:cubicBezTo>
                  <a:pt x="1888" y="605"/>
                  <a:pt x="1887" y="605"/>
                  <a:pt x="1887" y="606"/>
                </a:cubicBezTo>
                <a:cubicBezTo>
                  <a:pt x="1885" y="605"/>
                  <a:pt x="1885" y="606"/>
                  <a:pt x="1884" y="605"/>
                </a:cubicBezTo>
                <a:cubicBezTo>
                  <a:pt x="1884" y="604"/>
                  <a:pt x="1884" y="604"/>
                  <a:pt x="1884" y="604"/>
                </a:cubicBezTo>
                <a:cubicBezTo>
                  <a:pt x="1882" y="604"/>
                  <a:pt x="1882" y="604"/>
                  <a:pt x="1882" y="604"/>
                </a:cubicBezTo>
                <a:cubicBezTo>
                  <a:pt x="1882" y="604"/>
                  <a:pt x="1882" y="604"/>
                  <a:pt x="1882" y="604"/>
                </a:cubicBezTo>
                <a:cubicBezTo>
                  <a:pt x="1881" y="604"/>
                  <a:pt x="1881" y="604"/>
                  <a:pt x="1881" y="604"/>
                </a:cubicBezTo>
                <a:cubicBezTo>
                  <a:pt x="1881" y="603"/>
                  <a:pt x="1881" y="603"/>
                  <a:pt x="1881" y="603"/>
                </a:cubicBezTo>
                <a:cubicBezTo>
                  <a:pt x="1882" y="603"/>
                  <a:pt x="1882" y="602"/>
                  <a:pt x="1884" y="602"/>
                </a:cubicBezTo>
                <a:cubicBezTo>
                  <a:pt x="1884" y="602"/>
                  <a:pt x="1885" y="603"/>
                  <a:pt x="1886" y="603"/>
                </a:cubicBezTo>
                <a:cubicBezTo>
                  <a:pt x="1886" y="602"/>
                  <a:pt x="1886" y="602"/>
                  <a:pt x="1886" y="602"/>
                </a:cubicBezTo>
                <a:cubicBezTo>
                  <a:pt x="1886" y="602"/>
                  <a:pt x="1887" y="602"/>
                  <a:pt x="1887" y="602"/>
                </a:cubicBezTo>
                <a:cubicBezTo>
                  <a:pt x="1887" y="600"/>
                  <a:pt x="1887" y="600"/>
                  <a:pt x="1887" y="600"/>
                </a:cubicBezTo>
                <a:cubicBezTo>
                  <a:pt x="1888" y="600"/>
                  <a:pt x="1889" y="600"/>
                  <a:pt x="1889" y="600"/>
                </a:cubicBezTo>
                <a:cubicBezTo>
                  <a:pt x="1889" y="599"/>
                  <a:pt x="1890" y="599"/>
                  <a:pt x="1890" y="598"/>
                </a:cubicBezTo>
                <a:cubicBezTo>
                  <a:pt x="1891" y="598"/>
                  <a:pt x="1891" y="598"/>
                  <a:pt x="1891" y="598"/>
                </a:cubicBezTo>
                <a:cubicBezTo>
                  <a:pt x="1891" y="598"/>
                  <a:pt x="1891" y="598"/>
                  <a:pt x="1891" y="598"/>
                </a:cubicBezTo>
                <a:cubicBezTo>
                  <a:pt x="1892" y="597"/>
                  <a:pt x="1892" y="597"/>
                  <a:pt x="1893" y="596"/>
                </a:cubicBezTo>
                <a:cubicBezTo>
                  <a:pt x="1893" y="595"/>
                  <a:pt x="1893" y="595"/>
                  <a:pt x="1893" y="595"/>
                </a:cubicBezTo>
                <a:cubicBezTo>
                  <a:pt x="1889" y="594"/>
                  <a:pt x="1886" y="594"/>
                  <a:pt x="1883" y="591"/>
                </a:cubicBezTo>
                <a:cubicBezTo>
                  <a:pt x="1881" y="591"/>
                  <a:pt x="1880" y="591"/>
                  <a:pt x="1879" y="592"/>
                </a:cubicBezTo>
                <a:cubicBezTo>
                  <a:pt x="1880" y="593"/>
                  <a:pt x="1880" y="595"/>
                  <a:pt x="1880" y="596"/>
                </a:cubicBezTo>
                <a:cubicBezTo>
                  <a:pt x="1878" y="596"/>
                  <a:pt x="1878" y="596"/>
                  <a:pt x="1877" y="596"/>
                </a:cubicBezTo>
                <a:cubicBezTo>
                  <a:pt x="1877" y="596"/>
                  <a:pt x="1877" y="596"/>
                  <a:pt x="1877" y="596"/>
                </a:cubicBezTo>
                <a:cubicBezTo>
                  <a:pt x="1876" y="596"/>
                  <a:pt x="1876" y="596"/>
                  <a:pt x="1876" y="596"/>
                </a:cubicBezTo>
                <a:cubicBezTo>
                  <a:pt x="1876" y="597"/>
                  <a:pt x="1876" y="597"/>
                  <a:pt x="1876" y="597"/>
                </a:cubicBezTo>
                <a:cubicBezTo>
                  <a:pt x="1874" y="598"/>
                  <a:pt x="1873" y="596"/>
                  <a:pt x="1871" y="596"/>
                </a:cubicBezTo>
                <a:cubicBezTo>
                  <a:pt x="1871" y="596"/>
                  <a:pt x="1871" y="596"/>
                  <a:pt x="1871" y="596"/>
                </a:cubicBezTo>
                <a:cubicBezTo>
                  <a:pt x="1871" y="596"/>
                  <a:pt x="1871" y="596"/>
                  <a:pt x="1871" y="596"/>
                </a:cubicBezTo>
                <a:cubicBezTo>
                  <a:pt x="1871" y="598"/>
                  <a:pt x="1872" y="599"/>
                  <a:pt x="1872" y="601"/>
                </a:cubicBezTo>
                <a:cubicBezTo>
                  <a:pt x="1873" y="601"/>
                  <a:pt x="1873" y="601"/>
                  <a:pt x="1873" y="601"/>
                </a:cubicBezTo>
                <a:cubicBezTo>
                  <a:pt x="1873" y="602"/>
                  <a:pt x="1873" y="602"/>
                  <a:pt x="1873" y="602"/>
                </a:cubicBezTo>
                <a:cubicBezTo>
                  <a:pt x="1877" y="602"/>
                  <a:pt x="1877" y="602"/>
                  <a:pt x="1877" y="602"/>
                </a:cubicBezTo>
                <a:cubicBezTo>
                  <a:pt x="1876" y="602"/>
                  <a:pt x="1876" y="603"/>
                  <a:pt x="1876" y="604"/>
                </a:cubicBezTo>
                <a:cubicBezTo>
                  <a:pt x="1874" y="604"/>
                  <a:pt x="1871" y="605"/>
                  <a:pt x="1869" y="603"/>
                </a:cubicBezTo>
                <a:cubicBezTo>
                  <a:pt x="1866" y="603"/>
                  <a:pt x="1867" y="603"/>
                  <a:pt x="1865" y="604"/>
                </a:cubicBezTo>
                <a:cubicBezTo>
                  <a:pt x="1866" y="608"/>
                  <a:pt x="1867" y="605"/>
                  <a:pt x="1869" y="607"/>
                </a:cubicBezTo>
                <a:cubicBezTo>
                  <a:pt x="1869" y="608"/>
                  <a:pt x="1869" y="608"/>
                  <a:pt x="1869" y="608"/>
                </a:cubicBezTo>
                <a:cubicBezTo>
                  <a:pt x="1869" y="608"/>
                  <a:pt x="1870" y="608"/>
                  <a:pt x="1871" y="609"/>
                </a:cubicBezTo>
                <a:cubicBezTo>
                  <a:pt x="1871" y="610"/>
                  <a:pt x="1871" y="610"/>
                  <a:pt x="1871" y="610"/>
                </a:cubicBezTo>
                <a:cubicBezTo>
                  <a:pt x="1871" y="610"/>
                  <a:pt x="1871" y="610"/>
                  <a:pt x="1871" y="610"/>
                </a:cubicBezTo>
                <a:cubicBezTo>
                  <a:pt x="1873" y="612"/>
                  <a:pt x="1871" y="611"/>
                  <a:pt x="1873" y="612"/>
                </a:cubicBezTo>
                <a:cubicBezTo>
                  <a:pt x="1874" y="614"/>
                  <a:pt x="1874" y="614"/>
                  <a:pt x="1874" y="615"/>
                </a:cubicBezTo>
                <a:cubicBezTo>
                  <a:pt x="1875" y="615"/>
                  <a:pt x="1875" y="615"/>
                  <a:pt x="1875" y="615"/>
                </a:cubicBezTo>
                <a:cubicBezTo>
                  <a:pt x="1875" y="615"/>
                  <a:pt x="1873" y="616"/>
                  <a:pt x="1874" y="617"/>
                </a:cubicBezTo>
                <a:cubicBezTo>
                  <a:pt x="1875" y="617"/>
                  <a:pt x="1875" y="617"/>
                  <a:pt x="1875" y="617"/>
                </a:cubicBezTo>
                <a:cubicBezTo>
                  <a:pt x="1875" y="618"/>
                  <a:pt x="1875" y="618"/>
                  <a:pt x="1875" y="618"/>
                </a:cubicBezTo>
                <a:cubicBezTo>
                  <a:pt x="1876" y="618"/>
                  <a:pt x="1876" y="617"/>
                  <a:pt x="1876" y="617"/>
                </a:cubicBezTo>
                <a:cubicBezTo>
                  <a:pt x="1877" y="617"/>
                  <a:pt x="1877" y="617"/>
                  <a:pt x="1878" y="617"/>
                </a:cubicBezTo>
                <a:cubicBezTo>
                  <a:pt x="1878" y="619"/>
                  <a:pt x="1878" y="619"/>
                  <a:pt x="1879" y="620"/>
                </a:cubicBezTo>
                <a:cubicBezTo>
                  <a:pt x="1880" y="621"/>
                  <a:pt x="1883" y="621"/>
                  <a:pt x="1885" y="621"/>
                </a:cubicBezTo>
                <a:cubicBezTo>
                  <a:pt x="1885" y="622"/>
                  <a:pt x="1885" y="622"/>
                  <a:pt x="1885" y="622"/>
                </a:cubicBezTo>
                <a:cubicBezTo>
                  <a:pt x="1886" y="622"/>
                  <a:pt x="1886" y="622"/>
                  <a:pt x="1886" y="622"/>
                </a:cubicBezTo>
                <a:cubicBezTo>
                  <a:pt x="1886" y="623"/>
                  <a:pt x="1885" y="624"/>
                  <a:pt x="1885" y="625"/>
                </a:cubicBezTo>
                <a:cubicBezTo>
                  <a:pt x="1885" y="626"/>
                  <a:pt x="1884" y="626"/>
                  <a:pt x="1884" y="626"/>
                </a:cubicBezTo>
                <a:cubicBezTo>
                  <a:pt x="1883" y="628"/>
                  <a:pt x="1885" y="629"/>
                  <a:pt x="1883" y="631"/>
                </a:cubicBezTo>
                <a:cubicBezTo>
                  <a:pt x="1883" y="634"/>
                  <a:pt x="1883" y="635"/>
                  <a:pt x="1885" y="636"/>
                </a:cubicBezTo>
                <a:cubicBezTo>
                  <a:pt x="1885" y="637"/>
                  <a:pt x="1885" y="637"/>
                  <a:pt x="1885" y="637"/>
                </a:cubicBezTo>
                <a:cubicBezTo>
                  <a:pt x="1886" y="637"/>
                  <a:pt x="1886" y="637"/>
                  <a:pt x="1886" y="637"/>
                </a:cubicBezTo>
                <a:cubicBezTo>
                  <a:pt x="1886" y="636"/>
                  <a:pt x="1886" y="635"/>
                  <a:pt x="1887" y="635"/>
                </a:cubicBezTo>
                <a:cubicBezTo>
                  <a:pt x="1887" y="635"/>
                  <a:pt x="1885" y="634"/>
                  <a:pt x="1886" y="633"/>
                </a:cubicBezTo>
                <a:cubicBezTo>
                  <a:pt x="1887" y="633"/>
                  <a:pt x="1887" y="633"/>
                  <a:pt x="1888" y="633"/>
                </a:cubicBezTo>
                <a:cubicBezTo>
                  <a:pt x="1889" y="631"/>
                  <a:pt x="1889" y="630"/>
                  <a:pt x="1890" y="629"/>
                </a:cubicBezTo>
                <a:cubicBezTo>
                  <a:pt x="1892" y="630"/>
                  <a:pt x="1894" y="630"/>
                  <a:pt x="1896" y="631"/>
                </a:cubicBezTo>
                <a:cubicBezTo>
                  <a:pt x="1896" y="631"/>
                  <a:pt x="1896" y="631"/>
                  <a:pt x="1896" y="631"/>
                </a:cubicBezTo>
                <a:cubicBezTo>
                  <a:pt x="1896" y="635"/>
                  <a:pt x="1896" y="635"/>
                  <a:pt x="1896" y="635"/>
                </a:cubicBezTo>
                <a:cubicBezTo>
                  <a:pt x="1899" y="637"/>
                  <a:pt x="1901" y="639"/>
                  <a:pt x="1903" y="640"/>
                </a:cubicBezTo>
                <a:cubicBezTo>
                  <a:pt x="1903" y="646"/>
                  <a:pt x="1901" y="643"/>
                  <a:pt x="1899" y="645"/>
                </a:cubicBezTo>
                <a:close/>
                <a:moveTo>
                  <a:pt x="1965" y="600"/>
                </a:moveTo>
                <a:cubicBezTo>
                  <a:pt x="1963" y="600"/>
                  <a:pt x="1963" y="600"/>
                  <a:pt x="1962" y="601"/>
                </a:cubicBezTo>
                <a:cubicBezTo>
                  <a:pt x="1962" y="601"/>
                  <a:pt x="1962" y="601"/>
                  <a:pt x="1962" y="601"/>
                </a:cubicBezTo>
                <a:cubicBezTo>
                  <a:pt x="1962" y="602"/>
                  <a:pt x="1963" y="603"/>
                  <a:pt x="1963" y="604"/>
                </a:cubicBezTo>
                <a:cubicBezTo>
                  <a:pt x="1961" y="604"/>
                  <a:pt x="1961" y="604"/>
                  <a:pt x="1961" y="604"/>
                </a:cubicBezTo>
                <a:cubicBezTo>
                  <a:pt x="1961" y="605"/>
                  <a:pt x="1961" y="605"/>
                  <a:pt x="1961" y="605"/>
                </a:cubicBezTo>
                <a:cubicBezTo>
                  <a:pt x="1960" y="605"/>
                  <a:pt x="1960" y="605"/>
                  <a:pt x="1960" y="606"/>
                </a:cubicBezTo>
                <a:cubicBezTo>
                  <a:pt x="1960" y="607"/>
                  <a:pt x="1960" y="607"/>
                  <a:pt x="1960" y="607"/>
                </a:cubicBezTo>
                <a:cubicBezTo>
                  <a:pt x="1959" y="607"/>
                  <a:pt x="1959" y="607"/>
                  <a:pt x="1959" y="607"/>
                </a:cubicBezTo>
                <a:cubicBezTo>
                  <a:pt x="1958" y="608"/>
                  <a:pt x="1957" y="609"/>
                  <a:pt x="1956" y="612"/>
                </a:cubicBezTo>
                <a:cubicBezTo>
                  <a:pt x="1954" y="612"/>
                  <a:pt x="1955" y="612"/>
                  <a:pt x="1954" y="613"/>
                </a:cubicBezTo>
                <a:cubicBezTo>
                  <a:pt x="1954" y="614"/>
                  <a:pt x="1954" y="614"/>
                  <a:pt x="1954" y="614"/>
                </a:cubicBezTo>
                <a:cubicBezTo>
                  <a:pt x="1952" y="615"/>
                  <a:pt x="1949" y="614"/>
                  <a:pt x="1948" y="615"/>
                </a:cubicBezTo>
                <a:cubicBezTo>
                  <a:pt x="1946" y="615"/>
                  <a:pt x="1946" y="615"/>
                  <a:pt x="1946" y="615"/>
                </a:cubicBezTo>
                <a:cubicBezTo>
                  <a:pt x="1946" y="615"/>
                  <a:pt x="1946" y="615"/>
                  <a:pt x="1946" y="615"/>
                </a:cubicBezTo>
                <a:cubicBezTo>
                  <a:pt x="1947" y="615"/>
                  <a:pt x="1947" y="613"/>
                  <a:pt x="1947" y="612"/>
                </a:cubicBezTo>
                <a:cubicBezTo>
                  <a:pt x="1946" y="612"/>
                  <a:pt x="1946" y="612"/>
                  <a:pt x="1946" y="612"/>
                </a:cubicBezTo>
                <a:cubicBezTo>
                  <a:pt x="1946" y="611"/>
                  <a:pt x="1946" y="611"/>
                  <a:pt x="1946" y="611"/>
                </a:cubicBezTo>
                <a:cubicBezTo>
                  <a:pt x="1946" y="611"/>
                  <a:pt x="1946" y="611"/>
                  <a:pt x="1946" y="611"/>
                </a:cubicBezTo>
                <a:cubicBezTo>
                  <a:pt x="1946" y="610"/>
                  <a:pt x="1946" y="610"/>
                  <a:pt x="1946" y="610"/>
                </a:cubicBezTo>
                <a:cubicBezTo>
                  <a:pt x="1945" y="610"/>
                  <a:pt x="1945" y="610"/>
                  <a:pt x="1945" y="610"/>
                </a:cubicBezTo>
                <a:cubicBezTo>
                  <a:pt x="1944" y="613"/>
                  <a:pt x="1944" y="616"/>
                  <a:pt x="1942" y="618"/>
                </a:cubicBezTo>
                <a:cubicBezTo>
                  <a:pt x="1942" y="619"/>
                  <a:pt x="1942" y="619"/>
                  <a:pt x="1942" y="619"/>
                </a:cubicBezTo>
                <a:cubicBezTo>
                  <a:pt x="1941" y="619"/>
                  <a:pt x="1941" y="619"/>
                  <a:pt x="1941" y="619"/>
                </a:cubicBezTo>
                <a:cubicBezTo>
                  <a:pt x="1941" y="618"/>
                  <a:pt x="1941" y="617"/>
                  <a:pt x="1940" y="617"/>
                </a:cubicBezTo>
                <a:cubicBezTo>
                  <a:pt x="1940" y="616"/>
                  <a:pt x="1940" y="616"/>
                  <a:pt x="1940" y="616"/>
                </a:cubicBezTo>
                <a:cubicBezTo>
                  <a:pt x="1942" y="616"/>
                  <a:pt x="1942" y="616"/>
                  <a:pt x="1942" y="616"/>
                </a:cubicBezTo>
                <a:cubicBezTo>
                  <a:pt x="1941" y="613"/>
                  <a:pt x="1941" y="613"/>
                  <a:pt x="1942" y="611"/>
                </a:cubicBezTo>
                <a:cubicBezTo>
                  <a:pt x="1942" y="610"/>
                  <a:pt x="1941" y="610"/>
                  <a:pt x="1940" y="610"/>
                </a:cubicBezTo>
                <a:cubicBezTo>
                  <a:pt x="1940" y="609"/>
                  <a:pt x="1940" y="609"/>
                  <a:pt x="1940" y="609"/>
                </a:cubicBezTo>
                <a:cubicBezTo>
                  <a:pt x="1938" y="610"/>
                  <a:pt x="1936" y="612"/>
                  <a:pt x="1933" y="612"/>
                </a:cubicBezTo>
                <a:cubicBezTo>
                  <a:pt x="1933" y="609"/>
                  <a:pt x="1933" y="609"/>
                  <a:pt x="1933" y="609"/>
                </a:cubicBezTo>
                <a:cubicBezTo>
                  <a:pt x="1933" y="608"/>
                  <a:pt x="1933" y="609"/>
                  <a:pt x="1933" y="608"/>
                </a:cubicBezTo>
                <a:cubicBezTo>
                  <a:pt x="1933" y="608"/>
                  <a:pt x="1933" y="608"/>
                  <a:pt x="1933" y="608"/>
                </a:cubicBezTo>
                <a:cubicBezTo>
                  <a:pt x="1933" y="607"/>
                  <a:pt x="1933" y="607"/>
                  <a:pt x="1933" y="607"/>
                </a:cubicBezTo>
                <a:cubicBezTo>
                  <a:pt x="1932" y="607"/>
                  <a:pt x="1932" y="607"/>
                  <a:pt x="1932" y="607"/>
                </a:cubicBezTo>
                <a:cubicBezTo>
                  <a:pt x="1932" y="606"/>
                  <a:pt x="1932" y="606"/>
                  <a:pt x="1933" y="605"/>
                </a:cubicBezTo>
                <a:cubicBezTo>
                  <a:pt x="1932" y="605"/>
                  <a:pt x="1932" y="605"/>
                  <a:pt x="1932" y="605"/>
                </a:cubicBezTo>
                <a:cubicBezTo>
                  <a:pt x="1931" y="603"/>
                  <a:pt x="1931" y="602"/>
                  <a:pt x="1932" y="600"/>
                </a:cubicBezTo>
                <a:cubicBezTo>
                  <a:pt x="1932" y="599"/>
                  <a:pt x="1933" y="599"/>
                  <a:pt x="1933" y="599"/>
                </a:cubicBezTo>
                <a:cubicBezTo>
                  <a:pt x="1933" y="598"/>
                  <a:pt x="1932" y="594"/>
                  <a:pt x="1933" y="592"/>
                </a:cubicBezTo>
                <a:cubicBezTo>
                  <a:pt x="1933" y="592"/>
                  <a:pt x="1934" y="591"/>
                  <a:pt x="1935" y="590"/>
                </a:cubicBezTo>
                <a:cubicBezTo>
                  <a:pt x="1936" y="589"/>
                  <a:pt x="1936" y="587"/>
                  <a:pt x="1937" y="586"/>
                </a:cubicBezTo>
                <a:cubicBezTo>
                  <a:pt x="1939" y="585"/>
                  <a:pt x="1939" y="585"/>
                  <a:pt x="1941" y="585"/>
                </a:cubicBezTo>
                <a:cubicBezTo>
                  <a:pt x="1941" y="586"/>
                  <a:pt x="1940" y="587"/>
                  <a:pt x="1940" y="588"/>
                </a:cubicBezTo>
                <a:cubicBezTo>
                  <a:pt x="1942" y="588"/>
                  <a:pt x="1942" y="588"/>
                  <a:pt x="1942" y="588"/>
                </a:cubicBezTo>
                <a:cubicBezTo>
                  <a:pt x="1942" y="588"/>
                  <a:pt x="1942" y="588"/>
                  <a:pt x="1942" y="588"/>
                </a:cubicBezTo>
                <a:cubicBezTo>
                  <a:pt x="1942" y="588"/>
                  <a:pt x="1942" y="588"/>
                  <a:pt x="1942" y="588"/>
                </a:cubicBezTo>
                <a:cubicBezTo>
                  <a:pt x="1943" y="586"/>
                  <a:pt x="1943" y="584"/>
                  <a:pt x="1944" y="582"/>
                </a:cubicBezTo>
                <a:cubicBezTo>
                  <a:pt x="1946" y="582"/>
                  <a:pt x="1946" y="582"/>
                  <a:pt x="1946" y="582"/>
                </a:cubicBezTo>
                <a:cubicBezTo>
                  <a:pt x="1947" y="581"/>
                  <a:pt x="1946" y="581"/>
                  <a:pt x="1947" y="581"/>
                </a:cubicBezTo>
                <a:cubicBezTo>
                  <a:pt x="1947" y="580"/>
                  <a:pt x="1947" y="580"/>
                  <a:pt x="1947" y="580"/>
                </a:cubicBezTo>
                <a:cubicBezTo>
                  <a:pt x="1948" y="579"/>
                  <a:pt x="1949" y="581"/>
                  <a:pt x="1949" y="581"/>
                </a:cubicBezTo>
                <a:cubicBezTo>
                  <a:pt x="1951" y="581"/>
                  <a:pt x="1951" y="580"/>
                  <a:pt x="1952" y="580"/>
                </a:cubicBezTo>
                <a:cubicBezTo>
                  <a:pt x="1951" y="578"/>
                  <a:pt x="1951" y="577"/>
                  <a:pt x="1950" y="576"/>
                </a:cubicBezTo>
                <a:cubicBezTo>
                  <a:pt x="1953" y="575"/>
                  <a:pt x="1955" y="576"/>
                  <a:pt x="1958" y="576"/>
                </a:cubicBezTo>
                <a:cubicBezTo>
                  <a:pt x="1957" y="575"/>
                  <a:pt x="1958" y="575"/>
                  <a:pt x="1957" y="575"/>
                </a:cubicBezTo>
                <a:cubicBezTo>
                  <a:pt x="1957" y="574"/>
                  <a:pt x="1957" y="574"/>
                  <a:pt x="1957" y="574"/>
                </a:cubicBezTo>
                <a:cubicBezTo>
                  <a:pt x="1958" y="574"/>
                  <a:pt x="1959" y="574"/>
                  <a:pt x="1960" y="575"/>
                </a:cubicBezTo>
                <a:cubicBezTo>
                  <a:pt x="1960" y="575"/>
                  <a:pt x="1960" y="575"/>
                  <a:pt x="1960" y="575"/>
                </a:cubicBezTo>
                <a:cubicBezTo>
                  <a:pt x="1960" y="575"/>
                  <a:pt x="1961" y="575"/>
                  <a:pt x="1962" y="575"/>
                </a:cubicBezTo>
                <a:cubicBezTo>
                  <a:pt x="1962" y="576"/>
                  <a:pt x="1961" y="578"/>
                  <a:pt x="1960" y="579"/>
                </a:cubicBezTo>
                <a:cubicBezTo>
                  <a:pt x="1960" y="580"/>
                  <a:pt x="1959" y="580"/>
                  <a:pt x="1958" y="581"/>
                </a:cubicBezTo>
                <a:cubicBezTo>
                  <a:pt x="1958" y="581"/>
                  <a:pt x="1958" y="582"/>
                  <a:pt x="1958" y="583"/>
                </a:cubicBezTo>
                <a:cubicBezTo>
                  <a:pt x="1957" y="583"/>
                  <a:pt x="1957" y="583"/>
                  <a:pt x="1957" y="583"/>
                </a:cubicBezTo>
                <a:cubicBezTo>
                  <a:pt x="1957" y="585"/>
                  <a:pt x="1957" y="586"/>
                  <a:pt x="1958" y="587"/>
                </a:cubicBezTo>
                <a:cubicBezTo>
                  <a:pt x="1957" y="587"/>
                  <a:pt x="1957" y="587"/>
                  <a:pt x="1957" y="587"/>
                </a:cubicBezTo>
                <a:cubicBezTo>
                  <a:pt x="1957" y="594"/>
                  <a:pt x="1958" y="593"/>
                  <a:pt x="1960" y="597"/>
                </a:cubicBezTo>
                <a:cubicBezTo>
                  <a:pt x="1962" y="597"/>
                  <a:pt x="1962" y="598"/>
                  <a:pt x="1965" y="598"/>
                </a:cubicBezTo>
                <a:lnTo>
                  <a:pt x="1965" y="600"/>
                </a:lnTo>
                <a:close/>
                <a:moveTo>
                  <a:pt x="2104" y="621"/>
                </a:moveTo>
                <a:cubicBezTo>
                  <a:pt x="2104" y="622"/>
                  <a:pt x="2104" y="622"/>
                  <a:pt x="2104" y="622"/>
                </a:cubicBezTo>
                <a:cubicBezTo>
                  <a:pt x="2102" y="622"/>
                  <a:pt x="2102" y="622"/>
                  <a:pt x="2102" y="622"/>
                </a:cubicBezTo>
                <a:cubicBezTo>
                  <a:pt x="2101" y="623"/>
                  <a:pt x="2101" y="624"/>
                  <a:pt x="2100" y="625"/>
                </a:cubicBezTo>
                <a:cubicBezTo>
                  <a:pt x="2099" y="626"/>
                  <a:pt x="2097" y="624"/>
                  <a:pt x="2096" y="625"/>
                </a:cubicBezTo>
                <a:cubicBezTo>
                  <a:pt x="2096" y="626"/>
                  <a:pt x="2096" y="626"/>
                  <a:pt x="2096" y="626"/>
                </a:cubicBezTo>
                <a:cubicBezTo>
                  <a:pt x="2092" y="626"/>
                  <a:pt x="2092" y="624"/>
                  <a:pt x="2089" y="623"/>
                </a:cubicBezTo>
                <a:cubicBezTo>
                  <a:pt x="2089" y="622"/>
                  <a:pt x="2089" y="623"/>
                  <a:pt x="2090" y="622"/>
                </a:cubicBezTo>
                <a:cubicBezTo>
                  <a:pt x="2092" y="620"/>
                  <a:pt x="2098" y="621"/>
                  <a:pt x="2100" y="619"/>
                </a:cubicBezTo>
                <a:cubicBezTo>
                  <a:pt x="2102" y="619"/>
                  <a:pt x="2104" y="619"/>
                  <a:pt x="2105" y="619"/>
                </a:cubicBezTo>
                <a:cubicBezTo>
                  <a:pt x="2105" y="621"/>
                  <a:pt x="2105" y="620"/>
                  <a:pt x="2104" y="621"/>
                </a:cubicBezTo>
                <a:close/>
                <a:moveTo>
                  <a:pt x="2116" y="567"/>
                </a:moveTo>
                <a:cubicBezTo>
                  <a:pt x="2115" y="567"/>
                  <a:pt x="2115" y="567"/>
                  <a:pt x="2115" y="567"/>
                </a:cubicBezTo>
                <a:cubicBezTo>
                  <a:pt x="2115" y="569"/>
                  <a:pt x="2115" y="569"/>
                  <a:pt x="2115" y="569"/>
                </a:cubicBezTo>
                <a:cubicBezTo>
                  <a:pt x="2115" y="569"/>
                  <a:pt x="2115" y="569"/>
                  <a:pt x="2115" y="569"/>
                </a:cubicBezTo>
                <a:cubicBezTo>
                  <a:pt x="2115" y="570"/>
                  <a:pt x="2115" y="570"/>
                  <a:pt x="2115" y="570"/>
                </a:cubicBezTo>
                <a:cubicBezTo>
                  <a:pt x="2113" y="570"/>
                  <a:pt x="2113" y="570"/>
                  <a:pt x="2113" y="570"/>
                </a:cubicBezTo>
                <a:cubicBezTo>
                  <a:pt x="2113" y="571"/>
                  <a:pt x="2113" y="571"/>
                  <a:pt x="2113" y="571"/>
                </a:cubicBezTo>
                <a:cubicBezTo>
                  <a:pt x="2112" y="571"/>
                  <a:pt x="2111" y="570"/>
                  <a:pt x="2110" y="570"/>
                </a:cubicBezTo>
                <a:cubicBezTo>
                  <a:pt x="2110" y="571"/>
                  <a:pt x="2110" y="571"/>
                  <a:pt x="2110" y="571"/>
                </a:cubicBezTo>
                <a:cubicBezTo>
                  <a:pt x="2109" y="571"/>
                  <a:pt x="2109" y="571"/>
                  <a:pt x="2109" y="571"/>
                </a:cubicBezTo>
                <a:cubicBezTo>
                  <a:pt x="2109" y="573"/>
                  <a:pt x="2109" y="573"/>
                  <a:pt x="2109" y="573"/>
                </a:cubicBezTo>
                <a:cubicBezTo>
                  <a:pt x="2109" y="572"/>
                  <a:pt x="2108" y="572"/>
                  <a:pt x="2107" y="572"/>
                </a:cubicBezTo>
                <a:cubicBezTo>
                  <a:pt x="2106" y="572"/>
                  <a:pt x="2107" y="573"/>
                  <a:pt x="2106" y="573"/>
                </a:cubicBezTo>
                <a:cubicBezTo>
                  <a:pt x="2106" y="572"/>
                  <a:pt x="2106" y="572"/>
                  <a:pt x="2106" y="571"/>
                </a:cubicBezTo>
                <a:cubicBezTo>
                  <a:pt x="2102" y="572"/>
                  <a:pt x="2099" y="572"/>
                  <a:pt x="2096" y="572"/>
                </a:cubicBezTo>
                <a:cubicBezTo>
                  <a:pt x="2096" y="573"/>
                  <a:pt x="2096" y="573"/>
                  <a:pt x="2096" y="573"/>
                </a:cubicBezTo>
                <a:cubicBezTo>
                  <a:pt x="2096" y="573"/>
                  <a:pt x="2096" y="573"/>
                  <a:pt x="2096" y="573"/>
                </a:cubicBezTo>
                <a:cubicBezTo>
                  <a:pt x="2095" y="572"/>
                  <a:pt x="2095" y="572"/>
                  <a:pt x="2095" y="571"/>
                </a:cubicBezTo>
                <a:cubicBezTo>
                  <a:pt x="2091" y="571"/>
                  <a:pt x="2091" y="571"/>
                  <a:pt x="2091" y="571"/>
                </a:cubicBezTo>
                <a:cubicBezTo>
                  <a:pt x="2091" y="571"/>
                  <a:pt x="2091" y="571"/>
                  <a:pt x="2091" y="571"/>
                </a:cubicBezTo>
                <a:cubicBezTo>
                  <a:pt x="2090" y="571"/>
                  <a:pt x="2090" y="571"/>
                  <a:pt x="2090" y="571"/>
                </a:cubicBezTo>
                <a:cubicBezTo>
                  <a:pt x="2090" y="571"/>
                  <a:pt x="2089" y="572"/>
                  <a:pt x="2089" y="572"/>
                </a:cubicBezTo>
                <a:cubicBezTo>
                  <a:pt x="2088" y="572"/>
                  <a:pt x="2088" y="572"/>
                  <a:pt x="2088" y="572"/>
                </a:cubicBezTo>
                <a:cubicBezTo>
                  <a:pt x="2088" y="570"/>
                  <a:pt x="2088" y="570"/>
                  <a:pt x="2088" y="570"/>
                </a:cubicBezTo>
                <a:cubicBezTo>
                  <a:pt x="2086" y="570"/>
                  <a:pt x="2086" y="570"/>
                  <a:pt x="2086" y="570"/>
                </a:cubicBezTo>
                <a:cubicBezTo>
                  <a:pt x="2086" y="573"/>
                  <a:pt x="2086" y="573"/>
                  <a:pt x="2086" y="573"/>
                </a:cubicBezTo>
                <a:cubicBezTo>
                  <a:pt x="2085" y="574"/>
                  <a:pt x="2084" y="574"/>
                  <a:pt x="2083" y="575"/>
                </a:cubicBezTo>
                <a:cubicBezTo>
                  <a:pt x="2083" y="575"/>
                  <a:pt x="2083" y="575"/>
                  <a:pt x="2083" y="575"/>
                </a:cubicBezTo>
                <a:cubicBezTo>
                  <a:pt x="2081" y="574"/>
                  <a:pt x="2081" y="575"/>
                  <a:pt x="2079" y="575"/>
                </a:cubicBezTo>
                <a:cubicBezTo>
                  <a:pt x="2078" y="577"/>
                  <a:pt x="2078" y="578"/>
                  <a:pt x="2076" y="578"/>
                </a:cubicBezTo>
                <a:cubicBezTo>
                  <a:pt x="2075" y="580"/>
                  <a:pt x="2076" y="579"/>
                  <a:pt x="2075" y="580"/>
                </a:cubicBezTo>
                <a:cubicBezTo>
                  <a:pt x="2075" y="581"/>
                  <a:pt x="2075" y="581"/>
                  <a:pt x="2075" y="581"/>
                </a:cubicBezTo>
                <a:cubicBezTo>
                  <a:pt x="2073" y="581"/>
                  <a:pt x="2073" y="581"/>
                  <a:pt x="2073" y="581"/>
                </a:cubicBezTo>
                <a:cubicBezTo>
                  <a:pt x="2073" y="581"/>
                  <a:pt x="2073" y="581"/>
                  <a:pt x="2073" y="581"/>
                </a:cubicBezTo>
                <a:cubicBezTo>
                  <a:pt x="2071" y="581"/>
                  <a:pt x="2071" y="581"/>
                  <a:pt x="2071" y="581"/>
                </a:cubicBezTo>
                <a:cubicBezTo>
                  <a:pt x="2071" y="582"/>
                  <a:pt x="2071" y="582"/>
                  <a:pt x="2071" y="582"/>
                </a:cubicBezTo>
                <a:cubicBezTo>
                  <a:pt x="2070" y="582"/>
                  <a:pt x="2070" y="582"/>
                  <a:pt x="2069" y="583"/>
                </a:cubicBezTo>
                <a:cubicBezTo>
                  <a:pt x="2069" y="584"/>
                  <a:pt x="2069" y="584"/>
                  <a:pt x="2069" y="584"/>
                </a:cubicBezTo>
                <a:cubicBezTo>
                  <a:pt x="2069" y="585"/>
                  <a:pt x="2068" y="584"/>
                  <a:pt x="2067" y="586"/>
                </a:cubicBezTo>
                <a:cubicBezTo>
                  <a:pt x="2065" y="586"/>
                  <a:pt x="2065" y="586"/>
                  <a:pt x="2065" y="586"/>
                </a:cubicBezTo>
                <a:cubicBezTo>
                  <a:pt x="2065" y="588"/>
                  <a:pt x="2065" y="590"/>
                  <a:pt x="2063" y="590"/>
                </a:cubicBezTo>
                <a:cubicBezTo>
                  <a:pt x="2063" y="593"/>
                  <a:pt x="2063" y="593"/>
                  <a:pt x="2063" y="593"/>
                </a:cubicBezTo>
                <a:cubicBezTo>
                  <a:pt x="2064" y="593"/>
                  <a:pt x="2064" y="593"/>
                  <a:pt x="2064" y="593"/>
                </a:cubicBezTo>
                <a:cubicBezTo>
                  <a:pt x="2064" y="594"/>
                  <a:pt x="2064" y="594"/>
                  <a:pt x="2064" y="594"/>
                </a:cubicBezTo>
                <a:cubicBezTo>
                  <a:pt x="2066" y="594"/>
                  <a:pt x="2066" y="594"/>
                  <a:pt x="2066" y="594"/>
                </a:cubicBezTo>
                <a:cubicBezTo>
                  <a:pt x="2066" y="596"/>
                  <a:pt x="2066" y="596"/>
                  <a:pt x="2066" y="596"/>
                </a:cubicBezTo>
                <a:cubicBezTo>
                  <a:pt x="2064" y="595"/>
                  <a:pt x="2063" y="594"/>
                  <a:pt x="2061" y="594"/>
                </a:cubicBezTo>
                <a:cubicBezTo>
                  <a:pt x="2061" y="593"/>
                  <a:pt x="2061" y="593"/>
                  <a:pt x="2061" y="593"/>
                </a:cubicBezTo>
                <a:cubicBezTo>
                  <a:pt x="2061" y="592"/>
                  <a:pt x="2061" y="593"/>
                  <a:pt x="2061" y="592"/>
                </a:cubicBezTo>
                <a:cubicBezTo>
                  <a:pt x="2062" y="590"/>
                  <a:pt x="2061" y="589"/>
                  <a:pt x="2061" y="587"/>
                </a:cubicBezTo>
                <a:cubicBezTo>
                  <a:pt x="2059" y="587"/>
                  <a:pt x="2059" y="587"/>
                  <a:pt x="2058" y="587"/>
                </a:cubicBezTo>
                <a:cubicBezTo>
                  <a:pt x="2058" y="584"/>
                  <a:pt x="2058" y="584"/>
                  <a:pt x="2059" y="582"/>
                </a:cubicBezTo>
                <a:cubicBezTo>
                  <a:pt x="2060" y="582"/>
                  <a:pt x="2061" y="581"/>
                  <a:pt x="2062" y="581"/>
                </a:cubicBezTo>
                <a:cubicBezTo>
                  <a:pt x="2062" y="579"/>
                  <a:pt x="2064" y="577"/>
                  <a:pt x="2065" y="576"/>
                </a:cubicBezTo>
                <a:cubicBezTo>
                  <a:pt x="2065" y="575"/>
                  <a:pt x="2065" y="575"/>
                  <a:pt x="2065" y="575"/>
                </a:cubicBezTo>
                <a:cubicBezTo>
                  <a:pt x="2066" y="576"/>
                  <a:pt x="2067" y="576"/>
                  <a:pt x="2068" y="576"/>
                </a:cubicBezTo>
                <a:cubicBezTo>
                  <a:pt x="2069" y="574"/>
                  <a:pt x="2069" y="574"/>
                  <a:pt x="2070" y="572"/>
                </a:cubicBezTo>
                <a:cubicBezTo>
                  <a:pt x="2071" y="572"/>
                  <a:pt x="2072" y="572"/>
                  <a:pt x="2073" y="571"/>
                </a:cubicBezTo>
                <a:cubicBezTo>
                  <a:pt x="2074" y="570"/>
                  <a:pt x="2074" y="570"/>
                  <a:pt x="2075" y="569"/>
                </a:cubicBezTo>
                <a:cubicBezTo>
                  <a:pt x="2077" y="569"/>
                  <a:pt x="2079" y="568"/>
                  <a:pt x="2082" y="568"/>
                </a:cubicBezTo>
                <a:cubicBezTo>
                  <a:pt x="2082" y="569"/>
                  <a:pt x="2082" y="569"/>
                  <a:pt x="2082" y="569"/>
                </a:cubicBezTo>
                <a:cubicBezTo>
                  <a:pt x="2084" y="569"/>
                  <a:pt x="2084" y="569"/>
                  <a:pt x="2084" y="569"/>
                </a:cubicBezTo>
                <a:cubicBezTo>
                  <a:pt x="2084" y="568"/>
                  <a:pt x="2084" y="568"/>
                  <a:pt x="2084" y="568"/>
                </a:cubicBezTo>
                <a:cubicBezTo>
                  <a:pt x="2086" y="568"/>
                  <a:pt x="2086" y="568"/>
                  <a:pt x="2086" y="568"/>
                </a:cubicBezTo>
                <a:cubicBezTo>
                  <a:pt x="2086" y="567"/>
                  <a:pt x="2086" y="567"/>
                  <a:pt x="2086" y="567"/>
                </a:cubicBezTo>
                <a:cubicBezTo>
                  <a:pt x="2087" y="568"/>
                  <a:pt x="2089" y="568"/>
                  <a:pt x="2090" y="568"/>
                </a:cubicBezTo>
                <a:cubicBezTo>
                  <a:pt x="2091" y="568"/>
                  <a:pt x="2091" y="568"/>
                  <a:pt x="2092" y="567"/>
                </a:cubicBezTo>
                <a:cubicBezTo>
                  <a:pt x="2092" y="568"/>
                  <a:pt x="2092" y="568"/>
                  <a:pt x="2092" y="569"/>
                </a:cubicBezTo>
                <a:cubicBezTo>
                  <a:pt x="2094" y="569"/>
                  <a:pt x="2095" y="568"/>
                  <a:pt x="2096" y="568"/>
                </a:cubicBezTo>
                <a:cubicBezTo>
                  <a:pt x="2097" y="569"/>
                  <a:pt x="2097" y="569"/>
                  <a:pt x="2097" y="569"/>
                </a:cubicBezTo>
                <a:cubicBezTo>
                  <a:pt x="2098" y="569"/>
                  <a:pt x="2098" y="569"/>
                  <a:pt x="2098" y="569"/>
                </a:cubicBezTo>
                <a:cubicBezTo>
                  <a:pt x="2098" y="570"/>
                  <a:pt x="2098" y="570"/>
                  <a:pt x="2098" y="570"/>
                </a:cubicBezTo>
                <a:cubicBezTo>
                  <a:pt x="2100" y="571"/>
                  <a:pt x="2103" y="570"/>
                  <a:pt x="2104" y="569"/>
                </a:cubicBezTo>
                <a:cubicBezTo>
                  <a:pt x="2104" y="569"/>
                  <a:pt x="2104" y="569"/>
                  <a:pt x="2104" y="569"/>
                </a:cubicBezTo>
                <a:cubicBezTo>
                  <a:pt x="2104" y="569"/>
                  <a:pt x="2106" y="570"/>
                  <a:pt x="2109" y="570"/>
                </a:cubicBezTo>
                <a:cubicBezTo>
                  <a:pt x="2109" y="569"/>
                  <a:pt x="2110" y="566"/>
                  <a:pt x="2111" y="565"/>
                </a:cubicBezTo>
                <a:cubicBezTo>
                  <a:pt x="2111" y="565"/>
                  <a:pt x="2111" y="565"/>
                  <a:pt x="2111" y="565"/>
                </a:cubicBezTo>
                <a:cubicBezTo>
                  <a:pt x="2112" y="565"/>
                  <a:pt x="2113" y="565"/>
                  <a:pt x="2113" y="565"/>
                </a:cubicBezTo>
                <a:cubicBezTo>
                  <a:pt x="2113" y="564"/>
                  <a:pt x="2113" y="564"/>
                  <a:pt x="2113" y="564"/>
                </a:cubicBezTo>
                <a:cubicBezTo>
                  <a:pt x="2115" y="564"/>
                  <a:pt x="2116" y="563"/>
                  <a:pt x="2117" y="563"/>
                </a:cubicBezTo>
                <a:cubicBezTo>
                  <a:pt x="2117" y="564"/>
                  <a:pt x="2117" y="564"/>
                  <a:pt x="2118" y="564"/>
                </a:cubicBezTo>
                <a:cubicBezTo>
                  <a:pt x="2117" y="566"/>
                  <a:pt x="2117" y="565"/>
                  <a:pt x="2116" y="567"/>
                </a:cubicBezTo>
                <a:close/>
                <a:moveTo>
                  <a:pt x="2175" y="188"/>
                </a:moveTo>
                <a:cubicBezTo>
                  <a:pt x="2174" y="188"/>
                  <a:pt x="2174" y="188"/>
                  <a:pt x="2174" y="188"/>
                </a:cubicBezTo>
                <a:cubicBezTo>
                  <a:pt x="2174" y="189"/>
                  <a:pt x="2174" y="189"/>
                  <a:pt x="2174" y="189"/>
                </a:cubicBezTo>
                <a:cubicBezTo>
                  <a:pt x="2172" y="189"/>
                  <a:pt x="2172" y="189"/>
                  <a:pt x="2172" y="189"/>
                </a:cubicBezTo>
                <a:cubicBezTo>
                  <a:pt x="2172" y="189"/>
                  <a:pt x="2172" y="190"/>
                  <a:pt x="2171" y="191"/>
                </a:cubicBezTo>
                <a:cubicBezTo>
                  <a:pt x="2171" y="191"/>
                  <a:pt x="2171" y="191"/>
                  <a:pt x="2171" y="191"/>
                </a:cubicBezTo>
                <a:cubicBezTo>
                  <a:pt x="2171" y="191"/>
                  <a:pt x="2171" y="191"/>
                  <a:pt x="2171" y="191"/>
                </a:cubicBezTo>
                <a:cubicBezTo>
                  <a:pt x="2170" y="191"/>
                  <a:pt x="2170" y="191"/>
                  <a:pt x="2170" y="191"/>
                </a:cubicBezTo>
                <a:cubicBezTo>
                  <a:pt x="2170" y="190"/>
                  <a:pt x="2170" y="190"/>
                  <a:pt x="2170" y="190"/>
                </a:cubicBezTo>
                <a:cubicBezTo>
                  <a:pt x="2171" y="189"/>
                  <a:pt x="2171" y="188"/>
                  <a:pt x="2172" y="187"/>
                </a:cubicBezTo>
                <a:cubicBezTo>
                  <a:pt x="2175" y="187"/>
                  <a:pt x="2175" y="187"/>
                  <a:pt x="2175" y="187"/>
                </a:cubicBezTo>
                <a:lnTo>
                  <a:pt x="2175" y="188"/>
                </a:lnTo>
                <a:close/>
                <a:moveTo>
                  <a:pt x="2230" y="529"/>
                </a:moveTo>
                <a:cubicBezTo>
                  <a:pt x="2229" y="529"/>
                  <a:pt x="2228" y="529"/>
                  <a:pt x="2227" y="529"/>
                </a:cubicBezTo>
                <a:cubicBezTo>
                  <a:pt x="2227" y="528"/>
                  <a:pt x="2227" y="529"/>
                  <a:pt x="2226" y="528"/>
                </a:cubicBezTo>
                <a:cubicBezTo>
                  <a:pt x="2226" y="526"/>
                  <a:pt x="2227" y="526"/>
                  <a:pt x="2228" y="525"/>
                </a:cubicBezTo>
                <a:cubicBezTo>
                  <a:pt x="2228" y="525"/>
                  <a:pt x="2228" y="525"/>
                  <a:pt x="2228" y="525"/>
                </a:cubicBezTo>
                <a:cubicBezTo>
                  <a:pt x="2229" y="525"/>
                  <a:pt x="2229" y="525"/>
                  <a:pt x="2230" y="526"/>
                </a:cubicBezTo>
                <a:cubicBezTo>
                  <a:pt x="2230" y="527"/>
                  <a:pt x="2230" y="528"/>
                  <a:pt x="2230" y="529"/>
                </a:cubicBezTo>
                <a:close/>
                <a:moveTo>
                  <a:pt x="2287" y="899"/>
                </a:moveTo>
                <a:cubicBezTo>
                  <a:pt x="2286" y="899"/>
                  <a:pt x="2286" y="899"/>
                  <a:pt x="2285" y="900"/>
                </a:cubicBezTo>
                <a:cubicBezTo>
                  <a:pt x="2285" y="899"/>
                  <a:pt x="2285" y="898"/>
                  <a:pt x="2284" y="898"/>
                </a:cubicBezTo>
                <a:cubicBezTo>
                  <a:pt x="2285" y="897"/>
                  <a:pt x="2285" y="897"/>
                  <a:pt x="2287" y="897"/>
                </a:cubicBezTo>
                <a:lnTo>
                  <a:pt x="2287" y="899"/>
                </a:lnTo>
                <a:close/>
                <a:moveTo>
                  <a:pt x="2293" y="516"/>
                </a:moveTo>
                <a:cubicBezTo>
                  <a:pt x="2294" y="516"/>
                  <a:pt x="2294" y="516"/>
                  <a:pt x="2294" y="516"/>
                </a:cubicBezTo>
                <a:cubicBezTo>
                  <a:pt x="2295" y="519"/>
                  <a:pt x="2294" y="519"/>
                  <a:pt x="2294" y="523"/>
                </a:cubicBezTo>
                <a:cubicBezTo>
                  <a:pt x="2293" y="523"/>
                  <a:pt x="2293" y="523"/>
                  <a:pt x="2293" y="523"/>
                </a:cubicBezTo>
                <a:cubicBezTo>
                  <a:pt x="2293" y="520"/>
                  <a:pt x="2293" y="520"/>
                  <a:pt x="2293" y="520"/>
                </a:cubicBezTo>
                <a:cubicBezTo>
                  <a:pt x="2292" y="520"/>
                  <a:pt x="2292" y="520"/>
                  <a:pt x="2292" y="520"/>
                </a:cubicBezTo>
                <a:cubicBezTo>
                  <a:pt x="2292" y="519"/>
                  <a:pt x="2293" y="517"/>
                  <a:pt x="2293" y="516"/>
                </a:cubicBezTo>
                <a:close/>
                <a:moveTo>
                  <a:pt x="2296" y="696"/>
                </a:moveTo>
                <a:cubicBezTo>
                  <a:pt x="2294" y="695"/>
                  <a:pt x="2293" y="695"/>
                  <a:pt x="2292" y="694"/>
                </a:cubicBezTo>
                <a:cubicBezTo>
                  <a:pt x="2292" y="692"/>
                  <a:pt x="2292" y="692"/>
                  <a:pt x="2292" y="692"/>
                </a:cubicBezTo>
                <a:cubicBezTo>
                  <a:pt x="2294" y="692"/>
                  <a:pt x="2294" y="692"/>
                  <a:pt x="2294" y="692"/>
                </a:cubicBezTo>
                <a:cubicBezTo>
                  <a:pt x="2294" y="693"/>
                  <a:pt x="2295" y="693"/>
                  <a:pt x="2296" y="694"/>
                </a:cubicBezTo>
                <a:lnTo>
                  <a:pt x="2296" y="696"/>
                </a:lnTo>
                <a:close/>
                <a:moveTo>
                  <a:pt x="2307" y="216"/>
                </a:moveTo>
                <a:cubicBezTo>
                  <a:pt x="2307" y="215"/>
                  <a:pt x="2307" y="216"/>
                  <a:pt x="2307" y="215"/>
                </a:cubicBezTo>
                <a:cubicBezTo>
                  <a:pt x="2307" y="214"/>
                  <a:pt x="2307" y="214"/>
                  <a:pt x="2307" y="214"/>
                </a:cubicBezTo>
                <a:cubicBezTo>
                  <a:pt x="2308" y="214"/>
                  <a:pt x="2308" y="214"/>
                  <a:pt x="2308" y="214"/>
                </a:cubicBezTo>
                <a:cubicBezTo>
                  <a:pt x="2308" y="215"/>
                  <a:pt x="2309" y="216"/>
                  <a:pt x="2309" y="216"/>
                </a:cubicBezTo>
                <a:lnTo>
                  <a:pt x="2307" y="216"/>
                </a:lnTo>
                <a:close/>
                <a:moveTo>
                  <a:pt x="2314" y="209"/>
                </a:moveTo>
                <a:cubicBezTo>
                  <a:pt x="2315" y="209"/>
                  <a:pt x="2315" y="209"/>
                  <a:pt x="2315" y="210"/>
                </a:cubicBezTo>
                <a:cubicBezTo>
                  <a:pt x="2314" y="209"/>
                  <a:pt x="2315" y="210"/>
                  <a:pt x="2314" y="209"/>
                </a:cubicBezTo>
                <a:close/>
                <a:moveTo>
                  <a:pt x="2317" y="155"/>
                </a:moveTo>
                <a:cubicBezTo>
                  <a:pt x="2317" y="155"/>
                  <a:pt x="2317" y="155"/>
                  <a:pt x="2317" y="155"/>
                </a:cubicBezTo>
                <a:cubicBezTo>
                  <a:pt x="2315" y="156"/>
                  <a:pt x="2315" y="155"/>
                  <a:pt x="2314" y="156"/>
                </a:cubicBezTo>
                <a:cubicBezTo>
                  <a:pt x="2313" y="156"/>
                  <a:pt x="2313" y="156"/>
                  <a:pt x="2313" y="156"/>
                </a:cubicBezTo>
                <a:cubicBezTo>
                  <a:pt x="2313" y="158"/>
                  <a:pt x="2313" y="158"/>
                  <a:pt x="2313" y="158"/>
                </a:cubicBezTo>
                <a:cubicBezTo>
                  <a:pt x="2311" y="159"/>
                  <a:pt x="2311" y="159"/>
                  <a:pt x="2310" y="160"/>
                </a:cubicBezTo>
                <a:cubicBezTo>
                  <a:pt x="2309" y="160"/>
                  <a:pt x="2309" y="160"/>
                  <a:pt x="2309" y="160"/>
                </a:cubicBezTo>
                <a:cubicBezTo>
                  <a:pt x="2309" y="162"/>
                  <a:pt x="2309" y="162"/>
                  <a:pt x="2309" y="162"/>
                </a:cubicBezTo>
                <a:cubicBezTo>
                  <a:pt x="2309" y="162"/>
                  <a:pt x="2309" y="162"/>
                  <a:pt x="2309" y="162"/>
                </a:cubicBezTo>
                <a:cubicBezTo>
                  <a:pt x="2308" y="163"/>
                  <a:pt x="2309" y="163"/>
                  <a:pt x="2307" y="163"/>
                </a:cubicBezTo>
                <a:cubicBezTo>
                  <a:pt x="2307" y="162"/>
                  <a:pt x="2307" y="162"/>
                  <a:pt x="2307" y="162"/>
                </a:cubicBezTo>
                <a:cubicBezTo>
                  <a:pt x="2307" y="162"/>
                  <a:pt x="2307" y="162"/>
                  <a:pt x="2307" y="162"/>
                </a:cubicBezTo>
                <a:cubicBezTo>
                  <a:pt x="2307" y="162"/>
                  <a:pt x="2307" y="161"/>
                  <a:pt x="2307" y="160"/>
                </a:cubicBezTo>
                <a:cubicBezTo>
                  <a:pt x="2307" y="160"/>
                  <a:pt x="2307" y="160"/>
                  <a:pt x="2307" y="160"/>
                </a:cubicBezTo>
                <a:cubicBezTo>
                  <a:pt x="2303" y="160"/>
                  <a:pt x="2303" y="160"/>
                  <a:pt x="2303" y="160"/>
                </a:cubicBezTo>
                <a:cubicBezTo>
                  <a:pt x="2303" y="159"/>
                  <a:pt x="2303" y="159"/>
                  <a:pt x="2303" y="159"/>
                </a:cubicBezTo>
                <a:cubicBezTo>
                  <a:pt x="2302" y="159"/>
                  <a:pt x="2302" y="159"/>
                  <a:pt x="2302" y="158"/>
                </a:cubicBezTo>
                <a:cubicBezTo>
                  <a:pt x="2303" y="157"/>
                  <a:pt x="2303" y="157"/>
                  <a:pt x="2303" y="157"/>
                </a:cubicBezTo>
                <a:cubicBezTo>
                  <a:pt x="2304" y="156"/>
                  <a:pt x="2304" y="154"/>
                  <a:pt x="2304" y="153"/>
                </a:cubicBezTo>
                <a:cubicBezTo>
                  <a:pt x="2304" y="152"/>
                  <a:pt x="2303" y="153"/>
                  <a:pt x="2303" y="152"/>
                </a:cubicBezTo>
                <a:cubicBezTo>
                  <a:pt x="2304" y="152"/>
                  <a:pt x="2304" y="152"/>
                  <a:pt x="2304" y="152"/>
                </a:cubicBezTo>
                <a:cubicBezTo>
                  <a:pt x="2305" y="151"/>
                  <a:pt x="2305" y="151"/>
                  <a:pt x="2305" y="151"/>
                </a:cubicBezTo>
                <a:cubicBezTo>
                  <a:pt x="2306" y="152"/>
                  <a:pt x="2307" y="153"/>
                  <a:pt x="2307" y="154"/>
                </a:cubicBezTo>
                <a:cubicBezTo>
                  <a:pt x="2311" y="154"/>
                  <a:pt x="2315" y="152"/>
                  <a:pt x="2318" y="151"/>
                </a:cubicBezTo>
                <a:cubicBezTo>
                  <a:pt x="2321" y="151"/>
                  <a:pt x="2321" y="151"/>
                  <a:pt x="2321" y="151"/>
                </a:cubicBezTo>
                <a:cubicBezTo>
                  <a:pt x="2321" y="151"/>
                  <a:pt x="2321" y="151"/>
                  <a:pt x="2321" y="151"/>
                </a:cubicBezTo>
                <a:cubicBezTo>
                  <a:pt x="2322" y="150"/>
                  <a:pt x="2322" y="150"/>
                  <a:pt x="2323" y="149"/>
                </a:cubicBezTo>
                <a:cubicBezTo>
                  <a:pt x="2323" y="148"/>
                  <a:pt x="2323" y="148"/>
                  <a:pt x="2323" y="148"/>
                </a:cubicBezTo>
                <a:cubicBezTo>
                  <a:pt x="2322" y="148"/>
                  <a:pt x="2322" y="148"/>
                  <a:pt x="2322" y="148"/>
                </a:cubicBezTo>
                <a:cubicBezTo>
                  <a:pt x="2322" y="145"/>
                  <a:pt x="2322" y="145"/>
                  <a:pt x="2322" y="145"/>
                </a:cubicBezTo>
                <a:cubicBezTo>
                  <a:pt x="2326" y="146"/>
                  <a:pt x="2324" y="146"/>
                  <a:pt x="2326" y="148"/>
                </a:cubicBezTo>
                <a:cubicBezTo>
                  <a:pt x="2326" y="149"/>
                  <a:pt x="2326" y="149"/>
                  <a:pt x="2326" y="149"/>
                </a:cubicBezTo>
                <a:cubicBezTo>
                  <a:pt x="2328" y="149"/>
                  <a:pt x="2328" y="149"/>
                  <a:pt x="2328" y="149"/>
                </a:cubicBezTo>
                <a:cubicBezTo>
                  <a:pt x="2328" y="149"/>
                  <a:pt x="2327" y="150"/>
                  <a:pt x="2327" y="151"/>
                </a:cubicBezTo>
                <a:cubicBezTo>
                  <a:pt x="2325" y="151"/>
                  <a:pt x="2323" y="151"/>
                  <a:pt x="2321" y="152"/>
                </a:cubicBezTo>
                <a:cubicBezTo>
                  <a:pt x="2321" y="153"/>
                  <a:pt x="2320" y="154"/>
                  <a:pt x="2319" y="155"/>
                </a:cubicBezTo>
                <a:lnTo>
                  <a:pt x="2317" y="155"/>
                </a:lnTo>
                <a:close/>
                <a:moveTo>
                  <a:pt x="2318" y="207"/>
                </a:moveTo>
                <a:cubicBezTo>
                  <a:pt x="2321" y="207"/>
                  <a:pt x="2322" y="207"/>
                  <a:pt x="2325" y="207"/>
                </a:cubicBezTo>
                <a:cubicBezTo>
                  <a:pt x="2325" y="208"/>
                  <a:pt x="2325" y="208"/>
                  <a:pt x="2325" y="208"/>
                </a:cubicBezTo>
                <a:cubicBezTo>
                  <a:pt x="2324" y="208"/>
                  <a:pt x="2323" y="208"/>
                  <a:pt x="2322" y="208"/>
                </a:cubicBezTo>
                <a:cubicBezTo>
                  <a:pt x="2322" y="209"/>
                  <a:pt x="2322" y="209"/>
                  <a:pt x="2322" y="209"/>
                </a:cubicBezTo>
                <a:cubicBezTo>
                  <a:pt x="2321" y="209"/>
                  <a:pt x="2319" y="209"/>
                  <a:pt x="2318" y="208"/>
                </a:cubicBezTo>
                <a:lnTo>
                  <a:pt x="2318" y="207"/>
                </a:lnTo>
                <a:close/>
                <a:moveTo>
                  <a:pt x="2336" y="986"/>
                </a:moveTo>
                <a:cubicBezTo>
                  <a:pt x="2336" y="988"/>
                  <a:pt x="2336" y="988"/>
                  <a:pt x="2336" y="988"/>
                </a:cubicBezTo>
                <a:cubicBezTo>
                  <a:pt x="2335" y="988"/>
                  <a:pt x="2334" y="988"/>
                  <a:pt x="2334" y="988"/>
                </a:cubicBezTo>
                <a:cubicBezTo>
                  <a:pt x="2333" y="987"/>
                  <a:pt x="2333" y="986"/>
                  <a:pt x="2332" y="985"/>
                </a:cubicBezTo>
                <a:cubicBezTo>
                  <a:pt x="2332" y="984"/>
                  <a:pt x="2332" y="984"/>
                  <a:pt x="2332" y="984"/>
                </a:cubicBezTo>
                <a:cubicBezTo>
                  <a:pt x="2332" y="985"/>
                  <a:pt x="2333" y="985"/>
                  <a:pt x="2333" y="985"/>
                </a:cubicBezTo>
                <a:cubicBezTo>
                  <a:pt x="2334" y="984"/>
                  <a:pt x="2334" y="984"/>
                  <a:pt x="2334" y="984"/>
                </a:cubicBezTo>
                <a:cubicBezTo>
                  <a:pt x="2334" y="985"/>
                  <a:pt x="2335" y="986"/>
                  <a:pt x="2336" y="986"/>
                </a:cubicBezTo>
                <a:close/>
                <a:moveTo>
                  <a:pt x="2371" y="468"/>
                </a:moveTo>
                <a:cubicBezTo>
                  <a:pt x="2371" y="470"/>
                  <a:pt x="2370" y="470"/>
                  <a:pt x="2370" y="470"/>
                </a:cubicBezTo>
                <a:cubicBezTo>
                  <a:pt x="2370" y="473"/>
                  <a:pt x="2370" y="473"/>
                  <a:pt x="2370" y="473"/>
                </a:cubicBezTo>
                <a:cubicBezTo>
                  <a:pt x="2370" y="473"/>
                  <a:pt x="2371" y="473"/>
                  <a:pt x="2371" y="473"/>
                </a:cubicBezTo>
                <a:cubicBezTo>
                  <a:pt x="2371" y="479"/>
                  <a:pt x="2368" y="479"/>
                  <a:pt x="2367" y="484"/>
                </a:cubicBezTo>
                <a:cubicBezTo>
                  <a:pt x="2366" y="483"/>
                  <a:pt x="2365" y="483"/>
                  <a:pt x="2365" y="482"/>
                </a:cubicBezTo>
                <a:cubicBezTo>
                  <a:pt x="2364" y="484"/>
                  <a:pt x="2363" y="486"/>
                  <a:pt x="2361" y="487"/>
                </a:cubicBezTo>
                <a:cubicBezTo>
                  <a:pt x="2361" y="488"/>
                  <a:pt x="2361" y="488"/>
                  <a:pt x="2361" y="488"/>
                </a:cubicBezTo>
                <a:cubicBezTo>
                  <a:pt x="2362" y="488"/>
                  <a:pt x="2364" y="487"/>
                  <a:pt x="2365" y="487"/>
                </a:cubicBezTo>
                <a:cubicBezTo>
                  <a:pt x="2365" y="489"/>
                  <a:pt x="2365" y="489"/>
                  <a:pt x="2365" y="489"/>
                </a:cubicBezTo>
                <a:cubicBezTo>
                  <a:pt x="2362" y="490"/>
                  <a:pt x="2361" y="490"/>
                  <a:pt x="2360" y="492"/>
                </a:cubicBezTo>
                <a:cubicBezTo>
                  <a:pt x="2360" y="494"/>
                  <a:pt x="2360" y="494"/>
                  <a:pt x="2360" y="494"/>
                </a:cubicBezTo>
                <a:cubicBezTo>
                  <a:pt x="2359" y="494"/>
                  <a:pt x="2359" y="494"/>
                  <a:pt x="2359" y="494"/>
                </a:cubicBezTo>
                <a:cubicBezTo>
                  <a:pt x="2359" y="494"/>
                  <a:pt x="2359" y="495"/>
                  <a:pt x="2359" y="496"/>
                </a:cubicBezTo>
                <a:cubicBezTo>
                  <a:pt x="2356" y="496"/>
                  <a:pt x="2355" y="496"/>
                  <a:pt x="2353" y="496"/>
                </a:cubicBezTo>
                <a:cubicBezTo>
                  <a:pt x="2353" y="498"/>
                  <a:pt x="2353" y="498"/>
                  <a:pt x="2353" y="498"/>
                </a:cubicBezTo>
                <a:cubicBezTo>
                  <a:pt x="2352" y="499"/>
                  <a:pt x="2349" y="502"/>
                  <a:pt x="2348" y="503"/>
                </a:cubicBezTo>
                <a:cubicBezTo>
                  <a:pt x="2346" y="503"/>
                  <a:pt x="2347" y="502"/>
                  <a:pt x="2344" y="502"/>
                </a:cubicBezTo>
                <a:cubicBezTo>
                  <a:pt x="2343" y="506"/>
                  <a:pt x="2339" y="508"/>
                  <a:pt x="2338" y="512"/>
                </a:cubicBezTo>
                <a:cubicBezTo>
                  <a:pt x="2336" y="513"/>
                  <a:pt x="2335" y="514"/>
                  <a:pt x="2334" y="516"/>
                </a:cubicBezTo>
                <a:cubicBezTo>
                  <a:pt x="2333" y="516"/>
                  <a:pt x="2333" y="516"/>
                  <a:pt x="2333" y="517"/>
                </a:cubicBezTo>
                <a:cubicBezTo>
                  <a:pt x="2331" y="517"/>
                  <a:pt x="2331" y="517"/>
                  <a:pt x="2331" y="517"/>
                </a:cubicBezTo>
                <a:cubicBezTo>
                  <a:pt x="2331" y="517"/>
                  <a:pt x="2331" y="517"/>
                  <a:pt x="2331" y="517"/>
                </a:cubicBezTo>
                <a:cubicBezTo>
                  <a:pt x="2330" y="518"/>
                  <a:pt x="2330" y="518"/>
                  <a:pt x="2329" y="519"/>
                </a:cubicBezTo>
                <a:cubicBezTo>
                  <a:pt x="2324" y="519"/>
                  <a:pt x="2324" y="519"/>
                  <a:pt x="2324" y="519"/>
                </a:cubicBezTo>
                <a:cubicBezTo>
                  <a:pt x="2324" y="518"/>
                  <a:pt x="2324" y="518"/>
                  <a:pt x="2324" y="518"/>
                </a:cubicBezTo>
                <a:cubicBezTo>
                  <a:pt x="2323" y="518"/>
                  <a:pt x="2323" y="518"/>
                  <a:pt x="2323" y="518"/>
                </a:cubicBezTo>
                <a:cubicBezTo>
                  <a:pt x="2323" y="517"/>
                  <a:pt x="2323" y="517"/>
                  <a:pt x="2323" y="517"/>
                </a:cubicBezTo>
                <a:cubicBezTo>
                  <a:pt x="2321" y="517"/>
                  <a:pt x="2320" y="517"/>
                  <a:pt x="2319" y="517"/>
                </a:cubicBezTo>
                <a:cubicBezTo>
                  <a:pt x="2319" y="516"/>
                  <a:pt x="2319" y="516"/>
                  <a:pt x="2319" y="515"/>
                </a:cubicBezTo>
                <a:cubicBezTo>
                  <a:pt x="2323" y="515"/>
                  <a:pt x="2323" y="514"/>
                  <a:pt x="2326" y="513"/>
                </a:cubicBezTo>
                <a:cubicBezTo>
                  <a:pt x="2327" y="513"/>
                  <a:pt x="2327" y="513"/>
                  <a:pt x="2327" y="513"/>
                </a:cubicBezTo>
                <a:cubicBezTo>
                  <a:pt x="2328" y="512"/>
                  <a:pt x="2328" y="511"/>
                  <a:pt x="2329" y="510"/>
                </a:cubicBezTo>
                <a:cubicBezTo>
                  <a:pt x="2330" y="510"/>
                  <a:pt x="2330" y="510"/>
                  <a:pt x="2330" y="510"/>
                </a:cubicBezTo>
                <a:cubicBezTo>
                  <a:pt x="2330" y="510"/>
                  <a:pt x="2330" y="510"/>
                  <a:pt x="2330" y="510"/>
                </a:cubicBezTo>
                <a:cubicBezTo>
                  <a:pt x="2331" y="509"/>
                  <a:pt x="2332" y="509"/>
                  <a:pt x="2332" y="508"/>
                </a:cubicBezTo>
                <a:cubicBezTo>
                  <a:pt x="2332" y="507"/>
                  <a:pt x="2332" y="507"/>
                  <a:pt x="2332" y="507"/>
                </a:cubicBezTo>
                <a:cubicBezTo>
                  <a:pt x="2333" y="507"/>
                  <a:pt x="2333" y="507"/>
                  <a:pt x="2334" y="506"/>
                </a:cubicBezTo>
                <a:cubicBezTo>
                  <a:pt x="2334" y="505"/>
                  <a:pt x="2334" y="505"/>
                  <a:pt x="2334" y="505"/>
                </a:cubicBezTo>
                <a:cubicBezTo>
                  <a:pt x="2334" y="505"/>
                  <a:pt x="2335" y="504"/>
                  <a:pt x="2336" y="504"/>
                </a:cubicBezTo>
                <a:cubicBezTo>
                  <a:pt x="2336" y="502"/>
                  <a:pt x="2337" y="501"/>
                  <a:pt x="2337" y="500"/>
                </a:cubicBezTo>
                <a:cubicBezTo>
                  <a:pt x="2338" y="500"/>
                  <a:pt x="2338" y="500"/>
                  <a:pt x="2338" y="500"/>
                </a:cubicBezTo>
                <a:cubicBezTo>
                  <a:pt x="2338" y="499"/>
                  <a:pt x="2339" y="498"/>
                  <a:pt x="2340" y="497"/>
                </a:cubicBezTo>
                <a:cubicBezTo>
                  <a:pt x="2341" y="497"/>
                  <a:pt x="2342" y="497"/>
                  <a:pt x="2343" y="496"/>
                </a:cubicBezTo>
                <a:cubicBezTo>
                  <a:pt x="2343" y="496"/>
                  <a:pt x="2343" y="496"/>
                  <a:pt x="2343" y="496"/>
                </a:cubicBezTo>
                <a:cubicBezTo>
                  <a:pt x="2344" y="495"/>
                  <a:pt x="2344" y="495"/>
                  <a:pt x="2345" y="494"/>
                </a:cubicBezTo>
                <a:cubicBezTo>
                  <a:pt x="2345" y="494"/>
                  <a:pt x="2345" y="492"/>
                  <a:pt x="2346" y="491"/>
                </a:cubicBezTo>
                <a:cubicBezTo>
                  <a:pt x="2348" y="491"/>
                  <a:pt x="2348" y="491"/>
                  <a:pt x="2348" y="491"/>
                </a:cubicBezTo>
                <a:cubicBezTo>
                  <a:pt x="2348" y="491"/>
                  <a:pt x="2348" y="490"/>
                  <a:pt x="2349" y="489"/>
                </a:cubicBezTo>
                <a:cubicBezTo>
                  <a:pt x="2350" y="489"/>
                  <a:pt x="2350" y="489"/>
                  <a:pt x="2350" y="489"/>
                </a:cubicBezTo>
                <a:cubicBezTo>
                  <a:pt x="2350" y="489"/>
                  <a:pt x="2351" y="488"/>
                  <a:pt x="2351" y="488"/>
                </a:cubicBezTo>
                <a:cubicBezTo>
                  <a:pt x="2352" y="487"/>
                  <a:pt x="2353" y="486"/>
                  <a:pt x="2354" y="485"/>
                </a:cubicBezTo>
                <a:cubicBezTo>
                  <a:pt x="2354" y="484"/>
                  <a:pt x="2354" y="484"/>
                  <a:pt x="2354" y="484"/>
                </a:cubicBezTo>
                <a:cubicBezTo>
                  <a:pt x="2356" y="483"/>
                  <a:pt x="2357" y="481"/>
                  <a:pt x="2359" y="480"/>
                </a:cubicBezTo>
                <a:cubicBezTo>
                  <a:pt x="2359" y="478"/>
                  <a:pt x="2360" y="477"/>
                  <a:pt x="2360" y="475"/>
                </a:cubicBezTo>
                <a:cubicBezTo>
                  <a:pt x="2361" y="475"/>
                  <a:pt x="2362" y="474"/>
                  <a:pt x="2363" y="473"/>
                </a:cubicBezTo>
                <a:cubicBezTo>
                  <a:pt x="2363" y="471"/>
                  <a:pt x="2364" y="469"/>
                  <a:pt x="2364" y="468"/>
                </a:cubicBezTo>
                <a:cubicBezTo>
                  <a:pt x="2365" y="468"/>
                  <a:pt x="2365" y="468"/>
                  <a:pt x="2365" y="468"/>
                </a:cubicBezTo>
                <a:cubicBezTo>
                  <a:pt x="2365" y="467"/>
                  <a:pt x="2366" y="466"/>
                  <a:pt x="2366" y="465"/>
                </a:cubicBezTo>
                <a:cubicBezTo>
                  <a:pt x="2366" y="465"/>
                  <a:pt x="2367" y="464"/>
                  <a:pt x="2367" y="464"/>
                </a:cubicBezTo>
                <a:cubicBezTo>
                  <a:pt x="2367" y="461"/>
                  <a:pt x="2367" y="461"/>
                  <a:pt x="2367" y="461"/>
                </a:cubicBezTo>
                <a:cubicBezTo>
                  <a:pt x="2368" y="461"/>
                  <a:pt x="2368" y="461"/>
                  <a:pt x="2368" y="461"/>
                </a:cubicBezTo>
                <a:cubicBezTo>
                  <a:pt x="2369" y="460"/>
                  <a:pt x="2369" y="460"/>
                  <a:pt x="2369" y="458"/>
                </a:cubicBezTo>
                <a:cubicBezTo>
                  <a:pt x="2371" y="458"/>
                  <a:pt x="2371" y="458"/>
                  <a:pt x="2371" y="458"/>
                </a:cubicBezTo>
                <a:cubicBezTo>
                  <a:pt x="2371" y="460"/>
                  <a:pt x="2372" y="461"/>
                  <a:pt x="2372" y="462"/>
                </a:cubicBezTo>
                <a:cubicBezTo>
                  <a:pt x="2371" y="463"/>
                  <a:pt x="2371" y="463"/>
                  <a:pt x="2370" y="464"/>
                </a:cubicBezTo>
                <a:cubicBezTo>
                  <a:pt x="2370" y="468"/>
                  <a:pt x="2370" y="468"/>
                  <a:pt x="2370" y="468"/>
                </a:cubicBezTo>
                <a:lnTo>
                  <a:pt x="2371" y="468"/>
                </a:lnTo>
                <a:close/>
                <a:moveTo>
                  <a:pt x="2379" y="190"/>
                </a:moveTo>
                <a:cubicBezTo>
                  <a:pt x="2379" y="191"/>
                  <a:pt x="2379" y="191"/>
                  <a:pt x="2379" y="191"/>
                </a:cubicBezTo>
                <a:cubicBezTo>
                  <a:pt x="2378" y="191"/>
                  <a:pt x="2378" y="191"/>
                  <a:pt x="2378" y="191"/>
                </a:cubicBezTo>
                <a:cubicBezTo>
                  <a:pt x="2379" y="190"/>
                  <a:pt x="2379" y="189"/>
                  <a:pt x="2379" y="189"/>
                </a:cubicBezTo>
                <a:cubicBezTo>
                  <a:pt x="2380" y="189"/>
                  <a:pt x="2380" y="189"/>
                  <a:pt x="2380" y="189"/>
                </a:cubicBezTo>
                <a:cubicBezTo>
                  <a:pt x="2380" y="190"/>
                  <a:pt x="2379" y="190"/>
                  <a:pt x="2379" y="190"/>
                </a:cubicBezTo>
                <a:close/>
                <a:moveTo>
                  <a:pt x="2398" y="788"/>
                </a:moveTo>
                <a:cubicBezTo>
                  <a:pt x="2397" y="788"/>
                  <a:pt x="2397" y="788"/>
                  <a:pt x="2397" y="788"/>
                </a:cubicBezTo>
                <a:cubicBezTo>
                  <a:pt x="2396" y="789"/>
                  <a:pt x="2393" y="788"/>
                  <a:pt x="2392" y="787"/>
                </a:cubicBezTo>
                <a:cubicBezTo>
                  <a:pt x="2392" y="786"/>
                  <a:pt x="2392" y="785"/>
                  <a:pt x="2392" y="784"/>
                </a:cubicBezTo>
                <a:cubicBezTo>
                  <a:pt x="2394" y="784"/>
                  <a:pt x="2394" y="784"/>
                  <a:pt x="2394" y="784"/>
                </a:cubicBezTo>
                <a:cubicBezTo>
                  <a:pt x="2394" y="786"/>
                  <a:pt x="2394" y="786"/>
                  <a:pt x="2394" y="786"/>
                </a:cubicBezTo>
                <a:cubicBezTo>
                  <a:pt x="2396" y="786"/>
                  <a:pt x="2396" y="786"/>
                  <a:pt x="2396" y="786"/>
                </a:cubicBezTo>
                <a:cubicBezTo>
                  <a:pt x="2396" y="786"/>
                  <a:pt x="2396" y="785"/>
                  <a:pt x="2396" y="784"/>
                </a:cubicBezTo>
                <a:cubicBezTo>
                  <a:pt x="2397" y="784"/>
                  <a:pt x="2397" y="784"/>
                  <a:pt x="2398" y="784"/>
                </a:cubicBezTo>
                <a:cubicBezTo>
                  <a:pt x="2398" y="784"/>
                  <a:pt x="2398" y="784"/>
                  <a:pt x="2398" y="784"/>
                </a:cubicBezTo>
                <a:cubicBezTo>
                  <a:pt x="2399" y="784"/>
                  <a:pt x="2399" y="784"/>
                  <a:pt x="2399" y="784"/>
                </a:cubicBezTo>
                <a:cubicBezTo>
                  <a:pt x="2399" y="786"/>
                  <a:pt x="2399" y="787"/>
                  <a:pt x="2398" y="788"/>
                </a:cubicBezTo>
                <a:close/>
                <a:moveTo>
                  <a:pt x="2459" y="756"/>
                </a:moveTo>
                <a:cubicBezTo>
                  <a:pt x="2461" y="756"/>
                  <a:pt x="2460" y="756"/>
                  <a:pt x="2461" y="756"/>
                </a:cubicBezTo>
                <a:cubicBezTo>
                  <a:pt x="2462" y="756"/>
                  <a:pt x="2462" y="756"/>
                  <a:pt x="2463" y="756"/>
                </a:cubicBezTo>
                <a:cubicBezTo>
                  <a:pt x="2463" y="757"/>
                  <a:pt x="2463" y="757"/>
                  <a:pt x="2463" y="757"/>
                </a:cubicBezTo>
                <a:cubicBezTo>
                  <a:pt x="2463" y="757"/>
                  <a:pt x="2463" y="757"/>
                  <a:pt x="2463" y="757"/>
                </a:cubicBezTo>
                <a:cubicBezTo>
                  <a:pt x="2463" y="758"/>
                  <a:pt x="2463" y="758"/>
                  <a:pt x="2463" y="758"/>
                </a:cubicBezTo>
                <a:cubicBezTo>
                  <a:pt x="2463" y="758"/>
                  <a:pt x="2463" y="758"/>
                  <a:pt x="2463" y="758"/>
                </a:cubicBezTo>
                <a:cubicBezTo>
                  <a:pt x="2463" y="761"/>
                  <a:pt x="2463" y="761"/>
                  <a:pt x="2463" y="761"/>
                </a:cubicBezTo>
                <a:cubicBezTo>
                  <a:pt x="2461" y="761"/>
                  <a:pt x="2461" y="761"/>
                  <a:pt x="2461" y="761"/>
                </a:cubicBezTo>
                <a:cubicBezTo>
                  <a:pt x="2460" y="760"/>
                  <a:pt x="2460" y="760"/>
                  <a:pt x="2460" y="759"/>
                </a:cubicBezTo>
                <a:cubicBezTo>
                  <a:pt x="2459" y="759"/>
                  <a:pt x="2459" y="759"/>
                  <a:pt x="2459" y="759"/>
                </a:cubicBezTo>
                <a:cubicBezTo>
                  <a:pt x="2459" y="758"/>
                  <a:pt x="2459" y="757"/>
                  <a:pt x="2459" y="756"/>
                </a:cubicBezTo>
                <a:close/>
                <a:moveTo>
                  <a:pt x="2434" y="782"/>
                </a:moveTo>
                <a:cubicBezTo>
                  <a:pt x="2433" y="783"/>
                  <a:pt x="2432" y="783"/>
                  <a:pt x="2432" y="783"/>
                </a:cubicBezTo>
                <a:cubicBezTo>
                  <a:pt x="2431" y="782"/>
                  <a:pt x="2431" y="781"/>
                  <a:pt x="2430" y="781"/>
                </a:cubicBezTo>
                <a:cubicBezTo>
                  <a:pt x="2430" y="780"/>
                  <a:pt x="2430" y="780"/>
                  <a:pt x="2430" y="780"/>
                </a:cubicBezTo>
                <a:cubicBezTo>
                  <a:pt x="2432" y="780"/>
                  <a:pt x="2434" y="779"/>
                  <a:pt x="2436" y="779"/>
                </a:cubicBezTo>
                <a:cubicBezTo>
                  <a:pt x="2435" y="781"/>
                  <a:pt x="2434" y="781"/>
                  <a:pt x="2434" y="782"/>
                </a:cubicBezTo>
                <a:close/>
                <a:moveTo>
                  <a:pt x="2438" y="719"/>
                </a:moveTo>
                <a:cubicBezTo>
                  <a:pt x="2437" y="719"/>
                  <a:pt x="2437" y="719"/>
                  <a:pt x="2437" y="719"/>
                </a:cubicBezTo>
                <a:cubicBezTo>
                  <a:pt x="2437" y="718"/>
                  <a:pt x="2437" y="717"/>
                  <a:pt x="2436" y="717"/>
                </a:cubicBezTo>
                <a:cubicBezTo>
                  <a:pt x="2437" y="717"/>
                  <a:pt x="2437" y="717"/>
                  <a:pt x="2438" y="717"/>
                </a:cubicBezTo>
                <a:lnTo>
                  <a:pt x="2438" y="719"/>
                </a:lnTo>
                <a:close/>
                <a:moveTo>
                  <a:pt x="2565" y="596"/>
                </a:moveTo>
                <a:cubicBezTo>
                  <a:pt x="2565" y="597"/>
                  <a:pt x="2565" y="597"/>
                  <a:pt x="2565" y="597"/>
                </a:cubicBezTo>
                <a:cubicBezTo>
                  <a:pt x="2565" y="597"/>
                  <a:pt x="2565" y="597"/>
                  <a:pt x="2565" y="597"/>
                </a:cubicBezTo>
                <a:cubicBezTo>
                  <a:pt x="2565" y="599"/>
                  <a:pt x="2565" y="599"/>
                  <a:pt x="2565" y="599"/>
                </a:cubicBezTo>
                <a:cubicBezTo>
                  <a:pt x="2565" y="599"/>
                  <a:pt x="2565" y="599"/>
                  <a:pt x="2565" y="599"/>
                </a:cubicBezTo>
                <a:cubicBezTo>
                  <a:pt x="2565" y="599"/>
                  <a:pt x="2565" y="600"/>
                  <a:pt x="2565" y="602"/>
                </a:cubicBezTo>
                <a:cubicBezTo>
                  <a:pt x="2562" y="601"/>
                  <a:pt x="2562" y="601"/>
                  <a:pt x="2561" y="600"/>
                </a:cubicBezTo>
                <a:cubicBezTo>
                  <a:pt x="2561" y="598"/>
                  <a:pt x="2561" y="596"/>
                  <a:pt x="2562" y="594"/>
                </a:cubicBezTo>
                <a:cubicBezTo>
                  <a:pt x="2561" y="594"/>
                  <a:pt x="2561" y="594"/>
                  <a:pt x="2561" y="594"/>
                </a:cubicBezTo>
                <a:cubicBezTo>
                  <a:pt x="2561" y="593"/>
                  <a:pt x="2560" y="592"/>
                  <a:pt x="2560" y="590"/>
                </a:cubicBezTo>
                <a:cubicBezTo>
                  <a:pt x="2562" y="591"/>
                  <a:pt x="2563" y="591"/>
                  <a:pt x="2565" y="592"/>
                </a:cubicBezTo>
                <a:cubicBezTo>
                  <a:pt x="2565" y="593"/>
                  <a:pt x="2565" y="594"/>
                  <a:pt x="2566" y="596"/>
                </a:cubicBezTo>
                <a:lnTo>
                  <a:pt x="2565" y="596"/>
                </a:lnTo>
                <a:close/>
                <a:moveTo>
                  <a:pt x="831" y="118"/>
                </a:moveTo>
                <a:cubicBezTo>
                  <a:pt x="830" y="117"/>
                  <a:pt x="829" y="117"/>
                  <a:pt x="828" y="117"/>
                </a:cubicBezTo>
                <a:cubicBezTo>
                  <a:pt x="829" y="118"/>
                  <a:pt x="829" y="118"/>
                  <a:pt x="831" y="118"/>
                </a:cubicBezTo>
                <a:close/>
                <a:moveTo>
                  <a:pt x="458" y="137"/>
                </a:moveTo>
                <a:cubicBezTo>
                  <a:pt x="458" y="137"/>
                  <a:pt x="458" y="137"/>
                  <a:pt x="458" y="137"/>
                </a:cubicBezTo>
                <a:cubicBezTo>
                  <a:pt x="458" y="137"/>
                  <a:pt x="458" y="137"/>
                  <a:pt x="458" y="137"/>
                </a:cubicBezTo>
                <a:cubicBezTo>
                  <a:pt x="457" y="137"/>
                  <a:pt x="457" y="136"/>
                  <a:pt x="456" y="135"/>
                </a:cubicBezTo>
                <a:cubicBezTo>
                  <a:pt x="453" y="135"/>
                  <a:pt x="451" y="135"/>
                  <a:pt x="451" y="137"/>
                </a:cubicBezTo>
                <a:cubicBezTo>
                  <a:pt x="449" y="137"/>
                  <a:pt x="449" y="137"/>
                  <a:pt x="449" y="137"/>
                </a:cubicBezTo>
                <a:cubicBezTo>
                  <a:pt x="449" y="137"/>
                  <a:pt x="449" y="137"/>
                  <a:pt x="449" y="137"/>
                </a:cubicBezTo>
                <a:cubicBezTo>
                  <a:pt x="446" y="137"/>
                  <a:pt x="445" y="137"/>
                  <a:pt x="444" y="137"/>
                </a:cubicBezTo>
                <a:cubicBezTo>
                  <a:pt x="444" y="143"/>
                  <a:pt x="444" y="143"/>
                  <a:pt x="444" y="143"/>
                </a:cubicBezTo>
                <a:cubicBezTo>
                  <a:pt x="449" y="143"/>
                  <a:pt x="449" y="143"/>
                  <a:pt x="449" y="143"/>
                </a:cubicBezTo>
                <a:cubicBezTo>
                  <a:pt x="449" y="144"/>
                  <a:pt x="449" y="144"/>
                  <a:pt x="449" y="144"/>
                </a:cubicBezTo>
                <a:cubicBezTo>
                  <a:pt x="447" y="145"/>
                  <a:pt x="445" y="146"/>
                  <a:pt x="444" y="146"/>
                </a:cubicBezTo>
                <a:cubicBezTo>
                  <a:pt x="442" y="146"/>
                  <a:pt x="442" y="145"/>
                  <a:pt x="441" y="145"/>
                </a:cubicBezTo>
                <a:cubicBezTo>
                  <a:pt x="441" y="146"/>
                  <a:pt x="441" y="146"/>
                  <a:pt x="441" y="146"/>
                </a:cubicBezTo>
                <a:cubicBezTo>
                  <a:pt x="440" y="146"/>
                  <a:pt x="440" y="146"/>
                  <a:pt x="439" y="147"/>
                </a:cubicBezTo>
                <a:cubicBezTo>
                  <a:pt x="439" y="148"/>
                  <a:pt x="440" y="148"/>
                  <a:pt x="440" y="149"/>
                </a:cubicBezTo>
                <a:cubicBezTo>
                  <a:pt x="443" y="149"/>
                  <a:pt x="446" y="149"/>
                  <a:pt x="447" y="148"/>
                </a:cubicBezTo>
                <a:cubicBezTo>
                  <a:pt x="448" y="148"/>
                  <a:pt x="448" y="148"/>
                  <a:pt x="448" y="148"/>
                </a:cubicBezTo>
                <a:cubicBezTo>
                  <a:pt x="446" y="151"/>
                  <a:pt x="442" y="151"/>
                  <a:pt x="438" y="152"/>
                </a:cubicBezTo>
                <a:cubicBezTo>
                  <a:pt x="438" y="153"/>
                  <a:pt x="438" y="152"/>
                  <a:pt x="437" y="153"/>
                </a:cubicBezTo>
                <a:cubicBezTo>
                  <a:pt x="438" y="155"/>
                  <a:pt x="439" y="155"/>
                  <a:pt x="441" y="156"/>
                </a:cubicBezTo>
                <a:cubicBezTo>
                  <a:pt x="441" y="156"/>
                  <a:pt x="441" y="156"/>
                  <a:pt x="441" y="156"/>
                </a:cubicBezTo>
                <a:cubicBezTo>
                  <a:pt x="442" y="157"/>
                  <a:pt x="442" y="156"/>
                  <a:pt x="442" y="156"/>
                </a:cubicBezTo>
                <a:cubicBezTo>
                  <a:pt x="445" y="156"/>
                  <a:pt x="445" y="156"/>
                  <a:pt x="445" y="156"/>
                </a:cubicBezTo>
                <a:cubicBezTo>
                  <a:pt x="445" y="155"/>
                  <a:pt x="445" y="155"/>
                  <a:pt x="445" y="155"/>
                </a:cubicBezTo>
                <a:cubicBezTo>
                  <a:pt x="447" y="155"/>
                  <a:pt x="447" y="155"/>
                  <a:pt x="447" y="155"/>
                </a:cubicBezTo>
                <a:cubicBezTo>
                  <a:pt x="447" y="155"/>
                  <a:pt x="447" y="155"/>
                  <a:pt x="447" y="155"/>
                </a:cubicBezTo>
                <a:cubicBezTo>
                  <a:pt x="447" y="155"/>
                  <a:pt x="448" y="155"/>
                  <a:pt x="449" y="155"/>
                </a:cubicBezTo>
                <a:cubicBezTo>
                  <a:pt x="449" y="158"/>
                  <a:pt x="449" y="158"/>
                  <a:pt x="449" y="158"/>
                </a:cubicBezTo>
                <a:cubicBezTo>
                  <a:pt x="451" y="158"/>
                  <a:pt x="451" y="158"/>
                  <a:pt x="451" y="158"/>
                </a:cubicBezTo>
                <a:cubicBezTo>
                  <a:pt x="451" y="154"/>
                  <a:pt x="451" y="154"/>
                  <a:pt x="451" y="154"/>
                </a:cubicBezTo>
                <a:cubicBezTo>
                  <a:pt x="454" y="154"/>
                  <a:pt x="454" y="154"/>
                  <a:pt x="454" y="154"/>
                </a:cubicBezTo>
                <a:cubicBezTo>
                  <a:pt x="453" y="155"/>
                  <a:pt x="454" y="154"/>
                  <a:pt x="453" y="155"/>
                </a:cubicBezTo>
                <a:cubicBezTo>
                  <a:pt x="453" y="158"/>
                  <a:pt x="453" y="158"/>
                  <a:pt x="453" y="158"/>
                </a:cubicBezTo>
                <a:cubicBezTo>
                  <a:pt x="454" y="158"/>
                  <a:pt x="454" y="158"/>
                  <a:pt x="454" y="158"/>
                </a:cubicBezTo>
                <a:cubicBezTo>
                  <a:pt x="454" y="158"/>
                  <a:pt x="454" y="158"/>
                  <a:pt x="454" y="158"/>
                </a:cubicBezTo>
                <a:cubicBezTo>
                  <a:pt x="456" y="158"/>
                  <a:pt x="456" y="158"/>
                  <a:pt x="456" y="158"/>
                </a:cubicBezTo>
                <a:cubicBezTo>
                  <a:pt x="456" y="157"/>
                  <a:pt x="456" y="156"/>
                  <a:pt x="458" y="156"/>
                </a:cubicBezTo>
                <a:cubicBezTo>
                  <a:pt x="458" y="154"/>
                  <a:pt x="458" y="153"/>
                  <a:pt x="458" y="151"/>
                </a:cubicBezTo>
                <a:cubicBezTo>
                  <a:pt x="458" y="151"/>
                  <a:pt x="459" y="151"/>
                  <a:pt x="459" y="151"/>
                </a:cubicBezTo>
                <a:cubicBezTo>
                  <a:pt x="459" y="149"/>
                  <a:pt x="459" y="148"/>
                  <a:pt x="458" y="146"/>
                </a:cubicBezTo>
                <a:cubicBezTo>
                  <a:pt x="460" y="146"/>
                  <a:pt x="461" y="146"/>
                  <a:pt x="462" y="147"/>
                </a:cubicBezTo>
                <a:cubicBezTo>
                  <a:pt x="461" y="149"/>
                  <a:pt x="461" y="152"/>
                  <a:pt x="461" y="155"/>
                </a:cubicBezTo>
                <a:cubicBezTo>
                  <a:pt x="463" y="155"/>
                  <a:pt x="466" y="154"/>
                  <a:pt x="466" y="154"/>
                </a:cubicBezTo>
                <a:cubicBezTo>
                  <a:pt x="467" y="154"/>
                  <a:pt x="467" y="155"/>
                  <a:pt x="467" y="155"/>
                </a:cubicBezTo>
                <a:cubicBezTo>
                  <a:pt x="469" y="155"/>
                  <a:pt x="471" y="154"/>
                  <a:pt x="473" y="154"/>
                </a:cubicBezTo>
                <a:cubicBezTo>
                  <a:pt x="474" y="153"/>
                  <a:pt x="474" y="152"/>
                  <a:pt x="475" y="151"/>
                </a:cubicBezTo>
                <a:cubicBezTo>
                  <a:pt x="475" y="151"/>
                  <a:pt x="476" y="152"/>
                  <a:pt x="477" y="152"/>
                </a:cubicBezTo>
                <a:cubicBezTo>
                  <a:pt x="477" y="152"/>
                  <a:pt x="477" y="151"/>
                  <a:pt x="478" y="151"/>
                </a:cubicBezTo>
                <a:cubicBezTo>
                  <a:pt x="479" y="152"/>
                  <a:pt x="479" y="153"/>
                  <a:pt x="479" y="153"/>
                </a:cubicBezTo>
                <a:cubicBezTo>
                  <a:pt x="481" y="153"/>
                  <a:pt x="482" y="153"/>
                  <a:pt x="483" y="153"/>
                </a:cubicBezTo>
                <a:cubicBezTo>
                  <a:pt x="483" y="153"/>
                  <a:pt x="483" y="153"/>
                  <a:pt x="483" y="153"/>
                </a:cubicBezTo>
                <a:cubicBezTo>
                  <a:pt x="485" y="154"/>
                  <a:pt x="485" y="153"/>
                  <a:pt x="486" y="154"/>
                </a:cubicBezTo>
                <a:cubicBezTo>
                  <a:pt x="486" y="153"/>
                  <a:pt x="486" y="153"/>
                  <a:pt x="486" y="153"/>
                </a:cubicBezTo>
                <a:cubicBezTo>
                  <a:pt x="487" y="153"/>
                  <a:pt x="487" y="153"/>
                  <a:pt x="487" y="153"/>
                </a:cubicBezTo>
                <a:cubicBezTo>
                  <a:pt x="488" y="153"/>
                  <a:pt x="488" y="152"/>
                  <a:pt x="488" y="152"/>
                </a:cubicBezTo>
                <a:cubicBezTo>
                  <a:pt x="489" y="152"/>
                  <a:pt x="489" y="152"/>
                  <a:pt x="489" y="152"/>
                </a:cubicBezTo>
                <a:cubicBezTo>
                  <a:pt x="489" y="150"/>
                  <a:pt x="489" y="150"/>
                  <a:pt x="489" y="150"/>
                </a:cubicBezTo>
                <a:cubicBezTo>
                  <a:pt x="489" y="150"/>
                  <a:pt x="489" y="150"/>
                  <a:pt x="489" y="150"/>
                </a:cubicBezTo>
                <a:cubicBezTo>
                  <a:pt x="489" y="149"/>
                  <a:pt x="489" y="149"/>
                  <a:pt x="489" y="149"/>
                </a:cubicBezTo>
                <a:cubicBezTo>
                  <a:pt x="491" y="149"/>
                  <a:pt x="491" y="149"/>
                  <a:pt x="491" y="149"/>
                </a:cubicBezTo>
                <a:cubicBezTo>
                  <a:pt x="491" y="152"/>
                  <a:pt x="491" y="152"/>
                  <a:pt x="491" y="152"/>
                </a:cubicBezTo>
                <a:cubicBezTo>
                  <a:pt x="490" y="152"/>
                  <a:pt x="490" y="152"/>
                  <a:pt x="490" y="152"/>
                </a:cubicBezTo>
                <a:cubicBezTo>
                  <a:pt x="489" y="155"/>
                  <a:pt x="486" y="157"/>
                  <a:pt x="483" y="158"/>
                </a:cubicBezTo>
                <a:cubicBezTo>
                  <a:pt x="483" y="158"/>
                  <a:pt x="483" y="158"/>
                  <a:pt x="483" y="158"/>
                </a:cubicBezTo>
                <a:cubicBezTo>
                  <a:pt x="480" y="158"/>
                  <a:pt x="480" y="158"/>
                  <a:pt x="480" y="158"/>
                </a:cubicBezTo>
                <a:cubicBezTo>
                  <a:pt x="480" y="158"/>
                  <a:pt x="480" y="158"/>
                  <a:pt x="480" y="158"/>
                </a:cubicBezTo>
                <a:cubicBezTo>
                  <a:pt x="480" y="158"/>
                  <a:pt x="475" y="158"/>
                  <a:pt x="474" y="158"/>
                </a:cubicBezTo>
                <a:cubicBezTo>
                  <a:pt x="474" y="159"/>
                  <a:pt x="474" y="159"/>
                  <a:pt x="474" y="159"/>
                </a:cubicBezTo>
                <a:cubicBezTo>
                  <a:pt x="472" y="159"/>
                  <a:pt x="472" y="159"/>
                  <a:pt x="472" y="159"/>
                </a:cubicBezTo>
                <a:cubicBezTo>
                  <a:pt x="472" y="160"/>
                  <a:pt x="472" y="160"/>
                  <a:pt x="472" y="160"/>
                </a:cubicBezTo>
                <a:cubicBezTo>
                  <a:pt x="470" y="160"/>
                  <a:pt x="470" y="160"/>
                  <a:pt x="470" y="160"/>
                </a:cubicBezTo>
                <a:cubicBezTo>
                  <a:pt x="470" y="160"/>
                  <a:pt x="469" y="161"/>
                  <a:pt x="469" y="162"/>
                </a:cubicBezTo>
                <a:cubicBezTo>
                  <a:pt x="467" y="163"/>
                  <a:pt x="466" y="162"/>
                  <a:pt x="464" y="162"/>
                </a:cubicBezTo>
                <a:cubicBezTo>
                  <a:pt x="464" y="163"/>
                  <a:pt x="464" y="163"/>
                  <a:pt x="464" y="163"/>
                </a:cubicBezTo>
                <a:cubicBezTo>
                  <a:pt x="463" y="164"/>
                  <a:pt x="463" y="164"/>
                  <a:pt x="462" y="164"/>
                </a:cubicBezTo>
                <a:cubicBezTo>
                  <a:pt x="462" y="166"/>
                  <a:pt x="463" y="167"/>
                  <a:pt x="464" y="169"/>
                </a:cubicBezTo>
                <a:cubicBezTo>
                  <a:pt x="465" y="169"/>
                  <a:pt x="465" y="169"/>
                  <a:pt x="466" y="170"/>
                </a:cubicBezTo>
                <a:cubicBezTo>
                  <a:pt x="466" y="170"/>
                  <a:pt x="466" y="170"/>
                  <a:pt x="466" y="170"/>
                </a:cubicBezTo>
                <a:cubicBezTo>
                  <a:pt x="470" y="170"/>
                  <a:pt x="470" y="170"/>
                  <a:pt x="470" y="170"/>
                </a:cubicBezTo>
                <a:cubicBezTo>
                  <a:pt x="470" y="170"/>
                  <a:pt x="470" y="170"/>
                  <a:pt x="470" y="170"/>
                </a:cubicBezTo>
                <a:cubicBezTo>
                  <a:pt x="472" y="170"/>
                  <a:pt x="472" y="170"/>
                  <a:pt x="472" y="170"/>
                </a:cubicBezTo>
                <a:cubicBezTo>
                  <a:pt x="472" y="170"/>
                  <a:pt x="472" y="170"/>
                  <a:pt x="472" y="170"/>
                </a:cubicBezTo>
                <a:cubicBezTo>
                  <a:pt x="474" y="170"/>
                  <a:pt x="475" y="169"/>
                  <a:pt x="477" y="169"/>
                </a:cubicBezTo>
                <a:cubicBezTo>
                  <a:pt x="477" y="168"/>
                  <a:pt x="478" y="167"/>
                  <a:pt x="479" y="166"/>
                </a:cubicBezTo>
                <a:cubicBezTo>
                  <a:pt x="481" y="166"/>
                  <a:pt x="481" y="166"/>
                  <a:pt x="481" y="166"/>
                </a:cubicBezTo>
                <a:cubicBezTo>
                  <a:pt x="481" y="166"/>
                  <a:pt x="481" y="166"/>
                  <a:pt x="481" y="166"/>
                </a:cubicBezTo>
                <a:cubicBezTo>
                  <a:pt x="482" y="165"/>
                  <a:pt x="483" y="165"/>
                  <a:pt x="483" y="164"/>
                </a:cubicBezTo>
                <a:cubicBezTo>
                  <a:pt x="483" y="163"/>
                  <a:pt x="483" y="163"/>
                  <a:pt x="483" y="163"/>
                </a:cubicBezTo>
                <a:cubicBezTo>
                  <a:pt x="484" y="163"/>
                  <a:pt x="484" y="163"/>
                  <a:pt x="484" y="163"/>
                </a:cubicBezTo>
                <a:cubicBezTo>
                  <a:pt x="484" y="162"/>
                  <a:pt x="485" y="162"/>
                  <a:pt x="485" y="161"/>
                </a:cubicBezTo>
                <a:cubicBezTo>
                  <a:pt x="487" y="161"/>
                  <a:pt x="487" y="161"/>
                  <a:pt x="487" y="161"/>
                </a:cubicBezTo>
                <a:cubicBezTo>
                  <a:pt x="487" y="161"/>
                  <a:pt x="487" y="160"/>
                  <a:pt x="487" y="160"/>
                </a:cubicBezTo>
                <a:cubicBezTo>
                  <a:pt x="489" y="160"/>
                  <a:pt x="491" y="160"/>
                  <a:pt x="493" y="160"/>
                </a:cubicBezTo>
                <a:cubicBezTo>
                  <a:pt x="493" y="160"/>
                  <a:pt x="493" y="160"/>
                  <a:pt x="493" y="160"/>
                </a:cubicBezTo>
                <a:cubicBezTo>
                  <a:pt x="493" y="160"/>
                  <a:pt x="494" y="159"/>
                  <a:pt x="495" y="159"/>
                </a:cubicBezTo>
                <a:cubicBezTo>
                  <a:pt x="495" y="158"/>
                  <a:pt x="495" y="158"/>
                  <a:pt x="495" y="158"/>
                </a:cubicBezTo>
                <a:cubicBezTo>
                  <a:pt x="499" y="157"/>
                  <a:pt x="501" y="160"/>
                  <a:pt x="504" y="156"/>
                </a:cubicBezTo>
                <a:cubicBezTo>
                  <a:pt x="505" y="156"/>
                  <a:pt x="506" y="156"/>
                  <a:pt x="507" y="156"/>
                </a:cubicBezTo>
                <a:cubicBezTo>
                  <a:pt x="507" y="159"/>
                  <a:pt x="507" y="159"/>
                  <a:pt x="507" y="159"/>
                </a:cubicBezTo>
                <a:cubicBezTo>
                  <a:pt x="509" y="159"/>
                  <a:pt x="512" y="159"/>
                  <a:pt x="514" y="158"/>
                </a:cubicBezTo>
                <a:cubicBezTo>
                  <a:pt x="515" y="157"/>
                  <a:pt x="515" y="157"/>
                  <a:pt x="516" y="155"/>
                </a:cubicBezTo>
                <a:cubicBezTo>
                  <a:pt x="517" y="155"/>
                  <a:pt x="518" y="156"/>
                  <a:pt x="519" y="156"/>
                </a:cubicBezTo>
                <a:cubicBezTo>
                  <a:pt x="519" y="156"/>
                  <a:pt x="519" y="156"/>
                  <a:pt x="519" y="156"/>
                </a:cubicBezTo>
                <a:cubicBezTo>
                  <a:pt x="523" y="156"/>
                  <a:pt x="523" y="156"/>
                  <a:pt x="523" y="156"/>
                </a:cubicBezTo>
                <a:cubicBezTo>
                  <a:pt x="523" y="156"/>
                  <a:pt x="523" y="156"/>
                  <a:pt x="523" y="156"/>
                </a:cubicBezTo>
                <a:cubicBezTo>
                  <a:pt x="525" y="156"/>
                  <a:pt x="525" y="156"/>
                  <a:pt x="525" y="156"/>
                </a:cubicBezTo>
                <a:cubicBezTo>
                  <a:pt x="525" y="156"/>
                  <a:pt x="525" y="156"/>
                  <a:pt x="525" y="156"/>
                </a:cubicBezTo>
                <a:cubicBezTo>
                  <a:pt x="526" y="156"/>
                  <a:pt x="527" y="156"/>
                  <a:pt x="528" y="156"/>
                </a:cubicBezTo>
                <a:cubicBezTo>
                  <a:pt x="529" y="156"/>
                  <a:pt x="529" y="156"/>
                  <a:pt x="529" y="156"/>
                </a:cubicBezTo>
                <a:cubicBezTo>
                  <a:pt x="530" y="155"/>
                  <a:pt x="531" y="154"/>
                  <a:pt x="533" y="153"/>
                </a:cubicBezTo>
                <a:cubicBezTo>
                  <a:pt x="532" y="149"/>
                  <a:pt x="532" y="145"/>
                  <a:pt x="531" y="141"/>
                </a:cubicBezTo>
                <a:cubicBezTo>
                  <a:pt x="531" y="141"/>
                  <a:pt x="531" y="141"/>
                  <a:pt x="531" y="141"/>
                </a:cubicBezTo>
                <a:cubicBezTo>
                  <a:pt x="531" y="139"/>
                  <a:pt x="531" y="139"/>
                  <a:pt x="531" y="139"/>
                </a:cubicBezTo>
                <a:cubicBezTo>
                  <a:pt x="530" y="139"/>
                  <a:pt x="530" y="139"/>
                  <a:pt x="530" y="139"/>
                </a:cubicBezTo>
                <a:cubicBezTo>
                  <a:pt x="530" y="139"/>
                  <a:pt x="530" y="138"/>
                  <a:pt x="529" y="137"/>
                </a:cubicBezTo>
                <a:cubicBezTo>
                  <a:pt x="528" y="137"/>
                  <a:pt x="528" y="137"/>
                  <a:pt x="527" y="135"/>
                </a:cubicBezTo>
                <a:cubicBezTo>
                  <a:pt x="527" y="135"/>
                  <a:pt x="526" y="135"/>
                  <a:pt x="525" y="135"/>
                </a:cubicBezTo>
                <a:cubicBezTo>
                  <a:pt x="525" y="135"/>
                  <a:pt x="525" y="135"/>
                  <a:pt x="525" y="135"/>
                </a:cubicBezTo>
                <a:cubicBezTo>
                  <a:pt x="524" y="135"/>
                  <a:pt x="524" y="135"/>
                  <a:pt x="524" y="135"/>
                </a:cubicBezTo>
                <a:cubicBezTo>
                  <a:pt x="524" y="138"/>
                  <a:pt x="524" y="139"/>
                  <a:pt x="525" y="140"/>
                </a:cubicBezTo>
                <a:cubicBezTo>
                  <a:pt x="525" y="142"/>
                  <a:pt x="525" y="142"/>
                  <a:pt x="524" y="143"/>
                </a:cubicBezTo>
                <a:cubicBezTo>
                  <a:pt x="523" y="143"/>
                  <a:pt x="523" y="143"/>
                  <a:pt x="523" y="143"/>
                </a:cubicBezTo>
                <a:cubicBezTo>
                  <a:pt x="523" y="145"/>
                  <a:pt x="523" y="145"/>
                  <a:pt x="523" y="145"/>
                </a:cubicBezTo>
                <a:cubicBezTo>
                  <a:pt x="523" y="145"/>
                  <a:pt x="523" y="145"/>
                  <a:pt x="523" y="145"/>
                </a:cubicBezTo>
                <a:cubicBezTo>
                  <a:pt x="522" y="147"/>
                  <a:pt x="523" y="146"/>
                  <a:pt x="522" y="147"/>
                </a:cubicBezTo>
                <a:cubicBezTo>
                  <a:pt x="522" y="144"/>
                  <a:pt x="521" y="144"/>
                  <a:pt x="521" y="141"/>
                </a:cubicBezTo>
                <a:cubicBezTo>
                  <a:pt x="519" y="141"/>
                  <a:pt x="519" y="141"/>
                  <a:pt x="519" y="141"/>
                </a:cubicBezTo>
                <a:cubicBezTo>
                  <a:pt x="519" y="141"/>
                  <a:pt x="519" y="141"/>
                  <a:pt x="519" y="141"/>
                </a:cubicBezTo>
                <a:cubicBezTo>
                  <a:pt x="518" y="142"/>
                  <a:pt x="518" y="141"/>
                  <a:pt x="518" y="142"/>
                </a:cubicBezTo>
                <a:cubicBezTo>
                  <a:pt x="517" y="142"/>
                  <a:pt x="517" y="142"/>
                  <a:pt x="517" y="142"/>
                </a:cubicBezTo>
                <a:cubicBezTo>
                  <a:pt x="517" y="144"/>
                  <a:pt x="517" y="144"/>
                  <a:pt x="517" y="144"/>
                </a:cubicBezTo>
                <a:cubicBezTo>
                  <a:pt x="516" y="144"/>
                  <a:pt x="516" y="144"/>
                  <a:pt x="516" y="144"/>
                </a:cubicBezTo>
                <a:cubicBezTo>
                  <a:pt x="516" y="143"/>
                  <a:pt x="516" y="143"/>
                  <a:pt x="516" y="143"/>
                </a:cubicBezTo>
                <a:cubicBezTo>
                  <a:pt x="516" y="142"/>
                  <a:pt x="516" y="142"/>
                  <a:pt x="517" y="142"/>
                </a:cubicBezTo>
                <a:cubicBezTo>
                  <a:pt x="517" y="139"/>
                  <a:pt x="517" y="139"/>
                  <a:pt x="517" y="139"/>
                </a:cubicBezTo>
                <a:cubicBezTo>
                  <a:pt x="518" y="139"/>
                  <a:pt x="518" y="139"/>
                  <a:pt x="518" y="139"/>
                </a:cubicBezTo>
                <a:cubicBezTo>
                  <a:pt x="518" y="137"/>
                  <a:pt x="517" y="135"/>
                  <a:pt x="517" y="134"/>
                </a:cubicBezTo>
                <a:cubicBezTo>
                  <a:pt x="514" y="134"/>
                  <a:pt x="514" y="134"/>
                  <a:pt x="514" y="134"/>
                </a:cubicBezTo>
                <a:cubicBezTo>
                  <a:pt x="514" y="136"/>
                  <a:pt x="514" y="136"/>
                  <a:pt x="512" y="136"/>
                </a:cubicBezTo>
                <a:cubicBezTo>
                  <a:pt x="512" y="136"/>
                  <a:pt x="512" y="137"/>
                  <a:pt x="511" y="137"/>
                </a:cubicBezTo>
                <a:cubicBezTo>
                  <a:pt x="510" y="136"/>
                  <a:pt x="510" y="135"/>
                  <a:pt x="509" y="134"/>
                </a:cubicBezTo>
                <a:cubicBezTo>
                  <a:pt x="509" y="134"/>
                  <a:pt x="508" y="134"/>
                  <a:pt x="508" y="133"/>
                </a:cubicBezTo>
                <a:cubicBezTo>
                  <a:pt x="507" y="133"/>
                  <a:pt x="507" y="133"/>
                  <a:pt x="507" y="132"/>
                </a:cubicBezTo>
                <a:cubicBezTo>
                  <a:pt x="505" y="132"/>
                  <a:pt x="505" y="132"/>
                  <a:pt x="505" y="132"/>
                </a:cubicBezTo>
                <a:cubicBezTo>
                  <a:pt x="504" y="131"/>
                  <a:pt x="503" y="129"/>
                  <a:pt x="502" y="128"/>
                </a:cubicBezTo>
                <a:cubicBezTo>
                  <a:pt x="502" y="127"/>
                  <a:pt x="502" y="127"/>
                  <a:pt x="503" y="126"/>
                </a:cubicBezTo>
                <a:cubicBezTo>
                  <a:pt x="502" y="125"/>
                  <a:pt x="501" y="123"/>
                  <a:pt x="500" y="122"/>
                </a:cubicBezTo>
                <a:cubicBezTo>
                  <a:pt x="499" y="122"/>
                  <a:pt x="499" y="122"/>
                  <a:pt x="499" y="122"/>
                </a:cubicBezTo>
                <a:cubicBezTo>
                  <a:pt x="499" y="124"/>
                  <a:pt x="499" y="124"/>
                  <a:pt x="499" y="124"/>
                </a:cubicBezTo>
                <a:cubicBezTo>
                  <a:pt x="498" y="123"/>
                  <a:pt x="497" y="123"/>
                  <a:pt x="496" y="123"/>
                </a:cubicBezTo>
                <a:cubicBezTo>
                  <a:pt x="496" y="126"/>
                  <a:pt x="498" y="126"/>
                  <a:pt x="498" y="129"/>
                </a:cubicBezTo>
                <a:cubicBezTo>
                  <a:pt x="496" y="129"/>
                  <a:pt x="496" y="129"/>
                  <a:pt x="496" y="129"/>
                </a:cubicBezTo>
                <a:cubicBezTo>
                  <a:pt x="496" y="131"/>
                  <a:pt x="498" y="132"/>
                  <a:pt x="496" y="134"/>
                </a:cubicBezTo>
                <a:cubicBezTo>
                  <a:pt x="496" y="137"/>
                  <a:pt x="496" y="137"/>
                  <a:pt x="496" y="137"/>
                </a:cubicBezTo>
                <a:cubicBezTo>
                  <a:pt x="498" y="138"/>
                  <a:pt x="500" y="139"/>
                  <a:pt x="502" y="139"/>
                </a:cubicBezTo>
                <a:cubicBezTo>
                  <a:pt x="501" y="142"/>
                  <a:pt x="500" y="141"/>
                  <a:pt x="499" y="144"/>
                </a:cubicBezTo>
                <a:cubicBezTo>
                  <a:pt x="503" y="144"/>
                  <a:pt x="502" y="144"/>
                  <a:pt x="504" y="145"/>
                </a:cubicBezTo>
                <a:cubicBezTo>
                  <a:pt x="504" y="148"/>
                  <a:pt x="504" y="148"/>
                  <a:pt x="504" y="148"/>
                </a:cubicBezTo>
                <a:cubicBezTo>
                  <a:pt x="497" y="148"/>
                  <a:pt x="491" y="147"/>
                  <a:pt x="484" y="147"/>
                </a:cubicBezTo>
                <a:cubicBezTo>
                  <a:pt x="484" y="146"/>
                  <a:pt x="484" y="145"/>
                  <a:pt x="483" y="144"/>
                </a:cubicBezTo>
                <a:cubicBezTo>
                  <a:pt x="481" y="144"/>
                  <a:pt x="481" y="144"/>
                  <a:pt x="479" y="143"/>
                </a:cubicBezTo>
                <a:cubicBezTo>
                  <a:pt x="479" y="142"/>
                  <a:pt x="479" y="142"/>
                  <a:pt x="479" y="142"/>
                </a:cubicBezTo>
                <a:cubicBezTo>
                  <a:pt x="478" y="142"/>
                  <a:pt x="477" y="142"/>
                  <a:pt x="476" y="141"/>
                </a:cubicBezTo>
                <a:cubicBezTo>
                  <a:pt x="476" y="141"/>
                  <a:pt x="476" y="141"/>
                  <a:pt x="476" y="141"/>
                </a:cubicBezTo>
                <a:cubicBezTo>
                  <a:pt x="471" y="141"/>
                  <a:pt x="471" y="141"/>
                  <a:pt x="471" y="141"/>
                </a:cubicBezTo>
                <a:cubicBezTo>
                  <a:pt x="471" y="140"/>
                  <a:pt x="471" y="140"/>
                  <a:pt x="471" y="140"/>
                </a:cubicBezTo>
                <a:cubicBezTo>
                  <a:pt x="470" y="140"/>
                  <a:pt x="469" y="140"/>
                  <a:pt x="468" y="139"/>
                </a:cubicBezTo>
                <a:cubicBezTo>
                  <a:pt x="468" y="139"/>
                  <a:pt x="467" y="138"/>
                  <a:pt x="467" y="137"/>
                </a:cubicBezTo>
                <a:cubicBezTo>
                  <a:pt x="463" y="137"/>
                  <a:pt x="463" y="137"/>
                  <a:pt x="463" y="137"/>
                </a:cubicBezTo>
                <a:cubicBezTo>
                  <a:pt x="463" y="137"/>
                  <a:pt x="463" y="137"/>
                  <a:pt x="463" y="137"/>
                </a:cubicBezTo>
                <a:lnTo>
                  <a:pt x="458" y="137"/>
                </a:lnTo>
                <a:close/>
                <a:moveTo>
                  <a:pt x="673" y="166"/>
                </a:moveTo>
                <a:cubicBezTo>
                  <a:pt x="673" y="165"/>
                  <a:pt x="673" y="164"/>
                  <a:pt x="673" y="163"/>
                </a:cubicBezTo>
                <a:cubicBezTo>
                  <a:pt x="675" y="163"/>
                  <a:pt x="675" y="163"/>
                  <a:pt x="675" y="161"/>
                </a:cubicBezTo>
                <a:cubicBezTo>
                  <a:pt x="677" y="161"/>
                  <a:pt x="676" y="161"/>
                  <a:pt x="677" y="162"/>
                </a:cubicBezTo>
                <a:cubicBezTo>
                  <a:pt x="677" y="162"/>
                  <a:pt x="677" y="162"/>
                  <a:pt x="677" y="162"/>
                </a:cubicBezTo>
                <a:cubicBezTo>
                  <a:pt x="679" y="164"/>
                  <a:pt x="677" y="165"/>
                  <a:pt x="679" y="167"/>
                </a:cubicBezTo>
                <a:cubicBezTo>
                  <a:pt x="679" y="168"/>
                  <a:pt x="679" y="168"/>
                  <a:pt x="679" y="168"/>
                </a:cubicBezTo>
                <a:cubicBezTo>
                  <a:pt x="680" y="168"/>
                  <a:pt x="682" y="168"/>
                  <a:pt x="683" y="168"/>
                </a:cubicBezTo>
                <a:cubicBezTo>
                  <a:pt x="683" y="168"/>
                  <a:pt x="684" y="167"/>
                  <a:pt x="684" y="167"/>
                </a:cubicBezTo>
                <a:cubicBezTo>
                  <a:pt x="687" y="167"/>
                  <a:pt x="687" y="167"/>
                  <a:pt x="687" y="167"/>
                </a:cubicBezTo>
                <a:cubicBezTo>
                  <a:pt x="687" y="166"/>
                  <a:pt x="687" y="166"/>
                  <a:pt x="687" y="166"/>
                </a:cubicBezTo>
                <a:cubicBezTo>
                  <a:pt x="688" y="167"/>
                  <a:pt x="688" y="168"/>
                  <a:pt x="688" y="168"/>
                </a:cubicBezTo>
                <a:cubicBezTo>
                  <a:pt x="692" y="168"/>
                  <a:pt x="692" y="168"/>
                  <a:pt x="692" y="168"/>
                </a:cubicBezTo>
                <a:cubicBezTo>
                  <a:pt x="692" y="166"/>
                  <a:pt x="692" y="166"/>
                  <a:pt x="692" y="166"/>
                </a:cubicBezTo>
                <a:cubicBezTo>
                  <a:pt x="693" y="165"/>
                  <a:pt x="694" y="165"/>
                  <a:pt x="696" y="164"/>
                </a:cubicBezTo>
                <a:cubicBezTo>
                  <a:pt x="696" y="165"/>
                  <a:pt x="696" y="166"/>
                  <a:pt x="696" y="168"/>
                </a:cubicBezTo>
                <a:cubicBezTo>
                  <a:pt x="702" y="168"/>
                  <a:pt x="702" y="168"/>
                  <a:pt x="702" y="168"/>
                </a:cubicBezTo>
                <a:cubicBezTo>
                  <a:pt x="703" y="167"/>
                  <a:pt x="703" y="167"/>
                  <a:pt x="703" y="166"/>
                </a:cubicBezTo>
                <a:cubicBezTo>
                  <a:pt x="704" y="166"/>
                  <a:pt x="704" y="166"/>
                  <a:pt x="704" y="166"/>
                </a:cubicBezTo>
                <a:cubicBezTo>
                  <a:pt x="704" y="165"/>
                  <a:pt x="704" y="165"/>
                  <a:pt x="704" y="165"/>
                </a:cubicBezTo>
                <a:cubicBezTo>
                  <a:pt x="704" y="165"/>
                  <a:pt x="704" y="165"/>
                  <a:pt x="704" y="165"/>
                </a:cubicBezTo>
                <a:cubicBezTo>
                  <a:pt x="705" y="166"/>
                  <a:pt x="705" y="167"/>
                  <a:pt x="705" y="168"/>
                </a:cubicBezTo>
                <a:cubicBezTo>
                  <a:pt x="706" y="168"/>
                  <a:pt x="706" y="168"/>
                  <a:pt x="706" y="168"/>
                </a:cubicBezTo>
                <a:cubicBezTo>
                  <a:pt x="707" y="167"/>
                  <a:pt x="707" y="167"/>
                  <a:pt x="707" y="166"/>
                </a:cubicBezTo>
                <a:cubicBezTo>
                  <a:pt x="708" y="166"/>
                  <a:pt x="710" y="168"/>
                  <a:pt x="712" y="167"/>
                </a:cubicBezTo>
                <a:cubicBezTo>
                  <a:pt x="712" y="166"/>
                  <a:pt x="712" y="166"/>
                  <a:pt x="712" y="166"/>
                </a:cubicBezTo>
                <a:cubicBezTo>
                  <a:pt x="719" y="166"/>
                  <a:pt x="719" y="166"/>
                  <a:pt x="719" y="166"/>
                </a:cubicBezTo>
                <a:cubicBezTo>
                  <a:pt x="720" y="167"/>
                  <a:pt x="719" y="167"/>
                  <a:pt x="719" y="167"/>
                </a:cubicBezTo>
                <a:cubicBezTo>
                  <a:pt x="719" y="166"/>
                  <a:pt x="719" y="166"/>
                  <a:pt x="719" y="166"/>
                </a:cubicBezTo>
                <a:cubicBezTo>
                  <a:pt x="723" y="166"/>
                  <a:pt x="723" y="166"/>
                  <a:pt x="723" y="166"/>
                </a:cubicBezTo>
                <a:cubicBezTo>
                  <a:pt x="723" y="166"/>
                  <a:pt x="723" y="166"/>
                  <a:pt x="724" y="166"/>
                </a:cubicBezTo>
                <a:cubicBezTo>
                  <a:pt x="724" y="163"/>
                  <a:pt x="723" y="164"/>
                  <a:pt x="724" y="162"/>
                </a:cubicBezTo>
                <a:cubicBezTo>
                  <a:pt x="723" y="162"/>
                  <a:pt x="724" y="163"/>
                  <a:pt x="723" y="162"/>
                </a:cubicBezTo>
                <a:cubicBezTo>
                  <a:pt x="725" y="162"/>
                  <a:pt x="725" y="162"/>
                  <a:pt x="725" y="162"/>
                </a:cubicBezTo>
                <a:cubicBezTo>
                  <a:pt x="725" y="165"/>
                  <a:pt x="726" y="165"/>
                  <a:pt x="729" y="166"/>
                </a:cubicBezTo>
                <a:cubicBezTo>
                  <a:pt x="729" y="166"/>
                  <a:pt x="729" y="166"/>
                  <a:pt x="729" y="166"/>
                </a:cubicBezTo>
                <a:cubicBezTo>
                  <a:pt x="730" y="166"/>
                  <a:pt x="730" y="166"/>
                  <a:pt x="731" y="166"/>
                </a:cubicBezTo>
                <a:cubicBezTo>
                  <a:pt x="731" y="164"/>
                  <a:pt x="731" y="164"/>
                  <a:pt x="731" y="164"/>
                </a:cubicBezTo>
                <a:cubicBezTo>
                  <a:pt x="732" y="164"/>
                  <a:pt x="732" y="164"/>
                  <a:pt x="732" y="164"/>
                </a:cubicBezTo>
                <a:cubicBezTo>
                  <a:pt x="732" y="165"/>
                  <a:pt x="733" y="166"/>
                  <a:pt x="733" y="166"/>
                </a:cubicBezTo>
                <a:cubicBezTo>
                  <a:pt x="734" y="166"/>
                  <a:pt x="734" y="165"/>
                  <a:pt x="736" y="166"/>
                </a:cubicBezTo>
                <a:cubicBezTo>
                  <a:pt x="736" y="166"/>
                  <a:pt x="736" y="166"/>
                  <a:pt x="736" y="166"/>
                </a:cubicBezTo>
                <a:cubicBezTo>
                  <a:pt x="740" y="166"/>
                  <a:pt x="740" y="166"/>
                  <a:pt x="740" y="166"/>
                </a:cubicBezTo>
                <a:cubicBezTo>
                  <a:pt x="740" y="166"/>
                  <a:pt x="740" y="166"/>
                  <a:pt x="740" y="166"/>
                </a:cubicBezTo>
                <a:cubicBezTo>
                  <a:pt x="743" y="165"/>
                  <a:pt x="746" y="165"/>
                  <a:pt x="750" y="165"/>
                </a:cubicBezTo>
                <a:cubicBezTo>
                  <a:pt x="750" y="164"/>
                  <a:pt x="751" y="162"/>
                  <a:pt x="751" y="162"/>
                </a:cubicBezTo>
                <a:cubicBezTo>
                  <a:pt x="750" y="162"/>
                  <a:pt x="750" y="162"/>
                  <a:pt x="750" y="162"/>
                </a:cubicBezTo>
                <a:cubicBezTo>
                  <a:pt x="750" y="159"/>
                  <a:pt x="750" y="159"/>
                  <a:pt x="750" y="159"/>
                </a:cubicBezTo>
                <a:cubicBezTo>
                  <a:pt x="751" y="159"/>
                  <a:pt x="751" y="160"/>
                  <a:pt x="752" y="160"/>
                </a:cubicBezTo>
                <a:cubicBezTo>
                  <a:pt x="753" y="159"/>
                  <a:pt x="753" y="158"/>
                  <a:pt x="754" y="156"/>
                </a:cubicBezTo>
                <a:cubicBezTo>
                  <a:pt x="756" y="156"/>
                  <a:pt x="756" y="156"/>
                  <a:pt x="756" y="156"/>
                </a:cubicBezTo>
                <a:cubicBezTo>
                  <a:pt x="756" y="156"/>
                  <a:pt x="756" y="156"/>
                  <a:pt x="756" y="155"/>
                </a:cubicBezTo>
                <a:cubicBezTo>
                  <a:pt x="757" y="155"/>
                  <a:pt x="757" y="155"/>
                  <a:pt x="757" y="155"/>
                </a:cubicBezTo>
                <a:cubicBezTo>
                  <a:pt x="757" y="154"/>
                  <a:pt x="757" y="154"/>
                  <a:pt x="757" y="154"/>
                </a:cubicBezTo>
                <a:cubicBezTo>
                  <a:pt x="758" y="154"/>
                  <a:pt x="758" y="154"/>
                  <a:pt x="758" y="154"/>
                </a:cubicBezTo>
                <a:cubicBezTo>
                  <a:pt x="757" y="153"/>
                  <a:pt x="757" y="153"/>
                  <a:pt x="756" y="152"/>
                </a:cubicBezTo>
                <a:cubicBezTo>
                  <a:pt x="755" y="149"/>
                  <a:pt x="756" y="151"/>
                  <a:pt x="754" y="150"/>
                </a:cubicBezTo>
                <a:cubicBezTo>
                  <a:pt x="754" y="149"/>
                  <a:pt x="754" y="149"/>
                  <a:pt x="754" y="149"/>
                </a:cubicBezTo>
                <a:cubicBezTo>
                  <a:pt x="752" y="149"/>
                  <a:pt x="752" y="149"/>
                  <a:pt x="752" y="149"/>
                </a:cubicBezTo>
                <a:cubicBezTo>
                  <a:pt x="751" y="149"/>
                  <a:pt x="751" y="148"/>
                  <a:pt x="751" y="148"/>
                </a:cubicBezTo>
                <a:cubicBezTo>
                  <a:pt x="749" y="148"/>
                  <a:pt x="749" y="148"/>
                  <a:pt x="749" y="148"/>
                </a:cubicBezTo>
                <a:cubicBezTo>
                  <a:pt x="749" y="148"/>
                  <a:pt x="749" y="147"/>
                  <a:pt x="748" y="147"/>
                </a:cubicBezTo>
                <a:cubicBezTo>
                  <a:pt x="746" y="147"/>
                  <a:pt x="746" y="147"/>
                  <a:pt x="746" y="147"/>
                </a:cubicBezTo>
                <a:cubicBezTo>
                  <a:pt x="746" y="146"/>
                  <a:pt x="746" y="146"/>
                  <a:pt x="746" y="146"/>
                </a:cubicBezTo>
                <a:cubicBezTo>
                  <a:pt x="745" y="146"/>
                  <a:pt x="744" y="147"/>
                  <a:pt x="744" y="147"/>
                </a:cubicBezTo>
                <a:cubicBezTo>
                  <a:pt x="741" y="147"/>
                  <a:pt x="740" y="147"/>
                  <a:pt x="739" y="145"/>
                </a:cubicBezTo>
                <a:cubicBezTo>
                  <a:pt x="738" y="145"/>
                  <a:pt x="738" y="145"/>
                  <a:pt x="738" y="145"/>
                </a:cubicBezTo>
                <a:cubicBezTo>
                  <a:pt x="738" y="143"/>
                  <a:pt x="738" y="143"/>
                  <a:pt x="738" y="143"/>
                </a:cubicBezTo>
                <a:cubicBezTo>
                  <a:pt x="734" y="143"/>
                  <a:pt x="731" y="143"/>
                  <a:pt x="727" y="143"/>
                </a:cubicBezTo>
                <a:cubicBezTo>
                  <a:pt x="727" y="143"/>
                  <a:pt x="727" y="145"/>
                  <a:pt x="724" y="144"/>
                </a:cubicBezTo>
                <a:cubicBezTo>
                  <a:pt x="724" y="143"/>
                  <a:pt x="724" y="143"/>
                  <a:pt x="724" y="143"/>
                </a:cubicBezTo>
                <a:cubicBezTo>
                  <a:pt x="723" y="143"/>
                  <a:pt x="723" y="143"/>
                  <a:pt x="723" y="143"/>
                </a:cubicBezTo>
                <a:cubicBezTo>
                  <a:pt x="723" y="143"/>
                  <a:pt x="722" y="142"/>
                  <a:pt x="722" y="142"/>
                </a:cubicBezTo>
                <a:cubicBezTo>
                  <a:pt x="721" y="141"/>
                  <a:pt x="718" y="142"/>
                  <a:pt x="717" y="143"/>
                </a:cubicBezTo>
                <a:cubicBezTo>
                  <a:pt x="717" y="143"/>
                  <a:pt x="717" y="143"/>
                  <a:pt x="717" y="143"/>
                </a:cubicBezTo>
                <a:cubicBezTo>
                  <a:pt x="713" y="143"/>
                  <a:pt x="713" y="143"/>
                  <a:pt x="713" y="143"/>
                </a:cubicBezTo>
                <a:cubicBezTo>
                  <a:pt x="713" y="144"/>
                  <a:pt x="712" y="145"/>
                  <a:pt x="712" y="145"/>
                </a:cubicBezTo>
                <a:cubicBezTo>
                  <a:pt x="707" y="144"/>
                  <a:pt x="705" y="146"/>
                  <a:pt x="700" y="147"/>
                </a:cubicBezTo>
                <a:cubicBezTo>
                  <a:pt x="700" y="149"/>
                  <a:pt x="700" y="149"/>
                  <a:pt x="700" y="149"/>
                </a:cubicBezTo>
                <a:cubicBezTo>
                  <a:pt x="699" y="148"/>
                  <a:pt x="697" y="148"/>
                  <a:pt x="696" y="148"/>
                </a:cubicBezTo>
                <a:cubicBezTo>
                  <a:pt x="696" y="147"/>
                  <a:pt x="696" y="147"/>
                  <a:pt x="696" y="147"/>
                </a:cubicBezTo>
                <a:cubicBezTo>
                  <a:pt x="695" y="147"/>
                  <a:pt x="694" y="148"/>
                  <a:pt x="694" y="148"/>
                </a:cubicBezTo>
                <a:cubicBezTo>
                  <a:pt x="693" y="148"/>
                  <a:pt x="692" y="147"/>
                  <a:pt x="691" y="146"/>
                </a:cubicBezTo>
                <a:cubicBezTo>
                  <a:pt x="690" y="146"/>
                  <a:pt x="690" y="146"/>
                  <a:pt x="689" y="147"/>
                </a:cubicBezTo>
                <a:cubicBezTo>
                  <a:pt x="689" y="148"/>
                  <a:pt x="689" y="148"/>
                  <a:pt x="689" y="149"/>
                </a:cubicBezTo>
                <a:cubicBezTo>
                  <a:pt x="687" y="149"/>
                  <a:pt x="687" y="147"/>
                  <a:pt x="685" y="147"/>
                </a:cubicBezTo>
                <a:cubicBezTo>
                  <a:pt x="684" y="148"/>
                  <a:pt x="684" y="148"/>
                  <a:pt x="684" y="149"/>
                </a:cubicBezTo>
                <a:cubicBezTo>
                  <a:pt x="683" y="149"/>
                  <a:pt x="683" y="149"/>
                  <a:pt x="683" y="149"/>
                </a:cubicBezTo>
                <a:cubicBezTo>
                  <a:pt x="683" y="147"/>
                  <a:pt x="683" y="147"/>
                  <a:pt x="683" y="147"/>
                </a:cubicBezTo>
                <a:cubicBezTo>
                  <a:pt x="680" y="146"/>
                  <a:pt x="677" y="146"/>
                  <a:pt x="674" y="145"/>
                </a:cubicBezTo>
                <a:cubicBezTo>
                  <a:pt x="674" y="145"/>
                  <a:pt x="674" y="146"/>
                  <a:pt x="673" y="147"/>
                </a:cubicBezTo>
                <a:cubicBezTo>
                  <a:pt x="673" y="147"/>
                  <a:pt x="673" y="147"/>
                  <a:pt x="673" y="147"/>
                </a:cubicBezTo>
                <a:cubicBezTo>
                  <a:pt x="673" y="143"/>
                  <a:pt x="673" y="143"/>
                  <a:pt x="673" y="143"/>
                </a:cubicBezTo>
                <a:cubicBezTo>
                  <a:pt x="672" y="142"/>
                  <a:pt x="673" y="143"/>
                  <a:pt x="672" y="142"/>
                </a:cubicBezTo>
                <a:cubicBezTo>
                  <a:pt x="669" y="142"/>
                  <a:pt x="670" y="143"/>
                  <a:pt x="669" y="144"/>
                </a:cubicBezTo>
                <a:cubicBezTo>
                  <a:pt x="669" y="145"/>
                  <a:pt x="669" y="145"/>
                  <a:pt x="669" y="145"/>
                </a:cubicBezTo>
                <a:cubicBezTo>
                  <a:pt x="668" y="145"/>
                  <a:pt x="668" y="145"/>
                  <a:pt x="668" y="145"/>
                </a:cubicBezTo>
                <a:cubicBezTo>
                  <a:pt x="669" y="144"/>
                  <a:pt x="669" y="143"/>
                  <a:pt x="669" y="142"/>
                </a:cubicBezTo>
                <a:cubicBezTo>
                  <a:pt x="669" y="141"/>
                  <a:pt x="669" y="142"/>
                  <a:pt x="669" y="141"/>
                </a:cubicBezTo>
                <a:cubicBezTo>
                  <a:pt x="665" y="142"/>
                  <a:pt x="665" y="144"/>
                  <a:pt x="662" y="145"/>
                </a:cubicBezTo>
                <a:cubicBezTo>
                  <a:pt x="663" y="143"/>
                  <a:pt x="663" y="143"/>
                  <a:pt x="664" y="141"/>
                </a:cubicBezTo>
                <a:cubicBezTo>
                  <a:pt x="663" y="141"/>
                  <a:pt x="663" y="141"/>
                  <a:pt x="661" y="141"/>
                </a:cubicBezTo>
                <a:cubicBezTo>
                  <a:pt x="661" y="139"/>
                  <a:pt x="661" y="140"/>
                  <a:pt x="662" y="139"/>
                </a:cubicBezTo>
                <a:cubicBezTo>
                  <a:pt x="663" y="138"/>
                  <a:pt x="664" y="141"/>
                  <a:pt x="667" y="140"/>
                </a:cubicBezTo>
                <a:cubicBezTo>
                  <a:pt x="667" y="140"/>
                  <a:pt x="667" y="139"/>
                  <a:pt x="667" y="139"/>
                </a:cubicBezTo>
                <a:cubicBezTo>
                  <a:pt x="669" y="139"/>
                  <a:pt x="670" y="138"/>
                  <a:pt x="671" y="138"/>
                </a:cubicBezTo>
                <a:cubicBezTo>
                  <a:pt x="671" y="136"/>
                  <a:pt x="671" y="136"/>
                  <a:pt x="671" y="136"/>
                </a:cubicBezTo>
                <a:cubicBezTo>
                  <a:pt x="669" y="136"/>
                  <a:pt x="667" y="135"/>
                  <a:pt x="666" y="134"/>
                </a:cubicBezTo>
                <a:cubicBezTo>
                  <a:pt x="664" y="134"/>
                  <a:pt x="664" y="134"/>
                  <a:pt x="664" y="134"/>
                </a:cubicBezTo>
                <a:cubicBezTo>
                  <a:pt x="664" y="133"/>
                  <a:pt x="664" y="133"/>
                  <a:pt x="664" y="133"/>
                </a:cubicBezTo>
                <a:cubicBezTo>
                  <a:pt x="663" y="133"/>
                  <a:pt x="663" y="133"/>
                  <a:pt x="663" y="133"/>
                </a:cubicBezTo>
                <a:cubicBezTo>
                  <a:pt x="663" y="133"/>
                  <a:pt x="662" y="133"/>
                  <a:pt x="662" y="132"/>
                </a:cubicBezTo>
                <a:cubicBezTo>
                  <a:pt x="661" y="132"/>
                  <a:pt x="659" y="132"/>
                  <a:pt x="658" y="132"/>
                </a:cubicBezTo>
                <a:cubicBezTo>
                  <a:pt x="657" y="130"/>
                  <a:pt x="657" y="129"/>
                  <a:pt x="656" y="128"/>
                </a:cubicBezTo>
                <a:cubicBezTo>
                  <a:pt x="652" y="128"/>
                  <a:pt x="652" y="128"/>
                  <a:pt x="652" y="128"/>
                </a:cubicBezTo>
                <a:cubicBezTo>
                  <a:pt x="652" y="129"/>
                  <a:pt x="652" y="129"/>
                  <a:pt x="652" y="129"/>
                </a:cubicBezTo>
                <a:cubicBezTo>
                  <a:pt x="651" y="129"/>
                  <a:pt x="651" y="129"/>
                  <a:pt x="651" y="129"/>
                </a:cubicBezTo>
                <a:cubicBezTo>
                  <a:pt x="651" y="130"/>
                  <a:pt x="651" y="130"/>
                  <a:pt x="651" y="130"/>
                </a:cubicBezTo>
                <a:cubicBezTo>
                  <a:pt x="648" y="130"/>
                  <a:pt x="648" y="130"/>
                  <a:pt x="648" y="130"/>
                </a:cubicBezTo>
                <a:cubicBezTo>
                  <a:pt x="648" y="130"/>
                  <a:pt x="648" y="130"/>
                  <a:pt x="648" y="130"/>
                </a:cubicBezTo>
                <a:cubicBezTo>
                  <a:pt x="643" y="130"/>
                  <a:pt x="643" y="130"/>
                  <a:pt x="643" y="130"/>
                </a:cubicBezTo>
                <a:cubicBezTo>
                  <a:pt x="643" y="130"/>
                  <a:pt x="643" y="130"/>
                  <a:pt x="643" y="130"/>
                </a:cubicBezTo>
                <a:cubicBezTo>
                  <a:pt x="642" y="130"/>
                  <a:pt x="641" y="130"/>
                  <a:pt x="641" y="130"/>
                </a:cubicBezTo>
                <a:cubicBezTo>
                  <a:pt x="640" y="127"/>
                  <a:pt x="638" y="127"/>
                  <a:pt x="637" y="125"/>
                </a:cubicBezTo>
                <a:cubicBezTo>
                  <a:pt x="633" y="125"/>
                  <a:pt x="628" y="126"/>
                  <a:pt x="625" y="124"/>
                </a:cubicBezTo>
                <a:cubicBezTo>
                  <a:pt x="625" y="124"/>
                  <a:pt x="624" y="123"/>
                  <a:pt x="624" y="123"/>
                </a:cubicBezTo>
                <a:cubicBezTo>
                  <a:pt x="621" y="122"/>
                  <a:pt x="622" y="125"/>
                  <a:pt x="620" y="122"/>
                </a:cubicBezTo>
                <a:cubicBezTo>
                  <a:pt x="616" y="123"/>
                  <a:pt x="616" y="125"/>
                  <a:pt x="614" y="127"/>
                </a:cubicBezTo>
                <a:cubicBezTo>
                  <a:pt x="614" y="130"/>
                  <a:pt x="614" y="128"/>
                  <a:pt x="616" y="129"/>
                </a:cubicBezTo>
                <a:cubicBezTo>
                  <a:pt x="616" y="130"/>
                  <a:pt x="616" y="130"/>
                  <a:pt x="616" y="130"/>
                </a:cubicBezTo>
                <a:cubicBezTo>
                  <a:pt x="617" y="130"/>
                  <a:pt x="617" y="130"/>
                  <a:pt x="617" y="130"/>
                </a:cubicBezTo>
                <a:cubicBezTo>
                  <a:pt x="617" y="130"/>
                  <a:pt x="617" y="130"/>
                  <a:pt x="617" y="130"/>
                </a:cubicBezTo>
                <a:cubicBezTo>
                  <a:pt x="618" y="130"/>
                  <a:pt x="618" y="130"/>
                  <a:pt x="618" y="130"/>
                </a:cubicBezTo>
                <a:cubicBezTo>
                  <a:pt x="618" y="132"/>
                  <a:pt x="618" y="132"/>
                  <a:pt x="618" y="132"/>
                </a:cubicBezTo>
                <a:cubicBezTo>
                  <a:pt x="618" y="132"/>
                  <a:pt x="618" y="132"/>
                  <a:pt x="618" y="132"/>
                </a:cubicBezTo>
                <a:cubicBezTo>
                  <a:pt x="618" y="133"/>
                  <a:pt x="618" y="133"/>
                  <a:pt x="618" y="133"/>
                </a:cubicBezTo>
                <a:cubicBezTo>
                  <a:pt x="619" y="133"/>
                  <a:pt x="619" y="134"/>
                  <a:pt x="620" y="134"/>
                </a:cubicBezTo>
                <a:cubicBezTo>
                  <a:pt x="620" y="135"/>
                  <a:pt x="620" y="135"/>
                  <a:pt x="620" y="135"/>
                </a:cubicBezTo>
                <a:cubicBezTo>
                  <a:pt x="622" y="135"/>
                  <a:pt x="622" y="135"/>
                  <a:pt x="622" y="135"/>
                </a:cubicBezTo>
                <a:cubicBezTo>
                  <a:pt x="622" y="135"/>
                  <a:pt x="622" y="135"/>
                  <a:pt x="622" y="135"/>
                </a:cubicBezTo>
                <a:cubicBezTo>
                  <a:pt x="627" y="135"/>
                  <a:pt x="627" y="135"/>
                  <a:pt x="627" y="135"/>
                </a:cubicBezTo>
                <a:cubicBezTo>
                  <a:pt x="630" y="136"/>
                  <a:pt x="632" y="137"/>
                  <a:pt x="634" y="139"/>
                </a:cubicBezTo>
                <a:cubicBezTo>
                  <a:pt x="637" y="138"/>
                  <a:pt x="636" y="138"/>
                  <a:pt x="637" y="135"/>
                </a:cubicBezTo>
                <a:cubicBezTo>
                  <a:pt x="640" y="135"/>
                  <a:pt x="640" y="135"/>
                  <a:pt x="640" y="135"/>
                </a:cubicBezTo>
                <a:cubicBezTo>
                  <a:pt x="640" y="137"/>
                  <a:pt x="640" y="137"/>
                  <a:pt x="640" y="137"/>
                </a:cubicBezTo>
                <a:cubicBezTo>
                  <a:pt x="643" y="137"/>
                  <a:pt x="643" y="137"/>
                  <a:pt x="643" y="137"/>
                </a:cubicBezTo>
                <a:cubicBezTo>
                  <a:pt x="643" y="138"/>
                  <a:pt x="643" y="138"/>
                  <a:pt x="643" y="138"/>
                </a:cubicBezTo>
                <a:cubicBezTo>
                  <a:pt x="646" y="138"/>
                  <a:pt x="646" y="138"/>
                  <a:pt x="646" y="138"/>
                </a:cubicBezTo>
                <a:cubicBezTo>
                  <a:pt x="646" y="139"/>
                  <a:pt x="646" y="139"/>
                  <a:pt x="646" y="139"/>
                </a:cubicBezTo>
                <a:cubicBezTo>
                  <a:pt x="648" y="139"/>
                  <a:pt x="648" y="139"/>
                  <a:pt x="648" y="139"/>
                </a:cubicBezTo>
                <a:cubicBezTo>
                  <a:pt x="648" y="140"/>
                  <a:pt x="648" y="140"/>
                  <a:pt x="648" y="140"/>
                </a:cubicBezTo>
                <a:cubicBezTo>
                  <a:pt x="650" y="141"/>
                  <a:pt x="648" y="140"/>
                  <a:pt x="650" y="141"/>
                </a:cubicBezTo>
                <a:cubicBezTo>
                  <a:pt x="650" y="141"/>
                  <a:pt x="650" y="141"/>
                  <a:pt x="650" y="141"/>
                </a:cubicBezTo>
                <a:cubicBezTo>
                  <a:pt x="650" y="143"/>
                  <a:pt x="650" y="143"/>
                  <a:pt x="650" y="143"/>
                </a:cubicBezTo>
                <a:cubicBezTo>
                  <a:pt x="651" y="144"/>
                  <a:pt x="652" y="144"/>
                  <a:pt x="653" y="145"/>
                </a:cubicBezTo>
                <a:cubicBezTo>
                  <a:pt x="653" y="146"/>
                  <a:pt x="653" y="148"/>
                  <a:pt x="654" y="150"/>
                </a:cubicBezTo>
                <a:cubicBezTo>
                  <a:pt x="653" y="150"/>
                  <a:pt x="653" y="150"/>
                  <a:pt x="653" y="150"/>
                </a:cubicBezTo>
                <a:cubicBezTo>
                  <a:pt x="653" y="151"/>
                  <a:pt x="653" y="152"/>
                  <a:pt x="652" y="153"/>
                </a:cubicBezTo>
                <a:cubicBezTo>
                  <a:pt x="652" y="153"/>
                  <a:pt x="652" y="153"/>
                  <a:pt x="652" y="153"/>
                </a:cubicBezTo>
                <a:cubicBezTo>
                  <a:pt x="652" y="154"/>
                  <a:pt x="652" y="156"/>
                  <a:pt x="652" y="158"/>
                </a:cubicBezTo>
                <a:cubicBezTo>
                  <a:pt x="652" y="158"/>
                  <a:pt x="651" y="158"/>
                  <a:pt x="651" y="158"/>
                </a:cubicBezTo>
                <a:cubicBezTo>
                  <a:pt x="651" y="160"/>
                  <a:pt x="652" y="160"/>
                  <a:pt x="652" y="160"/>
                </a:cubicBezTo>
                <a:cubicBezTo>
                  <a:pt x="652" y="163"/>
                  <a:pt x="652" y="163"/>
                  <a:pt x="652" y="163"/>
                </a:cubicBezTo>
                <a:cubicBezTo>
                  <a:pt x="652" y="163"/>
                  <a:pt x="653" y="164"/>
                  <a:pt x="653" y="164"/>
                </a:cubicBezTo>
                <a:cubicBezTo>
                  <a:pt x="653" y="164"/>
                  <a:pt x="652" y="167"/>
                  <a:pt x="652" y="168"/>
                </a:cubicBezTo>
                <a:cubicBezTo>
                  <a:pt x="653" y="169"/>
                  <a:pt x="652" y="168"/>
                  <a:pt x="653" y="169"/>
                </a:cubicBezTo>
                <a:cubicBezTo>
                  <a:pt x="656" y="169"/>
                  <a:pt x="656" y="169"/>
                  <a:pt x="656" y="169"/>
                </a:cubicBezTo>
                <a:cubicBezTo>
                  <a:pt x="656" y="168"/>
                  <a:pt x="656" y="168"/>
                  <a:pt x="656" y="168"/>
                </a:cubicBezTo>
                <a:cubicBezTo>
                  <a:pt x="657" y="168"/>
                  <a:pt x="657" y="168"/>
                  <a:pt x="658" y="166"/>
                </a:cubicBezTo>
                <a:cubicBezTo>
                  <a:pt x="661" y="166"/>
                  <a:pt x="661" y="166"/>
                  <a:pt x="661" y="166"/>
                </a:cubicBezTo>
                <a:cubicBezTo>
                  <a:pt x="661" y="169"/>
                  <a:pt x="661" y="169"/>
                  <a:pt x="661" y="169"/>
                </a:cubicBezTo>
                <a:cubicBezTo>
                  <a:pt x="665" y="168"/>
                  <a:pt x="668" y="167"/>
                  <a:pt x="673" y="166"/>
                </a:cubicBezTo>
                <a:close/>
                <a:moveTo>
                  <a:pt x="457" y="124"/>
                </a:moveTo>
                <a:cubicBezTo>
                  <a:pt x="454" y="124"/>
                  <a:pt x="454" y="124"/>
                  <a:pt x="454" y="124"/>
                </a:cubicBezTo>
                <a:cubicBezTo>
                  <a:pt x="454" y="125"/>
                  <a:pt x="453" y="127"/>
                  <a:pt x="453" y="128"/>
                </a:cubicBezTo>
                <a:cubicBezTo>
                  <a:pt x="454" y="128"/>
                  <a:pt x="456" y="128"/>
                  <a:pt x="457" y="128"/>
                </a:cubicBezTo>
                <a:cubicBezTo>
                  <a:pt x="457" y="125"/>
                  <a:pt x="457" y="126"/>
                  <a:pt x="457" y="124"/>
                </a:cubicBezTo>
                <a:close/>
                <a:moveTo>
                  <a:pt x="591" y="125"/>
                </a:moveTo>
                <a:cubicBezTo>
                  <a:pt x="591" y="126"/>
                  <a:pt x="591" y="126"/>
                  <a:pt x="591" y="126"/>
                </a:cubicBezTo>
                <a:cubicBezTo>
                  <a:pt x="591" y="126"/>
                  <a:pt x="591" y="126"/>
                  <a:pt x="591" y="126"/>
                </a:cubicBezTo>
                <a:cubicBezTo>
                  <a:pt x="591" y="128"/>
                  <a:pt x="591" y="128"/>
                  <a:pt x="591" y="128"/>
                </a:cubicBezTo>
                <a:cubicBezTo>
                  <a:pt x="590" y="128"/>
                  <a:pt x="590" y="128"/>
                  <a:pt x="590" y="128"/>
                </a:cubicBezTo>
                <a:cubicBezTo>
                  <a:pt x="590" y="130"/>
                  <a:pt x="591" y="130"/>
                  <a:pt x="592" y="131"/>
                </a:cubicBezTo>
                <a:cubicBezTo>
                  <a:pt x="591" y="132"/>
                  <a:pt x="589" y="132"/>
                  <a:pt x="587" y="132"/>
                </a:cubicBezTo>
                <a:cubicBezTo>
                  <a:pt x="586" y="132"/>
                  <a:pt x="586" y="131"/>
                  <a:pt x="586" y="130"/>
                </a:cubicBezTo>
                <a:cubicBezTo>
                  <a:pt x="586" y="130"/>
                  <a:pt x="587" y="130"/>
                  <a:pt x="587" y="129"/>
                </a:cubicBezTo>
                <a:cubicBezTo>
                  <a:pt x="587" y="129"/>
                  <a:pt x="587" y="129"/>
                  <a:pt x="587" y="129"/>
                </a:cubicBezTo>
                <a:cubicBezTo>
                  <a:pt x="587" y="128"/>
                  <a:pt x="587" y="128"/>
                  <a:pt x="587" y="128"/>
                </a:cubicBezTo>
                <a:cubicBezTo>
                  <a:pt x="586" y="127"/>
                  <a:pt x="586" y="127"/>
                  <a:pt x="585" y="127"/>
                </a:cubicBezTo>
                <a:cubicBezTo>
                  <a:pt x="585" y="126"/>
                  <a:pt x="585" y="125"/>
                  <a:pt x="585" y="124"/>
                </a:cubicBezTo>
                <a:cubicBezTo>
                  <a:pt x="583" y="124"/>
                  <a:pt x="582" y="125"/>
                  <a:pt x="579" y="126"/>
                </a:cubicBezTo>
                <a:cubicBezTo>
                  <a:pt x="579" y="127"/>
                  <a:pt x="579" y="126"/>
                  <a:pt x="579" y="127"/>
                </a:cubicBezTo>
                <a:cubicBezTo>
                  <a:pt x="579" y="128"/>
                  <a:pt x="579" y="127"/>
                  <a:pt x="579" y="128"/>
                </a:cubicBezTo>
                <a:cubicBezTo>
                  <a:pt x="580" y="129"/>
                  <a:pt x="584" y="129"/>
                  <a:pt x="585" y="130"/>
                </a:cubicBezTo>
                <a:cubicBezTo>
                  <a:pt x="585" y="130"/>
                  <a:pt x="585" y="131"/>
                  <a:pt x="585" y="132"/>
                </a:cubicBezTo>
                <a:cubicBezTo>
                  <a:pt x="582" y="132"/>
                  <a:pt x="580" y="132"/>
                  <a:pt x="578" y="132"/>
                </a:cubicBezTo>
                <a:cubicBezTo>
                  <a:pt x="578" y="134"/>
                  <a:pt x="578" y="134"/>
                  <a:pt x="578" y="134"/>
                </a:cubicBezTo>
                <a:cubicBezTo>
                  <a:pt x="579" y="134"/>
                  <a:pt x="579" y="134"/>
                  <a:pt x="579" y="134"/>
                </a:cubicBezTo>
                <a:cubicBezTo>
                  <a:pt x="580" y="135"/>
                  <a:pt x="581" y="136"/>
                  <a:pt x="583" y="137"/>
                </a:cubicBezTo>
                <a:cubicBezTo>
                  <a:pt x="582" y="138"/>
                  <a:pt x="582" y="140"/>
                  <a:pt x="582" y="142"/>
                </a:cubicBezTo>
                <a:cubicBezTo>
                  <a:pt x="584" y="142"/>
                  <a:pt x="584" y="142"/>
                  <a:pt x="584" y="142"/>
                </a:cubicBezTo>
                <a:cubicBezTo>
                  <a:pt x="584" y="144"/>
                  <a:pt x="584" y="144"/>
                  <a:pt x="584" y="144"/>
                </a:cubicBezTo>
                <a:cubicBezTo>
                  <a:pt x="584" y="144"/>
                  <a:pt x="583" y="144"/>
                  <a:pt x="583" y="145"/>
                </a:cubicBezTo>
                <a:cubicBezTo>
                  <a:pt x="583" y="145"/>
                  <a:pt x="583" y="145"/>
                  <a:pt x="583" y="145"/>
                </a:cubicBezTo>
                <a:cubicBezTo>
                  <a:pt x="582" y="145"/>
                  <a:pt x="581" y="145"/>
                  <a:pt x="579" y="145"/>
                </a:cubicBezTo>
                <a:cubicBezTo>
                  <a:pt x="580" y="143"/>
                  <a:pt x="580" y="142"/>
                  <a:pt x="580" y="141"/>
                </a:cubicBezTo>
                <a:cubicBezTo>
                  <a:pt x="577" y="140"/>
                  <a:pt x="574" y="136"/>
                  <a:pt x="572" y="133"/>
                </a:cubicBezTo>
                <a:cubicBezTo>
                  <a:pt x="572" y="132"/>
                  <a:pt x="572" y="132"/>
                  <a:pt x="572" y="132"/>
                </a:cubicBezTo>
                <a:cubicBezTo>
                  <a:pt x="572" y="131"/>
                  <a:pt x="571" y="131"/>
                  <a:pt x="571" y="130"/>
                </a:cubicBezTo>
                <a:cubicBezTo>
                  <a:pt x="569" y="130"/>
                  <a:pt x="568" y="130"/>
                  <a:pt x="567" y="131"/>
                </a:cubicBezTo>
                <a:cubicBezTo>
                  <a:pt x="567" y="132"/>
                  <a:pt x="566" y="133"/>
                  <a:pt x="566" y="134"/>
                </a:cubicBezTo>
                <a:cubicBezTo>
                  <a:pt x="568" y="134"/>
                  <a:pt x="568" y="134"/>
                  <a:pt x="568" y="134"/>
                </a:cubicBezTo>
                <a:cubicBezTo>
                  <a:pt x="568" y="137"/>
                  <a:pt x="568" y="136"/>
                  <a:pt x="567" y="138"/>
                </a:cubicBezTo>
                <a:cubicBezTo>
                  <a:pt x="568" y="139"/>
                  <a:pt x="568" y="140"/>
                  <a:pt x="569" y="141"/>
                </a:cubicBezTo>
                <a:cubicBezTo>
                  <a:pt x="569" y="141"/>
                  <a:pt x="569" y="141"/>
                  <a:pt x="569" y="141"/>
                </a:cubicBezTo>
                <a:cubicBezTo>
                  <a:pt x="571" y="141"/>
                  <a:pt x="571" y="141"/>
                  <a:pt x="571" y="141"/>
                </a:cubicBezTo>
                <a:cubicBezTo>
                  <a:pt x="571" y="144"/>
                  <a:pt x="571" y="144"/>
                  <a:pt x="572" y="146"/>
                </a:cubicBezTo>
                <a:cubicBezTo>
                  <a:pt x="571" y="147"/>
                  <a:pt x="572" y="146"/>
                  <a:pt x="571" y="147"/>
                </a:cubicBezTo>
                <a:cubicBezTo>
                  <a:pt x="570" y="146"/>
                  <a:pt x="570" y="146"/>
                  <a:pt x="569" y="146"/>
                </a:cubicBezTo>
                <a:cubicBezTo>
                  <a:pt x="569" y="145"/>
                  <a:pt x="569" y="145"/>
                  <a:pt x="569" y="145"/>
                </a:cubicBezTo>
                <a:cubicBezTo>
                  <a:pt x="567" y="146"/>
                  <a:pt x="565" y="146"/>
                  <a:pt x="563" y="146"/>
                </a:cubicBezTo>
                <a:cubicBezTo>
                  <a:pt x="563" y="147"/>
                  <a:pt x="563" y="147"/>
                  <a:pt x="562" y="148"/>
                </a:cubicBezTo>
                <a:cubicBezTo>
                  <a:pt x="564" y="148"/>
                  <a:pt x="564" y="148"/>
                  <a:pt x="564" y="148"/>
                </a:cubicBezTo>
                <a:cubicBezTo>
                  <a:pt x="564" y="149"/>
                  <a:pt x="564" y="149"/>
                  <a:pt x="564" y="150"/>
                </a:cubicBezTo>
                <a:cubicBezTo>
                  <a:pt x="561" y="150"/>
                  <a:pt x="561" y="150"/>
                  <a:pt x="561" y="150"/>
                </a:cubicBezTo>
                <a:cubicBezTo>
                  <a:pt x="561" y="153"/>
                  <a:pt x="561" y="153"/>
                  <a:pt x="561" y="153"/>
                </a:cubicBezTo>
                <a:cubicBezTo>
                  <a:pt x="562" y="153"/>
                  <a:pt x="562" y="153"/>
                  <a:pt x="562" y="153"/>
                </a:cubicBezTo>
                <a:cubicBezTo>
                  <a:pt x="562" y="155"/>
                  <a:pt x="562" y="155"/>
                  <a:pt x="562" y="155"/>
                </a:cubicBezTo>
                <a:cubicBezTo>
                  <a:pt x="564" y="154"/>
                  <a:pt x="566" y="154"/>
                  <a:pt x="568" y="153"/>
                </a:cubicBezTo>
                <a:cubicBezTo>
                  <a:pt x="569" y="153"/>
                  <a:pt x="569" y="152"/>
                  <a:pt x="570" y="151"/>
                </a:cubicBezTo>
                <a:cubicBezTo>
                  <a:pt x="571" y="151"/>
                  <a:pt x="572" y="151"/>
                  <a:pt x="573" y="151"/>
                </a:cubicBezTo>
                <a:cubicBezTo>
                  <a:pt x="573" y="150"/>
                  <a:pt x="573" y="150"/>
                  <a:pt x="573" y="150"/>
                </a:cubicBezTo>
                <a:cubicBezTo>
                  <a:pt x="575" y="150"/>
                  <a:pt x="577" y="150"/>
                  <a:pt x="579" y="151"/>
                </a:cubicBezTo>
                <a:cubicBezTo>
                  <a:pt x="581" y="150"/>
                  <a:pt x="582" y="149"/>
                  <a:pt x="584" y="149"/>
                </a:cubicBezTo>
                <a:cubicBezTo>
                  <a:pt x="584" y="151"/>
                  <a:pt x="584" y="151"/>
                  <a:pt x="584" y="151"/>
                </a:cubicBezTo>
                <a:cubicBezTo>
                  <a:pt x="583" y="151"/>
                  <a:pt x="582" y="151"/>
                  <a:pt x="581" y="151"/>
                </a:cubicBezTo>
                <a:cubicBezTo>
                  <a:pt x="581" y="154"/>
                  <a:pt x="579" y="154"/>
                  <a:pt x="577" y="155"/>
                </a:cubicBezTo>
                <a:cubicBezTo>
                  <a:pt x="578" y="157"/>
                  <a:pt x="578" y="157"/>
                  <a:pt x="577" y="160"/>
                </a:cubicBezTo>
                <a:cubicBezTo>
                  <a:pt x="580" y="160"/>
                  <a:pt x="583" y="161"/>
                  <a:pt x="587" y="160"/>
                </a:cubicBezTo>
                <a:cubicBezTo>
                  <a:pt x="587" y="160"/>
                  <a:pt x="587" y="160"/>
                  <a:pt x="588" y="160"/>
                </a:cubicBezTo>
                <a:cubicBezTo>
                  <a:pt x="589" y="160"/>
                  <a:pt x="591" y="160"/>
                  <a:pt x="593" y="160"/>
                </a:cubicBezTo>
                <a:cubicBezTo>
                  <a:pt x="593" y="160"/>
                  <a:pt x="593" y="160"/>
                  <a:pt x="593" y="160"/>
                </a:cubicBezTo>
                <a:cubicBezTo>
                  <a:pt x="594" y="159"/>
                  <a:pt x="598" y="159"/>
                  <a:pt x="598" y="160"/>
                </a:cubicBezTo>
                <a:cubicBezTo>
                  <a:pt x="602" y="160"/>
                  <a:pt x="604" y="160"/>
                  <a:pt x="606" y="158"/>
                </a:cubicBezTo>
                <a:cubicBezTo>
                  <a:pt x="606" y="157"/>
                  <a:pt x="606" y="157"/>
                  <a:pt x="605" y="156"/>
                </a:cubicBezTo>
                <a:cubicBezTo>
                  <a:pt x="605" y="156"/>
                  <a:pt x="605" y="156"/>
                  <a:pt x="605" y="156"/>
                </a:cubicBezTo>
                <a:cubicBezTo>
                  <a:pt x="607" y="156"/>
                  <a:pt x="607" y="156"/>
                  <a:pt x="607" y="156"/>
                </a:cubicBezTo>
                <a:cubicBezTo>
                  <a:pt x="607" y="155"/>
                  <a:pt x="607" y="155"/>
                  <a:pt x="607" y="155"/>
                </a:cubicBezTo>
                <a:cubicBezTo>
                  <a:pt x="608" y="155"/>
                  <a:pt x="608" y="155"/>
                  <a:pt x="608" y="155"/>
                </a:cubicBezTo>
                <a:cubicBezTo>
                  <a:pt x="607" y="155"/>
                  <a:pt x="607" y="154"/>
                  <a:pt x="607" y="153"/>
                </a:cubicBezTo>
                <a:cubicBezTo>
                  <a:pt x="605" y="153"/>
                  <a:pt x="606" y="153"/>
                  <a:pt x="604" y="152"/>
                </a:cubicBezTo>
                <a:cubicBezTo>
                  <a:pt x="604" y="149"/>
                  <a:pt x="604" y="149"/>
                  <a:pt x="604" y="149"/>
                </a:cubicBezTo>
                <a:cubicBezTo>
                  <a:pt x="606" y="149"/>
                  <a:pt x="606" y="149"/>
                  <a:pt x="606" y="149"/>
                </a:cubicBezTo>
                <a:cubicBezTo>
                  <a:pt x="606" y="147"/>
                  <a:pt x="606" y="147"/>
                  <a:pt x="606" y="147"/>
                </a:cubicBezTo>
                <a:cubicBezTo>
                  <a:pt x="605" y="147"/>
                  <a:pt x="605" y="147"/>
                  <a:pt x="605" y="147"/>
                </a:cubicBezTo>
                <a:cubicBezTo>
                  <a:pt x="605" y="146"/>
                  <a:pt x="605" y="146"/>
                  <a:pt x="605" y="146"/>
                </a:cubicBezTo>
                <a:cubicBezTo>
                  <a:pt x="602" y="146"/>
                  <a:pt x="602" y="146"/>
                  <a:pt x="602" y="146"/>
                </a:cubicBezTo>
                <a:cubicBezTo>
                  <a:pt x="602" y="145"/>
                  <a:pt x="602" y="145"/>
                  <a:pt x="602" y="145"/>
                </a:cubicBezTo>
                <a:cubicBezTo>
                  <a:pt x="601" y="144"/>
                  <a:pt x="603" y="143"/>
                  <a:pt x="602" y="140"/>
                </a:cubicBezTo>
                <a:cubicBezTo>
                  <a:pt x="602" y="140"/>
                  <a:pt x="602" y="140"/>
                  <a:pt x="602" y="140"/>
                </a:cubicBezTo>
                <a:cubicBezTo>
                  <a:pt x="602" y="138"/>
                  <a:pt x="602" y="138"/>
                  <a:pt x="602" y="138"/>
                </a:cubicBezTo>
                <a:cubicBezTo>
                  <a:pt x="601" y="138"/>
                  <a:pt x="601" y="138"/>
                  <a:pt x="601" y="138"/>
                </a:cubicBezTo>
                <a:cubicBezTo>
                  <a:pt x="601" y="137"/>
                  <a:pt x="601" y="135"/>
                  <a:pt x="600" y="134"/>
                </a:cubicBezTo>
                <a:cubicBezTo>
                  <a:pt x="601" y="134"/>
                  <a:pt x="601" y="134"/>
                  <a:pt x="601" y="134"/>
                </a:cubicBezTo>
                <a:cubicBezTo>
                  <a:pt x="601" y="130"/>
                  <a:pt x="601" y="133"/>
                  <a:pt x="598" y="132"/>
                </a:cubicBezTo>
                <a:cubicBezTo>
                  <a:pt x="598" y="131"/>
                  <a:pt x="598" y="131"/>
                  <a:pt x="598" y="131"/>
                </a:cubicBezTo>
                <a:cubicBezTo>
                  <a:pt x="597" y="131"/>
                  <a:pt x="596" y="130"/>
                  <a:pt x="595" y="130"/>
                </a:cubicBezTo>
                <a:cubicBezTo>
                  <a:pt x="596" y="130"/>
                  <a:pt x="596" y="129"/>
                  <a:pt x="596" y="128"/>
                </a:cubicBezTo>
                <a:cubicBezTo>
                  <a:pt x="595" y="127"/>
                  <a:pt x="593" y="126"/>
                  <a:pt x="593" y="125"/>
                </a:cubicBezTo>
                <a:lnTo>
                  <a:pt x="591" y="125"/>
                </a:lnTo>
                <a:close/>
                <a:moveTo>
                  <a:pt x="548" y="125"/>
                </a:moveTo>
                <a:cubicBezTo>
                  <a:pt x="547" y="127"/>
                  <a:pt x="547" y="130"/>
                  <a:pt x="545" y="131"/>
                </a:cubicBezTo>
                <a:cubicBezTo>
                  <a:pt x="545" y="132"/>
                  <a:pt x="545" y="132"/>
                  <a:pt x="545" y="132"/>
                </a:cubicBezTo>
                <a:cubicBezTo>
                  <a:pt x="548" y="131"/>
                  <a:pt x="551" y="130"/>
                  <a:pt x="554" y="130"/>
                </a:cubicBezTo>
                <a:cubicBezTo>
                  <a:pt x="554" y="129"/>
                  <a:pt x="554" y="129"/>
                  <a:pt x="554" y="129"/>
                </a:cubicBezTo>
                <a:cubicBezTo>
                  <a:pt x="554" y="129"/>
                  <a:pt x="554" y="129"/>
                  <a:pt x="554" y="129"/>
                </a:cubicBezTo>
                <a:cubicBezTo>
                  <a:pt x="553" y="125"/>
                  <a:pt x="553" y="127"/>
                  <a:pt x="550" y="126"/>
                </a:cubicBezTo>
                <a:cubicBezTo>
                  <a:pt x="550" y="126"/>
                  <a:pt x="550" y="126"/>
                  <a:pt x="550" y="126"/>
                </a:cubicBezTo>
                <a:cubicBezTo>
                  <a:pt x="550" y="125"/>
                  <a:pt x="549" y="125"/>
                  <a:pt x="548" y="125"/>
                </a:cubicBezTo>
                <a:close/>
                <a:moveTo>
                  <a:pt x="662" y="126"/>
                </a:moveTo>
                <a:cubicBezTo>
                  <a:pt x="661" y="126"/>
                  <a:pt x="661" y="126"/>
                  <a:pt x="661" y="126"/>
                </a:cubicBezTo>
                <a:cubicBezTo>
                  <a:pt x="661" y="128"/>
                  <a:pt x="662" y="129"/>
                  <a:pt x="663" y="131"/>
                </a:cubicBezTo>
                <a:cubicBezTo>
                  <a:pt x="664" y="131"/>
                  <a:pt x="663" y="131"/>
                  <a:pt x="664" y="132"/>
                </a:cubicBezTo>
                <a:cubicBezTo>
                  <a:pt x="667" y="132"/>
                  <a:pt x="667" y="132"/>
                  <a:pt x="667" y="132"/>
                </a:cubicBezTo>
                <a:cubicBezTo>
                  <a:pt x="667" y="130"/>
                  <a:pt x="666" y="128"/>
                  <a:pt x="666" y="125"/>
                </a:cubicBezTo>
                <a:cubicBezTo>
                  <a:pt x="665" y="125"/>
                  <a:pt x="663" y="125"/>
                  <a:pt x="662" y="126"/>
                </a:cubicBezTo>
                <a:close/>
                <a:moveTo>
                  <a:pt x="1877" y="222"/>
                </a:moveTo>
                <a:cubicBezTo>
                  <a:pt x="1877" y="222"/>
                  <a:pt x="1877" y="222"/>
                  <a:pt x="1877" y="222"/>
                </a:cubicBezTo>
                <a:cubicBezTo>
                  <a:pt x="1879" y="222"/>
                  <a:pt x="1879" y="222"/>
                  <a:pt x="1879" y="222"/>
                </a:cubicBezTo>
                <a:cubicBezTo>
                  <a:pt x="1879" y="220"/>
                  <a:pt x="1879" y="220"/>
                  <a:pt x="1879" y="220"/>
                </a:cubicBezTo>
                <a:cubicBezTo>
                  <a:pt x="1880" y="220"/>
                  <a:pt x="1883" y="220"/>
                  <a:pt x="1882" y="220"/>
                </a:cubicBezTo>
                <a:cubicBezTo>
                  <a:pt x="1881" y="220"/>
                  <a:pt x="1881" y="220"/>
                  <a:pt x="1881" y="220"/>
                </a:cubicBezTo>
                <a:cubicBezTo>
                  <a:pt x="1882" y="219"/>
                  <a:pt x="1882" y="218"/>
                  <a:pt x="1882" y="218"/>
                </a:cubicBezTo>
                <a:cubicBezTo>
                  <a:pt x="1884" y="218"/>
                  <a:pt x="1884" y="218"/>
                  <a:pt x="1885" y="220"/>
                </a:cubicBezTo>
                <a:cubicBezTo>
                  <a:pt x="1887" y="220"/>
                  <a:pt x="1887" y="220"/>
                  <a:pt x="1888" y="219"/>
                </a:cubicBezTo>
                <a:cubicBezTo>
                  <a:pt x="1888" y="218"/>
                  <a:pt x="1888" y="218"/>
                  <a:pt x="1888" y="218"/>
                </a:cubicBezTo>
                <a:cubicBezTo>
                  <a:pt x="1889" y="218"/>
                  <a:pt x="1891" y="218"/>
                  <a:pt x="1892" y="218"/>
                </a:cubicBezTo>
                <a:cubicBezTo>
                  <a:pt x="1891" y="220"/>
                  <a:pt x="1891" y="220"/>
                  <a:pt x="1890" y="221"/>
                </a:cubicBezTo>
                <a:cubicBezTo>
                  <a:pt x="1891" y="222"/>
                  <a:pt x="1891" y="223"/>
                  <a:pt x="1892" y="224"/>
                </a:cubicBezTo>
                <a:cubicBezTo>
                  <a:pt x="1893" y="224"/>
                  <a:pt x="1894" y="225"/>
                  <a:pt x="1896" y="225"/>
                </a:cubicBezTo>
                <a:cubicBezTo>
                  <a:pt x="1896" y="224"/>
                  <a:pt x="1896" y="224"/>
                  <a:pt x="1896" y="224"/>
                </a:cubicBezTo>
                <a:cubicBezTo>
                  <a:pt x="1897" y="224"/>
                  <a:pt x="1898" y="224"/>
                  <a:pt x="1898" y="224"/>
                </a:cubicBezTo>
                <a:cubicBezTo>
                  <a:pt x="1898" y="228"/>
                  <a:pt x="1898" y="228"/>
                  <a:pt x="1898" y="228"/>
                </a:cubicBezTo>
                <a:cubicBezTo>
                  <a:pt x="1898" y="227"/>
                  <a:pt x="1897" y="227"/>
                  <a:pt x="1896" y="227"/>
                </a:cubicBezTo>
                <a:cubicBezTo>
                  <a:pt x="1895" y="228"/>
                  <a:pt x="1896" y="227"/>
                  <a:pt x="1895" y="228"/>
                </a:cubicBezTo>
                <a:cubicBezTo>
                  <a:pt x="1895" y="229"/>
                  <a:pt x="1895" y="229"/>
                  <a:pt x="1895" y="229"/>
                </a:cubicBezTo>
                <a:cubicBezTo>
                  <a:pt x="1894" y="229"/>
                  <a:pt x="1893" y="228"/>
                  <a:pt x="1892" y="228"/>
                </a:cubicBezTo>
                <a:cubicBezTo>
                  <a:pt x="1892" y="229"/>
                  <a:pt x="1892" y="229"/>
                  <a:pt x="1892" y="229"/>
                </a:cubicBezTo>
                <a:cubicBezTo>
                  <a:pt x="1892" y="229"/>
                  <a:pt x="1892" y="229"/>
                  <a:pt x="1892" y="229"/>
                </a:cubicBezTo>
                <a:cubicBezTo>
                  <a:pt x="1892" y="230"/>
                  <a:pt x="1892" y="231"/>
                  <a:pt x="1892" y="231"/>
                </a:cubicBezTo>
                <a:cubicBezTo>
                  <a:pt x="1894" y="231"/>
                  <a:pt x="1894" y="231"/>
                  <a:pt x="1894" y="231"/>
                </a:cubicBezTo>
                <a:cubicBezTo>
                  <a:pt x="1894" y="233"/>
                  <a:pt x="1894" y="233"/>
                  <a:pt x="1894" y="233"/>
                </a:cubicBezTo>
                <a:cubicBezTo>
                  <a:pt x="1894" y="233"/>
                  <a:pt x="1894" y="233"/>
                  <a:pt x="1894" y="233"/>
                </a:cubicBezTo>
                <a:cubicBezTo>
                  <a:pt x="1894" y="234"/>
                  <a:pt x="1894" y="234"/>
                  <a:pt x="1894" y="234"/>
                </a:cubicBezTo>
                <a:cubicBezTo>
                  <a:pt x="1891" y="234"/>
                  <a:pt x="1891" y="234"/>
                  <a:pt x="1891" y="234"/>
                </a:cubicBezTo>
                <a:cubicBezTo>
                  <a:pt x="1891" y="236"/>
                  <a:pt x="1891" y="236"/>
                  <a:pt x="1891" y="236"/>
                </a:cubicBezTo>
                <a:cubicBezTo>
                  <a:pt x="1892" y="236"/>
                  <a:pt x="1892" y="236"/>
                  <a:pt x="1892" y="236"/>
                </a:cubicBezTo>
                <a:cubicBezTo>
                  <a:pt x="1892" y="237"/>
                  <a:pt x="1892" y="237"/>
                  <a:pt x="1892" y="237"/>
                </a:cubicBezTo>
                <a:cubicBezTo>
                  <a:pt x="1894" y="237"/>
                  <a:pt x="1896" y="237"/>
                  <a:pt x="1897" y="235"/>
                </a:cubicBezTo>
                <a:cubicBezTo>
                  <a:pt x="1900" y="235"/>
                  <a:pt x="1900" y="235"/>
                  <a:pt x="1900" y="235"/>
                </a:cubicBezTo>
                <a:cubicBezTo>
                  <a:pt x="1901" y="236"/>
                  <a:pt x="1901" y="237"/>
                  <a:pt x="1902" y="237"/>
                </a:cubicBezTo>
                <a:cubicBezTo>
                  <a:pt x="1904" y="237"/>
                  <a:pt x="1904" y="237"/>
                  <a:pt x="1904" y="237"/>
                </a:cubicBezTo>
                <a:cubicBezTo>
                  <a:pt x="1904" y="238"/>
                  <a:pt x="1904" y="238"/>
                  <a:pt x="1904" y="238"/>
                </a:cubicBezTo>
                <a:cubicBezTo>
                  <a:pt x="1904" y="238"/>
                  <a:pt x="1905" y="238"/>
                  <a:pt x="1906" y="239"/>
                </a:cubicBezTo>
                <a:cubicBezTo>
                  <a:pt x="1906" y="236"/>
                  <a:pt x="1906" y="236"/>
                  <a:pt x="1906" y="236"/>
                </a:cubicBezTo>
                <a:cubicBezTo>
                  <a:pt x="1907" y="236"/>
                  <a:pt x="1907" y="236"/>
                  <a:pt x="1908" y="234"/>
                </a:cubicBezTo>
                <a:cubicBezTo>
                  <a:pt x="1909" y="235"/>
                  <a:pt x="1910" y="235"/>
                  <a:pt x="1911" y="236"/>
                </a:cubicBezTo>
                <a:cubicBezTo>
                  <a:pt x="1911" y="237"/>
                  <a:pt x="1911" y="237"/>
                  <a:pt x="1911" y="237"/>
                </a:cubicBezTo>
                <a:cubicBezTo>
                  <a:pt x="1912" y="237"/>
                  <a:pt x="1916" y="236"/>
                  <a:pt x="1918" y="235"/>
                </a:cubicBezTo>
                <a:cubicBezTo>
                  <a:pt x="1919" y="237"/>
                  <a:pt x="1918" y="236"/>
                  <a:pt x="1919" y="237"/>
                </a:cubicBezTo>
                <a:cubicBezTo>
                  <a:pt x="1919" y="237"/>
                  <a:pt x="1919" y="237"/>
                  <a:pt x="1919" y="237"/>
                </a:cubicBezTo>
                <a:cubicBezTo>
                  <a:pt x="1919" y="237"/>
                  <a:pt x="1919" y="237"/>
                  <a:pt x="1919" y="237"/>
                </a:cubicBezTo>
                <a:cubicBezTo>
                  <a:pt x="1919" y="235"/>
                  <a:pt x="1919" y="235"/>
                  <a:pt x="1919" y="235"/>
                </a:cubicBezTo>
                <a:cubicBezTo>
                  <a:pt x="1919" y="235"/>
                  <a:pt x="1919" y="235"/>
                  <a:pt x="1919" y="235"/>
                </a:cubicBezTo>
                <a:cubicBezTo>
                  <a:pt x="1918" y="234"/>
                  <a:pt x="1918" y="234"/>
                  <a:pt x="1917" y="231"/>
                </a:cubicBezTo>
                <a:cubicBezTo>
                  <a:pt x="1919" y="232"/>
                  <a:pt x="1921" y="232"/>
                  <a:pt x="1923" y="232"/>
                </a:cubicBezTo>
                <a:cubicBezTo>
                  <a:pt x="1923" y="233"/>
                  <a:pt x="1923" y="233"/>
                  <a:pt x="1923" y="233"/>
                </a:cubicBezTo>
                <a:cubicBezTo>
                  <a:pt x="1923" y="233"/>
                  <a:pt x="1925" y="235"/>
                  <a:pt x="1927" y="234"/>
                </a:cubicBezTo>
                <a:cubicBezTo>
                  <a:pt x="1927" y="234"/>
                  <a:pt x="1927" y="233"/>
                  <a:pt x="1927" y="233"/>
                </a:cubicBezTo>
                <a:cubicBezTo>
                  <a:pt x="1930" y="233"/>
                  <a:pt x="1930" y="233"/>
                  <a:pt x="1930" y="233"/>
                </a:cubicBezTo>
                <a:cubicBezTo>
                  <a:pt x="1930" y="232"/>
                  <a:pt x="1930" y="232"/>
                  <a:pt x="1930" y="232"/>
                </a:cubicBezTo>
                <a:cubicBezTo>
                  <a:pt x="1931" y="232"/>
                  <a:pt x="1931" y="232"/>
                  <a:pt x="1931" y="232"/>
                </a:cubicBezTo>
                <a:cubicBezTo>
                  <a:pt x="1931" y="231"/>
                  <a:pt x="1931" y="231"/>
                  <a:pt x="1931" y="231"/>
                </a:cubicBezTo>
                <a:cubicBezTo>
                  <a:pt x="1930" y="231"/>
                  <a:pt x="1929" y="231"/>
                  <a:pt x="1929" y="231"/>
                </a:cubicBezTo>
                <a:cubicBezTo>
                  <a:pt x="1929" y="230"/>
                  <a:pt x="1929" y="230"/>
                  <a:pt x="1929" y="230"/>
                </a:cubicBezTo>
                <a:cubicBezTo>
                  <a:pt x="1925" y="230"/>
                  <a:pt x="1925" y="230"/>
                  <a:pt x="1925" y="230"/>
                </a:cubicBezTo>
                <a:cubicBezTo>
                  <a:pt x="1925" y="229"/>
                  <a:pt x="1925" y="229"/>
                  <a:pt x="1925" y="229"/>
                </a:cubicBezTo>
                <a:cubicBezTo>
                  <a:pt x="1923" y="229"/>
                  <a:pt x="1923" y="229"/>
                  <a:pt x="1923" y="229"/>
                </a:cubicBezTo>
                <a:cubicBezTo>
                  <a:pt x="1923" y="229"/>
                  <a:pt x="1923" y="229"/>
                  <a:pt x="1923" y="229"/>
                </a:cubicBezTo>
                <a:cubicBezTo>
                  <a:pt x="1921" y="229"/>
                  <a:pt x="1921" y="229"/>
                  <a:pt x="1921" y="229"/>
                </a:cubicBezTo>
                <a:cubicBezTo>
                  <a:pt x="1921" y="228"/>
                  <a:pt x="1920" y="227"/>
                  <a:pt x="1919" y="226"/>
                </a:cubicBezTo>
                <a:cubicBezTo>
                  <a:pt x="1917" y="226"/>
                  <a:pt x="1917" y="226"/>
                  <a:pt x="1917" y="226"/>
                </a:cubicBezTo>
                <a:cubicBezTo>
                  <a:pt x="1917" y="226"/>
                  <a:pt x="1917" y="226"/>
                  <a:pt x="1917" y="226"/>
                </a:cubicBezTo>
                <a:cubicBezTo>
                  <a:pt x="1916" y="224"/>
                  <a:pt x="1915" y="223"/>
                  <a:pt x="1914" y="222"/>
                </a:cubicBezTo>
                <a:cubicBezTo>
                  <a:pt x="1914" y="220"/>
                  <a:pt x="1914" y="220"/>
                  <a:pt x="1914" y="220"/>
                </a:cubicBezTo>
                <a:cubicBezTo>
                  <a:pt x="1913" y="220"/>
                  <a:pt x="1913" y="220"/>
                  <a:pt x="1913" y="220"/>
                </a:cubicBezTo>
                <a:cubicBezTo>
                  <a:pt x="1912" y="217"/>
                  <a:pt x="1913" y="217"/>
                  <a:pt x="1910" y="216"/>
                </a:cubicBezTo>
                <a:cubicBezTo>
                  <a:pt x="1911" y="215"/>
                  <a:pt x="1911" y="213"/>
                  <a:pt x="1911" y="210"/>
                </a:cubicBezTo>
                <a:cubicBezTo>
                  <a:pt x="1910" y="210"/>
                  <a:pt x="1910" y="210"/>
                  <a:pt x="1910" y="210"/>
                </a:cubicBezTo>
                <a:cubicBezTo>
                  <a:pt x="1910" y="209"/>
                  <a:pt x="1910" y="209"/>
                  <a:pt x="1912" y="208"/>
                </a:cubicBezTo>
                <a:cubicBezTo>
                  <a:pt x="1912" y="207"/>
                  <a:pt x="1911" y="208"/>
                  <a:pt x="1912" y="207"/>
                </a:cubicBezTo>
                <a:cubicBezTo>
                  <a:pt x="1912" y="205"/>
                  <a:pt x="1912" y="205"/>
                  <a:pt x="1911" y="204"/>
                </a:cubicBezTo>
                <a:cubicBezTo>
                  <a:pt x="1911" y="202"/>
                  <a:pt x="1912" y="202"/>
                  <a:pt x="1912" y="201"/>
                </a:cubicBezTo>
                <a:cubicBezTo>
                  <a:pt x="1914" y="201"/>
                  <a:pt x="1914" y="201"/>
                  <a:pt x="1914" y="201"/>
                </a:cubicBezTo>
                <a:cubicBezTo>
                  <a:pt x="1913" y="200"/>
                  <a:pt x="1913" y="199"/>
                  <a:pt x="1913" y="199"/>
                </a:cubicBezTo>
                <a:cubicBezTo>
                  <a:pt x="1913" y="198"/>
                  <a:pt x="1914" y="198"/>
                  <a:pt x="1914" y="198"/>
                </a:cubicBezTo>
                <a:cubicBezTo>
                  <a:pt x="1914" y="197"/>
                  <a:pt x="1914" y="197"/>
                  <a:pt x="1914" y="197"/>
                </a:cubicBezTo>
                <a:cubicBezTo>
                  <a:pt x="1914" y="195"/>
                  <a:pt x="1915" y="195"/>
                  <a:pt x="1916" y="194"/>
                </a:cubicBezTo>
                <a:cubicBezTo>
                  <a:pt x="1916" y="189"/>
                  <a:pt x="1914" y="192"/>
                  <a:pt x="1911" y="191"/>
                </a:cubicBezTo>
                <a:cubicBezTo>
                  <a:pt x="1911" y="190"/>
                  <a:pt x="1911" y="190"/>
                  <a:pt x="1911" y="190"/>
                </a:cubicBezTo>
                <a:cubicBezTo>
                  <a:pt x="1910" y="190"/>
                  <a:pt x="1910" y="190"/>
                  <a:pt x="1910" y="190"/>
                </a:cubicBezTo>
                <a:cubicBezTo>
                  <a:pt x="1909" y="190"/>
                  <a:pt x="1909" y="189"/>
                  <a:pt x="1909" y="189"/>
                </a:cubicBezTo>
                <a:cubicBezTo>
                  <a:pt x="1907" y="188"/>
                  <a:pt x="1903" y="189"/>
                  <a:pt x="1902" y="189"/>
                </a:cubicBezTo>
                <a:cubicBezTo>
                  <a:pt x="1902" y="189"/>
                  <a:pt x="1902" y="189"/>
                  <a:pt x="1902" y="189"/>
                </a:cubicBezTo>
                <a:cubicBezTo>
                  <a:pt x="1902" y="188"/>
                  <a:pt x="1901" y="188"/>
                  <a:pt x="1901" y="188"/>
                </a:cubicBezTo>
                <a:cubicBezTo>
                  <a:pt x="1901" y="186"/>
                  <a:pt x="1901" y="186"/>
                  <a:pt x="1901" y="186"/>
                </a:cubicBezTo>
                <a:cubicBezTo>
                  <a:pt x="1902" y="186"/>
                  <a:pt x="1902" y="187"/>
                  <a:pt x="1903" y="187"/>
                </a:cubicBezTo>
                <a:cubicBezTo>
                  <a:pt x="1903" y="187"/>
                  <a:pt x="1903" y="187"/>
                  <a:pt x="1903" y="187"/>
                </a:cubicBezTo>
                <a:cubicBezTo>
                  <a:pt x="1904" y="187"/>
                  <a:pt x="1904" y="187"/>
                  <a:pt x="1904" y="187"/>
                </a:cubicBezTo>
                <a:cubicBezTo>
                  <a:pt x="1904" y="188"/>
                  <a:pt x="1904" y="188"/>
                  <a:pt x="1904" y="188"/>
                </a:cubicBezTo>
                <a:cubicBezTo>
                  <a:pt x="1909" y="188"/>
                  <a:pt x="1909" y="188"/>
                  <a:pt x="1909" y="188"/>
                </a:cubicBezTo>
                <a:cubicBezTo>
                  <a:pt x="1909" y="187"/>
                  <a:pt x="1909" y="187"/>
                  <a:pt x="1909" y="187"/>
                </a:cubicBezTo>
                <a:cubicBezTo>
                  <a:pt x="1911" y="187"/>
                  <a:pt x="1911" y="188"/>
                  <a:pt x="1912" y="189"/>
                </a:cubicBezTo>
                <a:cubicBezTo>
                  <a:pt x="1916" y="189"/>
                  <a:pt x="1916" y="189"/>
                  <a:pt x="1919" y="187"/>
                </a:cubicBezTo>
                <a:cubicBezTo>
                  <a:pt x="1919" y="185"/>
                  <a:pt x="1919" y="185"/>
                  <a:pt x="1919" y="181"/>
                </a:cubicBezTo>
                <a:cubicBezTo>
                  <a:pt x="1922" y="183"/>
                  <a:pt x="1920" y="183"/>
                  <a:pt x="1924" y="183"/>
                </a:cubicBezTo>
                <a:cubicBezTo>
                  <a:pt x="1924" y="182"/>
                  <a:pt x="1924" y="181"/>
                  <a:pt x="1923" y="180"/>
                </a:cubicBezTo>
                <a:cubicBezTo>
                  <a:pt x="1927" y="180"/>
                  <a:pt x="1927" y="180"/>
                  <a:pt x="1927" y="180"/>
                </a:cubicBezTo>
                <a:cubicBezTo>
                  <a:pt x="1926" y="178"/>
                  <a:pt x="1926" y="176"/>
                  <a:pt x="1925" y="174"/>
                </a:cubicBezTo>
                <a:cubicBezTo>
                  <a:pt x="1928" y="174"/>
                  <a:pt x="1928" y="174"/>
                  <a:pt x="1928" y="174"/>
                </a:cubicBezTo>
                <a:cubicBezTo>
                  <a:pt x="1928" y="176"/>
                  <a:pt x="1928" y="176"/>
                  <a:pt x="1928" y="176"/>
                </a:cubicBezTo>
                <a:cubicBezTo>
                  <a:pt x="1929" y="176"/>
                  <a:pt x="1929" y="176"/>
                  <a:pt x="1929" y="176"/>
                </a:cubicBezTo>
                <a:cubicBezTo>
                  <a:pt x="1929" y="176"/>
                  <a:pt x="1929" y="176"/>
                  <a:pt x="1929" y="176"/>
                </a:cubicBezTo>
                <a:cubicBezTo>
                  <a:pt x="1930" y="176"/>
                  <a:pt x="1930" y="174"/>
                  <a:pt x="1931" y="174"/>
                </a:cubicBezTo>
                <a:cubicBezTo>
                  <a:pt x="1932" y="174"/>
                  <a:pt x="1932" y="174"/>
                  <a:pt x="1932" y="174"/>
                </a:cubicBezTo>
                <a:cubicBezTo>
                  <a:pt x="1932" y="171"/>
                  <a:pt x="1933" y="171"/>
                  <a:pt x="1935" y="170"/>
                </a:cubicBezTo>
                <a:cubicBezTo>
                  <a:pt x="1935" y="169"/>
                  <a:pt x="1935" y="168"/>
                  <a:pt x="1934" y="168"/>
                </a:cubicBezTo>
                <a:cubicBezTo>
                  <a:pt x="1934" y="167"/>
                  <a:pt x="1934" y="167"/>
                  <a:pt x="1934" y="167"/>
                </a:cubicBezTo>
                <a:cubicBezTo>
                  <a:pt x="1935" y="167"/>
                  <a:pt x="1937" y="167"/>
                  <a:pt x="1938" y="166"/>
                </a:cubicBezTo>
                <a:cubicBezTo>
                  <a:pt x="1938" y="165"/>
                  <a:pt x="1939" y="165"/>
                  <a:pt x="1939" y="164"/>
                </a:cubicBezTo>
                <a:cubicBezTo>
                  <a:pt x="1940" y="163"/>
                  <a:pt x="1940" y="164"/>
                  <a:pt x="1940" y="164"/>
                </a:cubicBezTo>
                <a:cubicBezTo>
                  <a:pt x="1944" y="164"/>
                  <a:pt x="1944" y="164"/>
                  <a:pt x="1944" y="164"/>
                </a:cubicBezTo>
                <a:cubicBezTo>
                  <a:pt x="1944" y="162"/>
                  <a:pt x="1944" y="162"/>
                  <a:pt x="1944" y="162"/>
                </a:cubicBezTo>
                <a:cubicBezTo>
                  <a:pt x="1945" y="162"/>
                  <a:pt x="1945" y="162"/>
                  <a:pt x="1945" y="162"/>
                </a:cubicBezTo>
                <a:cubicBezTo>
                  <a:pt x="1945" y="162"/>
                  <a:pt x="1945" y="162"/>
                  <a:pt x="1945" y="162"/>
                </a:cubicBezTo>
                <a:cubicBezTo>
                  <a:pt x="1946" y="162"/>
                  <a:pt x="1947" y="162"/>
                  <a:pt x="1948" y="162"/>
                </a:cubicBezTo>
                <a:cubicBezTo>
                  <a:pt x="1948" y="163"/>
                  <a:pt x="1948" y="163"/>
                  <a:pt x="1948" y="163"/>
                </a:cubicBezTo>
                <a:cubicBezTo>
                  <a:pt x="1949" y="163"/>
                  <a:pt x="1950" y="163"/>
                  <a:pt x="1951" y="162"/>
                </a:cubicBezTo>
                <a:cubicBezTo>
                  <a:pt x="1951" y="160"/>
                  <a:pt x="1951" y="160"/>
                  <a:pt x="1951" y="160"/>
                </a:cubicBezTo>
                <a:cubicBezTo>
                  <a:pt x="1955" y="159"/>
                  <a:pt x="1953" y="159"/>
                  <a:pt x="1956" y="157"/>
                </a:cubicBezTo>
                <a:cubicBezTo>
                  <a:pt x="1956" y="156"/>
                  <a:pt x="1956" y="156"/>
                  <a:pt x="1956" y="156"/>
                </a:cubicBezTo>
                <a:cubicBezTo>
                  <a:pt x="1959" y="156"/>
                  <a:pt x="1959" y="156"/>
                  <a:pt x="1959" y="156"/>
                </a:cubicBezTo>
                <a:cubicBezTo>
                  <a:pt x="1959" y="156"/>
                  <a:pt x="1959" y="156"/>
                  <a:pt x="1960" y="155"/>
                </a:cubicBezTo>
                <a:cubicBezTo>
                  <a:pt x="1961" y="155"/>
                  <a:pt x="1961" y="155"/>
                  <a:pt x="1961" y="155"/>
                </a:cubicBezTo>
                <a:cubicBezTo>
                  <a:pt x="1961" y="155"/>
                  <a:pt x="1961" y="155"/>
                  <a:pt x="1961" y="155"/>
                </a:cubicBezTo>
                <a:cubicBezTo>
                  <a:pt x="1962" y="154"/>
                  <a:pt x="1964" y="154"/>
                  <a:pt x="1965" y="154"/>
                </a:cubicBezTo>
                <a:cubicBezTo>
                  <a:pt x="1965" y="153"/>
                  <a:pt x="1965" y="153"/>
                  <a:pt x="1965" y="153"/>
                </a:cubicBezTo>
                <a:cubicBezTo>
                  <a:pt x="1966" y="153"/>
                  <a:pt x="1966" y="153"/>
                  <a:pt x="1966" y="153"/>
                </a:cubicBezTo>
                <a:cubicBezTo>
                  <a:pt x="1966" y="153"/>
                  <a:pt x="1966" y="153"/>
                  <a:pt x="1966" y="153"/>
                </a:cubicBezTo>
                <a:cubicBezTo>
                  <a:pt x="1968" y="153"/>
                  <a:pt x="1970" y="153"/>
                  <a:pt x="1971" y="153"/>
                </a:cubicBezTo>
                <a:cubicBezTo>
                  <a:pt x="1975" y="152"/>
                  <a:pt x="1977" y="150"/>
                  <a:pt x="1981" y="149"/>
                </a:cubicBezTo>
                <a:cubicBezTo>
                  <a:pt x="1981" y="151"/>
                  <a:pt x="1981" y="150"/>
                  <a:pt x="1981" y="151"/>
                </a:cubicBezTo>
                <a:cubicBezTo>
                  <a:pt x="1982" y="151"/>
                  <a:pt x="1982" y="151"/>
                  <a:pt x="1982" y="151"/>
                </a:cubicBezTo>
                <a:cubicBezTo>
                  <a:pt x="1982" y="151"/>
                  <a:pt x="1983" y="150"/>
                  <a:pt x="1983" y="149"/>
                </a:cubicBezTo>
                <a:cubicBezTo>
                  <a:pt x="1986" y="149"/>
                  <a:pt x="1986" y="149"/>
                  <a:pt x="1986" y="149"/>
                </a:cubicBezTo>
                <a:cubicBezTo>
                  <a:pt x="1986" y="149"/>
                  <a:pt x="1986" y="149"/>
                  <a:pt x="1986" y="149"/>
                </a:cubicBezTo>
                <a:cubicBezTo>
                  <a:pt x="1987" y="148"/>
                  <a:pt x="1988" y="148"/>
                  <a:pt x="1988" y="148"/>
                </a:cubicBezTo>
                <a:cubicBezTo>
                  <a:pt x="1988" y="147"/>
                  <a:pt x="1988" y="147"/>
                  <a:pt x="1988" y="147"/>
                </a:cubicBezTo>
                <a:cubicBezTo>
                  <a:pt x="1991" y="147"/>
                  <a:pt x="1993" y="147"/>
                  <a:pt x="1995" y="147"/>
                </a:cubicBezTo>
                <a:cubicBezTo>
                  <a:pt x="1995" y="146"/>
                  <a:pt x="1995" y="146"/>
                  <a:pt x="1995" y="146"/>
                </a:cubicBezTo>
                <a:cubicBezTo>
                  <a:pt x="2000" y="146"/>
                  <a:pt x="2000" y="146"/>
                  <a:pt x="2000" y="146"/>
                </a:cubicBezTo>
                <a:cubicBezTo>
                  <a:pt x="2000" y="145"/>
                  <a:pt x="2000" y="145"/>
                  <a:pt x="2000" y="145"/>
                </a:cubicBezTo>
                <a:cubicBezTo>
                  <a:pt x="2002" y="145"/>
                  <a:pt x="2002" y="145"/>
                  <a:pt x="2002" y="145"/>
                </a:cubicBezTo>
                <a:cubicBezTo>
                  <a:pt x="2002" y="145"/>
                  <a:pt x="2002" y="145"/>
                  <a:pt x="2002" y="145"/>
                </a:cubicBezTo>
                <a:cubicBezTo>
                  <a:pt x="2003" y="145"/>
                  <a:pt x="2003" y="145"/>
                  <a:pt x="2003" y="145"/>
                </a:cubicBezTo>
                <a:cubicBezTo>
                  <a:pt x="2003" y="144"/>
                  <a:pt x="2003" y="144"/>
                  <a:pt x="2003" y="144"/>
                </a:cubicBezTo>
                <a:cubicBezTo>
                  <a:pt x="2007" y="144"/>
                  <a:pt x="2007" y="144"/>
                  <a:pt x="2007" y="144"/>
                </a:cubicBezTo>
                <a:cubicBezTo>
                  <a:pt x="2007" y="144"/>
                  <a:pt x="2007" y="143"/>
                  <a:pt x="2008" y="143"/>
                </a:cubicBezTo>
                <a:cubicBezTo>
                  <a:pt x="2009" y="142"/>
                  <a:pt x="2010" y="142"/>
                  <a:pt x="2012" y="142"/>
                </a:cubicBezTo>
                <a:cubicBezTo>
                  <a:pt x="2012" y="140"/>
                  <a:pt x="2012" y="140"/>
                  <a:pt x="2012" y="140"/>
                </a:cubicBezTo>
                <a:cubicBezTo>
                  <a:pt x="2014" y="140"/>
                  <a:pt x="2014" y="140"/>
                  <a:pt x="2014" y="140"/>
                </a:cubicBezTo>
                <a:cubicBezTo>
                  <a:pt x="2014" y="139"/>
                  <a:pt x="2014" y="139"/>
                  <a:pt x="2014" y="139"/>
                </a:cubicBezTo>
                <a:cubicBezTo>
                  <a:pt x="2016" y="139"/>
                  <a:pt x="2016" y="139"/>
                  <a:pt x="2016" y="137"/>
                </a:cubicBezTo>
                <a:cubicBezTo>
                  <a:pt x="2017" y="137"/>
                  <a:pt x="2017" y="137"/>
                  <a:pt x="2017" y="137"/>
                </a:cubicBezTo>
                <a:cubicBezTo>
                  <a:pt x="2017" y="136"/>
                  <a:pt x="2016" y="135"/>
                  <a:pt x="2016" y="133"/>
                </a:cubicBezTo>
                <a:cubicBezTo>
                  <a:pt x="2016" y="133"/>
                  <a:pt x="2017" y="133"/>
                  <a:pt x="2017" y="132"/>
                </a:cubicBezTo>
                <a:cubicBezTo>
                  <a:pt x="2016" y="132"/>
                  <a:pt x="2015" y="132"/>
                  <a:pt x="2015" y="132"/>
                </a:cubicBezTo>
                <a:cubicBezTo>
                  <a:pt x="2014" y="131"/>
                  <a:pt x="2014" y="129"/>
                  <a:pt x="2013" y="128"/>
                </a:cubicBezTo>
                <a:cubicBezTo>
                  <a:pt x="2010" y="128"/>
                  <a:pt x="2009" y="127"/>
                  <a:pt x="2007" y="129"/>
                </a:cubicBezTo>
                <a:cubicBezTo>
                  <a:pt x="2007" y="129"/>
                  <a:pt x="2006" y="130"/>
                  <a:pt x="2006" y="130"/>
                </a:cubicBezTo>
                <a:cubicBezTo>
                  <a:pt x="2004" y="130"/>
                  <a:pt x="2004" y="130"/>
                  <a:pt x="2004" y="130"/>
                </a:cubicBezTo>
                <a:cubicBezTo>
                  <a:pt x="2004" y="131"/>
                  <a:pt x="2004" y="131"/>
                  <a:pt x="2004" y="131"/>
                </a:cubicBezTo>
                <a:cubicBezTo>
                  <a:pt x="2002" y="132"/>
                  <a:pt x="2001" y="133"/>
                  <a:pt x="2000" y="135"/>
                </a:cubicBezTo>
                <a:cubicBezTo>
                  <a:pt x="1999" y="134"/>
                  <a:pt x="1999" y="135"/>
                  <a:pt x="1998" y="133"/>
                </a:cubicBezTo>
                <a:cubicBezTo>
                  <a:pt x="1997" y="134"/>
                  <a:pt x="1997" y="134"/>
                  <a:pt x="1996" y="134"/>
                </a:cubicBezTo>
                <a:cubicBezTo>
                  <a:pt x="1996" y="135"/>
                  <a:pt x="1996" y="135"/>
                  <a:pt x="1996" y="135"/>
                </a:cubicBezTo>
                <a:cubicBezTo>
                  <a:pt x="1994" y="135"/>
                  <a:pt x="1994" y="135"/>
                  <a:pt x="1994" y="135"/>
                </a:cubicBezTo>
                <a:cubicBezTo>
                  <a:pt x="1994" y="135"/>
                  <a:pt x="1994" y="135"/>
                  <a:pt x="1994" y="135"/>
                </a:cubicBezTo>
                <a:cubicBezTo>
                  <a:pt x="1993" y="135"/>
                  <a:pt x="1993" y="135"/>
                  <a:pt x="1993" y="135"/>
                </a:cubicBezTo>
                <a:cubicBezTo>
                  <a:pt x="1993" y="136"/>
                  <a:pt x="1993" y="136"/>
                  <a:pt x="1993" y="136"/>
                </a:cubicBezTo>
                <a:cubicBezTo>
                  <a:pt x="1991" y="137"/>
                  <a:pt x="1991" y="136"/>
                  <a:pt x="1990" y="136"/>
                </a:cubicBezTo>
                <a:cubicBezTo>
                  <a:pt x="1990" y="137"/>
                  <a:pt x="1989" y="137"/>
                  <a:pt x="1989" y="137"/>
                </a:cubicBezTo>
                <a:cubicBezTo>
                  <a:pt x="1988" y="137"/>
                  <a:pt x="1988" y="137"/>
                  <a:pt x="1988" y="137"/>
                </a:cubicBezTo>
                <a:cubicBezTo>
                  <a:pt x="1988" y="138"/>
                  <a:pt x="1988" y="138"/>
                  <a:pt x="1988" y="138"/>
                </a:cubicBezTo>
                <a:cubicBezTo>
                  <a:pt x="1987" y="138"/>
                  <a:pt x="1986" y="139"/>
                  <a:pt x="1985" y="139"/>
                </a:cubicBezTo>
                <a:cubicBezTo>
                  <a:pt x="1985" y="139"/>
                  <a:pt x="1985" y="139"/>
                  <a:pt x="1985" y="139"/>
                </a:cubicBezTo>
                <a:cubicBezTo>
                  <a:pt x="1984" y="140"/>
                  <a:pt x="1982" y="140"/>
                  <a:pt x="1981" y="140"/>
                </a:cubicBezTo>
                <a:cubicBezTo>
                  <a:pt x="1981" y="140"/>
                  <a:pt x="1980" y="139"/>
                  <a:pt x="1979" y="139"/>
                </a:cubicBezTo>
                <a:cubicBezTo>
                  <a:pt x="1979" y="140"/>
                  <a:pt x="1979" y="140"/>
                  <a:pt x="1979" y="140"/>
                </a:cubicBezTo>
                <a:cubicBezTo>
                  <a:pt x="1977" y="140"/>
                  <a:pt x="1977" y="140"/>
                  <a:pt x="1977" y="140"/>
                </a:cubicBezTo>
                <a:cubicBezTo>
                  <a:pt x="1977" y="140"/>
                  <a:pt x="1977" y="141"/>
                  <a:pt x="1977" y="141"/>
                </a:cubicBezTo>
                <a:cubicBezTo>
                  <a:pt x="1976" y="142"/>
                  <a:pt x="1974" y="142"/>
                  <a:pt x="1973" y="142"/>
                </a:cubicBezTo>
                <a:cubicBezTo>
                  <a:pt x="1973" y="142"/>
                  <a:pt x="1973" y="141"/>
                  <a:pt x="1973" y="141"/>
                </a:cubicBezTo>
                <a:cubicBezTo>
                  <a:pt x="1972" y="141"/>
                  <a:pt x="1971" y="141"/>
                  <a:pt x="1969" y="141"/>
                </a:cubicBezTo>
                <a:cubicBezTo>
                  <a:pt x="1969" y="140"/>
                  <a:pt x="1969" y="140"/>
                  <a:pt x="1969" y="140"/>
                </a:cubicBezTo>
                <a:cubicBezTo>
                  <a:pt x="1968" y="140"/>
                  <a:pt x="1966" y="138"/>
                  <a:pt x="1965" y="138"/>
                </a:cubicBezTo>
                <a:cubicBezTo>
                  <a:pt x="1963" y="138"/>
                  <a:pt x="1962" y="139"/>
                  <a:pt x="1960" y="139"/>
                </a:cubicBezTo>
                <a:cubicBezTo>
                  <a:pt x="1960" y="139"/>
                  <a:pt x="1960" y="139"/>
                  <a:pt x="1960" y="139"/>
                </a:cubicBezTo>
                <a:cubicBezTo>
                  <a:pt x="1960" y="139"/>
                  <a:pt x="1960" y="139"/>
                  <a:pt x="1960" y="139"/>
                </a:cubicBezTo>
                <a:cubicBezTo>
                  <a:pt x="1960" y="141"/>
                  <a:pt x="1960" y="142"/>
                  <a:pt x="1960" y="144"/>
                </a:cubicBezTo>
                <a:cubicBezTo>
                  <a:pt x="1958" y="144"/>
                  <a:pt x="1957" y="144"/>
                  <a:pt x="1955" y="145"/>
                </a:cubicBezTo>
                <a:cubicBezTo>
                  <a:pt x="1955" y="144"/>
                  <a:pt x="1955" y="143"/>
                  <a:pt x="1954" y="143"/>
                </a:cubicBezTo>
                <a:cubicBezTo>
                  <a:pt x="1954" y="144"/>
                  <a:pt x="1954" y="144"/>
                  <a:pt x="1954" y="144"/>
                </a:cubicBezTo>
                <a:cubicBezTo>
                  <a:pt x="1952" y="144"/>
                  <a:pt x="1952" y="144"/>
                  <a:pt x="1952" y="144"/>
                </a:cubicBezTo>
                <a:cubicBezTo>
                  <a:pt x="1952" y="145"/>
                  <a:pt x="1952" y="145"/>
                  <a:pt x="1952" y="145"/>
                </a:cubicBezTo>
                <a:cubicBezTo>
                  <a:pt x="1950" y="145"/>
                  <a:pt x="1950" y="145"/>
                  <a:pt x="1950" y="145"/>
                </a:cubicBezTo>
                <a:cubicBezTo>
                  <a:pt x="1950" y="144"/>
                  <a:pt x="1950" y="144"/>
                  <a:pt x="1950" y="144"/>
                </a:cubicBezTo>
                <a:cubicBezTo>
                  <a:pt x="1950" y="144"/>
                  <a:pt x="1950" y="144"/>
                  <a:pt x="1950" y="144"/>
                </a:cubicBezTo>
                <a:cubicBezTo>
                  <a:pt x="1950" y="145"/>
                  <a:pt x="1950" y="145"/>
                  <a:pt x="1950" y="145"/>
                </a:cubicBezTo>
                <a:cubicBezTo>
                  <a:pt x="1948" y="145"/>
                  <a:pt x="1948" y="145"/>
                  <a:pt x="1948" y="145"/>
                </a:cubicBezTo>
                <a:cubicBezTo>
                  <a:pt x="1948" y="145"/>
                  <a:pt x="1947" y="146"/>
                  <a:pt x="1947" y="146"/>
                </a:cubicBezTo>
                <a:cubicBezTo>
                  <a:pt x="1946" y="146"/>
                  <a:pt x="1946" y="146"/>
                  <a:pt x="1946" y="146"/>
                </a:cubicBezTo>
                <a:cubicBezTo>
                  <a:pt x="1946" y="147"/>
                  <a:pt x="1946" y="147"/>
                  <a:pt x="1946" y="147"/>
                </a:cubicBezTo>
                <a:cubicBezTo>
                  <a:pt x="1942" y="147"/>
                  <a:pt x="1942" y="147"/>
                  <a:pt x="1942" y="147"/>
                </a:cubicBezTo>
                <a:cubicBezTo>
                  <a:pt x="1942" y="147"/>
                  <a:pt x="1942" y="147"/>
                  <a:pt x="1942" y="147"/>
                </a:cubicBezTo>
                <a:cubicBezTo>
                  <a:pt x="1941" y="148"/>
                  <a:pt x="1941" y="147"/>
                  <a:pt x="1940" y="149"/>
                </a:cubicBezTo>
                <a:cubicBezTo>
                  <a:pt x="1938" y="150"/>
                  <a:pt x="1936" y="151"/>
                  <a:pt x="1933" y="151"/>
                </a:cubicBezTo>
                <a:cubicBezTo>
                  <a:pt x="1932" y="154"/>
                  <a:pt x="1933" y="152"/>
                  <a:pt x="1931" y="153"/>
                </a:cubicBezTo>
                <a:cubicBezTo>
                  <a:pt x="1930" y="154"/>
                  <a:pt x="1930" y="155"/>
                  <a:pt x="1929" y="155"/>
                </a:cubicBezTo>
                <a:cubicBezTo>
                  <a:pt x="1926" y="154"/>
                  <a:pt x="1926" y="153"/>
                  <a:pt x="1922" y="155"/>
                </a:cubicBezTo>
                <a:cubicBezTo>
                  <a:pt x="1919" y="155"/>
                  <a:pt x="1919" y="155"/>
                  <a:pt x="1919" y="155"/>
                </a:cubicBezTo>
                <a:cubicBezTo>
                  <a:pt x="1919" y="155"/>
                  <a:pt x="1919" y="155"/>
                  <a:pt x="1919" y="155"/>
                </a:cubicBezTo>
                <a:cubicBezTo>
                  <a:pt x="1919" y="155"/>
                  <a:pt x="1919" y="156"/>
                  <a:pt x="1918" y="156"/>
                </a:cubicBezTo>
                <a:cubicBezTo>
                  <a:pt x="1918" y="157"/>
                  <a:pt x="1918" y="157"/>
                  <a:pt x="1918" y="157"/>
                </a:cubicBezTo>
                <a:cubicBezTo>
                  <a:pt x="1917" y="157"/>
                  <a:pt x="1917" y="158"/>
                  <a:pt x="1916" y="158"/>
                </a:cubicBezTo>
                <a:cubicBezTo>
                  <a:pt x="1914" y="159"/>
                  <a:pt x="1913" y="158"/>
                  <a:pt x="1911" y="157"/>
                </a:cubicBezTo>
                <a:cubicBezTo>
                  <a:pt x="1910" y="158"/>
                  <a:pt x="1910" y="158"/>
                  <a:pt x="1910" y="160"/>
                </a:cubicBezTo>
                <a:cubicBezTo>
                  <a:pt x="1912" y="160"/>
                  <a:pt x="1912" y="160"/>
                  <a:pt x="1912" y="160"/>
                </a:cubicBezTo>
                <a:cubicBezTo>
                  <a:pt x="1912" y="160"/>
                  <a:pt x="1912" y="160"/>
                  <a:pt x="1912" y="160"/>
                </a:cubicBezTo>
                <a:cubicBezTo>
                  <a:pt x="1911" y="161"/>
                  <a:pt x="1911" y="161"/>
                  <a:pt x="1909" y="162"/>
                </a:cubicBezTo>
                <a:cubicBezTo>
                  <a:pt x="1909" y="164"/>
                  <a:pt x="1909" y="164"/>
                  <a:pt x="1909" y="164"/>
                </a:cubicBezTo>
                <a:cubicBezTo>
                  <a:pt x="1911" y="164"/>
                  <a:pt x="1911" y="164"/>
                  <a:pt x="1912" y="166"/>
                </a:cubicBezTo>
                <a:cubicBezTo>
                  <a:pt x="1910" y="165"/>
                  <a:pt x="1908" y="164"/>
                  <a:pt x="1906" y="164"/>
                </a:cubicBezTo>
                <a:cubicBezTo>
                  <a:pt x="1905" y="165"/>
                  <a:pt x="1905" y="165"/>
                  <a:pt x="1904" y="165"/>
                </a:cubicBezTo>
                <a:cubicBezTo>
                  <a:pt x="1904" y="168"/>
                  <a:pt x="1904" y="168"/>
                  <a:pt x="1904" y="168"/>
                </a:cubicBezTo>
                <a:cubicBezTo>
                  <a:pt x="1902" y="168"/>
                  <a:pt x="1902" y="168"/>
                  <a:pt x="1902" y="168"/>
                </a:cubicBezTo>
                <a:cubicBezTo>
                  <a:pt x="1902" y="168"/>
                  <a:pt x="1902" y="168"/>
                  <a:pt x="1902" y="168"/>
                </a:cubicBezTo>
                <a:cubicBezTo>
                  <a:pt x="1902" y="168"/>
                  <a:pt x="1902" y="168"/>
                  <a:pt x="1902" y="168"/>
                </a:cubicBezTo>
                <a:cubicBezTo>
                  <a:pt x="1902" y="171"/>
                  <a:pt x="1902" y="171"/>
                  <a:pt x="1902" y="171"/>
                </a:cubicBezTo>
                <a:cubicBezTo>
                  <a:pt x="1902" y="171"/>
                  <a:pt x="1901" y="171"/>
                  <a:pt x="1901" y="172"/>
                </a:cubicBezTo>
                <a:cubicBezTo>
                  <a:pt x="1900" y="172"/>
                  <a:pt x="1900" y="172"/>
                  <a:pt x="1900" y="172"/>
                </a:cubicBezTo>
                <a:cubicBezTo>
                  <a:pt x="1898" y="172"/>
                  <a:pt x="1896" y="172"/>
                  <a:pt x="1895" y="174"/>
                </a:cubicBezTo>
                <a:cubicBezTo>
                  <a:pt x="1895" y="174"/>
                  <a:pt x="1895" y="175"/>
                  <a:pt x="1894" y="176"/>
                </a:cubicBezTo>
                <a:cubicBezTo>
                  <a:pt x="1892" y="176"/>
                  <a:pt x="1892" y="176"/>
                  <a:pt x="1892" y="176"/>
                </a:cubicBezTo>
                <a:cubicBezTo>
                  <a:pt x="1892" y="176"/>
                  <a:pt x="1892" y="176"/>
                  <a:pt x="1892" y="177"/>
                </a:cubicBezTo>
                <a:cubicBezTo>
                  <a:pt x="1888" y="177"/>
                  <a:pt x="1888" y="177"/>
                  <a:pt x="1888" y="177"/>
                </a:cubicBezTo>
                <a:cubicBezTo>
                  <a:pt x="1888" y="178"/>
                  <a:pt x="1887" y="178"/>
                  <a:pt x="1887" y="179"/>
                </a:cubicBezTo>
                <a:cubicBezTo>
                  <a:pt x="1888" y="179"/>
                  <a:pt x="1889" y="179"/>
                  <a:pt x="1890" y="180"/>
                </a:cubicBezTo>
                <a:cubicBezTo>
                  <a:pt x="1890" y="180"/>
                  <a:pt x="1890" y="180"/>
                  <a:pt x="1891" y="181"/>
                </a:cubicBezTo>
                <a:cubicBezTo>
                  <a:pt x="1895" y="180"/>
                  <a:pt x="1895" y="180"/>
                  <a:pt x="1895" y="180"/>
                </a:cubicBezTo>
                <a:cubicBezTo>
                  <a:pt x="1895" y="180"/>
                  <a:pt x="1895" y="180"/>
                  <a:pt x="1895" y="180"/>
                </a:cubicBezTo>
                <a:cubicBezTo>
                  <a:pt x="1896" y="180"/>
                  <a:pt x="1898" y="180"/>
                  <a:pt x="1899" y="180"/>
                </a:cubicBezTo>
                <a:cubicBezTo>
                  <a:pt x="1899" y="181"/>
                  <a:pt x="1899" y="181"/>
                  <a:pt x="1899" y="181"/>
                </a:cubicBezTo>
                <a:cubicBezTo>
                  <a:pt x="1894" y="181"/>
                  <a:pt x="1894" y="181"/>
                  <a:pt x="1894" y="181"/>
                </a:cubicBezTo>
                <a:cubicBezTo>
                  <a:pt x="1894" y="182"/>
                  <a:pt x="1894" y="182"/>
                  <a:pt x="1893" y="183"/>
                </a:cubicBezTo>
                <a:cubicBezTo>
                  <a:pt x="1892" y="183"/>
                  <a:pt x="1892" y="183"/>
                  <a:pt x="1892" y="183"/>
                </a:cubicBezTo>
                <a:cubicBezTo>
                  <a:pt x="1892" y="186"/>
                  <a:pt x="1892" y="186"/>
                  <a:pt x="1892" y="186"/>
                </a:cubicBezTo>
                <a:cubicBezTo>
                  <a:pt x="1892" y="186"/>
                  <a:pt x="1892" y="186"/>
                  <a:pt x="1892" y="186"/>
                </a:cubicBezTo>
                <a:cubicBezTo>
                  <a:pt x="1892" y="187"/>
                  <a:pt x="1892" y="187"/>
                  <a:pt x="1893" y="187"/>
                </a:cubicBezTo>
                <a:cubicBezTo>
                  <a:pt x="1893" y="188"/>
                  <a:pt x="1893" y="188"/>
                  <a:pt x="1893" y="188"/>
                </a:cubicBezTo>
                <a:cubicBezTo>
                  <a:pt x="1894" y="188"/>
                  <a:pt x="1894" y="188"/>
                  <a:pt x="1895" y="187"/>
                </a:cubicBezTo>
                <a:cubicBezTo>
                  <a:pt x="1896" y="187"/>
                  <a:pt x="1896" y="187"/>
                  <a:pt x="1896" y="187"/>
                </a:cubicBezTo>
                <a:cubicBezTo>
                  <a:pt x="1896" y="187"/>
                  <a:pt x="1896" y="187"/>
                  <a:pt x="1896" y="187"/>
                </a:cubicBezTo>
                <a:cubicBezTo>
                  <a:pt x="1895" y="188"/>
                  <a:pt x="1894" y="190"/>
                  <a:pt x="1892" y="191"/>
                </a:cubicBezTo>
                <a:cubicBezTo>
                  <a:pt x="1892" y="191"/>
                  <a:pt x="1892" y="191"/>
                  <a:pt x="1892" y="191"/>
                </a:cubicBezTo>
                <a:cubicBezTo>
                  <a:pt x="1891" y="191"/>
                  <a:pt x="1888" y="191"/>
                  <a:pt x="1887" y="191"/>
                </a:cubicBezTo>
                <a:cubicBezTo>
                  <a:pt x="1886" y="192"/>
                  <a:pt x="1887" y="192"/>
                  <a:pt x="1885" y="193"/>
                </a:cubicBezTo>
                <a:cubicBezTo>
                  <a:pt x="1885" y="194"/>
                  <a:pt x="1885" y="194"/>
                  <a:pt x="1885" y="194"/>
                </a:cubicBezTo>
                <a:cubicBezTo>
                  <a:pt x="1884" y="194"/>
                  <a:pt x="1884" y="194"/>
                  <a:pt x="1884" y="194"/>
                </a:cubicBezTo>
                <a:cubicBezTo>
                  <a:pt x="1884" y="194"/>
                  <a:pt x="1885" y="199"/>
                  <a:pt x="1885" y="199"/>
                </a:cubicBezTo>
                <a:cubicBezTo>
                  <a:pt x="1886" y="199"/>
                  <a:pt x="1886" y="200"/>
                  <a:pt x="1887" y="200"/>
                </a:cubicBezTo>
                <a:cubicBezTo>
                  <a:pt x="1887" y="201"/>
                  <a:pt x="1887" y="201"/>
                  <a:pt x="1887" y="201"/>
                </a:cubicBezTo>
                <a:cubicBezTo>
                  <a:pt x="1883" y="201"/>
                  <a:pt x="1883" y="201"/>
                  <a:pt x="1883" y="201"/>
                </a:cubicBezTo>
                <a:cubicBezTo>
                  <a:pt x="1883" y="204"/>
                  <a:pt x="1883" y="204"/>
                  <a:pt x="1883" y="204"/>
                </a:cubicBezTo>
                <a:cubicBezTo>
                  <a:pt x="1882" y="205"/>
                  <a:pt x="1883" y="204"/>
                  <a:pt x="1882" y="205"/>
                </a:cubicBezTo>
                <a:cubicBezTo>
                  <a:pt x="1881" y="205"/>
                  <a:pt x="1881" y="205"/>
                  <a:pt x="1881" y="205"/>
                </a:cubicBezTo>
                <a:cubicBezTo>
                  <a:pt x="1882" y="207"/>
                  <a:pt x="1883" y="207"/>
                  <a:pt x="1883" y="208"/>
                </a:cubicBezTo>
                <a:cubicBezTo>
                  <a:pt x="1883" y="209"/>
                  <a:pt x="1883" y="208"/>
                  <a:pt x="1883" y="210"/>
                </a:cubicBezTo>
                <a:cubicBezTo>
                  <a:pt x="1882" y="210"/>
                  <a:pt x="1881" y="209"/>
                  <a:pt x="1881" y="209"/>
                </a:cubicBezTo>
                <a:cubicBezTo>
                  <a:pt x="1881" y="210"/>
                  <a:pt x="1881" y="210"/>
                  <a:pt x="1881" y="210"/>
                </a:cubicBezTo>
                <a:cubicBezTo>
                  <a:pt x="1878" y="210"/>
                  <a:pt x="1879" y="209"/>
                  <a:pt x="1876" y="209"/>
                </a:cubicBezTo>
                <a:cubicBezTo>
                  <a:pt x="1876" y="211"/>
                  <a:pt x="1875" y="212"/>
                  <a:pt x="1874" y="213"/>
                </a:cubicBezTo>
                <a:cubicBezTo>
                  <a:pt x="1874" y="217"/>
                  <a:pt x="1876" y="218"/>
                  <a:pt x="1876" y="222"/>
                </a:cubicBezTo>
                <a:lnTo>
                  <a:pt x="1877" y="222"/>
                </a:lnTo>
                <a:close/>
                <a:moveTo>
                  <a:pt x="546" y="138"/>
                </a:moveTo>
                <a:cubicBezTo>
                  <a:pt x="547" y="138"/>
                  <a:pt x="549" y="139"/>
                  <a:pt x="551" y="139"/>
                </a:cubicBezTo>
                <a:cubicBezTo>
                  <a:pt x="551" y="138"/>
                  <a:pt x="551" y="138"/>
                  <a:pt x="551" y="138"/>
                </a:cubicBezTo>
                <a:cubicBezTo>
                  <a:pt x="553" y="138"/>
                  <a:pt x="555" y="138"/>
                  <a:pt x="556" y="137"/>
                </a:cubicBezTo>
                <a:cubicBezTo>
                  <a:pt x="556" y="138"/>
                  <a:pt x="556" y="138"/>
                  <a:pt x="556" y="138"/>
                </a:cubicBezTo>
                <a:cubicBezTo>
                  <a:pt x="553" y="139"/>
                  <a:pt x="549" y="140"/>
                  <a:pt x="548" y="143"/>
                </a:cubicBezTo>
                <a:cubicBezTo>
                  <a:pt x="549" y="143"/>
                  <a:pt x="550" y="143"/>
                  <a:pt x="552" y="143"/>
                </a:cubicBezTo>
                <a:cubicBezTo>
                  <a:pt x="552" y="142"/>
                  <a:pt x="552" y="142"/>
                  <a:pt x="552" y="142"/>
                </a:cubicBezTo>
                <a:cubicBezTo>
                  <a:pt x="556" y="142"/>
                  <a:pt x="556" y="142"/>
                  <a:pt x="556" y="142"/>
                </a:cubicBezTo>
                <a:cubicBezTo>
                  <a:pt x="556" y="143"/>
                  <a:pt x="556" y="143"/>
                  <a:pt x="556" y="143"/>
                </a:cubicBezTo>
                <a:cubicBezTo>
                  <a:pt x="555" y="143"/>
                  <a:pt x="554" y="144"/>
                  <a:pt x="553" y="145"/>
                </a:cubicBezTo>
                <a:cubicBezTo>
                  <a:pt x="553" y="146"/>
                  <a:pt x="553" y="146"/>
                  <a:pt x="553" y="146"/>
                </a:cubicBezTo>
                <a:cubicBezTo>
                  <a:pt x="553" y="147"/>
                  <a:pt x="552" y="146"/>
                  <a:pt x="551" y="147"/>
                </a:cubicBezTo>
                <a:cubicBezTo>
                  <a:pt x="550" y="147"/>
                  <a:pt x="550" y="147"/>
                  <a:pt x="550" y="147"/>
                </a:cubicBezTo>
                <a:cubicBezTo>
                  <a:pt x="550" y="149"/>
                  <a:pt x="550" y="149"/>
                  <a:pt x="550" y="149"/>
                </a:cubicBezTo>
                <a:cubicBezTo>
                  <a:pt x="552" y="149"/>
                  <a:pt x="555" y="149"/>
                  <a:pt x="558" y="149"/>
                </a:cubicBezTo>
                <a:cubicBezTo>
                  <a:pt x="558" y="148"/>
                  <a:pt x="559" y="148"/>
                  <a:pt x="560" y="147"/>
                </a:cubicBezTo>
                <a:cubicBezTo>
                  <a:pt x="560" y="147"/>
                  <a:pt x="560" y="146"/>
                  <a:pt x="560" y="145"/>
                </a:cubicBezTo>
                <a:cubicBezTo>
                  <a:pt x="562" y="145"/>
                  <a:pt x="562" y="145"/>
                  <a:pt x="562" y="145"/>
                </a:cubicBezTo>
                <a:cubicBezTo>
                  <a:pt x="562" y="145"/>
                  <a:pt x="562" y="145"/>
                  <a:pt x="562" y="145"/>
                </a:cubicBezTo>
                <a:cubicBezTo>
                  <a:pt x="563" y="145"/>
                  <a:pt x="563" y="145"/>
                  <a:pt x="563" y="145"/>
                </a:cubicBezTo>
                <a:cubicBezTo>
                  <a:pt x="563" y="144"/>
                  <a:pt x="563" y="144"/>
                  <a:pt x="563" y="144"/>
                </a:cubicBezTo>
                <a:cubicBezTo>
                  <a:pt x="565" y="143"/>
                  <a:pt x="564" y="145"/>
                  <a:pt x="565" y="142"/>
                </a:cubicBezTo>
                <a:cubicBezTo>
                  <a:pt x="564" y="142"/>
                  <a:pt x="564" y="142"/>
                  <a:pt x="564" y="142"/>
                </a:cubicBezTo>
                <a:cubicBezTo>
                  <a:pt x="564" y="141"/>
                  <a:pt x="564" y="140"/>
                  <a:pt x="565" y="139"/>
                </a:cubicBezTo>
                <a:cubicBezTo>
                  <a:pt x="565" y="138"/>
                  <a:pt x="565" y="137"/>
                  <a:pt x="564" y="136"/>
                </a:cubicBezTo>
                <a:cubicBezTo>
                  <a:pt x="560" y="136"/>
                  <a:pt x="560" y="136"/>
                  <a:pt x="560" y="136"/>
                </a:cubicBezTo>
                <a:cubicBezTo>
                  <a:pt x="560" y="137"/>
                  <a:pt x="560" y="137"/>
                  <a:pt x="560" y="137"/>
                </a:cubicBezTo>
                <a:cubicBezTo>
                  <a:pt x="558" y="137"/>
                  <a:pt x="558" y="137"/>
                  <a:pt x="558" y="137"/>
                </a:cubicBezTo>
                <a:cubicBezTo>
                  <a:pt x="559" y="136"/>
                  <a:pt x="560" y="135"/>
                  <a:pt x="561" y="134"/>
                </a:cubicBezTo>
                <a:cubicBezTo>
                  <a:pt x="561" y="132"/>
                  <a:pt x="560" y="131"/>
                  <a:pt x="558" y="131"/>
                </a:cubicBezTo>
                <a:cubicBezTo>
                  <a:pt x="558" y="130"/>
                  <a:pt x="558" y="130"/>
                  <a:pt x="558" y="130"/>
                </a:cubicBezTo>
                <a:cubicBezTo>
                  <a:pt x="556" y="131"/>
                  <a:pt x="554" y="131"/>
                  <a:pt x="552" y="132"/>
                </a:cubicBezTo>
                <a:cubicBezTo>
                  <a:pt x="552" y="132"/>
                  <a:pt x="552" y="132"/>
                  <a:pt x="552" y="132"/>
                </a:cubicBezTo>
                <a:cubicBezTo>
                  <a:pt x="548" y="132"/>
                  <a:pt x="548" y="132"/>
                  <a:pt x="548" y="132"/>
                </a:cubicBezTo>
                <a:cubicBezTo>
                  <a:pt x="548" y="133"/>
                  <a:pt x="548" y="133"/>
                  <a:pt x="548" y="133"/>
                </a:cubicBezTo>
                <a:cubicBezTo>
                  <a:pt x="547" y="134"/>
                  <a:pt x="547" y="134"/>
                  <a:pt x="545" y="135"/>
                </a:cubicBezTo>
                <a:cubicBezTo>
                  <a:pt x="545" y="137"/>
                  <a:pt x="545" y="137"/>
                  <a:pt x="546" y="138"/>
                </a:cubicBezTo>
                <a:close/>
                <a:moveTo>
                  <a:pt x="447" y="132"/>
                </a:moveTo>
                <a:cubicBezTo>
                  <a:pt x="447" y="134"/>
                  <a:pt x="447" y="134"/>
                  <a:pt x="447" y="134"/>
                </a:cubicBezTo>
                <a:cubicBezTo>
                  <a:pt x="446" y="134"/>
                  <a:pt x="446" y="134"/>
                  <a:pt x="446" y="134"/>
                </a:cubicBezTo>
                <a:cubicBezTo>
                  <a:pt x="447" y="135"/>
                  <a:pt x="446" y="134"/>
                  <a:pt x="447" y="135"/>
                </a:cubicBezTo>
                <a:cubicBezTo>
                  <a:pt x="448" y="136"/>
                  <a:pt x="447" y="135"/>
                  <a:pt x="449" y="135"/>
                </a:cubicBezTo>
                <a:cubicBezTo>
                  <a:pt x="449" y="135"/>
                  <a:pt x="449" y="135"/>
                  <a:pt x="449" y="135"/>
                </a:cubicBezTo>
                <a:cubicBezTo>
                  <a:pt x="449" y="135"/>
                  <a:pt x="449" y="135"/>
                  <a:pt x="449" y="135"/>
                </a:cubicBezTo>
                <a:cubicBezTo>
                  <a:pt x="449" y="132"/>
                  <a:pt x="449" y="132"/>
                  <a:pt x="447" y="132"/>
                </a:cubicBezTo>
                <a:cubicBezTo>
                  <a:pt x="447" y="132"/>
                  <a:pt x="447" y="131"/>
                  <a:pt x="447" y="132"/>
                </a:cubicBezTo>
                <a:close/>
                <a:moveTo>
                  <a:pt x="1273" y="132"/>
                </a:moveTo>
                <a:cubicBezTo>
                  <a:pt x="1273" y="133"/>
                  <a:pt x="1273" y="133"/>
                  <a:pt x="1273" y="133"/>
                </a:cubicBezTo>
                <a:cubicBezTo>
                  <a:pt x="1274" y="133"/>
                  <a:pt x="1274" y="133"/>
                  <a:pt x="1274" y="133"/>
                </a:cubicBezTo>
                <a:cubicBezTo>
                  <a:pt x="1273" y="132"/>
                  <a:pt x="1274" y="132"/>
                  <a:pt x="1273" y="132"/>
                </a:cubicBezTo>
                <a:close/>
                <a:moveTo>
                  <a:pt x="1274" y="135"/>
                </a:moveTo>
                <a:cubicBezTo>
                  <a:pt x="1274" y="137"/>
                  <a:pt x="1275" y="138"/>
                  <a:pt x="1276" y="140"/>
                </a:cubicBezTo>
                <a:cubicBezTo>
                  <a:pt x="1276" y="140"/>
                  <a:pt x="1276" y="140"/>
                  <a:pt x="1276" y="140"/>
                </a:cubicBezTo>
                <a:cubicBezTo>
                  <a:pt x="1276" y="142"/>
                  <a:pt x="1276" y="142"/>
                  <a:pt x="1276" y="142"/>
                </a:cubicBezTo>
                <a:cubicBezTo>
                  <a:pt x="1277" y="142"/>
                  <a:pt x="1277" y="142"/>
                  <a:pt x="1277" y="142"/>
                </a:cubicBezTo>
                <a:cubicBezTo>
                  <a:pt x="1277" y="143"/>
                  <a:pt x="1277" y="143"/>
                  <a:pt x="1277" y="143"/>
                </a:cubicBezTo>
                <a:cubicBezTo>
                  <a:pt x="1278" y="143"/>
                  <a:pt x="1278" y="143"/>
                  <a:pt x="1278" y="143"/>
                </a:cubicBezTo>
                <a:cubicBezTo>
                  <a:pt x="1277" y="141"/>
                  <a:pt x="1277" y="139"/>
                  <a:pt x="1276" y="137"/>
                </a:cubicBezTo>
                <a:cubicBezTo>
                  <a:pt x="1276" y="137"/>
                  <a:pt x="1275" y="136"/>
                  <a:pt x="1275" y="136"/>
                </a:cubicBezTo>
                <a:cubicBezTo>
                  <a:pt x="1275" y="135"/>
                  <a:pt x="1275" y="135"/>
                  <a:pt x="1276" y="134"/>
                </a:cubicBezTo>
                <a:cubicBezTo>
                  <a:pt x="1275" y="134"/>
                  <a:pt x="1274" y="134"/>
                  <a:pt x="1274" y="133"/>
                </a:cubicBezTo>
                <a:cubicBezTo>
                  <a:pt x="1274" y="134"/>
                  <a:pt x="1273" y="134"/>
                  <a:pt x="1273" y="135"/>
                </a:cubicBezTo>
                <a:lnTo>
                  <a:pt x="1274" y="135"/>
                </a:lnTo>
                <a:close/>
                <a:moveTo>
                  <a:pt x="2255" y="137"/>
                </a:moveTo>
                <a:cubicBezTo>
                  <a:pt x="2256" y="139"/>
                  <a:pt x="2256" y="139"/>
                  <a:pt x="2257" y="140"/>
                </a:cubicBezTo>
                <a:cubicBezTo>
                  <a:pt x="2259" y="140"/>
                  <a:pt x="2262" y="140"/>
                  <a:pt x="2264" y="141"/>
                </a:cubicBezTo>
                <a:cubicBezTo>
                  <a:pt x="2264" y="140"/>
                  <a:pt x="2264" y="140"/>
                  <a:pt x="2265" y="139"/>
                </a:cubicBezTo>
                <a:cubicBezTo>
                  <a:pt x="2266" y="139"/>
                  <a:pt x="2266" y="139"/>
                  <a:pt x="2267" y="139"/>
                </a:cubicBezTo>
                <a:cubicBezTo>
                  <a:pt x="2267" y="136"/>
                  <a:pt x="2267" y="136"/>
                  <a:pt x="2267" y="136"/>
                </a:cubicBezTo>
                <a:cubicBezTo>
                  <a:pt x="2265" y="136"/>
                  <a:pt x="2265" y="136"/>
                  <a:pt x="2265" y="136"/>
                </a:cubicBezTo>
                <a:cubicBezTo>
                  <a:pt x="2264" y="137"/>
                  <a:pt x="2264" y="137"/>
                  <a:pt x="2264" y="137"/>
                </a:cubicBezTo>
                <a:cubicBezTo>
                  <a:pt x="2260" y="137"/>
                  <a:pt x="2260" y="137"/>
                  <a:pt x="2260" y="137"/>
                </a:cubicBezTo>
                <a:cubicBezTo>
                  <a:pt x="2260" y="137"/>
                  <a:pt x="2260" y="137"/>
                  <a:pt x="2260" y="137"/>
                </a:cubicBezTo>
                <a:cubicBezTo>
                  <a:pt x="2258" y="137"/>
                  <a:pt x="2257" y="137"/>
                  <a:pt x="2255" y="137"/>
                </a:cubicBezTo>
                <a:close/>
                <a:moveTo>
                  <a:pt x="428" y="142"/>
                </a:moveTo>
                <a:cubicBezTo>
                  <a:pt x="425" y="143"/>
                  <a:pt x="424" y="146"/>
                  <a:pt x="421" y="148"/>
                </a:cubicBezTo>
                <a:cubicBezTo>
                  <a:pt x="421" y="151"/>
                  <a:pt x="421" y="151"/>
                  <a:pt x="421" y="151"/>
                </a:cubicBezTo>
                <a:cubicBezTo>
                  <a:pt x="423" y="151"/>
                  <a:pt x="426" y="152"/>
                  <a:pt x="428" y="152"/>
                </a:cubicBezTo>
                <a:cubicBezTo>
                  <a:pt x="428" y="149"/>
                  <a:pt x="429" y="148"/>
                  <a:pt x="429" y="145"/>
                </a:cubicBezTo>
                <a:cubicBezTo>
                  <a:pt x="430" y="144"/>
                  <a:pt x="431" y="144"/>
                  <a:pt x="431" y="144"/>
                </a:cubicBezTo>
                <a:cubicBezTo>
                  <a:pt x="432" y="143"/>
                  <a:pt x="432" y="142"/>
                  <a:pt x="432" y="141"/>
                </a:cubicBezTo>
                <a:cubicBezTo>
                  <a:pt x="433" y="141"/>
                  <a:pt x="433" y="141"/>
                  <a:pt x="433" y="141"/>
                </a:cubicBezTo>
                <a:cubicBezTo>
                  <a:pt x="433" y="139"/>
                  <a:pt x="432" y="138"/>
                  <a:pt x="432" y="137"/>
                </a:cubicBezTo>
                <a:cubicBezTo>
                  <a:pt x="429" y="138"/>
                  <a:pt x="430" y="138"/>
                  <a:pt x="428" y="139"/>
                </a:cubicBezTo>
                <a:lnTo>
                  <a:pt x="428" y="142"/>
                </a:lnTo>
                <a:close/>
                <a:moveTo>
                  <a:pt x="754" y="141"/>
                </a:moveTo>
                <a:cubicBezTo>
                  <a:pt x="753" y="141"/>
                  <a:pt x="753" y="141"/>
                  <a:pt x="753" y="141"/>
                </a:cubicBezTo>
                <a:cubicBezTo>
                  <a:pt x="753" y="143"/>
                  <a:pt x="753" y="142"/>
                  <a:pt x="754" y="143"/>
                </a:cubicBezTo>
                <a:cubicBezTo>
                  <a:pt x="755" y="144"/>
                  <a:pt x="756" y="142"/>
                  <a:pt x="758" y="145"/>
                </a:cubicBezTo>
                <a:cubicBezTo>
                  <a:pt x="758" y="145"/>
                  <a:pt x="758" y="145"/>
                  <a:pt x="758" y="145"/>
                </a:cubicBezTo>
                <a:cubicBezTo>
                  <a:pt x="758" y="142"/>
                  <a:pt x="758" y="142"/>
                  <a:pt x="758" y="142"/>
                </a:cubicBezTo>
                <a:cubicBezTo>
                  <a:pt x="759" y="142"/>
                  <a:pt x="759" y="142"/>
                  <a:pt x="759" y="142"/>
                </a:cubicBezTo>
                <a:cubicBezTo>
                  <a:pt x="760" y="140"/>
                  <a:pt x="761" y="142"/>
                  <a:pt x="761" y="139"/>
                </a:cubicBezTo>
                <a:cubicBezTo>
                  <a:pt x="757" y="139"/>
                  <a:pt x="757" y="140"/>
                  <a:pt x="754" y="141"/>
                </a:cubicBezTo>
                <a:close/>
                <a:moveTo>
                  <a:pt x="627" y="144"/>
                </a:moveTo>
                <a:cubicBezTo>
                  <a:pt x="627" y="143"/>
                  <a:pt x="627" y="143"/>
                  <a:pt x="627" y="142"/>
                </a:cubicBezTo>
                <a:cubicBezTo>
                  <a:pt x="626" y="142"/>
                  <a:pt x="627" y="142"/>
                  <a:pt x="626" y="143"/>
                </a:cubicBezTo>
                <a:cubicBezTo>
                  <a:pt x="625" y="143"/>
                  <a:pt x="625" y="143"/>
                  <a:pt x="625" y="143"/>
                </a:cubicBezTo>
                <a:cubicBezTo>
                  <a:pt x="625" y="143"/>
                  <a:pt x="625" y="143"/>
                  <a:pt x="625" y="143"/>
                </a:cubicBezTo>
                <a:cubicBezTo>
                  <a:pt x="626" y="143"/>
                  <a:pt x="626" y="143"/>
                  <a:pt x="626" y="143"/>
                </a:cubicBezTo>
                <a:cubicBezTo>
                  <a:pt x="626" y="144"/>
                  <a:pt x="626" y="144"/>
                  <a:pt x="626" y="144"/>
                </a:cubicBezTo>
                <a:lnTo>
                  <a:pt x="627" y="144"/>
                </a:lnTo>
                <a:close/>
                <a:moveTo>
                  <a:pt x="2232" y="143"/>
                </a:moveTo>
                <a:cubicBezTo>
                  <a:pt x="2233" y="143"/>
                  <a:pt x="2233" y="144"/>
                  <a:pt x="2234" y="144"/>
                </a:cubicBezTo>
                <a:cubicBezTo>
                  <a:pt x="2234" y="143"/>
                  <a:pt x="2234" y="143"/>
                  <a:pt x="2234" y="143"/>
                </a:cubicBezTo>
                <a:cubicBezTo>
                  <a:pt x="2235" y="143"/>
                  <a:pt x="2235" y="143"/>
                  <a:pt x="2235" y="143"/>
                </a:cubicBezTo>
                <a:cubicBezTo>
                  <a:pt x="2235" y="143"/>
                  <a:pt x="2235" y="143"/>
                  <a:pt x="2235" y="143"/>
                </a:cubicBezTo>
                <a:cubicBezTo>
                  <a:pt x="2234" y="142"/>
                  <a:pt x="2234" y="142"/>
                  <a:pt x="2233" y="142"/>
                </a:cubicBezTo>
                <a:cubicBezTo>
                  <a:pt x="2233" y="143"/>
                  <a:pt x="2233" y="143"/>
                  <a:pt x="2233" y="143"/>
                </a:cubicBezTo>
                <a:lnTo>
                  <a:pt x="2232" y="143"/>
                </a:lnTo>
                <a:close/>
                <a:moveTo>
                  <a:pt x="608" y="143"/>
                </a:moveTo>
                <a:cubicBezTo>
                  <a:pt x="608" y="145"/>
                  <a:pt x="608" y="145"/>
                  <a:pt x="608" y="145"/>
                </a:cubicBezTo>
                <a:cubicBezTo>
                  <a:pt x="608" y="145"/>
                  <a:pt x="611" y="145"/>
                  <a:pt x="610" y="145"/>
                </a:cubicBezTo>
                <a:cubicBezTo>
                  <a:pt x="609" y="145"/>
                  <a:pt x="609" y="145"/>
                  <a:pt x="609" y="145"/>
                </a:cubicBezTo>
                <a:cubicBezTo>
                  <a:pt x="609" y="143"/>
                  <a:pt x="609" y="143"/>
                  <a:pt x="609" y="143"/>
                </a:cubicBezTo>
                <a:lnTo>
                  <a:pt x="608" y="143"/>
                </a:lnTo>
                <a:close/>
                <a:moveTo>
                  <a:pt x="612" y="143"/>
                </a:moveTo>
                <a:cubicBezTo>
                  <a:pt x="612" y="145"/>
                  <a:pt x="612" y="145"/>
                  <a:pt x="612" y="145"/>
                </a:cubicBezTo>
                <a:cubicBezTo>
                  <a:pt x="612" y="145"/>
                  <a:pt x="612" y="145"/>
                  <a:pt x="612" y="145"/>
                </a:cubicBezTo>
                <a:cubicBezTo>
                  <a:pt x="612" y="143"/>
                  <a:pt x="612" y="144"/>
                  <a:pt x="612" y="143"/>
                </a:cubicBezTo>
                <a:close/>
                <a:moveTo>
                  <a:pt x="610" y="151"/>
                </a:moveTo>
                <a:cubicBezTo>
                  <a:pt x="611" y="151"/>
                  <a:pt x="611" y="151"/>
                  <a:pt x="613" y="151"/>
                </a:cubicBezTo>
                <a:cubicBezTo>
                  <a:pt x="613" y="149"/>
                  <a:pt x="614" y="149"/>
                  <a:pt x="614" y="148"/>
                </a:cubicBezTo>
                <a:cubicBezTo>
                  <a:pt x="618" y="148"/>
                  <a:pt x="618" y="148"/>
                  <a:pt x="618" y="148"/>
                </a:cubicBezTo>
                <a:cubicBezTo>
                  <a:pt x="618" y="147"/>
                  <a:pt x="618" y="146"/>
                  <a:pt x="618" y="145"/>
                </a:cubicBezTo>
                <a:cubicBezTo>
                  <a:pt x="618" y="145"/>
                  <a:pt x="618" y="145"/>
                  <a:pt x="618" y="145"/>
                </a:cubicBezTo>
                <a:cubicBezTo>
                  <a:pt x="618" y="144"/>
                  <a:pt x="618" y="144"/>
                  <a:pt x="618" y="144"/>
                </a:cubicBezTo>
                <a:cubicBezTo>
                  <a:pt x="617" y="144"/>
                  <a:pt x="617" y="144"/>
                  <a:pt x="617" y="144"/>
                </a:cubicBezTo>
                <a:cubicBezTo>
                  <a:pt x="617" y="145"/>
                  <a:pt x="617" y="145"/>
                  <a:pt x="617" y="145"/>
                </a:cubicBezTo>
                <a:cubicBezTo>
                  <a:pt x="615" y="147"/>
                  <a:pt x="613" y="148"/>
                  <a:pt x="610" y="148"/>
                </a:cubicBezTo>
                <a:lnTo>
                  <a:pt x="610" y="151"/>
                </a:lnTo>
                <a:close/>
                <a:moveTo>
                  <a:pt x="2611" y="166"/>
                </a:moveTo>
                <a:cubicBezTo>
                  <a:pt x="2612" y="166"/>
                  <a:pt x="2612" y="166"/>
                  <a:pt x="2612" y="166"/>
                </a:cubicBezTo>
                <a:cubicBezTo>
                  <a:pt x="2611" y="168"/>
                  <a:pt x="2612" y="168"/>
                  <a:pt x="2610" y="168"/>
                </a:cubicBezTo>
                <a:cubicBezTo>
                  <a:pt x="2611" y="169"/>
                  <a:pt x="2611" y="169"/>
                  <a:pt x="2613" y="170"/>
                </a:cubicBezTo>
                <a:cubicBezTo>
                  <a:pt x="2613" y="171"/>
                  <a:pt x="2614" y="172"/>
                  <a:pt x="2614" y="174"/>
                </a:cubicBezTo>
                <a:cubicBezTo>
                  <a:pt x="2616" y="174"/>
                  <a:pt x="2617" y="174"/>
                  <a:pt x="2618" y="176"/>
                </a:cubicBezTo>
                <a:cubicBezTo>
                  <a:pt x="2622" y="175"/>
                  <a:pt x="2625" y="172"/>
                  <a:pt x="2626" y="170"/>
                </a:cubicBezTo>
                <a:cubicBezTo>
                  <a:pt x="2626" y="170"/>
                  <a:pt x="2626" y="170"/>
                  <a:pt x="2626" y="170"/>
                </a:cubicBezTo>
                <a:cubicBezTo>
                  <a:pt x="2626" y="167"/>
                  <a:pt x="2626" y="167"/>
                  <a:pt x="2626" y="167"/>
                </a:cubicBezTo>
                <a:cubicBezTo>
                  <a:pt x="2630" y="166"/>
                  <a:pt x="2630" y="163"/>
                  <a:pt x="2632" y="161"/>
                </a:cubicBezTo>
                <a:cubicBezTo>
                  <a:pt x="2632" y="158"/>
                  <a:pt x="2631" y="157"/>
                  <a:pt x="2631" y="155"/>
                </a:cubicBezTo>
                <a:cubicBezTo>
                  <a:pt x="2629" y="154"/>
                  <a:pt x="2629" y="153"/>
                  <a:pt x="2628" y="153"/>
                </a:cubicBezTo>
                <a:cubicBezTo>
                  <a:pt x="2627" y="151"/>
                  <a:pt x="2627" y="150"/>
                  <a:pt x="2627" y="149"/>
                </a:cubicBezTo>
                <a:cubicBezTo>
                  <a:pt x="2623" y="149"/>
                  <a:pt x="2623" y="146"/>
                  <a:pt x="2619" y="145"/>
                </a:cubicBezTo>
                <a:cubicBezTo>
                  <a:pt x="2619" y="144"/>
                  <a:pt x="2619" y="145"/>
                  <a:pt x="2618" y="144"/>
                </a:cubicBezTo>
                <a:cubicBezTo>
                  <a:pt x="2618" y="145"/>
                  <a:pt x="2615" y="147"/>
                  <a:pt x="2614" y="148"/>
                </a:cubicBezTo>
                <a:cubicBezTo>
                  <a:pt x="2614" y="150"/>
                  <a:pt x="2614" y="150"/>
                  <a:pt x="2614" y="150"/>
                </a:cubicBezTo>
                <a:cubicBezTo>
                  <a:pt x="2613" y="150"/>
                  <a:pt x="2613" y="150"/>
                  <a:pt x="2612" y="151"/>
                </a:cubicBezTo>
                <a:cubicBezTo>
                  <a:pt x="2612" y="151"/>
                  <a:pt x="2612" y="151"/>
                  <a:pt x="2612" y="151"/>
                </a:cubicBezTo>
                <a:cubicBezTo>
                  <a:pt x="2611" y="151"/>
                  <a:pt x="2611" y="151"/>
                  <a:pt x="2611" y="151"/>
                </a:cubicBezTo>
                <a:cubicBezTo>
                  <a:pt x="2611" y="155"/>
                  <a:pt x="2611" y="155"/>
                  <a:pt x="2611" y="155"/>
                </a:cubicBezTo>
                <a:cubicBezTo>
                  <a:pt x="2611" y="155"/>
                  <a:pt x="2610" y="155"/>
                  <a:pt x="2609" y="156"/>
                </a:cubicBezTo>
                <a:cubicBezTo>
                  <a:pt x="2608" y="158"/>
                  <a:pt x="2609" y="160"/>
                  <a:pt x="2610" y="162"/>
                </a:cubicBezTo>
                <a:cubicBezTo>
                  <a:pt x="2609" y="162"/>
                  <a:pt x="2609" y="162"/>
                  <a:pt x="2609" y="162"/>
                </a:cubicBezTo>
                <a:cubicBezTo>
                  <a:pt x="2610" y="164"/>
                  <a:pt x="2610" y="164"/>
                  <a:pt x="2611" y="166"/>
                </a:cubicBezTo>
                <a:close/>
                <a:moveTo>
                  <a:pt x="627" y="165"/>
                </a:moveTo>
                <a:cubicBezTo>
                  <a:pt x="627" y="164"/>
                  <a:pt x="627" y="164"/>
                  <a:pt x="627" y="164"/>
                </a:cubicBezTo>
                <a:cubicBezTo>
                  <a:pt x="629" y="164"/>
                  <a:pt x="630" y="165"/>
                  <a:pt x="631" y="166"/>
                </a:cubicBezTo>
                <a:cubicBezTo>
                  <a:pt x="633" y="166"/>
                  <a:pt x="633" y="166"/>
                  <a:pt x="633" y="166"/>
                </a:cubicBezTo>
                <a:cubicBezTo>
                  <a:pt x="633" y="166"/>
                  <a:pt x="633" y="166"/>
                  <a:pt x="633" y="166"/>
                </a:cubicBezTo>
                <a:cubicBezTo>
                  <a:pt x="633" y="165"/>
                  <a:pt x="634" y="165"/>
                  <a:pt x="635" y="165"/>
                </a:cubicBezTo>
                <a:cubicBezTo>
                  <a:pt x="635" y="162"/>
                  <a:pt x="635" y="158"/>
                  <a:pt x="636" y="155"/>
                </a:cubicBezTo>
                <a:cubicBezTo>
                  <a:pt x="635" y="155"/>
                  <a:pt x="635" y="155"/>
                  <a:pt x="635" y="155"/>
                </a:cubicBezTo>
                <a:cubicBezTo>
                  <a:pt x="635" y="152"/>
                  <a:pt x="636" y="153"/>
                  <a:pt x="634" y="151"/>
                </a:cubicBezTo>
                <a:cubicBezTo>
                  <a:pt x="634" y="151"/>
                  <a:pt x="634" y="151"/>
                  <a:pt x="634" y="151"/>
                </a:cubicBezTo>
                <a:cubicBezTo>
                  <a:pt x="633" y="150"/>
                  <a:pt x="633" y="150"/>
                  <a:pt x="632" y="150"/>
                </a:cubicBezTo>
                <a:cubicBezTo>
                  <a:pt x="632" y="149"/>
                  <a:pt x="632" y="149"/>
                  <a:pt x="632" y="149"/>
                </a:cubicBezTo>
                <a:cubicBezTo>
                  <a:pt x="631" y="149"/>
                  <a:pt x="631" y="149"/>
                  <a:pt x="631" y="149"/>
                </a:cubicBezTo>
                <a:cubicBezTo>
                  <a:pt x="631" y="148"/>
                  <a:pt x="631" y="147"/>
                  <a:pt x="631" y="147"/>
                </a:cubicBezTo>
                <a:cubicBezTo>
                  <a:pt x="629" y="147"/>
                  <a:pt x="629" y="147"/>
                  <a:pt x="629" y="147"/>
                </a:cubicBezTo>
                <a:cubicBezTo>
                  <a:pt x="629" y="146"/>
                  <a:pt x="629" y="146"/>
                  <a:pt x="629" y="146"/>
                </a:cubicBezTo>
                <a:cubicBezTo>
                  <a:pt x="626" y="145"/>
                  <a:pt x="625" y="147"/>
                  <a:pt x="621" y="146"/>
                </a:cubicBezTo>
                <a:cubicBezTo>
                  <a:pt x="621" y="147"/>
                  <a:pt x="621" y="147"/>
                  <a:pt x="621" y="148"/>
                </a:cubicBezTo>
                <a:cubicBezTo>
                  <a:pt x="620" y="148"/>
                  <a:pt x="620" y="148"/>
                  <a:pt x="620" y="148"/>
                </a:cubicBezTo>
                <a:cubicBezTo>
                  <a:pt x="620" y="151"/>
                  <a:pt x="620" y="151"/>
                  <a:pt x="620" y="151"/>
                </a:cubicBezTo>
                <a:cubicBezTo>
                  <a:pt x="619" y="151"/>
                  <a:pt x="619" y="151"/>
                  <a:pt x="619" y="151"/>
                </a:cubicBezTo>
                <a:cubicBezTo>
                  <a:pt x="619" y="151"/>
                  <a:pt x="619" y="152"/>
                  <a:pt x="618" y="153"/>
                </a:cubicBezTo>
                <a:cubicBezTo>
                  <a:pt x="617" y="153"/>
                  <a:pt x="616" y="152"/>
                  <a:pt x="616" y="153"/>
                </a:cubicBezTo>
                <a:cubicBezTo>
                  <a:pt x="614" y="155"/>
                  <a:pt x="616" y="156"/>
                  <a:pt x="614" y="158"/>
                </a:cubicBezTo>
                <a:cubicBezTo>
                  <a:pt x="614" y="160"/>
                  <a:pt x="614" y="160"/>
                  <a:pt x="614" y="160"/>
                </a:cubicBezTo>
                <a:cubicBezTo>
                  <a:pt x="614" y="160"/>
                  <a:pt x="614" y="160"/>
                  <a:pt x="614" y="160"/>
                </a:cubicBezTo>
                <a:cubicBezTo>
                  <a:pt x="614" y="161"/>
                  <a:pt x="614" y="161"/>
                  <a:pt x="614" y="161"/>
                </a:cubicBezTo>
                <a:cubicBezTo>
                  <a:pt x="615" y="160"/>
                  <a:pt x="615" y="160"/>
                  <a:pt x="617" y="160"/>
                </a:cubicBezTo>
                <a:cubicBezTo>
                  <a:pt x="618" y="161"/>
                  <a:pt x="619" y="161"/>
                  <a:pt x="619" y="162"/>
                </a:cubicBezTo>
                <a:cubicBezTo>
                  <a:pt x="619" y="162"/>
                  <a:pt x="619" y="162"/>
                  <a:pt x="619" y="162"/>
                </a:cubicBezTo>
                <a:cubicBezTo>
                  <a:pt x="621" y="162"/>
                  <a:pt x="621" y="162"/>
                  <a:pt x="621" y="162"/>
                </a:cubicBezTo>
                <a:cubicBezTo>
                  <a:pt x="622" y="163"/>
                  <a:pt x="622" y="163"/>
                  <a:pt x="622" y="164"/>
                </a:cubicBezTo>
                <a:cubicBezTo>
                  <a:pt x="624" y="164"/>
                  <a:pt x="624" y="164"/>
                  <a:pt x="624" y="164"/>
                </a:cubicBezTo>
                <a:cubicBezTo>
                  <a:pt x="624" y="164"/>
                  <a:pt x="624" y="164"/>
                  <a:pt x="624" y="164"/>
                </a:cubicBezTo>
                <a:cubicBezTo>
                  <a:pt x="625" y="165"/>
                  <a:pt x="625" y="165"/>
                  <a:pt x="627" y="165"/>
                </a:cubicBezTo>
                <a:close/>
                <a:moveTo>
                  <a:pt x="1284" y="158"/>
                </a:moveTo>
                <a:cubicBezTo>
                  <a:pt x="1286" y="156"/>
                  <a:pt x="1286" y="157"/>
                  <a:pt x="1288" y="157"/>
                </a:cubicBezTo>
                <a:cubicBezTo>
                  <a:pt x="1288" y="156"/>
                  <a:pt x="1288" y="156"/>
                  <a:pt x="1288" y="156"/>
                </a:cubicBezTo>
                <a:cubicBezTo>
                  <a:pt x="1289" y="156"/>
                  <a:pt x="1289" y="156"/>
                  <a:pt x="1289" y="156"/>
                </a:cubicBezTo>
                <a:cubicBezTo>
                  <a:pt x="1289" y="153"/>
                  <a:pt x="1289" y="153"/>
                  <a:pt x="1289" y="153"/>
                </a:cubicBezTo>
                <a:cubicBezTo>
                  <a:pt x="1288" y="153"/>
                  <a:pt x="1288" y="153"/>
                  <a:pt x="1288" y="153"/>
                </a:cubicBezTo>
                <a:cubicBezTo>
                  <a:pt x="1288" y="153"/>
                  <a:pt x="1288" y="153"/>
                  <a:pt x="1288" y="153"/>
                </a:cubicBezTo>
                <a:cubicBezTo>
                  <a:pt x="1287" y="153"/>
                  <a:pt x="1287" y="154"/>
                  <a:pt x="1286" y="155"/>
                </a:cubicBezTo>
                <a:cubicBezTo>
                  <a:pt x="1284" y="154"/>
                  <a:pt x="1284" y="153"/>
                  <a:pt x="1282" y="153"/>
                </a:cubicBezTo>
                <a:cubicBezTo>
                  <a:pt x="1282" y="149"/>
                  <a:pt x="1282" y="149"/>
                  <a:pt x="1282" y="149"/>
                </a:cubicBezTo>
                <a:cubicBezTo>
                  <a:pt x="1279" y="149"/>
                  <a:pt x="1280" y="150"/>
                  <a:pt x="1276" y="151"/>
                </a:cubicBezTo>
                <a:cubicBezTo>
                  <a:pt x="1277" y="153"/>
                  <a:pt x="1277" y="156"/>
                  <a:pt x="1277" y="158"/>
                </a:cubicBezTo>
                <a:cubicBezTo>
                  <a:pt x="1278" y="159"/>
                  <a:pt x="1278" y="158"/>
                  <a:pt x="1278" y="159"/>
                </a:cubicBezTo>
                <a:cubicBezTo>
                  <a:pt x="1283" y="159"/>
                  <a:pt x="1283" y="159"/>
                  <a:pt x="1283" y="159"/>
                </a:cubicBezTo>
                <a:cubicBezTo>
                  <a:pt x="1283" y="159"/>
                  <a:pt x="1283" y="158"/>
                  <a:pt x="1284" y="158"/>
                </a:cubicBezTo>
                <a:close/>
                <a:moveTo>
                  <a:pt x="2657" y="151"/>
                </a:moveTo>
                <a:cubicBezTo>
                  <a:pt x="2657" y="153"/>
                  <a:pt x="2657" y="153"/>
                  <a:pt x="2657" y="153"/>
                </a:cubicBezTo>
                <a:cubicBezTo>
                  <a:pt x="2657" y="153"/>
                  <a:pt x="2657" y="153"/>
                  <a:pt x="2657" y="153"/>
                </a:cubicBezTo>
                <a:cubicBezTo>
                  <a:pt x="2658" y="155"/>
                  <a:pt x="2657" y="159"/>
                  <a:pt x="2657" y="160"/>
                </a:cubicBezTo>
                <a:cubicBezTo>
                  <a:pt x="2657" y="160"/>
                  <a:pt x="2657" y="160"/>
                  <a:pt x="2657" y="160"/>
                </a:cubicBezTo>
                <a:cubicBezTo>
                  <a:pt x="2658" y="162"/>
                  <a:pt x="2659" y="163"/>
                  <a:pt x="2659" y="165"/>
                </a:cubicBezTo>
                <a:cubicBezTo>
                  <a:pt x="2665" y="165"/>
                  <a:pt x="2663" y="161"/>
                  <a:pt x="2669" y="161"/>
                </a:cubicBezTo>
                <a:cubicBezTo>
                  <a:pt x="2670" y="156"/>
                  <a:pt x="2670" y="156"/>
                  <a:pt x="2670" y="156"/>
                </a:cubicBezTo>
                <a:cubicBezTo>
                  <a:pt x="2669" y="155"/>
                  <a:pt x="2668" y="154"/>
                  <a:pt x="2668" y="153"/>
                </a:cubicBezTo>
                <a:cubicBezTo>
                  <a:pt x="2665" y="153"/>
                  <a:pt x="2665" y="152"/>
                  <a:pt x="2663" y="154"/>
                </a:cubicBezTo>
                <a:cubicBezTo>
                  <a:pt x="2661" y="154"/>
                  <a:pt x="2661" y="154"/>
                  <a:pt x="2661" y="154"/>
                </a:cubicBezTo>
                <a:cubicBezTo>
                  <a:pt x="2661" y="153"/>
                  <a:pt x="2660" y="153"/>
                  <a:pt x="2660" y="152"/>
                </a:cubicBezTo>
                <a:cubicBezTo>
                  <a:pt x="2659" y="152"/>
                  <a:pt x="2659" y="152"/>
                  <a:pt x="2659" y="152"/>
                </a:cubicBezTo>
                <a:cubicBezTo>
                  <a:pt x="2658" y="151"/>
                  <a:pt x="2658" y="151"/>
                  <a:pt x="2658" y="151"/>
                </a:cubicBezTo>
                <a:cubicBezTo>
                  <a:pt x="2657" y="151"/>
                  <a:pt x="2657" y="151"/>
                  <a:pt x="2657" y="151"/>
                </a:cubicBezTo>
                <a:cubicBezTo>
                  <a:pt x="2657" y="150"/>
                  <a:pt x="2657" y="150"/>
                  <a:pt x="2657" y="150"/>
                </a:cubicBezTo>
                <a:cubicBezTo>
                  <a:pt x="2655" y="150"/>
                  <a:pt x="2655" y="150"/>
                  <a:pt x="2655" y="150"/>
                </a:cubicBezTo>
                <a:cubicBezTo>
                  <a:pt x="2656" y="151"/>
                  <a:pt x="2656" y="151"/>
                  <a:pt x="2657" y="151"/>
                </a:cubicBezTo>
                <a:close/>
                <a:moveTo>
                  <a:pt x="2695" y="160"/>
                </a:moveTo>
                <a:cubicBezTo>
                  <a:pt x="2696" y="160"/>
                  <a:pt x="2696" y="160"/>
                  <a:pt x="2696" y="160"/>
                </a:cubicBezTo>
                <a:cubicBezTo>
                  <a:pt x="2696" y="161"/>
                  <a:pt x="2696" y="161"/>
                  <a:pt x="2696" y="161"/>
                </a:cubicBezTo>
                <a:cubicBezTo>
                  <a:pt x="2697" y="161"/>
                  <a:pt x="2697" y="161"/>
                  <a:pt x="2697" y="161"/>
                </a:cubicBezTo>
                <a:cubicBezTo>
                  <a:pt x="2698" y="162"/>
                  <a:pt x="2698" y="162"/>
                  <a:pt x="2698" y="162"/>
                </a:cubicBezTo>
                <a:cubicBezTo>
                  <a:pt x="2704" y="162"/>
                  <a:pt x="2704" y="162"/>
                  <a:pt x="2704" y="162"/>
                </a:cubicBezTo>
                <a:cubicBezTo>
                  <a:pt x="2704" y="163"/>
                  <a:pt x="2705" y="164"/>
                  <a:pt x="2705" y="164"/>
                </a:cubicBezTo>
                <a:cubicBezTo>
                  <a:pt x="2706" y="164"/>
                  <a:pt x="2706" y="163"/>
                  <a:pt x="2708" y="164"/>
                </a:cubicBezTo>
                <a:cubicBezTo>
                  <a:pt x="2708" y="164"/>
                  <a:pt x="2708" y="164"/>
                  <a:pt x="2708" y="164"/>
                </a:cubicBezTo>
                <a:cubicBezTo>
                  <a:pt x="2710" y="164"/>
                  <a:pt x="2710" y="164"/>
                  <a:pt x="2710" y="164"/>
                </a:cubicBezTo>
                <a:cubicBezTo>
                  <a:pt x="2710" y="164"/>
                  <a:pt x="2710" y="164"/>
                  <a:pt x="2710" y="164"/>
                </a:cubicBezTo>
                <a:cubicBezTo>
                  <a:pt x="2712" y="164"/>
                  <a:pt x="2713" y="163"/>
                  <a:pt x="2714" y="163"/>
                </a:cubicBezTo>
                <a:cubicBezTo>
                  <a:pt x="2715" y="162"/>
                  <a:pt x="2715" y="162"/>
                  <a:pt x="2715" y="161"/>
                </a:cubicBezTo>
                <a:cubicBezTo>
                  <a:pt x="2716" y="161"/>
                  <a:pt x="2716" y="161"/>
                  <a:pt x="2717" y="160"/>
                </a:cubicBezTo>
                <a:cubicBezTo>
                  <a:pt x="2717" y="160"/>
                  <a:pt x="2717" y="160"/>
                  <a:pt x="2717" y="160"/>
                </a:cubicBezTo>
                <a:cubicBezTo>
                  <a:pt x="2718" y="160"/>
                  <a:pt x="2718" y="160"/>
                  <a:pt x="2718" y="160"/>
                </a:cubicBezTo>
                <a:cubicBezTo>
                  <a:pt x="2718" y="159"/>
                  <a:pt x="2718" y="159"/>
                  <a:pt x="2718" y="159"/>
                </a:cubicBezTo>
                <a:cubicBezTo>
                  <a:pt x="2721" y="159"/>
                  <a:pt x="2721" y="159"/>
                  <a:pt x="2721" y="159"/>
                </a:cubicBezTo>
                <a:cubicBezTo>
                  <a:pt x="2721" y="158"/>
                  <a:pt x="2721" y="158"/>
                  <a:pt x="2721" y="158"/>
                </a:cubicBezTo>
                <a:cubicBezTo>
                  <a:pt x="2722" y="158"/>
                  <a:pt x="2722" y="158"/>
                  <a:pt x="2722" y="158"/>
                </a:cubicBezTo>
                <a:cubicBezTo>
                  <a:pt x="2722" y="158"/>
                  <a:pt x="2722" y="158"/>
                  <a:pt x="2722" y="158"/>
                </a:cubicBezTo>
                <a:cubicBezTo>
                  <a:pt x="2721" y="157"/>
                  <a:pt x="2721" y="156"/>
                  <a:pt x="2720" y="155"/>
                </a:cubicBezTo>
                <a:cubicBezTo>
                  <a:pt x="2718" y="153"/>
                  <a:pt x="2714" y="154"/>
                  <a:pt x="2712" y="153"/>
                </a:cubicBezTo>
                <a:cubicBezTo>
                  <a:pt x="2712" y="153"/>
                  <a:pt x="2712" y="153"/>
                  <a:pt x="2712" y="153"/>
                </a:cubicBezTo>
                <a:cubicBezTo>
                  <a:pt x="2710" y="153"/>
                  <a:pt x="2710" y="153"/>
                  <a:pt x="2710" y="153"/>
                </a:cubicBezTo>
                <a:cubicBezTo>
                  <a:pt x="2710" y="152"/>
                  <a:pt x="2710" y="152"/>
                  <a:pt x="2710" y="152"/>
                </a:cubicBezTo>
                <a:cubicBezTo>
                  <a:pt x="2708" y="152"/>
                  <a:pt x="2708" y="152"/>
                  <a:pt x="2708" y="152"/>
                </a:cubicBezTo>
                <a:cubicBezTo>
                  <a:pt x="2708" y="151"/>
                  <a:pt x="2707" y="151"/>
                  <a:pt x="2707" y="151"/>
                </a:cubicBezTo>
                <a:cubicBezTo>
                  <a:pt x="2706" y="150"/>
                  <a:pt x="2702" y="152"/>
                  <a:pt x="2701" y="152"/>
                </a:cubicBezTo>
                <a:cubicBezTo>
                  <a:pt x="2698" y="153"/>
                  <a:pt x="2695" y="151"/>
                  <a:pt x="2693" y="151"/>
                </a:cubicBezTo>
                <a:cubicBezTo>
                  <a:pt x="2693" y="151"/>
                  <a:pt x="2693" y="151"/>
                  <a:pt x="2693" y="151"/>
                </a:cubicBezTo>
                <a:cubicBezTo>
                  <a:pt x="2692" y="151"/>
                  <a:pt x="2692" y="151"/>
                  <a:pt x="2692" y="151"/>
                </a:cubicBezTo>
                <a:cubicBezTo>
                  <a:pt x="2692" y="153"/>
                  <a:pt x="2693" y="155"/>
                  <a:pt x="2692" y="156"/>
                </a:cubicBezTo>
                <a:cubicBezTo>
                  <a:pt x="2692" y="158"/>
                  <a:pt x="2692" y="158"/>
                  <a:pt x="2692" y="158"/>
                </a:cubicBezTo>
                <a:cubicBezTo>
                  <a:pt x="2693" y="159"/>
                  <a:pt x="2693" y="159"/>
                  <a:pt x="2694" y="159"/>
                </a:cubicBezTo>
                <a:cubicBezTo>
                  <a:pt x="2694" y="160"/>
                  <a:pt x="2694" y="160"/>
                  <a:pt x="2695" y="160"/>
                </a:cubicBezTo>
                <a:close/>
                <a:moveTo>
                  <a:pt x="548" y="158"/>
                </a:moveTo>
                <a:cubicBezTo>
                  <a:pt x="550" y="158"/>
                  <a:pt x="550" y="158"/>
                  <a:pt x="550" y="158"/>
                </a:cubicBezTo>
                <a:cubicBezTo>
                  <a:pt x="550" y="157"/>
                  <a:pt x="550" y="157"/>
                  <a:pt x="550" y="157"/>
                </a:cubicBezTo>
                <a:cubicBezTo>
                  <a:pt x="550" y="157"/>
                  <a:pt x="550" y="157"/>
                  <a:pt x="550" y="157"/>
                </a:cubicBezTo>
                <a:cubicBezTo>
                  <a:pt x="550" y="155"/>
                  <a:pt x="550" y="154"/>
                  <a:pt x="549" y="152"/>
                </a:cubicBezTo>
                <a:cubicBezTo>
                  <a:pt x="545" y="153"/>
                  <a:pt x="547" y="156"/>
                  <a:pt x="548" y="158"/>
                </a:cubicBezTo>
                <a:close/>
                <a:moveTo>
                  <a:pt x="502" y="161"/>
                </a:moveTo>
                <a:cubicBezTo>
                  <a:pt x="502" y="160"/>
                  <a:pt x="502" y="160"/>
                  <a:pt x="502" y="160"/>
                </a:cubicBezTo>
                <a:cubicBezTo>
                  <a:pt x="502" y="160"/>
                  <a:pt x="502" y="160"/>
                  <a:pt x="502" y="160"/>
                </a:cubicBezTo>
                <a:cubicBezTo>
                  <a:pt x="502" y="160"/>
                  <a:pt x="502" y="160"/>
                  <a:pt x="502" y="160"/>
                </a:cubicBezTo>
                <a:cubicBezTo>
                  <a:pt x="500" y="160"/>
                  <a:pt x="500" y="160"/>
                  <a:pt x="500" y="160"/>
                </a:cubicBezTo>
                <a:cubicBezTo>
                  <a:pt x="500" y="160"/>
                  <a:pt x="500" y="161"/>
                  <a:pt x="499" y="162"/>
                </a:cubicBezTo>
                <a:cubicBezTo>
                  <a:pt x="500" y="162"/>
                  <a:pt x="501" y="161"/>
                  <a:pt x="502" y="161"/>
                </a:cubicBezTo>
                <a:close/>
                <a:moveTo>
                  <a:pt x="756" y="162"/>
                </a:moveTo>
                <a:cubicBezTo>
                  <a:pt x="756" y="161"/>
                  <a:pt x="757" y="161"/>
                  <a:pt x="757" y="160"/>
                </a:cubicBezTo>
                <a:cubicBezTo>
                  <a:pt x="756" y="160"/>
                  <a:pt x="755" y="160"/>
                  <a:pt x="754" y="160"/>
                </a:cubicBezTo>
                <a:cubicBezTo>
                  <a:pt x="754" y="162"/>
                  <a:pt x="754" y="162"/>
                  <a:pt x="754" y="162"/>
                </a:cubicBezTo>
                <a:cubicBezTo>
                  <a:pt x="754" y="162"/>
                  <a:pt x="754" y="162"/>
                  <a:pt x="754" y="162"/>
                </a:cubicBezTo>
                <a:cubicBezTo>
                  <a:pt x="754" y="162"/>
                  <a:pt x="754" y="162"/>
                  <a:pt x="754" y="162"/>
                </a:cubicBezTo>
                <a:cubicBezTo>
                  <a:pt x="755" y="162"/>
                  <a:pt x="756" y="162"/>
                  <a:pt x="756" y="162"/>
                </a:cubicBezTo>
                <a:close/>
                <a:moveTo>
                  <a:pt x="1268" y="160"/>
                </a:moveTo>
                <a:cubicBezTo>
                  <a:pt x="1267" y="160"/>
                  <a:pt x="1267" y="160"/>
                  <a:pt x="1267" y="160"/>
                </a:cubicBezTo>
                <a:cubicBezTo>
                  <a:pt x="1267" y="162"/>
                  <a:pt x="1267" y="164"/>
                  <a:pt x="1268" y="166"/>
                </a:cubicBezTo>
                <a:cubicBezTo>
                  <a:pt x="1269" y="166"/>
                  <a:pt x="1268" y="166"/>
                  <a:pt x="1270" y="166"/>
                </a:cubicBezTo>
                <a:cubicBezTo>
                  <a:pt x="1271" y="165"/>
                  <a:pt x="1272" y="165"/>
                  <a:pt x="1272" y="162"/>
                </a:cubicBezTo>
                <a:cubicBezTo>
                  <a:pt x="1271" y="162"/>
                  <a:pt x="1270" y="162"/>
                  <a:pt x="1269" y="162"/>
                </a:cubicBezTo>
                <a:cubicBezTo>
                  <a:pt x="1269" y="160"/>
                  <a:pt x="1269" y="160"/>
                  <a:pt x="1269" y="160"/>
                </a:cubicBezTo>
                <a:cubicBezTo>
                  <a:pt x="1268" y="160"/>
                  <a:pt x="1269" y="161"/>
                  <a:pt x="1268" y="160"/>
                </a:cubicBezTo>
                <a:close/>
                <a:moveTo>
                  <a:pt x="379" y="214"/>
                </a:moveTo>
                <a:cubicBezTo>
                  <a:pt x="379" y="217"/>
                  <a:pt x="381" y="217"/>
                  <a:pt x="381" y="219"/>
                </a:cubicBezTo>
                <a:cubicBezTo>
                  <a:pt x="381" y="220"/>
                  <a:pt x="381" y="220"/>
                  <a:pt x="381" y="220"/>
                </a:cubicBezTo>
                <a:cubicBezTo>
                  <a:pt x="382" y="220"/>
                  <a:pt x="382" y="220"/>
                  <a:pt x="382" y="220"/>
                </a:cubicBezTo>
                <a:cubicBezTo>
                  <a:pt x="383" y="221"/>
                  <a:pt x="383" y="222"/>
                  <a:pt x="383" y="222"/>
                </a:cubicBezTo>
                <a:cubicBezTo>
                  <a:pt x="390" y="222"/>
                  <a:pt x="390" y="222"/>
                  <a:pt x="390" y="222"/>
                </a:cubicBezTo>
                <a:cubicBezTo>
                  <a:pt x="390" y="222"/>
                  <a:pt x="390" y="221"/>
                  <a:pt x="391" y="221"/>
                </a:cubicBezTo>
                <a:cubicBezTo>
                  <a:pt x="391" y="221"/>
                  <a:pt x="391" y="221"/>
                  <a:pt x="391" y="221"/>
                </a:cubicBezTo>
                <a:cubicBezTo>
                  <a:pt x="391" y="220"/>
                  <a:pt x="391" y="220"/>
                  <a:pt x="391" y="220"/>
                </a:cubicBezTo>
                <a:cubicBezTo>
                  <a:pt x="393" y="218"/>
                  <a:pt x="395" y="217"/>
                  <a:pt x="397" y="215"/>
                </a:cubicBezTo>
                <a:cubicBezTo>
                  <a:pt x="397" y="214"/>
                  <a:pt x="397" y="214"/>
                  <a:pt x="397" y="214"/>
                </a:cubicBezTo>
                <a:cubicBezTo>
                  <a:pt x="399" y="214"/>
                  <a:pt x="399" y="214"/>
                  <a:pt x="399" y="214"/>
                </a:cubicBezTo>
                <a:cubicBezTo>
                  <a:pt x="399" y="215"/>
                  <a:pt x="398" y="214"/>
                  <a:pt x="399" y="215"/>
                </a:cubicBezTo>
                <a:cubicBezTo>
                  <a:pt x="402" y="218"/>
                  <a:pt x="407" y="215"/>
                  <a:pt x="411" y="214"/>
                </a:cubicBezTo>
                <a:cubicBezTo>
                  <a:pt x="411" y="214"/>
                  <a:pt x="411" y="213"/>
                  <a:pt x="412" y="212"/>
                </a:cubicBezTo>
                <a:cubicBezTo>
                  <a:pt x="412" y="212"/>
                  <a:pt x="412" y="212"/>
                  <a:pt x="412" y="212"/>
                </a:cubicBezTo>
                <a:cubicBezTo>
                  <a:pt x="412" y="210"/>
                  <a:pt x="412" y="210"/>
                  <a:pt x="412" y="210"/>
                </a:cubicBezTo>
                <a:cubicBezTo>
                  <a:pt x="413" y="210"/>
                  <a:pt x="414" y="210"/>
                  <a:pt x="414" y="209"/>
                </a:cubicBezTo>
                <a:cubicBezTo>
                  <a:pt x="415" y="207"/>
                  <a:pt x="415" y="205"/>
                  <a:pt x="414" y="203"/>
                </a:cubicBezTo>
                <a:cubicBezTo>
                  <a:pt x="419" y="202"/>
                  <a:pt x="416" y="202"/>
                  <a:pt x="418" y="199"/>
                </a:cubicBezTo>
                <a:cubicBezTo>
                  <a:pt x="419" y="199"/>
                  <a:pt x="420" y="199"/>
                  <a:pt x="420" y="199"/>
                </a:cubicBezTo>
                <a:cubicBezTo>
                  <a:pt x="420" y="198"/>
                  <a:pt x="421" y="198"/>
                  <a:pt x="421" y="197"/>
                </a:cubicBezTo>
                <a:cubicBezTo>
                  <a:pt x="422" y="197"/>
                  <a:pt x="422" y="197"/>
                  <a:pt x="422" y="197"/>
                </a:cubicBezTo>
                <a:cubicBezTo>
                  <a:pt x="422" y="197"/>
                  <a:pt x="423" y="196"/>
                  <a:pt x="423" y="195"/>
                </a:cubicBezTo>
                <a:cubicBezTo>
                  <a:pt x="423" y="195"/>
                  <a:pt x="424" y="195"/>
                  <a:pt x="424" y="195"/>
                </a:cubicBezTo>
                <a:cubicBezTo>
                  <a:pt x="425" y="194"/>
                  <a:pt x="425" y="193"/>
                  <a:pt x="426" y="193"/>
                </a:cubicBezTo>
                <a:cubicBezTo>
                  <a:pt x="427" y="193"/>
                  <a:pt x="427" y="193"/>
                  <a:pt x="427" y="193"/>
                </a:cubicBezTo>
                <a:cubicBezTo>
                  <a:pt x="427" y="192"/>
                  <a:pt x="428" y="191"/>
                  <a:pt x="428" y="191"/>
                </a:cubicBezTo>
                <a:cubicBezTo>
                  <a:pt x="429" y="190"/>
                  <a:pt x="430" y="190"/>
                  <a:pt x="431" y="190"/>
                </a:cubicBezTo>
                <a:cubicBezTo>
                  <a:pt x="431" y="189"/>
                  <a:pt x="431" y="189"/>
                  <a:pt x="431" y="189"/>
                </a:cubicBezTo>
                <a:cubicBezTo>
                  <a:pt x="433" y="189"/>
                  <a:pt x="433" y="189"/>
                  <a:pt x="433" y="189"/>
                </a:cubicBezTo>
                <a:cubicBezTo>
                  <a:pt x="434" y="189"/>
                  <a:pt x="434" y="188"/>
                  <a:pt x="434" y="188"/>
                </a:cubicBezTo>
                <a:cubicBezTo>
                  <a:pt x="435" y="188"/>
                  <a:pt x="436" y="188"/>
                  <a:pt x="437" y="187"/>
                </a:cubicBezTo>
                <a:cubicBezTo>
                  <a:pt x="437" y="187"/>
                  <a:pt x="437" y="187"/>
                  <a:pt x="437" y="186"/>
                </a:cubicBezTo>
                <a:cubicBezTo>
                  <a:pt x="439" y="186"/>
                  <a:pt x="440" y="186"/>
                  <a:pt x="442" y="185"/>
                </a:cubicBezTo>
                <a:cubicBezTo>
                  <a:pt x="442" y="186"/>
                  <a:pt x="442" y="186"/>
                  <a:pt x="442" y="186"/>
                </a:cubicBezTo>
                <a:cubicBezTo>
                  <a:pt x="443" y="186"/>
                  <a:pt x="443" y="186"/>
                  <a:pt x="443" y="186"/>
                </a:cubicBezTo>
                <a:cubicBezTo>
                  <a:pt x="443" y="185"/>
                  <a:pt x="443" y="185"/>
                  <a:pt x="443" y="185"/>
                </a:cubicBezTo>
                <a:cubicBezTo>
                  <a:pt x="445" y="185"/>
                  <a:pt x="445" y="185"/>
                  <a:pt x="445" y="185"/>
                </a:cubicBezTo>
                <a:cubicBezTo>
                  <a:pt x="445" y="185"/>
                  <a:pt x="445" y="185"/>
                  <a:pt x="445" y="185"/>
                </a:cubicBezTo>
                <a:cubicBezTo>
                  <a:pt x="450" y="185"/>
                  <a:pt x="450" y="185"/>
                  <a:pt x="450" y="185"/>
                </a:cubicBezTo>
                <a:cubicBezTo>
                  <a:pt x="450" y="184"/>
                  <a:pt x="450" y="184"/>
                  <a:pt x="451" y="183"/>
                </a:cubicBezTo>
                <a:cubicBezTo>
                  <a:pt x="451" y="183"/>
                  <a:pt x="452" y="183"/>
                  <a:pt x="452" y="183"/>
                </a:cubicBezTo>
                <a:cubicBezTo>
                  <a:pt x="452" y="180"/>
                  <a:pt x="452" y="180"/>
                  <a:pt x="452" y="180"/>
                </a:cubicBezTo>
                <a:cubicBezTo>
                  <a:pt x="450" y="180"/>
                  <a:pt x="449" y="179"/>
                  <a:pt x="447" y="178"/>
                </a:cubicBezTo>
                <a:cubicBezTo>
                  <a:pt x="447" y="177"/>
                  <a:pt x="446" y="176"/>
                  <a:pt x="445" y="175"/>
                </a:cubicBezTo>
                <a:cubicBezTo>
                  <a:pt x="445" y="174"/>
                  <a:pt x="445" y="174"/>
                  <a:pt x="445" y="174"/>
                </a:cubicBezTo>
                <a:cubicBezTo>
                  <a:pt x="444" y="174"/>
                  <a:pt x="443" y="174"/>
                  <a:pt x="441" y="174"/>
                </a:cubicBezTo>
                <a:cubicBezTo>
                  <a:pt x="441" y="173"/>
                  <a:pt x="441" y="173"/>
                  <a:pt x="441" y="173"/>
                </a:cubicBezTo>
                <a:cubicBezTo>
                  <a:pt x="440" y="173"/>
                  <a:pt x="440" y="173"/>
                  <a:pt x="440" y="173"/>
                </a:cubicBezTo>
                <a:cubicBezTo>
                  <a:pt x="440" y="172"/>
                  <a:pt x="440" y="172"/>
                  <a:pt x="440" y="172"/>
                </a:cubicBezTo>
                <a:cubicBezTo>
                  <a:pt x="436" y="172"/>
                  <a:pt x="432" y="171"/>
                  <a:pt x="427" y="171"/>
                </a:cubicBezTo>
                <a:cubicBezTo>
                  <a:pt x="427" y="171"/>
                  <a:pt x="427" y="173"/>
                  <a:pt x="425" y="173"/>
                </a:cubicBezTo>
                <a:cubicBezTo>
                  <a:pt x="425" y="172"/>
                  <a:pt x="425" y="172"/>
                  <a:pt x="425" y="172"/>
                </a:cubicBezTo>
                <a:cubicBezTo>
                  <a:pt x="424" y="172"/>
                  <a:pt x="424" y="172"/>
                  <a:pt x="424" y="172"/>
                </a:cubicBezTo>
                <a:cubicBezTo>
                  <a:pt x="424" y="172"/>
                  <a:pt x="424" y="172"/>
                  <a:pt x="424" y="172"/>
                </a:cubicBezTo>
                <a:cubicBezTo>
                  <a:pt x="422" y="172"/>
                  <a:pt x="421" y="172"/>
                  <a:pt x="420" y="172"/>
                </a:cubicBezTo>
                <a:cubicBezTo>
                  <a:pt x="420" y="172"/>
                  <a:pt x="420" y="171"/>
                  <a:pt x="420" y="171"/>
                </a:cubicBezTo>
                <a:cubicBezTo>
                  <a:pt x="417" y="171"/>
                  <a:pt x="414" y="170"/>
                  <a:pt x="412" y="170"/>
                </a:cubicBezTo>
                <a:cubicBezTo>
                  <a:pt x="408" y="168"/>
                  <a:pt x="405" y="166"/>
                  <a:pt x="402" y="164"/>
                </a:cubicBezTo>
                <a:cubicBezTo>
                  <a:pt x="402" y="164"/>
                  <a:pt x="402" y="164"/>
                  <a:pt x="402" y="164"/>
                </a:cubicBezTo>
                <a:cubicBezTo>
                  <a:pt x="401" y="164"/>
                  <a:pt x="401" y="164"/>
                  <a:pt x="400" y="164"/>
                </a:cubicBezTo>
                <a:cubicBezTo>
                  <a:pt x="400" y="165"/>
                  <a:pt x="400" y="165"/>
                  <a:pt x="400" y="165"/>
                </a:cubicBezTo>
                <a:cubicBezTo>
                  <a:pt x="399" y="165"/>
                  <a:pt x="398" y="165"/>
                  <a:pt x="397" y="166"/>
                </a:cubicBezTo>
                <a:cubicBezTo>
                  <a:pt x="397" y="166"/>
                  <a:pt x="397" y="166"/>
                  <a:pt x="397" y="166"/>
                </a:cubicBezTo>
                <a:cubicBezTo>
                  <a:pt x="394" y="166"/>
                  <a:pt x="394" y="166"/>
                  <a:pt x="394" y="166"/>
                </a:cubicBezTo>
                <a:cubicBezTo>
                  <a:pt x="394" y="167"/>
                  <a:pt x="394" y="167"/>
                  <a:pt x="394" y="167"/>
                </a:cubicBezTo>
                <a:cubicBezTo>
                  <a:pt x="392" y="167"/>
                  <a:pt x="392" y="167"/>
                  <a:pt x="392" y="167"/>
                </a:cubicBezTo>
                <a:cubicBezTo>
                  <a:pt x="392" y="168"/>
                  <a:pt x="392" y="168"/>
                  <a:pt x="392" y="168"/>
                </a:cubicBezTo>
                <a:cubicBezTo>
                  <a:pt x="387" y="168"/>
                  <a:pt x="387" y="168"/>
                  <a:pt x="387" y="168"/>
                </a:cubicBezTo>
                <a:cubicBezTo>
                  <a:pt x="387" y="168"/>
                  <a:pt x="387" y="168"/>
                  <a:pt x="387" y="168"/>
                </a:cubicBezTo>
                <a:cubicBezTo>
                  <a:pt x="386" y="168"/>
                  <a:pt x="386" y="168"/>
                  <a:pt x="386" y="168"/>
                </a:cubicBezTo>
                <a:cubicBezTo>
                  <a:pt x="386" y="169"/>
                  <a:pt x="386" y="169"/>
                  <a:pt x="386" y="169"/>
                </a:cubicBezTo>
                <a:cubicBezTo>
                  <a:pt x="385" y="169"/>
                  <a:pt x="383" y="169"/>
                  <a:pt x="381" y="170"/>
                </a:cubicBezTo>
                <a:cubicBezTo>
                  <a:pt x="381" y="170"/>
                  <a:pt x="381" y="170"/>
                  <a:pt x="381" y="170"/>
                </a:cubicBezTo>
                <a:cubicBezTo>
                  <a:pt x="380" y="170"/>
                  <a:pt x="380" y="170"/>
                  <a:pt x="380" y="170"/>
                </a:cubicBezTo>
                <a:cubicBezTo>
                  <a:pt x="380" y="171"/>
                  <a:pt x="380" y="171"/>
                  <a:pt x="380" y="171"/>
                </a:cubicBezTo>
                <a:cubicBezTo>
                  <a:pt x="378" y="172"/>
                  <a:pt x="377" y="172"/>
                  <a:pt x="375" y="173"/>
                </a:cubicBezTo>
                <a:cubicBezTo>
                  <a:pt x="375" y="175"/>
                  <a:pt x="376" y="177"/>
                  <a:pt x="376" y="178"/>
                </a:cubicBezTo>
                <a:cubicBezTo>
                  <a:pt x="377" y="178"/>
                  <a:pt x="377" y="178"/>
                  <a:pt x="377" y="178"/>
                </a:cubicBezTo>
                <a:cubicBezTo>
                  <a:pt x="377" y="180"/>
                  <a:pt x="377" y="180"/>
                  <a:pt x="377" y="180"/>
                </a:cubicBezTo>
                <a:cubicBezTo>
                  <a:pt x="378" y="180"/>
                  <a:pt x="378" y="180"/>
                  <a:pt x="378" y="180"/>
                </a:cubicBezTo>
                <a:cubicBezTo>
                  <a:pt x="378" y="180"/>
                  <a:pt x="378" y="180"/>
                  <a:pt x="378" y="180"/>
                </a:cubicBezTo>
                <a:cubicBezTo>
                  <a:pt x="377" y="180"/>
                  <a:pt x="377" y="180"/>
                  <a:pt x="377" y="180"/>
                </a:cubicBezTo>
                <a:cubicBezTo>
                  <a:pt x="377" y="183"/>
                  <a:pt x="377" y="183"/>
                  <a:pt x="377" y="183"/>
                </a:cubicBezTo>
                <a:cubicBezTo>
                  <a:pt x="376" y="183"/>
                  <a:pt x="376" y="183"/>
                  <a:pt x="376" y="183"/>
                </a:cubicBezTo>
                <a:cubicBezTo>
                  <a:pt x="375" y="185"/>
                  <a:pt x="376" y="188"/>
                  <a:pt x="376" y="190"/>
                </a:cubicBezTo>
                <a:cubicBezTo>
                  <a:pt x="378" y="190"/>
                  <a:pt x="378" y="190"/>
                  <a:pt x="378" y="190"/>
                </a:cubicBezTo>
                <a:cubicBezTo>
                  <a:pt x="378" y="192"/>
                  <a:pt x="378" y="192"/>
                  <a:pt x="378" y="192"/>
                </a:cubicBezTo>
                <a:cubicBezTo>
                  <a:pt x="374" y="192"/>
                  <a:pt x="374" y="192"/>
                  <a:pt x="374" y="192"/>
                </a:cubicBezTo>
                <a:cubicBezTo>
                  <a:pt x="375" y="194"/>
                  <a:pt x="376" y="197"/>
                  <a:pt x="376" y="199"/>
                </a:cubicBezTo>
                <a:cubicBezTo>
                  <a:pt x="376" y="199"/>
                  <a:pt x="376" y="199"/>
                  <a:pt x="376" y="199"/>
                </a:cubicBezTo>
                <a:cubicBezTo>
                  <a:pt x="376" y="202"/>
                  <a:pt x="376" y="202"/>
                  <a:pt x="376" y="202"/>
                </a:cubicBezTo>
                <a:cubicBezTo>
                  <a:pt x="373" y="204"/>
                  <a:pt x="373" y="204"/>
                  <a:pt x="373" y="204"/>
                </a:cubicBezTo>
                <a:cubicBezTo>
                  <a:pt x="372" y="206"/>
                  <a:pt x="372" y="208"/>
                  <a:pt x="372" y="210"/>
                </a:cubicBezTo>
                <a:cubicBezTo>
                  <a:pt x="375" y="211"/>
                  <a:pt x="375" y="213"/>
                  <a:pt x="379" y="214"/>
                </a:cubicBezTo>
                <a:close/>
                <a:moveTo>
                  <a:pt x="604" y="166"/>
                </a:moveTo>
                <a:cubicBezTo>
                  <a:pt x="604" y="164"/>
                  <a:pt x="604" y="164"/>
                  <a:pt x="604" y="164"/>
                </a:cubicBezTo>
                <a:cubicBezTo>
                  <a:pt x="602" y="164"/>
                  <a:pt x="602" y="164"/>
                  <a:pt x="602" y="166"/>
                </a:cubicBezTo>
                <a:cubicBezTo>
                  <a:pt x="604" y="166"/>
                  <a:pt x="604" y="166"/>
                  <a:pt x="604" y="166"/>
                </a:cubicBezTo>
                <a:cubicBezTo>
                  <a:pt x="604" y="166"/>
                  <a:pt x="604" y="166"/>
                  <a:pt x="604" y="166"/>
                </a:cubicBezTo>
                <a:close/>
                <a:moveTo>
                  <a:pt x="1278" y="165"/>
                </a:moveTo>
                <a:cubicBezTo>
                  <a:pt x="1278" y="166"/>
                  <a:pt x="1278" y="166"/>
                  <a:pt x="1278" y="166"/>
                </a:cubicBezTo>
                <a:cubicBezTo>
                  <a:pt x="1279" y="166"/>
                  <a:pt x="1280" y="166"/>
                  <a:pt x="1280" y="166"/>
                </a:cubicBezTo>
                <a:cubicBezTo>
                  <a:pt x="1280" y="164"/>
                  <a:pt x="1280" y="164"/>
                  <a:pt x="1280" y="164"/>
                </a:cubicBezTo>
                <a:cubicBezTo>
                  <a:pt x="1279" y="165"/>
                  <a:pt x="1280" y="164"/>
                  <a:pt x="1279" y="165"/>
                </a:cubicBezTo>
                <a:lnTo>
                  <a:pt x="1278" y="165"/>
                </a:lnTo>
                <a:close/>
                <a:moveTo>
                  <a:pt x="955" y="166"/>
                </a:moveTo>
                <a:cubicBezTo>
                  <a:pt x="954" y="166"/>
                  <a:pt x="955" y="166"/>
                  <a:pt x="954" y="166"/>
                </a:cubicBezTo>
                <a:cubicBezTo>
                  <a:pt x="952" y="166"/>
                  <a:pt x="951" y="167"/>
                  <a:pt x="949" y="167"/>
                </a:cubicBezTo>
                <a:cubicBezTo>
                  <a:pt x="949" y="168"/>
                  <a:pt x="949" y="168"/>
                  <a:pt x="949" y="168"/>
                </a:cubicBezTo>
                <a:cubicBezTo>
                  <a:pt x="951" y="168"/>
                  <a:pt x="953" y="167"/>
                  <a:pt x="955" y="167"/>
                </a:cubicBezTo>
                <a:lnTo>
                  <a:pt x="955" y="166"/>
                </a:lnTo>
                <a:close/>
                <a:moveTo>
                  <a:pt x="618" y="167"/>
                </a:moveTo>
                <a:cubicBezTo>
                  <a:pt x="618" y="168"/>
                  <a:pt x="620" y="168"/>
                  <a:pt x="620" y="168"/>
                </a:cubicBezTo>
                <a:cubicBezTo>
                  <a:pt x="620" y="168"/>
                  <a:pt x="620" y="168"/>
                  <a:pt x="620" y="168"/>
                </a:cubicBezTo>
                <a:cubicBezTo>
                  <a:pt x="621" y="167"/>
                  <a:pt x="620" y="168"/>
                  <a:pt x="621" y="167"/>
                </a:cubicBezTo>
                <a:cubicBezTo>
                  <a:pt x="620" y="167"/>
                  <a:pt x="619" y="167"/>
                  <a:pt x="619" y="166"/>
                </a:cubicBezTo>
                <a:lnTo>
                  <a:pt x="618" y="167"/>
                </a:lnTo>
                <a:close/>
                <a:moveTo>
                  <a:pt x="1252" y="170"/>
                </a:moveTo>
                <a:cubicBezTo>
                  <a:pt x="1252" y="172"/>
                  <a:pt x="1252" y="174"/>
                  <a:pt x="1253" y="175"/>
                </a:cubicBezTo>
                <a:cubicBezTo>
                  <a:pt x="1254" y="175"/>
                  <a:pt x="1255" y="175"/>
                  <a:pt x="1256" y="176"/>
                </a:cubicBezTo>
                <a:cubicBezTo>
                  <a:pt x="1256" y="175"/>
                  <a:pt x="1256" y="175"/>
                  <a:pt x="1256" y="175"/>
                </a:cubicBezTo>
                <a:cubicBezTo>
                  <a:pt x="1258" y="175"/>
                  <a:pt x="1260" y="174"/>
                  <a:pt x="1262" y="174"/>
                </a:cubicBezTo>
                <a:cubicBezTo>
                  <a:pt x="1262" y="172"/>
                  <a:pt x="1262" y="172"/>
                  <a:pt x="1262" y="172"/>
                </a:cubicBezTo>
                <a:cubicBezTo>
                  <a:pt x="1260" y="172"/>
                  <a:pt x="1256" y="171"/>
                  <a:pt x="1255" y="170"/>
                </a:cubicBezTo>
                <a:cubicBezTo>
                  <a:pt x="1254" y="170"/>
                  <a:pt x="1253" y="170"/>
                  <a:pt x="1252" y="170"/>
                </a:cubicBezTo>
                <a:close/>
                <a:moveTo>
                  <a:pt x="1901" y="170"/>
                </a:moveTo>
                <a:cubicBezTo>
                  <a:pt x="1900" y="170"/>
                  <a:pt x="1900" y="170"/>
                  <a:pt x="1899" y="170"/>
                </a:cubicBezTo>
                <a:cubicBezTo>
                  <a:pt x="1899" y="171"/>
                  <a:pt x="1899" y="171"/>
                  <a:pt x="1899" y="171"/>
                </a:cubicBezTo>
                <a:cubicBezTo>
                  <a:pt x="1901" y="171"/>
                  <a:pt x="1901" y="171"/>
                  <a:pt x="1901" y="171"/>
                </a:cubicBezTo>
                <a:lnTo>
                  <a:pt x="1901" y="170"/>
                </a:lnTo>
                <a:close/>
                <a:moveTo>
                  <a:pt x="615" y="203"/>
                </a:moveTo>
                <a:cubicBezTo>
                  <a:pt x="616" y="203"/>
                  <a:pt x="616" y="203"/>
                  <a:pt x="616" y="203"/>
                </a:cubicBezTo>
                <a:cubicBezTo>
                  <a:pt x="616" y="200"/>
                  <a:pt x="613" y="200"/>
                  <a:pt x="615" y="197"/>
                </a:cubicBezTo>
                <a:cubicBezTo>
                  <a:pt x="615" y="195"/>
                  <a:pt x="615" y="195"/>
                  <a:pt x="614" y="195"/>
                </a:cubicBezTo>
                <a:cubicBezTo>
                  <a:pt x="614" y="194"/>
                  <a:pt x="614" y="194"/>
                  <a:pt x="614" y="194"/>
                </a:cubicBezTo>
                <a:cubicBezTo>
                  <a:pt x="610" y="195"/>
                  <a:pt x="611" y="197"/>
                  <a:pt x="607" y="198"/>
                </a:cubicBezTo>
                <a:cubicBezTo>
                  <a:pt x="607" y="195"/>
                  <a:pt x="607" y="195"/>
                  <a:pt x="607" y="195"/>
                </a:cubicBezTo>
                <a:cubicBezTo>
                  <a:pt x="607" y="195"/>
                  <a:pt x="606" y="195"/>
                  <a:pt x="606" y="195"/>
                </a:cubicBezTo>
                <a:cubicBezTo>
                  <a:pt x="605" y="190"/>
                  <a:pt x="605" y="190"/>
                  <a:pt x="605" y="190"/>
                </a:cubicBezTo>
                <a:cubicBezTo>
                  <a:pt x="603" y="191"/>
                  <a:pt x="604" y="190"/>
                  <a:pt x="603" y="192"/>
                </a:cubicBezTo>
                <a:cubicBezTo>
                  <a:pt x="600" y="192"/>
                  <a:pt x="600" y="192"/>
                  <a:pt x="600" y="192"/>
                </a:cubicBezTo>
                <a:cubicBezTo>
                  <a:pt x="600" y="191"/>
                  <a:pt x="600" y="191"/>
                  <a:pt x="600" y="191"/>
                </a:cubicBezTo>
                <a:cubicBezTo>
                  <a:pt x="600" y="191"/>
                  <a:pt x="600" y="191"/>
                  <a:pt x="600" y="191"/>
                </a:cubicBezTo>
                <a:cubicBezTo>
                  <a:pt x="600" y="190"/>
                  <a:pt x="599" y="189"/>
                  <a:pt x="599" y="187"/>
                </a:cubicBezTo>
                <a:cubicBezTo>
                  <a:pt x="598" y="187"/>
                  <a:pt x="598" y="187"/>
                  <a:pt x="598" y="187"/>
                </a:cubicBezTo>
                <a:cubicBezTo>
                  <a:pt x="598" y="186"/>
                  <a:pt x="598" y="187"/>
                  <a:pt x="598" y="186"/>
                </a:cubicBezTo>
                <a:cubicBezTo>
                  <a:pt x="600" y="185"/>
                  <a:pt x="604" y="185"/>
                  <a:pt x="606" y="185"/>
                </a:cubicBezTo>
                <a:cubicBezTo>
                  <a:pt x="606" y="182"/>
                  <a:pt x="606" y="182"/>
                  <a:pt x="606" y="179"/>
                </a:cubicBezTo>
                <a:cubicBezTo>
                  <a:pt x="603" y="178"/>
                  <a:pt x="601" y="175"/>
                  <a:pt x="598" y="176"/>
                </a:cubicBezTo>
                <a:cubicBezTo>
                  <a:pt x="598" y="177"/>
                  <a:pt x="598" y="177"/>
                  <a:pt x="598" y="177"/>
                </a:cubicBezTo>
                <a:cubicBezTo>
                  <a:pt x="595" y="178"/>
                  <a:pt x="596" y="176"/>
                  <a:pt x="595" y="178"/>
                </a:cubicBezTo>
                <a:cubicBezTo>
                  <a:pt x="591" y="178"/>
                  <a:pt x="591" y="178"/>
                  <a:pt x="591" y="178"/>
                </a:cubicBezTo>
                <a:cubicBezTo>
                  <a:pt x="591" y="178"/>
                  <a:pt x="591" y="178"/>
                  <a:pt x="591" y="178"/>
                </a:cubicBezTo>
                <a:cubicBezTo>
                  <a:pt x="595" y="177"/>
                  <a:pt x="597" y="175"/>
                  <a:pt x="600" y="173"/>
                </a:cubicBezTo>
                <a:cubicBezTo>
                  <a:pt x="600" y="170"/>
                  <a:pt x="600" y="170"/>
                  <a:pt x="600" y="170"/>
                </a:cubicBezTo>
                <a:cubicBezTo>
                  <a:pt x="596" y="170"/>
                  <a:pt x="596" y="170"/>
                  <a:pt x="596" y="170"/>
                </a:cubicBezTo>
                <a:cubicBezTo>
                  <a:pt x="596" y="171"/>
                  <a:pt x="596" y="172"/>
                  <a:pt x="596" y="172"/>
                </a:cubicBezTo>
                <a:cubicBezTo>
                  <a:pt x="595" y="172"/>
                  <a:pt x="595" y="172"/>
                  <a:pt x="595" y="172"/>
                </a:cubicBezTo>
                <a:cubicBezTo>
                  <a:pt x="594" y="173"/>
                  <a:pt x="594" y="174"/>
                  <a:pt x="593" y="174"/>
                </a:cubicBezTo>
                <a:cubicBezTo>
                  <a:pt x="592" y="175"/>
                  <a:pt x="590" y="174"/>
                  <a:pt x="588" y="175"/>
                </a:cubicBezTo>
                <a:cubicBezTo>
                  <a:pt x="588" y="176"/>
                  <a:pt x="588" y="176"/>
                  <a:pt x="588" y="176"/>
                </a:cubicBezTo>
                <a:cubicBezTo>
                  <a:pt x="585" y="176"/>
                  <a:pt x="585" y="176"/>
                  <a:pt x="585" y="176"/>
                </a:cubicBezTo>
                <a:cubicBezTo>
                  <a:pt x="585" y="176"/>
                  <a:pt x="585" y="176"/>
                  <a:pt x="585" y="176"/>
                </a:cubicBezTo>
                <a:cubicBezTo>
                  <a:pt x="585" y="176"/>
                  <a:pt x="585" y="176"/>
                  <a:pt x="585" y="176"/>
                </a:cubicBezTo>
                <a:cubicBezTo>
                  <a:pt x="585" y="177"/>
                  <a:pt x="585" y="177"/>
                  <a:pt x="585" y="177"/>
                </a:cubicBezTo>
                <a:cubicBezTo>
                  <a:pt x="585" y="177"/>
                  <a:pt x="585" y="177"/>
                  <a:pt x="585" y="177"/>
                </a:cubicBezTo>
                <a:cubicBezTo>
                  <a:pt x="585" y="178"/>
                  <a:pt x="585" y="178"/>
                  <a:pt x="585" y="178"/>
                </a:cubicBezTo>
                <a:cubicBezTo>
                  <a:pt x="587" y="178"/>
                  <a:pt x="587" y="178"/>
                  <a:pt x="587" y="178"/>
                </a:cubicBezTo>
                <a:cubicBezTo>
                  <a:pt x="587" y="178"/>
                  <a:pt x="587" y="179"/>
                  <a:pt x="587" y="180"/>
                </a:cubicBezTo>
                <a:cubicBezTo>
                  <a:pt x="584" y="179"/>
                  <a:pt x="582" y="179"/>
                  <a:pt x="580" y="178"/>
                </a:cubicBezTo>
                <a:cubicBezTo>
                  <a:pt x="580" y="178"/>
                  <a:pt x="580" y="177"/>
                  <a:pt x="579" y="176"/>
                </a:cubicBezTo>
                <a:cubicBezTo>
                  <a:pt x="579" y="176"/>
                  <a:pt x="579" y="176"/>
                  <a:pt x="579" y="176"/>
                </a:cubicBezTo>
                <a:cubicBezTo>
                  <a:pt x="579" y="176"/>
                  <a:pt x="579" y="176"/>
                  <a:pt x="579" y="176"/>
                </a:cubicBezTo>
                <a:cubicBezTo>
                  <a:pt x="578" y="176"/>
                  <a:pt x="577" y="177"/>
                  <a:pt x="577" y="177"/>
                </a:cubicBezTo>
                <a:cubicBezTo>
                  <a:pt x="576" y="177"/>
                  <a:pt x="575" y="177"/>
                  <a:pt x="574" y="178"/>
                </a:cubicBezTo>
                <a:cubicBezTo>
                  <a:pt x="574" y="178"/>
                  <a:pt x="574" y="179"/>
                  <a:pt x="573" y="180"/>
                </a:cubicBezTo>
                <a:cubicBezTo>
                  <a:pt x="572" y="181"/>
                  <a:pt x="571" y="180"/>
                  <a:pt x="571" y="183"/>
                </a:cubicBezTo>
                <a:cubicBezTo>
                  <a:pt x="570" y="184"/>
                  <a:pt x="571" y="183"/>
                  <a:pt x="570" y="185"/>
                </a:cubicBezTo>
                <a:cubicBezTo>
                  <a:pt x="571" y="185"/>
                  <a:pt x="571" y="186"/>
                  <a:pt x="571" y="186"/>
                </a:cubicBezTo>
                <a:cubicBezTo>
                  <a:pt x="571" y="187"/>
                  <a:pt x="571" y="187"/>
                  <a:pt x="571" y="187"/>
                </a:cubicBezTo>
                <a:cubicBezTo>
                  <a:pt x="576" y="187"/>
                  <a:pt x="576" y="187"/>
                  <a:pt x="576" y="187"/>
                </a:cubicBezTo>
                <a:cubicBezTo>
                  <a:pt x="576" y="187"/>
                  <a:pt x="576" y="187"/>
                  <a:pt x="576" y="187"/>
                </a:cubicBezTo>
                <a:cubicBezTo>
                  <a:pt x="577" y="188"/>
                  <a:pt x="579" y="188"/>
                  <a:pt x="580" y="188"/>
                </a:cubicBezTo>
                <a:cubicBezTo>
                  <a:pt x="580" y="189"/>
                  <a:pt x="580" y="189"/>
                  <a:pt x="580" y="189"/>
                </a:cubicBezTo>
                <a:cubicBezTo>
                  <a:pt x="581" y="189"/>
                  <a:pt x="581" y="189"/>
                  <a:pt x="581" y="189"/>
                </a:cubicBezTo>
                <a:cubicBezTo>
                  <a:pt x="580" y="190"/>
                  <a:pt x="580" y="191"/>
                  <a:pt x="580" y="193"/>
                </a:cubicBezTo>
                <a:cubicBezTo>
                  <a:pt x="579" y="193"/>
                  <a:pt x="579" y="193"/>
                  <a:pt x="579" y="193"/>
                </a:cubicBezTo>
                <a:cubicBezTo>
                  <a:pt x="580" y="194"/>
                  <a:pt x="580" y="194"/>
                  <a:pt x="580" y="195"/>
                </a:cubicBezTo>
                <a:cubicBezTo>
                  <a:pt x="580" y="195"/>
                  <a:pt x="579" y="196"/>
                  <a:pt x="579" y="197"/>
                </a:cubicBezTo>
                <a:cubicBezTo>
                  <a:pt x="573" y="197"/>
                  <a:pt x="573" y="197"/>
                  <a:pt x="573" y="197"/>
                </a:cubicBezTo>
                <a:cubicBezTo>
                  <a:pt x="573" y="196"/>
                  <a:pt x="573" y="196"/>
                  <a:pt x="573" y="196"/>
                </a:cubicBezTo>
                <a:cubicBezTo>
                  <a:pt x="571" y="196"/>
                  <a:pt x="569" y="196"/>
                  <a:pt x="566" y="197"/>
                </a:cubicBezTo>
                <a:cubicBezTo>
                  <a:pt x="566" y="195"/>
                  <a:pt x="566" y="195"/>
                  <a:pt x="566" y="195"/>
                </a:cubicBezTo>
                <a:cubicBezTo>
                  <a:pt x="565" y="195"/>
                  <a:pt x="565" y="195"/>
                  <a:pt x="565" y="195"/>
                </a:cubicBezTo>
                <a:cubicBezTo>
                  <a:pt x="565" y="193"/>
                  <a:pt x="564" y="192"/>
                  <a:pt x="563" y="191"/>
                </a:cubicBezTo>
                <a:cubicBezTo>
                  <a:pt x="563" y="191"/>
                  <a:pt x="563" y="191"/>
                  <a:pt x="563" y="191"/>
                </a:cubicBezTo>
                <a:cubicBezTo>
                  <a:pt x="561" y="192"/>
                  <a:pt x="560" y="192"/>
                  <a:pt x="558" y="191"/>
                </a:cubicBezTo>
                <a:cubicBezTo>
                  <a:pt x="558" y="192"/>
                  <a:pt x="558" y="192"/>
                  <a:pt x="558" y="192"/>
                </a:cubicBezTo>
                <a:cubicBezTo>
                  <a:pt x="558" y="192"/>
                  <a:pt x="558" y="192"/>
                  <a:pt x="558" y="192"/>
                </a:cubicBezTo>
                <a:cubicBezTo>
                  <a:pt x="558" y="195"/>
                  <a:pt x="558" y="195"/>
                  <a:pt x="558" y="195"/>
                </a:cubicBezTo>
                <a:cubicBezTo>
                  <a:pt x="558" y="195"/>
                  <a:pt x="558" y="195"/>
                  <a:pt x="558" y="195"/>
                </a:cubicBezTo>
                <a:cubicBezTo>
                  <a:pt x="559" y="195"/>
                  <a:pt x="559" y="196"/>
                  <a:pt x="559" y="197"/>
                </a:cubicBezTo>
                <a:cubicBezTo>
                  <a:pt x="558" y="197"/>
                  <a:pt x="558" y="197"/>
                  <a:pt x="558" y="197"/>
                </a:cubicBezTo>
                <a:cubicBezTo>
                  <a:pt x="558" y="199"/>
                  <a:pt x="558" y="199"/>
                  <a:pt x="558" y="199"/>
                </a:cubicBezTo>
                <a:cubicBezTo>
                  <a:pt x="560" y="200"/>
                  <a:pt x="561" y="201"/>
                  <a:pt x="563" y="203"/>
                </a:cubicBezTo>
                <a:cubicBezTo>
                  <a:pt x="563" y="203"/>
                  <a:pt x="563" y="204"/>
                  <a:pt x="564" y="204"/>
                </a:cubicBezTo>
                <a:cubicBezTo>
                  <a:pt x="567" y="204"/>
                  <a:pt x="567" y="204"/>
                  <a:pt x="567" y="204"/>
                </a:cubicBezTo>
                <a:cubicBezTo>
                  <a:pt x="567" y="205"/>
                  <a:pt x="567" y="205"/>
                  <a:pt x="568" y="206"/>
                </a:cubicBezTo>
                <a:cubicBezTo>
                  <a:pt x="568" y="206"/>
                  <a:pt x="569" y="206"/>
                  <a:pt x="570" y="206"/>
                </a:cubicBezTo>
                <a:cubicBezTo>
                  <a:pt x="570" y="204"/>
                  <a:pt x="570" y="204"/>
                  <a:pt x="570" y="204"/>
                </a:cubicBezTo>
                <a:cubicBezTo>
                  <a:pt x="571" y="203"/>
                  <a:pt x="571" y="204"/>
                  <a:pt x="571" y="203"/>
                </a:cubicBezTo>
                <a:cubicBezTo>
                  <a:pt x="575" y="203"/>
                  <a:pt x="574" y="204"/>
                  <a:pt x="575" y="206"/>
                </a:cubicBezTo>
                <a:cubicBezTo>
                  <a:pt x="577" y="207"/>
                  <a:pt x="578" y="208"/>
                  <a:pt x="579" y="208"/>
                </a:cubicBezTo>
                <a:cubicBezTo>
                  <a:pt x="579" y="209"/>
                  <a:pt x="579" y="209"/>
                  <a:pt x="579" y="210"/>
                </a:cubicBezTo>
                <a:cubicBezTo>
                  <a:pt x="581" y="210"/>
                  <a:pt x="582" y="210"/>
                  <a:pt x="583" y="210"/>
                </a:cubicBezTo>
                <a:cubicBezTo>
                  <a:pt x="583" y="211"/>
                  <a:pt x="583" y="211"/>
                  <a:pt x="583" y="211"/>
                </a:cubicBezTo>
                <a:cubicBezTo>
                  <a:pt x="584" y="212"/>
                  <a:pt x="586" y="213"/>
                  <a:pt x="587" y="214"/>
                </a:cubicBezTo>
                <a:cubicBezTo>
                  <a:pt x="587" y="215"/>
                  <a:pt x="587" y="216"/>
                  <a:pt x="587" y="218"/>
                </a:cubicBezTo>
                <a:cubicBezTo>
                  <a:pt x="588" y="218"/>
                  <a:pt x="588" y="218"/>
                  <a:pt x="589" y="218"/>
                </a:cubicBezTo>
                <a:cubicBezTo>
                  <a:pt x="589" y="219"/>
                  <a:pt x="589" y="220"/>
                  <a:pt x="589" y="221"/>
                </a:cubicBezTo>
                <a:cubicBezTo>
                  <a:pt x="591" y="221"/>
                  <a:pt x="590" y="221"/>
                  <a:pt x="591" y="222"/>
                </a:cubicBezTo>
                <a:cubicBezTo>
                  <a:pt x="595" y="221"/>
                  <a:pt x="597" y="219"/>
                  <a:pt x="599" y="216"/>
                </a:cubicBezTo>
                <a:cubicBezTo>
                  <a:pt x="599" y="216"/>
                  <a:pt x="600" y="215"/>
                  <a:pt x="600" y="215"/>
                </a:cubicBezTo>
                <a:cubicBezTo>
                  <a:pt x="603" y="215"/>
                  <a:pt x="603" y="215"/>
                  <a:pt x="603" y="215"/>
                </a:cubicBezTo>
                <a:cubicBezTo>
                  <a:pt x="603" y="215"/>
                  <a:pt x="603" y="214"/>
                  <a:pt x="604" y="214"/>
                </a:cubicBezTo>
                <a:cubicBezTo>
                  <a:pt x="606" y="213"/>
                  <a:pt x="608" y="213"/>
                  <a:pt x="610" y="212"/>
                </a:cubicBezTo>
                <a:cubicBezTo>
                  <a:pt x="610" y="212"/>
                  <a:pt x="610" y="212"/>
                  <a:pt x="610" y="212"/>
                </a:cubicBezTo>
                <a:cubicBezTo>
                  <a:pt x="611" y="212"/>
                  <a:pt x="612" y="211"/>
                  <a:pt x="614" y="211"/>
                </a:cubicBezTo>
                <a:cubicBezTo>
                  <a:pt x="614" y="210"/>
                  <a:pt x="613" y="209"/>
                  <a:pt x="613" y="208"/>
                </a:cubicBezTo>
                <a:cubicBezTo>
                  <a:pt x="614" y="208"/>
                  <a:pt x="614" y="208"/>
                  <a:pt x="615" y="207"/>
                </a:cubicBezTo>
                <a:lnTo>
                  <a:pt x="615" y="203"/>
                </a:lnTo>
                <a:close/>
                <a:moveTo>
                  <a:pt x="1140" y="1179"/>
                </a:moveTo>
                <a:cubicBezTo>
                  <a:pt x="1141" y="1176"/>
                  <a:pt x="1140" y="1173"/>
                  <a:pt x="1140" y="1171"/>
                </a:cubicBezTo>
                <a:cubicBezTo>
                  <a:pt x="1138" y="1171"/>
                  <a:pt x="1138" y="1171"/>
                  <a:pt x="1138" y="1171"/>
                </a:cubicBezTo>
                <a:cubicBezTo>
                  <a:pt x="1139" y="1170"/>
                  <a:pt x="1138" y="1171"/>
                  <a:pt x="1139" y="1170"/>
                </a:cubicBezTo>
                <a:cubicBezTo>
                  <a:pt x="1139" y="1167"/>
                  <a:pt x="1139" y="1164"/>
                  <a:pt x="1138" y="1163"/>
                </a:cubicBezTo>
                <a:cubicBezTo>
                  <a:pt x="1137" y="1162"/>
                  <a:pt x="1137" y="1161"/>
                  <a:pt x="1136" y="1161"/>
                </a:cubicBezTo>
                <a:cubicBezTo>
                  <a:pt x="1136" y="1159"/>
                  <a:pt x="1136" y="1159"/>
                  <a:pt x="1136" y="1159"/>
                </a:cubicBezTo>
                <a:cubicBezTo>
                  <a:pt x="1135" y="1158"/>
                  <a:pt x="1135" y="1158"/>
                  <a:pt x="1134" y="1158"/>
                </a:cubicBezTo>
                <a:cubicBezTo>
                  <a:pt x="1134" y="1156"/>
                  <a:pt x="1134" y="1156"/>
                  <a:pt x="1134" y="1156"/>
                </a:cubicBezTo>
                <a:cubicBezTo>
                  <a:pt x="1134" y="1156"/>
                  <a:pt x="1134" y="1156"/>
                  <a:pt x="1134" y="1156"/>
                </a:cubicBezTo>
                <a:cubicBezTo>
                  <a:pt x="1134" y="1154"/>
                  <a:pt x="1134" y="1154"/>
                  <a:pt x="1134" y="1154"/>
                </a:cubicBezTo>
                <a:cubicBezTo>
                  <a:pt x="1133" y="1154"/>
                  <a:pt x="1133" y="1154"/>
                  <a:pt x="1133" y="1154"/>
                </a:cubicBezTo>
                <a:cubicBezTo>
                  <a:pt x="1133" y="1153"/>
                  <a:pt x="1133" y="1153"/>
                  <a:pt x="1133" y="1153"/>
                </a:cubicBezTo>
                <a:cubicBezTo>
                  <a:pt x="1132" y="1153"/>
                  <a:pt x="1132" y="1153"/>
                  <a:pt x="1132" y="1153"/>
                </a:cubicBezTo>
                <a:cubicBezTo>
                  <a:pt x="1132" y="1151"/>
                  <a:pt x="1132" y="1151"/>
                  <a:pt x="1132" y="1151"/>
                </a:cubicBezTo>
                <a:cubicBezTo>
                  <a:pt x="1132" y="1151"/>
                  <a:pt x="1127" y="1148"/>
                  <a:pt x="1126" y="1149"/>
                </a:cubicBezTo>
                <a:cubicBezTo>
                  <a:pt x="1126" y="1149"/>
                  <a:pt x="1125" y="1150"/>
                  <a:pt x="1125" y="1150"/>
                </a:cubicBezTo>
                <a:cubicBezTo>
                  <a:pt x="1124" y="1150"/>
                  <a:pt x="1124" y="1150"/>
                  <a:pt x="1124" y="1150"/>
                </a:cubicBezTo>
                <a:cubicBezTo>
                  <a:pt x="1124" y="1148"/>
                  <a:pt x="1124" y="1148"/>
                  <a:pt x="1124" y="1148"/>
                </a:cubicBezTo>
                <a:cubicBezTo>
                  <a:pt x="1124" y="1148"/>
                  <a:pt x="1124" y="1148"/>
                  <a:pt x="1123" y="1147"/>
                </a:cubicBezTo>
                <a:cubicBezTo>
                  <a:pt x="1120" y="1147"/>
                  <a:pt x="1120" y="1147"/>
                  <a:pt x="1119" y="1149"/>
                </a:cubicBezTo>
                <a:cubicBezTo>
                  <a:pt x="1118" y="1149"/>
                  <a:pt x="1118" y="1149"/>
                  <a:pt x="1118" y="1149"/>
                </a:cubicBezTo>
                <a:cubicBezTo>
                  <a:pt x="1118" y="1148"/>
                  <a:pt x="1118" y="1147"/>
                  <a:pt x="1119" y="1147"/>
                </a:cubicBezTo>
                <a:cubicBezTo>
                  <a:pt x="1118" y="1147"/>
                  <a:pt x="1117" y="1146"/>
                  <a:pt x="1117" y="1146"/>
                </a:cubicBezTo>
                <a:cubicBezTo>
                  <a:pt x="1116" y="1146"/>
                  <a:pt x="1115" y="1142"/>
                  <a:pt x="1115" y="1141"/>
                </a:cubicBezTo>
                <a:cubicBezTo>
                  <a:pt x="1113" y="1141"/>
                  <a:pt x="1113" y="1141"/>
                  <a:pt x="1113" y="1141"/>
                </a:cubicBezTo>
                <a:cubicBezTo>
                  <a:pt x="1112" y="1138"/>
                  <a:pt x="1111" y="1140"/>
                  <a:pt x="1109" y="1138"/>
                </a:cubicBezTo>
                <a:cubicBezTo>
                  <a:pt x="1108" y="1137"/>
                  <a:pt x="1107" y="1136"/>
                  <a:pt x="1106" y="1134"/>
                </a:cubicBezTo>
                <a:cubicBezTo>
                  <a:pt x="1105" y="1134"/>
                  <a:pt x="1105" y="1134"/>
                  <a:pt x="1105" y="1134"/>
                </a:cubicBezTo>
                <a:cubicBezTo>
                  <a:pt x="1104" y="1134"/>
                  <a:pt x="1104" y="1133"/>
                  <a:pt x="1103" y="1132"/>
                </a:cubicBezTo>
                <a:cubicBezTo>
                  <a:pt x="1102" y="1132"/>
                  <a:pt x="1102" y="1132"/>
                  <a:pt x="1102" y="1132"/>
                </a:cubicBezTo>
                <a:cubicBezTo>
                  <a:pt x="1102" y="1132"/>
                  <a:pt x="1102" y="1131"/>
                  <a:pt x="1101" y="1131"/>
                </a:cubicBezTo>
                <a:cubicBezTo>
                  <a:pt x="1100" y="1131"/>
                  <a:pt x="1100" y="1131"/>
                  <a:pt x="1100" y="1131"/>
                </a:cubicBezTo>
                <a:cubicBezTo>
                  <a:pt x="1100" y="1130"/>
                  <a:pt x="1100" y="1130"/>
                  <a:pt x="1100" y="1130"/>
                </a:cubicBezTo>
                <a:cubicBezTo>
                  <a:pt x="1099" y="1130"/>
                  <a:pt x="1099" y="1130"/>
                  <a:pt x="1099" y="1130"/>
                </a:cubicBezTo>
                <a:cubicBezTo>
                  <a:pt x="1099" y="1130"/>
                  <a:pt x="1099" y="1130"/>
                  <a:pt x="1099" y="1130"/>
                </a:cubicBezTo>
                <a:cubicBezTo>
                  <a:pt x="1097" y="1130"/>
                  <a:pt x="1097" y="1130"/>
                  <a:pt x="1097" y="1130"/>
                </a:cubicBezTo>
                <a:cubicBezTo>
                  <a:pt x="1097" y="1129"/>
                  <a:pt x="1097" y="1129"/>
                  <a:pt x="1097" y="1129"/>
                </a:cubicBezTo>
                <a:cubicBezTo>
                  <a:pt x="1096" y="1129"/>
                  <a:pt x="1096" y="1129"/>
                  <a:pt x="1095" y="1128"/>
                </a:cubicBezTo>
                <a:cubicBezTo>
                  <a:pt x="1094" y="1127"/>
                  <a:pt x="1094" y="1127"/>
                  <a:pt x="1094" y="1127"/>
                </a:cubicBezTo>
                <a:cubicBezTo>
                  <a:pt x="1092" y="1126"/>
                  <a:pt x="1090" y="1128"/>
                  <a:pt x="1089" y="1128"/>
                </a:cubicBezTo>
                <a:cubicBezTo>
                  <a:pt x="1088" y="1128"/>
                  <a:pt x="1088" y="1128"/>
                  <a:pt x="1088" y="1128"/>
                </a:cubicBezTo>
                <a:cubicBezTo>
                  <a:pt x="1088" y="1127"/>
                  <a:pt x="1088" y="1127"/>
                  <a:pt x="1088" y="1127"/>
                </a:cubicBezTo>
                <a:cubicBezTo>
                  <a:pt x="1085" y="1127"/>
                  <a:pt x="1085" y="1127"/>
                  <a:pt x="1085" y="1127"/>
                </a:cubicBezTo>
                <a:cubicBezTo>
                  <a:pt x="1085" y="1126"/>
                  <a:pt x="1085" y="1126"/>
                  <a:pt x="1085" y="1126"/>
                </a:cubicBezTo>
                <a:cubicBezTo>
                  <a:pt x="1080" y="1126"/>
                  <a:pt x="1080" y="1126"/>
                  <a:pt x="1080" y="1126"/>
                </a:cubicBezTo>
                <a:cubicBezTo>
                  <a:pt x="1080" y="1126"/>
                  <a:pt x="1080" y="1125"/>
                  <a:pt x="1080" y="1125"/>
                </a:cubicBezTo>
                <a:cubicBezTo>
                  <a:pt x="1078" y="1125"/>
                  <a:pt x="1078" y="1125"/>
                  <a:pt x="1078" y="1125"/>
                </a:cubicBezTo>
                <a:cubicBezTo>
                  <a:pt x="1078" y="1124"/>
                  <a:pt x="1078" y="1124"/>
                  <a:pt x="1078" y="1124"/>
                </a:cubicBezTo>
                <a:cubicBezTo>
                  <a:pt x="1075" y="1124"/>
                  <a:pt x="1075" y="1124"/>
                  <a:pt x="1075" y="1124"/>
                </a:cubicBezTo>
                <a:cubicBezTo>
                  <a:pt x="1075" y="1125"/>
                  <a:pt x="1076" y="1125"/>
                  <a:pt x="1076" y="1126"/>
                </a:cubicBezTo>
                <a:cubicBezTo>
                  <a:pt x="1074" y="1126"/>
                  <a:pt x="1074" y="1126"/>
                  <a:pt x="1074" y="1126"/>
                </a:cubicBezTo>
                <a:cubicBezTo>
                  <a:pt x="1074" y="1125"/>
                  <a:pt x="1073" y="1124"/>
                  <a:pt x="1073" y="1124"/>
                </a:cubicBezTo>
                <a:cubicBezTo>
                  <a:pt x="1073" y="1124"/>
                  <a:pt x="1073" y="1124"/>
                  <a:pt x="1073" y="1124"/>
                </a:cubicBezTo>
                <a:cubicBezTo>
                  <a:pt x="1072" y="1123"/>
                  <a:pt x="1072" y="1123"/>
                  <a:pt x="1072" y="1122"/>
                </a:cubicBezTo>
                <a:cubicBezTo>
                  <a:pt x="1071" y="1122"/>
                  <a:pt x="1071" y="1123"/>
                  <a:pt x="1070" y="1121"/>
                </a:cubicBezTo>
                <a:cubicBezTo>
                  <a:pt x="1067" y="1121"/>
                  <a:pt x="1067" y="1121"/>
                  <a:pt x="1067" y="1121"/>
                </a:cubicBezTo>
                <a:cubicBezTo>
                  <a:pt x="1067" y="1122"/>
                  <a:pt x="1067" y="1122"/>
                  <a:pt x="1067" y="1122"/>
                </a:cubicBezTo>
                <a:cubicBezTo>
                  <a:pt x="1066" y="1122"/>
                  <a:pt x="1066" y="1122"/>
                  <a:pt x="1066" y="1122"/>
                </a:cubicBezTo>
                <a:cubicBezTo>
                  <a:pt x="1066" y="1121"/>
                  <a:pt x="1066" y="1121"/>
                  <a:pt x="1066" y="1121"/>
                </a:cubicBezTo>
                <a:cubicBezTo>
                  <a:pt x="1064" y="1121"/>
                  <a:pt x="1064" y="1121"/>
                  <a:pt x="1064" y="1121"/>
                </a:cubicBezTo>
                <a:cubicBezTo>
                  <a:pt x="1063" y="1123"/>
                  <a:pt x="1062" y="1125"/>
                  <a:pt x="1061" y="1126"/>
                </a:cubicBezTo>
                <a:cubicBezTo>
                  <a:pt x="1060" y="1127"/>
                  <a:pt x="1061" y="1126"/>
                  <a:pt x="1060" y="1127"/>
                </a:cubicBezTo>
                <a:cubicBezTo>
                  <a:pt x="1057" y="1127"/>
                  <a:pt x="1056" y="1125"/>
                  <a:pt x="1058" y="1124"/>
                </a:cubicBezTo>
                <a:cubicBezTo>
                  <a:pt x="1058" y="1122"/>
                  <a:pt x="1058" y="1122"/>
                  <a:pt x="1058" y="1122"/>
                </a:cubicBezTo>
                <a:cubicBezTo>
                  <a:pt x="1057" y="1122"/>
                  <a:pt x="1057" y="1122"/>
                  <a:pt x="1057" y="1122"/>
                </a:cubicBezTo>
                <a:cubicBezTo>
                  <a:pt x="1057" y="1121"/>
                  <a:pt x="1057" y="1121"/>
                  <a:pt x="1057" y="1121"/>
                </a:cubicBezTo>
                <a:cubicBezTo>
                  <a:pt x="1055" y="1121"/>
                  <a:pt x="1055" y="1121"/>
                  <a:pt x="1055" y="1121"/>
                </a:cubicBezTo>
                <a:cubicBezTo>
                  <a:pt x="1056" y="1120"/>
                  <a:pt x="1056" y="1120"/>
                  <a:pt x="1057" y="1119"/>
                </a:cubicBezTo>
                <a:cubicBezTo>
                  <a:pt x="1056" y="1117"/>
                  <a:pt x="1056" y="1116"/>
                  <a:pt x="1053" y="1116"/>
                </a:cubicBezTo>
                <a:cubicBezTo>
                  <a:pt x="1054" y="1113"/>
                  <a:pt x="1054" y="1113"/>
                  <a:pt x="1054" y="1113"/>
                </a:cubicBezTo>
                <a:cubicBezTo>
                  <a:pt x="1053" y="1113"/>
                  <a:pt x="1053" y="1112"/>
                  <a:pt x="1053" y="1111"/>
                </a:cubicBezTo>
                <a:cubicBezTo>
                  <a:pt x="1048" y="1111"/>
                  <a:pt x="1050" y="1111"/>
                  <a:pt x="1048" y="1113"/>
                </a:cubicBezTo>
                <a:cubicBezTo>
                  <a:pt x="1048" y="1114"/>
                  <a:pt x="1048" y="1114"/>
                  <a:pt x="1048" y="1114"/>
                </a:cubicBezTo>
                <a:cubicBezTo>
                  <a:pt x="1048" y="1114"/>
                  <a:pt x="1048" y="1114"/>
                  <a:pt x="1048" y="1114"/>
                </a:cubicBezTo>
                <a:cubicBezTo>
                  <a:pt x="1048" y="1112"/>
                  <a:pt x="1048" y="1112"/>
                  <a:pt x="1049" y="1111"/>
                </a:cubicBezTo>
                <a:cubicBezTo>
                  <a:pt x="1049" y="1111"/>
                  <a:pt x="1048" y="1110"/>
                  <a:pt x="1048" y="1109"/>
                </a:cubicBezTo>
                <a:cubicBezTo>
                  <a:pt x="1048" y="1109"/>
                  <a:pt x="1048" y="1109"/>
                  <a:pt x="1048" y="1109"/>
                </a:cubicBezTo>
                <a:cubicBezTo>
                  <a:pt x="1047" y="1109"/>
                  <a:pt x="1046" y="1109"/>
                  <a:pt x="1046" y="1109"/>
                </a:cubicBezTo>
                <a:cubicBezTo>
                  <a:pt x="1045" y="1109"/>
                  <a:pt x="1045" y="1108"/>
                  <a:pt x="1044" y="1108"/>
                </a:cubicBezTo>
                <a:cubicBezTo>
                  <a:pt x="1044" y="1106"/>
                  <a:pt x="1044" y="1106"/>
                  <a:pt x="1044" y="1106"/>
                </a:cubicBezTo>
                <a:cubicBezTo>
                  <a:pt x="1042" y="1106"/>
                  <a:pt x="1043" y="1106"/>
                  <a:pt x="1042" y="1107"/>
                </a:cubicBezTo>
                <a:cubicBezTo>
                  <a:pt x="1040" y="1107"/>
                  <a:pt x="1040" y="1107"/>
                  <a:pt x="1040" y="1107"/>
                </a:cubicBezTo>
                <a:cubicBezTo>
                  <a:pt x="1040" y="1106"/>
                  <a:pt x="1039" y="1105"/>
                  <a:pt x="1039" y="1105"/>
                </a:cubicBezTo>
                <a:cubicBezTo>
                  <a:pt x="1038" y="1105"/>
                  <a:pt x="1038" y="1105"/>
                  <a:pt x="1038" y="1105"/>
                </a:cubicBezTo>
                <a:cubicBezTo>
                  <a:pt x="1037" y="1104"/>
                  <a:pt x="1037" y="1104"/>
                  <a:pt x="1037" y="1103"/>
                </a:cubicBezTo>
                <a:cubicBezTo>
                  <a:pt x="1036" y="1103"/>
                  <a:pt x="1035" y="1102"/>
                  <a:pt x="1034" y="1101"/>
                </a:cubicBezTo>
                <a:cubicBezTo>
                  <a:pt x="1032" y="1102"/>
                  <a:pt x="1030" y="1102"/>
                  <a:pt x="1027" y="1102"/>
                </a:cubicBezTo>
                <a:cubicBezTo>
                  <a:pt x="1027" y="1103"/>
                  <a:pt x="1027" y="1103"/>
                  <a:pt x="1027" y="1103"/>
                </a:cubicBezTo>
                <a:cubicBezTo>
                  <a:pt x="1025" y="1104"/>
                  <a:pt x="1026" y="1105"/>
                  <a:pt x="1023" y="1105"/>
                </a:cubicBezTo>
                <a:cubicBezTo>
                  <a:pt x="1022" y="1107"/>
                  <a:pt x="1023" y="1106"/>
                  <a:pt x="1022" y="1107"/>
                </a:cubicBezTo>
                <a:cubicBezTo>
                  <a:pt x="1022" y="1108"/>
                  <a:pt x="1022" y="1108"/>
                  <a:pt x="1024" y="1109"/>
                </a:cubicBezTo>
                <a:cubicBezTo>
                  <a:pt x="1024" y="1110"/>
                  <a:pt x="1024" y="1110"/>
                  <a:pt x="1024" y="1110"/>
                </a:cubicBezTo>
                <a:cubicBezTo>
                  <a:pt x="1021" y="1110"/>
                  <a:pt x="1021" y="1110"/>
                  <a:pt x="1021" y="1110"/>
                </a:cubicBezTo>
                <a:cubicBezTo>
                  <a:pt x="1020" y="1111"/>
                  <a:pt x="1020" y="1111"/>
                  <a:pt x="1020" y="1112"/>
                </a:cubicBezTo>
                <a:cubicBezTo>
                  <a:pt x="1019" y="1113"/>
                  <a:pt x="1018" y="1113"/>
                  <a:pt x="1017" y="1114"/>
                </a:cubicBezTo>
                <a:cubicBezTo>
                  <a:pt x="1017" y="1115"/>
                  <a:pt x="1017" y="1115"/>
                  <a:pt x="1017" y="1115"/>
                </a:cubicBezTo>
                <a:cubicBezTo>
                  <a:pt x="1016" y="1115"/>
                  <a:pt x="1016" y="1115"/>
                  <a:pt x="1016" y="1115"/>
                </a:cubicBezTo>
                <a:cubicBezTo>
                  <a:pt x="1016" y="1114"/>
                  <a:pt x="1016" y="1114"/>
                  <a:pt x="1016" y="1114"/>
                </a:cubicBezTo>
                <a:cubicBezTo>
                  <a:pt x="1013" y="1114"/>
                  <a:pt x="1013" y="1114"/>
                  <a:pt x="1013" y="1114"/>
                </a:cubicBezTo>
                <a:cubicBezTo>
                  <a:pt x="1012" y="1114"/>
                  <a:pt x="1014" y="1115"/>
                  <a:pt x="1013" y="1115"/>
                </a:cubicBezTo>
                <a:cubicBezTo>
                  <a:pt x="1013" y="1114"/>
                  <a:pt x="1013" y="1114"/>
                  <a:pt x="1013" y="1114"/>
                </a:cubicBezTo>
                <a:cubicBezTo>
                  <a:pt x="1009" y="1114"/>
                  <a:pt x="1009" y="1114"/>
                  <a:pt x="1009" y="1114"/>
                </a:cubicBezTo>
                <a:cubicBezTo>
                  <a:pt x="1009" y="1115"/>
                  <a:pt x="1009" y="1115"/>
                  <a:pt x="1009" y="1115"/>
                </a:cubicBezTo>
                <a:cubicBezTo>
                  <a:pt x="1005" y="1115"/>
                  <a:pt x="1005" y="1115"/>
                  <a:pt x="1005" y="1115"/>
                </a:cubicBezTo>
                <a:cubicBezTo>
                  <a:pt x="1005" y="1115"/>
                  <a:pt x="1005" y="1114"/>
                  <a:pt x="1005" y="1114"/>
                </a:cubicBezTo>
                <a:cubicBezTo>
                  <a:pt x="1004" y="1113"/>
                  <a:pt x="1002" y="1111"/>
                  <a:pt x="1002" y="1110"/>
                </a:cubicBezTo>
                <a:cubicBezTo>
                  <a:pt x="1002" y="1109"/>
                  <a:pt x="1002" y="1109"/>
                  <a:pt x="1002" y="1109"/>
                </a:cubicBezTo>
                <a:cubicBezTo>
                  <a:pt x="1001" y="1109"/>
                  <a:pt x="1001" y="1109"/>
                  <a:pt x="1001" y="1109"/>
                </a:cubicBezTo>
                <a:cubicBezTo>
                  <a:pt x="1001" y="1106"/>
                  <a:pt x="1001" y="1106"/>
                  <a:pt x="1001" y="1106"/>
                </a:cubicBezTo>
                <a:cubicBezTo>
                  <a:pt x="1000" y="1106"/>
                  <a:pt x="1000" y="1106"/>
                  <a:pt x="1000" y="1106"/>
                </a:cubicBezTo>
                <a:cubicBezTo>
                  <a:pt x="1000" y="1105"/>
                  <a:pt x="1000" y="1105"/>
                  <a:pt x="1000" y="1105"/>
                </a:cubicBezTo>
                <a:cubicBezTo>
                  <a:pt x="999" y="1105"/>
                  <a:pt x="999" y="1105"/>
                  <a:pt x="999" y="1105"/>
                </a:cubicBezTo>
                <a:cubicBezTo>
                  <a:pt x="999" y="1106"/>
                  <a:pt x="999" y="1106"/>
                  <a:pt x="999" y="1106"/>
                </a:cubicBezTo>
                <a:cubicBezTo>
                  <a:pt x="998" y="1107"/>
                  <a:pt x="996" y="1108"/>
                  <a:pt x="996" y="1109"/>
                </a:cubicBezTo>
                <a:cubicBezTo>
                  <a:pt x="995" y="1109"/>
                  <a:pt x="995" y="1109"/>
                  <a:pt x="995" y="1109"/>
                </a:cubicBezTo>
                <a:cubicBezTo>
                  <a:pt x="995" y="1109"/>
                  <a:pt x="995" y="1109"/>
                  <a:pt x="996" y="1110"/>
                </a:cubicBezTo>
                <a:cubicBezTo>
                  <a:pt x="995" y="1110"/>
                  <a:pt x="995" y="1110"/>
                  <a:pt x="995" y="1110"/>
                </a:cubicBezTo>
                <a:cubicBezTo>
                  <a:pt x="995" y="1117"/>
                  <a:pt x="995" y="1117"/>
                  <a:pt x="995" y="1117"/>
                </a:cubicBezTo>
                <a:cubicBezTo>
                  <a:pt x="994" y="1117"/>
                  <a:pt x="994" y="1117"/>
                  <a:pt x="994" y="1117"/>
                </a:cubicBezTo>
                <a:cubicBezTo>
                  <a:pt x="994" y="1117"/>
                  <a:pt x="994" y="1118"/>
                  <a:pt x="994" y="1118"/>
                </a:cubicBezTo>
                <a:cubicBezTo>
                  <a:pt x="993" y="1119"/>
                  <a:pt x="994" y="1118"/>
                  <a:pt x="993" y="1119"/>
                </a:cubicBezTo>
                <a:cubicBezTo>
                  <a:pt x="992" y="1119"/>
                  <a:pt x="992" y="1119"/>
                  <a:pt x="992" y="1119"/>
                </a:cubicBezTo>
                <a:cubicBezTo>
                  <a:pt x="993" y="1118"/>
                  <a:pt x="993" y="1117"/>
                  <a:pt x="993" y="1117"/>
                </a:cubicBezTo>
                <a:cubicBezTo>
                  <a:pt x="994" y="1117"/>
                  <a:pt x="994" y="1117"/>
                  <a:pt x="994" y="1117"/>
                </a:cubicBezTo>
                <a:cubicBezTo>
                  <a:pt x="995" y="1114"/>
                  <a:pt x="993" y="1110"/>
                  <a:pt x="993" y="1107"/>
                </a:cubicBezTo>
                <a:cubicBezTo>
                  <a:pt x="989" y="1107"/>
                  <a:pt x="990" y="1108"/>
                  <a:pt x="987" y="1109"/>
                </a:cubicBezTo>
                <a:cubicBezTo>
                  <a:pt x="986" y="1109"/>
                  <a:pt x="986" y="1109"/>
                  <a:pt x="986" y="1109"/>
                </a:cubicBezTo>
                <a:cubicBezTo>
                  <a:pt x="986" y="1110"/>
                  <a:pt x="986" y="1110"/>
                  <a:pt x="986" y="1110"/>
                </a:cubicBezTo>
                <a:cubicBezTo>
                  <a:pt x="984" y="1110"/>
                  <a:pt x="984" y="1110"/>
                  <a:pt x="984" y="1110"/>
                </a:cubicBezTo>
                <a:cubicBezTo>
                  <a:pt x="984" y="1111"/>
                  <a:pt x="984" y="1111"/>
                  <a:pt x="984" y="1111"/>
                </a:cubicBezTo>
                <a:cubicBezTo>
                  <a:pt x="983" y="1111"/>
                  <a:pt x="981" y="1111"/>
                  <a:pt x="979" y="1111"/>
                </a:cubicBezTo>
                <a:cubicBezTo>
                  <a:pt x="979" y="1112"/>
                  <a:pt x="979" y="1112"/>
                  <a:pt x="979" y="1112"/>
                </a:cubicBezTo>
                <a:cubicBezTo>
                  <a:pt x="978" y="1112"/>
                  <a:pt x="978" y="1112"/>
                  <a:pt x="978" y="1112"/>
                </a:cubicBezTo>
                <a:cubicBezTo>
                  <a:pt x="978" y="1113"/>
                  <a:pt x="978" y="1113"/>
                  <a:pt x="978" y="1113"/>
                </a:cubicBezTo>
                <a:cubicBezTo>
                  <a:pt x="977" y="1113"/>
                  <a:pt x="977" y="1113"/>
                  <a:pt x="976" y="1113"/>
                </a:cubicBezTo>
                <a:cubicBezTo>
                  <a:pt x="976" y="1115"/>
                  <a:pt x="976" y="1115"/>
                  <a:pt x="976" y="1115"/>
                </a:cubicBezTo>
                <a:cubicBezTo>
                  <a:pt x="974" y="1116"/>
                  <a:pt x="973" y="1117"/>
                  <a:pt x="973" y="1119"/>
                </a:cubicBezTo>
                <a:cubicBezTo>
                  <a:pt x="968" y="1119"/>
                  <a:pt x="960" y="1118"/>
                  <a:pt x="958" y="1120"/>
                </a:cubicBezTo>
                <a:cubicBezTo>
                  <a:pt x="957" y="1120"/>
                  <a:pt x="957" y="1120"/>
                  <a:pt x="957" y="1120"/>
                </a:cubicBezTo>
                <a:cubicBezTo>
                  <a:pt x="957" y="1119"/>
                  <a:pt x="957" y="1119"/>
                  <a:pt x="957" y="1119"/>
                </a:cubicBezTo>
                <a:cubicBezTo>
                  <a:pt x="959" y="1119"/>
                  <a:pt x="963" y="1116"/>
                  <a:pt x="965" y="1118"/>
                </a:cubicBezTo>
                <a:cubicBezTo>
                  <a:pt x="972" y="1118"/>
                  <a:pt x="972" y="1118"/>
                  <a:pt x="972" y="1118"/>
                </a:cubicBezTo>
                <a:cubicBezTo>
                  <a:pt x="972" y="1118"/>
                  <a:pt x="972" y="1118"/>
                  <a:pt x="972" y="1118"/>
                </a:cubicBezTo>
                <a:cubicBezTo>
                  <a:pt x="973" y="1117"/>
                  <a:pt x="974" y="1115"/>
                  <a:pt x="975" y="1115"/>
                </a:cubicBezTo>
                <a:cubicBezTo>
                  <a:pt x="975" y="1113"/>
                  <a:pt x="975" y="1113"/>
                  <a:pt x="975" y="1113"/>
                </a:cubicBezTo>
                <a:cubicBezTo>
                  <a:pt x="976" y="1112"/>
                  <a:pt x="977" y="1112"/>
                  <a:pt x="977" y="1112"/>
                </a:cubicBezTo>
                <a:cubicBezTo>
                  <a:pt x="977" y="1111"/>
                  <a:pt x="977" y="1111"/>
                  <a:pt x="977" y="1111"/>
                </a:cubicBezTo>
                <a:cubicBezTo>
                  <a:pt x="978" y="1111"/>
                  <a:pt x="979" y="1111"/>
                  <a:pt x="980" y="1111"/>
                </a:cubicBezTo>
                <a:cubicBezTo>
                  <a:pt x="980" y="1110"/>
                  <a:pt x="980" y="1110"/>
                  <a:pt x="980" y="1110"/>
                </a:cubicBezTo>
                <a:cubicBezTo>
                  <a:pt x="984" y="1110"/>
                  <a:pt x="984" y="1110"/>
                  <a:pt x="984" y="1110"/>
                </a:cubicBezTo>
                <a:cubicBezTo>
                  <a:pt x="984" y="1109"/>
                  <a:pt x="984" y="1109"/>
                  <a:pt x="984" y="1109"/>
                </a:cubicBezTo>
                <a:cubicBezTo>
                  <a:pt x="985" y="1109"/>
                  <a:pt x="985" y="1109"/>
                  <a:pt x="985" y="1109"/>
                </a:cubicBezTo>
                <a:cubicBezTo>
                  <a:pt x="987" y="1108"/>
                  <a:pt x="988" y="1107"/>
                  <a:pt x="992" y="1107"/>
                </a:cubicBezTo>
                <a:cubicBezTo>
                  <a:pt x="992" y="1106"/>
                  <a:pt x="993" y="1102"/>
                  <a:pt x="993" y="1101"/>
                </a:cubicBezTo>
                <a:cubicBezTo>
                  <a:pt x="994" y="1101"/>
                  <a:pt x="994" y="1101"/>
                  <a:pt x="995" y="1100"/>
                </a:cubicBezTo>
                <a:cubicBezTo>
                  <a:pt x="995" y="1098"/>
                  <a:pt x="995" y="1098"/>
                  <a:pt x="995" y="1098"/>
                </a:cubicBezTo>
                <a:cubicBezTo>
                  <a:pt x="996" y="1098"/>
                  <a:pt x="996" y="1098"/>
                  <a:pt x="996" y="1098"/>
                </a:cubicBezTo>
                <a:cubicBezTo>
                  <a:pt x="996" y="1097"/>
                  <a:pt x="996" y="1097"/>
                  <a:pt x="996" y="1097"/>
                </a:cubicBezTo>
                <a:cubicBezTo>
                  <a:pt x="996" y="1097"/>
                  <a:pt x="996" y="1097"/>
                  <a:pt x="996" y="1097"/>
                </a:cubicBezTo>
                <a:cubicBezTo>
                  <a:pt x="996" y="1095"/>
                  <a:pt x="996" y="1095"/>
                  <a:pt x="996" y="1095"/>
                </a:cubicBezTo>
                <a:cubicBezTo>
                  <a:pt x="997" y="1095"/>
                  <a:pt x="997" y="1095"/>
                  <a:pt x="997" y="1095"/>
                </a:cubicBezTo>
                <a:cubicBezTo>
                  <a:pt x="997" y="1094"/>
                  <a:pt x="997" y="1094"/>
                  <a:pt x="998" y="1093"/>
                </a:cubicBezTo>
                <a:cubicBezTo>
                  <a:pt x="999" y="1093"/>
                  <a:pt x="999" y="1093"/>
                  <a:pt x="999" y="1093"/>
                </a:cubicBezTo>
                <a:cubicBezTo>
                  <a:pt x="1000" y="1092"/>
                  <a:pt x="1001" y="1090"/>
                  <a:pt x="1002" y="1089"/>
                </a:cubicBezTo>
                <a:cubicBezTo>
                  <a:pt x="1003" y="1089"/>
                  <a:pt x="1003" y="1089"/>
                  <a:pt x="1003" y="1089"/>
                </a:cubicBezTo>
                <a:cubicBezTo>
                  <a:pt x="1003" y="1091"/>
                  <a:pt x="1003" y="1091"/>
                  <a:pt x="1002" y="1092"/>
                </a:cubicBezTo>
                <a:cubicBezTo>
                  <a:pt x="1002" y="1093"/>
                  <a:pt x="1003" y="1094"/>
                  <a:pt x="1003" y="1095"/>
                </a:cubicBezTo>
                <a:cubicBezTo>
                  <a:pt x="1005" y="1095"/>
                  <a:pt x="1007" y="1094"/>
                  <a:pt x="1008" y="1094"/>
                </a:cubicBezTo>
                <a:cubicBezTo>
                  <a:pt x="1008" y="1093"/>
                  <a:pt x="1008" y="1093"/>
                  <a:pt x="1008" y="1093"/>
                </a:cubicBezTo>
                <a:cubicBezTo>
                  <a:pt x="1009" y="1093"/>
                  <a:pt x="1009" y="1093"/>
                  <a:pt x="1009" y="1093"/>
                </a:cubicBezTo>
                <a:cubicBezTo>
                  <a:pt x="1009" y="1093"/>
                  <a:pt x="1009" y="1093"/>
                  <a:pt x="1009" y="1093"/>
                </a:cubicBezTo>
                <a:cubicBezTo>
                  <a:pt x="1008" y="1092"/>
                  <a:pt x="1007" y="1092"/>
                  <a:pt x="1007" y="1092"/>
                </a:cubicBezTo>
                <a:cubicBezTo>
                  <a:pt x="1007" y="1088"/>
                  <a:pt x="1007" y="1088"/>
                  <a:pt x="1007" y="1088"/>
                </a:cubicBezTo>
                <a:cubicBezTo>
                  <a:pt x="1006" y="1088"/>
                  <a:pt x="1006" y="1088"/>
                  <a:pt x="1006" y="1088"/>
                </a:cubicBezTo>
                <a:cubicBezTo>
                  <a:pt x="1006" y="1088"/>
                  <a:pt x="1006" y="1088"/>
                  <a:pt x="1006" y="1088"/>
                </a:cubicBezTo>
                <a:cubicBezTo>
                  <a:pt x="1007" y="1088"/>
                  <a:pt x="1007" y="1089"/>
                  <a:pt x="1009" y="1089"/>
                </a:cubicBezTo>
                <a:cubicBezTo>
                  <a:pt x="1009" y="1087"/>
                  <a:pt x="1010" y="1085"/>
                  <a:pt x="1010" y="1083"/>
                </a:cubicBezTo>
                <a:cubicBezTo>
                  <a:pt x="1007" y="1083"/>
                  <a:pt x="1007" y="1083"/>
                  <a:pt x="1006" y="1085"/>
                </a:cubicBezTo>
                <a:cubicBezTo>
                  <a:pt x="1005" y="1085"/>
                  <a:pt x="1005" y="1085"/>
                  <a:pt x="1005" y="1085"/>
                </a:cubicBezTo>
                <a:cubicBezTo>
                  <a:pt x="1006" y="1086"/>
                  <a:pt x="1006" y="1086"/>
                  <a:pt x="1006" y="1087"/>
                </a:cubicBezTo>
                <a:cubicBezTo>
                  <a:pt x="1003" y="1087"/>
                  <a:pt x="1003" y="1087"/>
                  <a:pt x="1003" y="1087"/>
                </a:cubicBezTo>
                <a:cubicBezTo>
                  <a:pt x="1004" y="1086"/>
                  <a:pt x="1005" y="1084"/>
                  <a:pt x="1006" y="1083"/>
                </a:cubicBezTo>
                <a:cubicBezTo>
                  <a:pt x="1006" y="1081"/>
                  <a:pt x="1006" y="1081"/>
                  <a:pt x="1003" y="1080"/>
                </a:cubicBezTo>
                <a:cubicBezTo>
                  <a:pt x="1003" y="1080"/>
                  <a:pt x="1003" y="1080"/>
                  <a:pt x="1003" y="1080"/>
                </a:cubicBezTo>
                <a:cubicBezTo>
                  <a:pt x="1005" y="1079"/>
                  <a:pt x="1007" y="1078"/>
                  <a:pt x="1008" y="1078"/>
                </a:cubicBezTo>
                <a:cubicBezTo>
                  <a:pt x="1008" y="1076"/>
                  <a:pt x="1008" y="1077"/>
                  <a:pt x="1009" y="1076"/>
                </a:cubicBezTo>
                <a:cubicBezTo>
                  <a:pt x="1009" y="1075"/>
                  <a:pt x="1008" y="1074"/>
                  <a:pt x="1008" y="1073"/>
                </a:cubicBezTo>
                <a:cubicBezTo>
                  <a:pt x="1004" y="1073"/>
                  <a:pt x="1004" y="1073"/>
                  <a:pt x="1004" y="1073"/>
                </a:cubicBezTo>
                <a:cubicBezTo>
                  <a:pt x="1004" y="1074"/>
                  <a:pt x="1004" y="1074"/>
                  <a:pt x="1004" y="1074"/>
                </a:cubicBezTo>
                <a:cubicBezTo>
                  <a:pt x="1003" y="1074"/>
                  <a:pt x="1003" y="1074"/>
                  <a:pt x="1003" y="1074"/>
                </a:cubicBezTo>
                <a:cubicBezTo>
                  <a:pt x="1002" y="1073"/>
                  <a:pt x="1003" y="1073"/>
                  <a:pt x="1003" y="1073"/>
                </a:cubicBezTo>
                <a:cubicBezTo>
                  <a:pt x="1003" y="1071"/>
                  <a:pt x="1003" y="1069"/>
                  <a:pt x="1003" y="1067"/>
                </a:cubicBezTo>
                <a:cubicBezTo>
                  <a:pt x="1002" y="1066"/>
                  <a:pt x="1002" y="1066"/>
                  <a:pt x="1002" y="1066"/>
                </a:cubicBezTo>
                <a:cubicBezTo>
                  <a:pt x="1002" y="1065"/>
                  <a:pt x="1002" y="1065"/>
                  <a:pt x="1002" y="1065"/>
                </a:cubicBezTo>
                <a:cubicBezTo>
                  <a:pt x="1001" y="1065"/>
                  <a:pt x="1001" y="1065"/>
                  <a:pt x="1001" y="1065"/>
                </a:cubicBezTo>
                <a:cubicBezTo>
                  <a:pt x="1001" y="1063"/>
                  <a:pt x="1001" y="1061"/>
                  <a:pt x="1002" y="1060"/>
                </a:cubicBezTo>
                <a:cubicBezTo>
                  <a:pt x="1001" y="1060"/>
                  <a:pt x="1001" y="1060"/>
                  <a:pt x="1001" y="1060"/>
                </a:cubicBezTo>
                <a:cubicBezTo>
                  <a:pt x="1001" y="1058"/>
                  <a:pt x="1001" y="1058"/>
                  <a:pt x="1001" y="1058"/>
                </a:cubicBezTo>
                <a:cubicBezTo>
                  <a:pt x="1000" y="1058"/>
                  <a:pt x="1000" y="1058"/>
                  <a:pt x="1000" y="1058"/>
                </a:cubicBezTo>
                <a:cubicBezTo>
                  <a:pt x="1000" y="1057"/>
                  <a:pt x="1000" y="1056"/>
                  <a:pt x="1000" y="1055"/>
                </a:cubicBezTo>
                <a:cubicBezTo>
                  <a:pt x="999" y="1055"/>
                  <a:pt x="999" y="1055"/>
                  <a:pt x="999" y="1055"/>
                </a:cubicBezTo>
                <a:cubicBezTo>
                  <a:pt x="999" y="1054"/>
                  <a:pt x="998" y="1053"/>
                  <a:pt x="998" y="1052"/>
                </a:cubicBezTo>
                <a:cubicBezTo>
                  <a:pt x="998" y="1052"/>
                  <a:pt x="998" y="1052"/>
                  <a:pt x="998" y="1052"/>
                </a:cubicBezTo>
                <a:cubicBezTo>
                  <a:pt x="998" y="1049"/>
                  <a:pt x="998" y="1049"/>
                  <a:pt x="998" y="1049"/>
                </a:cubicBezTo>
                <a:cubicBezTo>
                  <a:pt x="997" y="1049"/>
                  <a:pt x="996" y="1049"/>
                  <a:pt x="996" y="1049"/>
                </a:cubicBezTo>
                <a:cubicBezTo>
                  <a:pt x="995" y="1048"/>
                  <a:pt x="994" y="1045"/>
                  <a:pt x="994" y="1044"/>
                </a:cubicBezTo>
                <a:cubicBezTo>
                  <a:pt x="991" y="1044"/>
                  <a:pt x="991" y="1043"/>
                  <a:pt x="990" y="1042"/>
                </a:cubicBezTo>
                <a:cubicBezTo>
                  <a:pt x="990" y="1041"/>
                  <a:pt x="990" y="1041"/>
                  <a:pt x="990" y="1041"/>
                </a:cubicBezTo>
                <a:cubicBezTo>
                  <a:pt x="988" y="1041"/>
                  <a:pt x="988" y="1041"/>
                  <a:pt x="988" y="1041"/>
                </a:cubicBezTo>
                <a:cubicBezTo>
                  <a:pt x="988" y="1040"/>
                  <a:pt x="988" y="1040"/>
                  <a:pt x="988" y="1039"/>
                </a:cubicBezTo>
                <a:cubicBezTo>
                  <a:pt x="987" y="1039"/>
                  <a:pt x="987" y="1039"/>
                  <a:pt x="987" y="1039"/>
                </a:cubicBezTo>
                <a:cubicBezTo>
                  <a:pt x="987" y="1038"/>
                  <a:pt x="987" y="1038"/>
                  <a:pt x="987" y="1038"/>
                </a:cubicBezTo>
                <a:cubicBezTo>
                  <a:pt x="986" y="1038"/>
                  <a:pt x="986" y="1038"/>
                  <a:pt x="986" y="1038"/>
                </a:cubicBezTo>
                <a:cubicBezTo>
                  <a:pt x="986" y="1036"/>
                  <a:pt x="986" y="1036"/>
                  <a:pt x="986" y="1036"/>
                </a:cubicBezTo>
                <a:cubicBezTo>
                  <a:pt x="986" y="1036"/>
                  <a:pt x="986" y="1036"/>
                  <a:pt x="986" y="1036"/>
                </a:cubicBezTo>
                <a:cubicBezTo>
                  <a:pt x="984" y="1033"/>
                  <a:pt x="982" y="1034"/>
                  <a:pt x="979" y="1032"/>
                </a:cubicBezTo>
                <a:cubicBezTo>
                  <a:pt x="979" y="1032"/>
                  <a:pt x="979" y="1032"/>
                  <a:pt x="979" y="1032"/>
                </a:cubicBezTo>
                <a:cubicBezTo>
                  <a:pt x="978" y="1032"/>
                  <a:pt x="978" y="1032"/>
                  <a:pt x="978" y="1032"/>
                </a:cubicBezTo>
                <a:cubicBezTo>
                  <a:pt x="978" y="1031"/>
                  <a:pt x="978" y="1031"/>
                  <a:pt x="978" y="1031"/>
                </a:cubicBezTo>
                <a:cubicBezTo>
                  <a:pt x="974" y="1030"/>
                  <a:pt x="974" y="1034"/>
                  <a:pt x="973" y="1030"/>
                </a:cubicBezTo>
                <a:cubicBezTo>
                  <a:pt x="972" y="1030"/>
                  <a:pt x="972" y="1030"/>
                  <a:pt x="972" y="1030"/>
                </a:cubicBezTo>
                <a:cubicBezTo>
                  <a:pt x="972" y="1032"/>
                  <a:pt x="972" y="1032"/>
                  <a:pt x="972" y="1032"/>
                </a:cubicBezTo>
                <a:cubicBezTo>
                  <a:pt x="971" y="1032"/>
                  <a:pt x="971" y="1032"/>
                  <a:pt x="971" y="1032"/>
                </a:cubicBezTo>
                <a:cubicBezTo>
                  <a:pt x="971" y="1031"/>
                  <a:pt x="972" y="1029"/>
                  <a:pt x="972" y="1028"/>
                </a:cubicBezTo>
                <a:cubicBezTo>
                  <a:pt x="968" y="1028"/>
                  <a:pt x="968" y="1027"/>
                  <a:pt x="965" y="1026"/>
                </a:cubicBezTo>
                <a:cubicBezTo>
                  <a:pt x="965" y="1028"/>
                  <a:pt x="965" y="1028"/>
                  <a:pt x="965" y="1028"/>
                </a:cubicBezTo>
                <a:cubicBezTo>
                  <a:pt x="965" y="1028"/>
                  <a:pt x="964" y="1027"/>
                  <a:pt x="963" y="1027"/>
                </a:cubicBezTo>
                <a:cubicBezTo>
                  <a:pt x="963" y="1028"/>
                  <a:pt x="963" y="1028"/>
                  <a:pt x="963" y="1028"/>
                </a:cubicBezTo>
                <a:cubicBezTo>
                  <a:pt x="961" y="1029"/>
                  <a:pt x="959" y="1029"/>
                  <a:pt x="957" y="1029"/>
                </a:cubicBezTo>
                <a:cubicBezTo>
                  <a:pt x="957" y="1028"/>
                  <a:pt x="957" y="1028"/>
                  <a:pt x="957" y="1028"/>
                </a:cubicBezTo>
                <a:cubicBezTo>
                  <a:pt x="954" y="1028"/>
                  <a:pt x="954" y="1028"/>
                  <a:pt x="954" y="1028"/>
                </a:cubicBezTo>
                <a:cubicBezTo>
                  <a:pt x="954" y="1028"/>
                  <a:pt x="954" y="1028"/>
                  <a:pt x="954" y="1028"/>
                </a:cubicBezTo>
                <a:cubicBezTo>
                  <a:pt x="953" y="1028"/>
                  <a:pt x="953" y="1028"/>
                  <a:pt x="953" y="1028"/>
                </a:cubicBezTo>
                <a:cubicBezTo>
                  <a:pt x="951" y="1029"/>
                  <a:pt x="951" y="1028"/>
                  <a:pt x="950" y="1028"/>
                </a:cubicBezTo>
                <a:cubicBezTo>
                  <a:pt x="950" y="1029"/>
                  <a:pt x="950" y="1030"/>
                  <a:pt x="950" y="1032"/>
                </a:cubicBezTo>
                <a:cubicBezTo>
                  <a:pt x="949" y="1032"/>
                  <a:pt x="949" y="1032"/>
                  <a:pt x="949" y="1032"/>
                </a:cubicBezTo>
                <a:cubicBezTo>
                  <a:pt x="948" y="1026"/>
                  <a:pt x="948" y="1026"/>
                  <a:pt x="948" y="1026"/>
                </a:cubicBezTo>
                <a:cubicBezTo>
                  <a:pt x="947" y="1026"/>
                  <a:pt x="947" y="1025"/>
                  <a:pt x="946" y="1025"/>
                </a:cubicBezTo>
                <a:cubicBezTo>
                  <a:pt x="946" y="1025"/>
                  <a:pt x="946" y="1024"/>
                  <a:pt x="946" y="1024"/>
                </a:cubicBezTo>
                <a:cubicBezTo>
                  <a:pt x="945" y="1024"/>
                  <a:pt x="943" y="1023"/>
                  <a:pt x="942" y="1023"/>
                </a:cubicBezTo>
                <a:cubicBezTo>
                  <a:pt x="942" y="1022"/>
                  <a:pt x="942" y="1022"/>
                  <a:pt x="942" y="1022"/>
                </a:cubicBezTo>
                <a:cubicBezTo>
                  <a:pt x="941" y="1022"/>
                  <a:pt x="941" y="1022"/>
                  <a:pt x="940" y="1021"/>
                </a:cubicBezTo>
                <a:cubicBezTo>
                  <a:pt x="940" y="1021"/>
                  <a:pt x="940" y="1021"/>
                  <a:pt x="940" y="1021"/>
                </a:cubicBezTo>
                <a:cubicBezTo>
                  <a:pt x="939" y="1021"/>
                  <a:pt x="938" y="1021"/>
                  <a:pt x="937" y="1021"/>
                </a:cubicBezTo>
                <a:cubicBezTo>
                  <a:pt x="937" y="1020"/>
                  <a:pt x="937" y="1021"/>
                  <a:pt x="936" y="1020"/>
                </a:cubicBezTo>
                <a:cubicBezTo>
                  <a:pt x="935" y="1022"/>
                  <a:pt x="934" y="1024"/>
                  <a:pt x="934" y="1028"/>
                </a:cubicBezTo>
                <a:cubicBezTo>
                  <a:pt x="934" y="1028"/>
                  <a:pt x="934" y="1028"/>
                  <a:pt x="934" y="1028"/>
                </a:cubicBezTo>
                <a:cubicBezTo>
                  <a:pt x="934" y="1026"/>
                  <a:pt x="934" y="1026"/>
                  <a:pt x="934" y="1026"/>
                </a:cubicBezTo>
                <a:cubicBezTo>
                  <a:pt x="933" y="1026"/>
                  <a:pt x="933" y="1026"/>
                  <a:pt x="933" y="1026"/>
                </a:cubicBezTo>
                <a:cubicBezTo>
                  <a:pt x="933" y="1025"/>
                  <a:pt x="933" y="1025"/>
                  <a:pt x="933" y="1025"/>
                </a:cubicBezTo>
                <a:cubicBezTo>
                  <a:pt x="933" y="1025"/>
                  <a:pt x="932" y="1027"/>
                  <a:pt x="932" y="1027"/>
                </a:cubicBezTo>
                <a:cubicBezTo>
                  <a:pt x="931" y="1027"/>
                  <a:pt x="931" y="1027"/>
                  <a:pt x="931" y="1027"/>
                </a:cubicBezTo>
                <a:cubicBezTo>
                  <a:pt x="931" y="1026"/>
                  <a:pt x="931" y="1024"/>
                  <a:pt x="931" y="1023"/>
                </a:cubicBezTo>
                <a:cubicBezTo>
                  <a:pt x="932" y="1023"/>
                  <a:pt x="932" y="1022"/>
                  <a:pt x="933" y="1022"/>
                </a:cubicBezTo>
                <a:cubicBezTo>
                  <a:pt x="934" y="1020"/>
                  <a:pt x="934" y="1019"/>
                  <a:pt x="935" y="1018"/>
                </a:cubicBezTo>
                <a:cubicBezTo>
                  <a:pt x="935" y="1013"/>
                  <a:pt x="935" y="1013"/>
                  <a:pt x="935" y="1013"/>
                </a:cubicBezTo>
                <a:cubicBezTo>
                  <a:pt x="935" y="1012"/>
                  <a:pt x="933" y="1013"/>
                  <a:pt x="932" y="1013"/>
                </a:cubicBezTo>
                <a:cubicBezTo>
                  <a:pt x="932" y="1012"/>
                  <a:pt x="932" y="1012"/>
                  <a:pt x="932" y="1012"/>
                </a:cubicBezTo>
                <a:cubicBezTo>
                  <a:pt x="932" y="1012"/>
                  <a:pt x="932" y="1012"/>
                  <a:pt x="931" y="1011"/>
                </a:cubicBezTo>
                <a:cubicBezTo>
                  <a:pt x="931" y="1010"/>
                  <a:pt x="931" y="1010"/>
                  <a:pt x="931" y="1010"/>
                </a:cubicBezTo>
                <a:cubicBezTo>
                  <a:pt x="931" y="1010"/>
                  <a:pt x="931" y="1010"/>
                  <a:pt x="931" y="1010"/>
                </a:cubicBezTo>
                <a:cubicBezTo>
                  <a:pt x="930" y="1009"/>
                  <a:pt x="930" y="1009"/>
                  <a:pt x="929" y="1008"/>
                </a:cubicBezTo>
                <a:cubicBezTo>
                  <a:pt x="928" y="1007"/>
                  <a:pt x="927" y="1008"/>
                  <a:pt x="927" y="1007"/>
                </a:cubicBezTo>
                <a:cubicBezTo>
                  <a:pt x="927" y="1006"/>
                  <a:pt x="927" y="1006"/>
                  <a:pt x="927" y="1006"/>
                </a:cubicBezTo>
                <a:cubicBezTo>
                  <a:pt x="925" y="1006"/>
                  <a:pt x="925" y="1006"/>
                  <a:pt x="925" y="1006"/>
                </a:cubicBezTo>
                <a:cubicBezTo>
                  <a:pt x="925" y="1005"/>
                  <a:pt x="925" y="1005"/>
                  <a:pt x="925" y="1005"/>
                </a:cubicBezTo>
                <a:cubicBezTo>
                  <a:pt x="925" y="1004"/>
                  <a:pt x="925" y="1004"/>
                  <a:pt x="925" y="1004"/>
                </a:cubicBezTo>
                <a:cubicBezTo>
                  <a:pt x="923" y="1003"/>
                  <a:pt x="923" y="1005"/>
                  <a:pt x="922" y="1005"/>
                </a:cubicBezTo>
                <a:cubicBezTo>
                  <a:pt x="922" y="1004"/>
                  <a:pt x="922" y="1004"/>
                  <a:pt x="922" y="1004"/>
                </a:cubicBezTo>
                <a:cubicBezTo>
                  <a:pt x="921" y="1004"/>
                  <a:pt x="921" y="1004"/>
                  <a:pt x="921" y="1004"/>
                </a:cubicBezTo>
                <a:cubicBezTo>
                  <a:pt x="920" y="1004"/>
                  <a:pt x="920" y="1003"/>
                  <a:pt x="920" y="1003"/>
                </a:cubicBezTo>
                <a:cubicBezTo>
                  <a:pt x="917" y="1003"/>
                  <a:pt x="917" y="1003"/>
                  <a:pt x="917" y="1003"/>
                </a:cubicBezTo>
                <a:cubicBezTo>
                  <a:pt x="916" y="1003"/>
                  <a:pt x="916" y="1004"/>
                  <a:pt x="916" y="1004"/>
                </a:cubicBezTo>
                <a:cubicBezTo>
                  <a:pt x="915" y="1004"/>
                  <a:pt x="913" y="1004"/>
                  <a:pt x="911" y="1003"/>
                </a:cubicBezTo>
                <a:cubicBezTo>
                  <a:pt x="911" y="1004"/>
                  <a:pt x="911" y="1004"/>
                  <a:pt x="911" y="1004"/>
                </a:cubicBezTo>
                <a:cubicBezTo>
                  <a:pt x="910" y="1004"/>
                  <a:pt x="910" y="1004"/>
                  <a:pt x="910" y="1004"/>
                </a:cubicBezTo>
                <a:cubicBezTo>
                  <a:pt x="910" y="1005"/>
                  <a:pt x="910" y="1005"/>
                  <a:pt x="910" y="1005"/>
                </a:cubicBezTo>
                <a:cubicBezTo>
                  <a:pt x="906" y="1005"/>
                  <a:pt x="906" y="1005"/>
                  <a:pt x="906" y="1005"/>
                </a:cubicBezTo>
                <a:cubicBezTo>
                  <a:pt x="905" y="1005"/>
                  <a:pt x="902" y="1006"/>
                  <a:pt x="902" y="1007"/>
                </a:cubicBezTo>
                <a:cubicBezTo>
                  <a:pt x="901" y="1007"/>
                  <a:pt x="901" y="1007"/>
                  <a:pt x="901" y="1007"/>
                </a:cubicBezTo>
                <a:cubicBezTo>
                  <a:pt x="902" y="1006"/>
                  <a:pt x="902" y="1005"/>
                  <a:pt x="903" y="1003"/>
                </a:cubicBezTo>
                <a:cubicBezTo>
                  <a:pt x="904" y="1003"/>
                  <a:pt x="904" y="1003"/>
                  <a:pt x="904" y="1003"/>
                </a:cubicBezTo>
                <a:cubicBezTo>
                  <a:pt x="911" y="1003"/>
                  <a:pt x="911" y="1003"/>
                  <a:pt x="911" y="1003"/>
                </a:cubicBezTo>
                <a:cubicBezTo>
                  <a:pt x="911" y="1002"/>
                  <a:pt x="911" y="1002"/>
                  <a:pt x="911" y="1002"/>
                </a:cubicBezTo>
                <a:cubicBezTo>
                  <a:pt x="912" y="1002"/>
                  <a:pt x="911" y="1002"/>
                  <a:pt x="912" y="1001"/>
                </a:cubicBezTo>
                <a:cubicBezTo>
                  <a:pt x="913" y="1001"/>
                  <a:pt x="913" y="1001"/>
                  <a:pt x="913" y="1001"/>
                </a:cubicBezTo>
                <a:cubicBezTo>
                  <a:pt x="913" y="997"/>
                  <a:pt x="913" y="997"/>
                  <a:pt x="913" y="997"/>
                </a:cubicBezTo>
                <a:cubicBezTo>
                  <a:pt x="913" y="997"/>
                  <a:pt x="913" y="997"/>
                  <a:pt x="913" y="997"/>
                </a:cubicBezTo>
                <a:cubicBezTo>
                  <a:pt x="914" y="996"/>
                  <a:pt x="914" y="996"/>
                  <a:pt x="915" y="995"/>
                </a:cubicBezTo>
                <a:cubicBezTo>
                  <a:pt x="914" y="993"/>
                  <a:pt x="914" y="993"/>
                  <a:pt x="913" y="992"/>
                </a:cubicBezTo>
                <a:cubicBezTo>
                  <a:pt x="909" y="992"/>
                  <a:pt x="909" y="992"/>
                  <a:pt x="909" y="992"/>
                </a:cubicBezTo>
                <a:cubicBezTo>
                  <a:pt x="910" y="992"/>
                  <a:pt x="910" y="992"/>
                  <a:pt x="910" y="993"/>
                </a:cubicBezTo>
                <a:cubicBezTo>
                  <a:pt x="908" y="992"/>
                  <a:pt x="908" y="991"/>
                  <a:pt x="906" y="990"/>
                </a:cubicBezTo>
                <a:cubicBezTo>
                  <a:pt x="906" y="990"/>
                  <a:pt x="906" y="990"/>
                  <a:pt x="906" y="990"/>
                </a:cubicBezTo>
                <a:cubicBezTo>
                  <a:pt x="906" y="990"/>
                  <a:pt x="905" y="990"/>
                  <a:pt x="904" y="990"/>
                </a:cubicBezTo>
                <a:cubicBezTo>
                  <a:pt x="904" y="991"/>
                  <a:pt x="904" y="991"/>
                  <a:pt x="904" y="991"/>
                </a:cubicBezTo>
                <a:cubicBezTo>
                  <a:pt x="904" y="991"/>
                  <a:pt x="903" y="991"/>
                  <a:pt x="902" y="992"/>
                </a:cubicBezTo>
                <a:cubicBezTo>
                  <a:pt x="902" y="990"/>
                  <a:pt x="902" y="989"/>
                  <a:pt x="902" y="988"/>
                </a:cubicBezTo>
                <a:cubicBezTo>
                  <a:pt x="901" y="988"/>
                  <a:pt x="901" y="988"/>
                  <a:pt x="901" y="988"/>
                </a:cubicBezTo>
                <a:cubicBezTo>
                  <a:pt x="900" y="987"/>
                  <a:pt x="899" y="987"/>
                  <a:pt x="899" y="985"/>
                </a:cubicBezTo>
                <a:cubicBezTo>
                  <a:pt x="900" y="985"/>
                  <a:pt x="902" y="985"/>
                  <a:pt x="904" y="984"/>
                </a:cubicBezTo>
                <a:cubicBezTo>
                  <a:pt x="904" y="984"/>
                  <a:pt x="904" y="984"/>
                  <a:pt x="904" y="984"/>
                </a:cubicBezTo>
                <a:cubicBezTo>
                  <a:pt x="904" y="983"/>
                  <a:pt x="904" y="984"/>
                  <a:pt x="904" y="982"/>
                </a:cubicBezTo>
                <a:cubicBezTo>
                  <a:pt x="903" y="982"/>
                  <a:pt x="904" y="982"/>
                  <a:pt x="904" y="982"/>
                </a:cubicBezTo>
                <a:cubicBezTo>
                  <a:pt x="902" y="982"/>
                  <a:pt x="899" y="981"/>
                  <a:pt x="898" y="982"/>
                </a:cubicBezTo>
                <a:cubicBezTo>
                  <a:pt x="891" y="982"/>
                  <a:pt x="891" y="982"/>
                  <a:pt x="891" y="982"/>
                </a:cubicBezTo>
                <a:cubicBezTo>
                  <a:pt x="892" y="983"/>
                  <a:pt x="891" y="983"/>
                  <a:pt x="893" y="984"/>
                </a:cubicBezTo>
                <a:cubicBezTo>
                  <a:pt x="893" y="984"/>
                  <a:pt x="893" y="984"/>
                  <a:pt x="893" y="984"/>
                </a:cubicBezTo>
                <a:cubicBezTo>
                  <a:pt x="891" y="985"/>
                  <a:pt x="890" y="983"/>
                  <a:pt x="888" y="984"/>
                </a:cubicBezTo>
                <a:cubicBezTo>
                  <a:pt x="888" y="984"/>
                  <a:pt x="888" y="984"/>
                  <a:pt x="888" y="984"/>
                </a:cubicBezTo>
                <a:cubicBezTo>
                  <a:pt x="887" y="984"/>
                  <a:pt x="887" y="984"/>
                  <a:pt x="887" y="984"/>
                </a:cubicBezTo>
                <a:cubicBezTo>
                  <a:pt x="887" y="985"/>
                  <a:pt x="887" y="985"/>
                  <a:pt x="887" y="985"/>
                </a:cubicBezTo>
                <a:cubicBezTo>
                  <a:pt x="886" y="986"/>
                  <a:pt x="886" y="986"/>
                  <a:pt x="884" y="986"/>
                </a:cubicBezTo>
                <a:cubicBezTo>
                  <a:pt x="884" y="987"/>
                  <a:pt x="884" y="987"/>
                  <a:pt x="884" y="987"/>
                </a:cubicBezTo>
                <a:cubicBezTo>
                  <a:pt x="881" y="987"/>
                  <a:pt x="878" y="987"/>
                  <a:pt x="875" y="988"/>
                </a:cubicBezTo>
                <a:cubicBezTo>
                  <a:pt x="875" y="987"/>
                  <a:pt x="875" y="987"/>
                  <a:pt x="875" y="987"/>
                </a:cubicBezTo>
                <a:cubicBezTo>
                  <a:pt x="873" y="987"/>
                  <a:pt x="872" y="987"/>
                  <a:pt x="871" y="986"/>
                </a:cubicBezTo>
                <a:cubicBezTo>
                  <a:pt x="871" y="983"/>
                  <a:pt x="871" y="983"/>
                  <a:pt x="871" y="983"/>
                </a:cubicBezTo>
                <a:cubicBezTo>
                  <a:pt x="867" y="983"/>
                  <a:pt x="863" y="983"/>
                  <a:pt x="859" y="982"/>
                </a:cubicBezTo>
                <a:cubicBezTo>
                  <a:pt x="858" y="983"/>
                  <a:pt x="856" y="984"/>
                  <a:pt x="854" y="984"/>
                </a:cubicBezTo>
                <a:cubicBezTo>
                  <a:pt x="852" y="983"/>
                  <a:pt x="852" y="984"/>
                  <a:pt x="852" y="982"/>
                </a:cubicBezTo>
                <a:cubicBezTo>
                  <a:pt x="853" y="982"/>
                  <a:pt x="853" y="982"/>
                  <a:pt x="853" y="982"/>
                </a:cubicBezTo>
                <a:cubicBezTo>
                  <a:pt x="853" y="981"/>
                  <a:pt x="853" y="980"/>
                  <a:pt x="854" y="980"/>
                </a:cubicBezTo>
                <a:cubicBezTo>
                  <a:pt x="853" y="980"/>
                  <a:pt x="853" y="979"/>
                  <a:pt x="852" y="979"/>
                </a:cubicBezTo>
                <a:cubicBezTo>
                  <a:pt x="852" y="978"/>
                  <a:pt x="853" y="978"/>
                  <a:pt x="852" y="977"/>
                </a:cubicBezTo>
                <a:cubicBezTo>
                  <a:pt x="850" y="975"/>
                  <a:pt x="851" y="977"/>
                  <a:pt x="849" y="976"/>
                </a:cubicBezTo>
                <a:cubicBezTo>
                  <a:pt x="849" y="975"/>
                  <a:pt x="848" y="974"/>
                  <a:pt x="848" y="974"/>
                </a:cubicBezTo>
                <a:cubicBezTo>
                  <a:pt x="846" y="973"/>
                  <a:pt x="842" y="974"/>
                  <a:pt x="840" y="973"/>
                </a:cubicBezTo>
                <a:cubicBezTo>
                  <a:pt x="838" y="971"/>
                  <a:pt x="839" y="970"/>
                  <a:pt x="838" y="968"/>
                </a:cubicBezTo>
                <a:cubicBezTo>
                  <a:pt x="837" y="967"/>
                  <a:pt x="838" y="968"/>
                  <a:pt x="836" y="967"/>
                </a:cubicBezTo>
                <a:cubicBezTo>
                  <a:pt x="836" y="968"/>
                  <a:pt x="835" y="968"/>
                  <a:pt x="835" y="969"/>
                </a:cubicBezTo>
                <a:cubicBezTo>
                  <a:pt x="835" y="970"/>
                  <a:pt x="834" y="971"/>
                  <a:pt x="835" y="972"/>
                </a:cubicBezTo>
                <a:cubicBezTo>
                  <a:pt x="836" y="972"/>
                  <a:pt x="836" y="972"/>
                  <a:pt x="836" y="972"/>
                </a:cubicBezTo>
                <a:cubicBezTo>
                  <a:pt x="836" y="973"/>
                  <a:pt x="836" y="973"/>
                  <a:pt x="836" y="973"/>
                </a:cubicBezTo>
                <a:cubicBezTo>
                  <a:pt x="838" y="973"/>
                  <a:pt x="838" y="973"/>
                  <a:pt x="838" y="973"/>
                </a:cubicBezTo>
                <a:cubicBezTo>
                  <a:pt x="839" y="973"/>
                  <a:pt x="839" y="973"/>
                  <a:pt x="840" y="974"/>
                </a:cubicBezTo>
                <a:cubicBezTo>
                  <a:pt x="840" y="975"/>
                  <a:pt x="840" y="975"/>
                  <a:pt x="840" y="975"/>
                </a:cubicBezTo>
                <a:cubicBezTo>
                  <a:pt x="833" y="975"/>
                  <a:pt x="832" y="977"/>
                  <a:pt x="827" y="978"/>
                </a:cubicBezTo>
                <a:cubicBezTo>
                  <a:pt x="827" y="982"/>
                  <a:pt x="827" y="982"/>
                  <a:pt x="827" y="982"/>
                </a:cubicBezTo>
                <a:cubicBezTo>
                  <a:pt x="826" y="982"/>
                  <a:pt x="826" y="982"/>
                  <a:pt x="826" y="982"/>
                </a:cubicBezTo>
                <a:cubicBezTo>
                  <a:pt x="826" y="986"/>
                  <a:pt x="826" y="985"/>
                  <a:pt x="828" y="987"/>
                </a:cubicBezTo>
                <a:cubicBezTo>
                  <a:pt x="829" y="987"/>
                  <a:pt x="829" y="987"/>
                  <a:pt x="829" y="987"/>
                </a:cubicBezTo>
                <a:cubicBezTo>
                  <a:pt x="829" y="988"/>
                  <a:pt x="828" y="988"/>
                  <a:pt x="830" y="989"/>
                </a:cubicBezTo>
                <a:cubicBezTo>
                  <a:pt x="830" y="990"/>
                  <a:pt x="829" y="991"/>
                  <a:pt x="829" y="992"/>
                </a:cubicBezTo>
                <a:cubicBezTo>
                  <a:pt x="830" y="992"/>
                  <a:pt x="830" y="992"/>
                  <a:pt x="830" y="992"/>
                </a:cubicBezTo>
                <a:cubicBezTo>
                  <a:pt x="830" y="994"/>
                  <a:pt x="830" y="995"/>
                  <a:pt x="831" y="997"/>
                </a:cubicBezTo>
                <a:cubicBezTo>
                  <a:pt x="828" y="997"/>
                  <a:pt x="828" y="998"/>
                  <a:pt x="825" y="999"/>
                </a:cubicBezTo>
                <a:cubicBezTo>
                  <a:pt x="825" y="1000"/>
                  <a:pt x="825" y="1000"/>
                  <a:pt x="825" y="1000"/>
                </a:cubicBezTo>
                <a:cubicBezTo>
                  <a:pt x="824" y="1000"/>
                  <a:pt x="824" y="1000"/>
                  <a:pt x="824" y="1000"/>
                </a:cubicBezTo>
                <a:cubicBezTo>
                  <a:pt x="824" y="997"/>
                  <a:pt x="824" y="997"/>
                  <a:pt x="824" y="997"/>
                </a:cubicBezTo>
                <a:cubicBezTo>
                  <a:pt x="823" y="997"/>
                  <a:pt x="823" y="997"/>
                  <a:pt x="823" y="997"/>
                </a:cubicBezTo>
                <a:cubicBezTo>
                  <a:pt x="822" y="995"/>
                  <a:pt x="821" y="996"/>
                  <a:pt x="821" y="993"/>
                </a:cubicBezTo>
                <a:cubicBezTo>
                  <a:pt x="820" y="993"/>
                  <a:pt x="820" y="993"/>
                  <a:pt x="820" y="993"/>
                </a:cubicBezTo>
                <a:cubicBezTo>
                  <a:pt x="820" y="992"/>
                  <a:pt x="820" y="992"/>
                  <a:pt x="820" y="992"/>
                </a:cubicBezTo>
                <a:cubicBezTo>
                  <a:pt x="821" y="992"/>
                  <a:pt x="821" y="992"/>
                  <a:pt x="821" y="992"/>
                </a:cubicBezTo>
                <a:cubicBezTo>
                  <a:pt x="821" y="990"/>
                  <a:pt x="820" y="990"/>
                  <a:pt x="820" y="990"/>
                </a:cubicBezTo>
                <a:cubicBezTo>
                  <a:pt x="819" y="987"/>
                  <a:pt x="822" y="985"/>
                  <a:pt x="825" y="984"/>
                </a:cubicBezTo>
                <a:cubicBezTo>
                  <a:pt x="825" y="982"/>
                  <a:pt x="825" y="982"/>
                  <a:pt x="823" y="981"/>
                </a:cubicBezTo>
                <a:cubicBezTo>
                  <a:pt x="823" y="979"/>
                  <a:pt x="823" y="979"/>
                  <a:pt x="823" y="978"/>
                </a:cubicBezTo>
                <a:cubicBezTo>
                  <a:pt x="822" y="978"/>
                  <a:pt x="823" y="978"/>
                  <a:pt x="822" y="977"/>
                </a:cubicBezTo>
                <a:cubicBezTo>
                  <a:pt x="819" y="977"/>
                  <a:pt x="819" y="977"/>
                  <a:pt x="819" y="977"/>
                </a:cubicBezTo>
                <a:cubicBezTo>
                  <a:pt x="820" y="974"/>
                  <a:pt x="821" y="974"/>
                  <a:pt x="823" y="973"/>
                </a:cubicBezTo>
                <a:cubicBezTo>
                  <a:pt x="824" y="973"/>
                  <a:pt x="824" y="973"/>
                  <a:pt x="824" y="973"/>
                </a:cubicBezTo>
                <a:cubicBezTo>
                  <a:pt x="824" y="971"/>
                  <a:pt x="824" y="971"/>
                  <a:pt x="824" y="971"/>
                </a:cubicBezTo>
                <a:cubicBezTo>
                  <a:pt x="826" y="970"/>
                  <a:pt x="826" y="970"/>
                  <a:pt x="827" y="969"/>
                </a:cubicBezTo>
                <a:cubicBezTo>
                  <a:pt x="827" y="967"/>
                  <a:pt x="827" y="967"/>
                  <a:pt x="827" y="967"/>
                </a:cubicBezTo>
                <a:cubicBezTo>
                  <a:pt x="826" y="967"/>
                  <a:pt x="826" y="967"/>
                  <a:pt x="825" y="966"/>
                </a:cubicBezTo>
                <a:cubicBezTo>
                  <a:pt x="825" y="965"/>
                  <a:pt x="825" y="965"/>
                  <a:pt x="825" y="965"/>
                </a:cubicBezTo>
                <a:cubicBezTo>
                  <a:pt x="823" y="965"/>
                  <a:pt x="823" y="965"/>
                  <a:pt x="823" y="965"/>
                </a:cubicBezTo>
                <a:cubicBezTo>
                  <a:pt x="823" y="965"/>
                  <a:pt x="823" y="965"/>
                  <a:pt x="823" y="965"/>
                </a:cubicBezTo>
                <a:cubicBezTo>
                  <a:pt x="823" y="965"/>
                  <a:pt x="823" y="965"/>
                  <a:pt x="823" y="965"/>
                </a:cubicBezTo>
                <a:cubicBezTo>
                  <a:pt x="823" y="965"/>
                  <a:pt x="823" y="965"/>
                  <a:pt x="823" y="965"/>
                </a:cubicBezTo>
                <a:cubicBezTo>
                  <a:pt x="821" y="965"/>
                  <a:pt x="821" y="965"/>
                  <a:pt x="821" y="965"/>
                </a:cubicBezTo>
                <a:cubicBezTo>
                  <a:pt x="820" y="966"/>
                  <a:pt x="820" y="966"/>
                  <a:pt x="820" y="967"/>
                </a:cubicBezTo>
                <a:cubicBezTo>
                  <a:pt x="819" y="967"/>
                  <a:pt x="819" y="967"/>
                  <a:pt x="819" y="967"/>
                </a:cubicBezTo>
                <a:cubicBezTo>
                  <a:pt x="819" y="969"/>
                  <a:pt x="819" y="969"/>
                  <a:pt x="819" y="969"/>
                </a:cubicBezTo>
                <a:cubicBezTo>
                  <a:pt x="818" y="969"/>
                  <a:pt x="818" y="969"/>
                  <a:pt x="818" y="969"/>
                </a:cubicBezTo>
                <a:cubicBezTo>
                  <a:pt x="817" y="972"/>
                  <a:pt x="818" y="970"/>
                  <a:pt x="816" y="971"/>
                </a:cubicBezTo>
                <a:cubicBezTo>
                  <a:pt x="816" y="972"/>
                  <a:pt x="816" y="972"/>
                  <a:pt x="816" y="972"/>
                </a:cubicBezTo>
                <a:cubicBezTo>
                  <a:pt x="815" y="972"/>
                  <a:pt x="815" y="972"/>
                  <a:pt x="815" y="972"/>
                </a:cubicBezTo>
                <a:cubicBezTo>
                  <a:pt x="815" y="973"/>
                  <a:pt x="815" y="973"/>
                  <a:pt x="815" y="973"/>
                </a:cubicBezTo>
                <a:cubicBezTo>
                  <a:pt x="813" y="973"/>
                  <a:pt x="813" y="973"/>
                  <a:pt x="813" y="973"/>
                </a:cubicBezTo>
                <a:cubicBezTo>
                  <a:pt x="813" y="973"/>
                  <a:pt x="813" y="973"/>
                  <a:pt x="813" y="973"/>
                </a:cubicBezTo>
                <a:cubicBezTo>
                  <a:pt x="811" y="973"/>
                  <a:pt x="811" y="973"/>
                  <a:pt x="811" y="973"/>
                </a:cubicBezTo>
                <a:cubicBezTo>
                  <a:pt x="811" y="974"/>
                  <a:pt x="811" y="974"/>
                  <a:pt x="811" y="974"/>
                </a:cubicBezTo>
                <a:cubicBezTo>
                  <a:pt x="810" y="974"/>
                  <a:pt x="810" y="974"/>
                  <a:pt x="810" y="974"/>
                </a:cubicBezTo>
                <a:cubicBezTo>
                  <a:pt x="810" y="974"/>
                  <a:pt x="809" y="975"/>
                  <a:pt x="809" y="976"/>
                </a:cubicBezTo>
                <a:cubicBezTo>
                  <a:pt x="807" y="978"/>
                  <a:pt x="804" y="979"/>
                  <a:pt x="800" y="978"/>
                </a:cubicBezTo>
                <a:cubicBezTo>
                  <a:pt x="799" y="980"/>
                  <a:pt x="798" y="981"/>
                  <a:pt x="798" y="983"/>
                </a:cubicBezTo>
                <a:cubicBezTo>
                  <a:pt x="798" y="982"/>
                  <a:pt x="797" y="982"/>
                  <a:pt x="797" y="981"/>
                </a:cubicBezTo>
                <a:cubicBezTo>
                  <a:pt x="794" y="981"/>
                  <a:pt x="794" y="981"/>
                  <a:pt x="794" y="981"/>
                </a:cubicBezTo>
                <a:cubicBezTo>
                  <a:pt x="794" y="982"/>
                  <a:pt x="794" y="982"/>
                  <a:pt x="794" y="982"/>
                </a:cubicBezTo>
                <a:cubicBezTo>
                  <a:pt x="792" y="982"/>
                  <a:pt x="793" y="983"/>
                  <a:pt x="791" y="984"/>
                </a:cubicBezTo>
                <a:cubicBezTo>
                  <a:pt x="791" y="988"/>
                  <a:pt x="791" y="989"/>
                  <a:pt x="791" y="992"/>
                </a:cubicBezTo>
                <a:cubicBezTo>
                  <a:pt x="789" y="992"/>
                  <a:pt x="789" y="993"/>
                  <a:pt x="788" y="994"/>
                </a:cubicBezTo>
                <a:cubicBezTo>
                  <a:pt x="788" y="995"/>
                  <a:pt x="788" y="996"/>
                  <a:pt x="788" y="997"/>
                </a:cubicBezTo>
                <a:cubicBezTo>
                  <a:pt x="788" y="997"/>
                  <a:pt x="788" y="997"/>
                  <a:pt x="788" y="997"/>
                </a:cubicBezTo>
                <a:cubicBezTo>
                  <a:pt x="788" y="998"/>
                  <a:pt x="788" y="998"/>
                  <a:pt x="788" y="998"/>
                </a:cubicBezTo>
                <a:cubicBezTo>
                  <a:pt x="787" y="998"/>
                  <a:pt x="786" y="998"/>
                  <a:pt x="785" y="997"/>
                </a:cubicBezTo>
                <a:cubicBezTo>
                  <a:pt x="784" y="1000"/>
                  <a:pt x="783" y="1002"/>
                  <a:pt x="782" y="1004"/>
                </a:cubicBezTo>
                <a:cubicBezTo>
                  <a:pt x="781" y="1006"/>
                  <a:pt x="783" y="1006"/>
                  <a:pt x="783" y="1007"/>
                </a:cubicBezTo>
                <a:cubicBezTo>
                  <a:pt x="782" y="1007"/>
                  <a:pt x="782" y="1007"/>
                  <a:pt x="782" y="1007"/>
                </a:cubicBezTo>
                <a:cubicBezTo>
                  <a:pt x="782" y="1008"/>
                  <a:pt x="781" y="1010"/>
                  <a:pt x="781" y="1012"/>
                </a:cubicBezTo>
                <a:cubicBezTo>
                  <a:pt x="779" y="1012"/>
                  <a:pt x="779" y="1012"/>
                  <a:pt x="779" y="1012"/>
                </a:cubicBezTo>
                <a:cubicBezTo>
                  <a:pt x="779" y="1011"/>
                  <a:pt x="779" y="1011"/>
                  <a:pt x="779" y="1011"/>
                </a:cubicBezTo>
                <a:cubicBezTo>
                  <a:pt x="778" y="1010"/>
                  <a:pt x="777" y="1009"/>
                  <a:pt x="777" y="1007"/>
                </a:cubicBezTo>
                <a:cubicBezTo>
                  <a:pt x="775" y="1006"/>
                  <a:pt x="773" y="1005"/>
                  <a:pt x="771" y="1003"/>
                </a:cubicBezTo>
                <a:cubicBezTo>
                  <a:pt x="771" y="1001"/>
                  <a:pt x="771" y="1001"/>
                  <a:pt x="771" y="1001"/>
                </a:cubicBezTo>
                <a:cubicBezTo>
                  <a:pt x="768" y="1000"/>
                  <a:pt x="768" y="999"/>
                  <a:pt x="766" y="998"/>
                </a:cubicBezTo>
                <a:cubicBezTo>
                  <a:pt x="766" y="997"/>
                  <a:pt x="766" y="995"/>
                  <a:pt x="765" y="994"/>
                </a:cubicBezTo>
                <a:cubicBezTo>
                  <a:pt x="762" y="993"/>
                  <a:pt x="759" y="992"/>
                  <a:pt x="756" y="992"/>
                </a:cubicBezTo>
                <a:cubicBezTo>
                  <a:pt x="755" y="993"/>
                  <a:pt x="755" y="994"/>
                  <a:pt x="755" y="995"/>
                </a:cubicBezTo>
                <a:cubicBezTo>
                  <a:pt x="753" y="995"/>
                  <a:pt x="751" y="995"/>
                  <a:pt x="749" y="996"/>
                </a:cubicBezTo>
                <a:cubicBezTo>
                  <a:pt x="749" y="996"/>
                  <a:pt x="749" y="996"/>
                  <a:pt x="748" y="997"/>
                </a:cubicBezTo>
                <a:cubicBezTo>
                  <a:pt x="746" y="997"/>
                  <a:pt x="746" y="997"/>
                  <a:pt x="746" y="997"/>
                </a:cubicBezTo>
                <a:cubicBezTo>
                  <a:pt x="746" y="997"/>
                  <a:pt x="746" y="998"/>
                  <a:pt x="745" y="999"/>
                </a:cubicBezTo>
                <a:cubicBezTo>
                  <a:pt x="744" y="999"/>
                  <a:pt x="743" y="999"/>
                  <a:pt x="742" y="999"/>
                </a:cubicBezTo>
                <a:cubicBezTo>
                  <a:pt x="742" y="1000"/>
                  <a:pt x="742" y="1000"/>
                  <a:pt x="742" y="1000"/>
                </a:cubicBezTo>
                <a:cubicBezTo>
                  <a:pt x="742" y="1000"/>
                  <a:pt x="742" y="1000"/>
                  <a:pt x="742" y="1000"/>
                </a:cubicBezTo>
                <a:cubicBezTo>
                  <a:pt x="742" y="999"/>
                  <a:pt x="742" y="999"/>
                  <a:pt x="742" y="999"/>
                </a:cubicBezTo>
                <a:cubicBezTo>
                  <a:pt x="739" y="999"/>
                  <a:pt x="739" y="998"/>
                  <a:pt x="737" y="997"/>
                </a:cubicBezTo>
                <a:cubicBezTo>
                  <a:pt x="737" y="998"/>
                  <a:pt x="737" y="998"/>
                  <a:pt x="737" y="998"/>
                </a:cubicBezTo>
                <a:cubicBezTo>
                  <a:pt x="734" y="998"/>
                  <a:pt x="733" y="998"/>
                  <a:pt x="732" y="996"/>
                </a:cubicBezTo>
                <a:cubicBezTo>
                  <a:pt x="731" y="996"/>
                  <a:pt x="731" y="996"/>
                  <a:pt x="731" y="996"/>
                </a:cubicBezTo>
                <a:cubicBezTo>
                  <a:pt x="731" y="995"/>
                  <a:pt x="732" y="994"/>
                  <a:pt x="732" y="994"/>
                </a:cubicBezTo>
                <a:cubicBezTo>
                  <a:pt x="731" y="994"/>
                  <a:pt x="731" y="994"/>
                  <a:pt x="731" y="994"/>
                </a:cubicBezTo>
                <a:cubicBezTo>
                  <a:pt x="731" y="992"/>
                  <a:pt x="731" y="992"/>
                  <a:pt x="731" y="992"/>
                </a:cubicBezTo>
                <a:cubicBezTo>
                  <a:pt x="730" y="991"/>
                  <a:pt x="729" y="990"/>
                  <a:pt x="728" y="989"/>
                </a:cubicBezTo>
                <a:cubicBezTo>
                  <a:pt x="728" y="988"/>
                  <a:pt x="728" y="988"/>
                  <a:pt x="728" y="988"/>
                </a:cubicBezTo>
                <a:cubicBezTo>
                  <a:pt x="727" y="988"/>
                  <a:pt x="727" y="988"/>
                  <a:pt x="727" y="988"/>
                </a:cubicBezTo>
                <a:cubicBezTo>
                  <a:pt x="726" y="987"/>
                  <a:pt x="727" y="987"/>
                  <a:pt x="725" y="986"/>
                </a:cubicBezTo>
                <a:cubicBezTo>
                  <a:pt x="725" y="985"/>
                  <a:pt x="724" y="984"/>
                  <a:pt x="723" y="983"/>
                </a:cubicBezTo>
                <a:cubicBezTo>
                  <a:pt x="723" y="983"/>
                  <a:pt x="723" y="983"/>
                  <a:pt x="723" y="983"/>
                </a:cubicBezTo>
                <a:cubicBezTo>
                  <a:pt x="723" y="982"/>
                  <a:pt x="723" y="982"/>
                  <a:pt x="723" y="982"/>
                </a:cubicBezTo>
                <a:cubicBezTo>
                  <a:pt x="722" y="982"/>
                  <a:pt x="722" y="982"/>
                  <a:pt x="722" y="982"/>
                </a:cubicBezTo>
                <a:cubicBezTo>
                  <a:pt x="722" y="980"/>
                  <a:pt x="722" y="979"/>
                  <a:pt x="721" y="977"/>
                </a:cubicBezTo>
                <a:cubicBezTo>
                  <a:pt x="721" y="977"/>
                  <a:pt x="721" y="977"/>
                  <a:pt x="720" y="976"/>
                </a:cubicBezTo>
                <a:cubicBezTo>
                  <a:pt x="720" y="976"/>
                  <a:pt x="720" y="975"/>
                  <a:pt x="719" y="974"/>
                </a:cubicBezTo>
                <a:cubicBezTo>
                  <a:pt x="719" y="974"/>
                  <a:pt x="719" y="974"/>
                  <a:pt x="719" y="974"/>
                </a:cubicBezTo>
                <a:cubicBezTo>
                  <a:pt x="718" y="972"/>
                  <a:pt x="720" y="972"/>
                  <a:pt x="720" y="972"/>
                </a:cubicBezTo>
                <a:cubicBezTo>
                  <a:pt x="720" y="967"/>
                  <a:pt x="720" y="967"/>
                  <a:pt x="720" y="967"/>
                </a:cubicBezTo>
                <a:cubicBezTo>
                  <a:pt x="719" y="967"/>
                  <a:pt x="719" y="967"/>
                  <a:pt x="719" y="967"/>
                </a:cubicBezTo>
                <a:cubicBezTo>
                  <a:pt x="720" y="964"/>
                  <a:pt x="720" y="962"/>
                  <a:pt x="720" y="959"/>
                </a:cubicBezTo>
                <a:cubicBezTo>
                  <a:pt x="721" y="959"/>
                  <a:pt x="721" y="959"/>
                  <a:pt x="721" y="959"/>
                </a:cubicBezTo>
                <a:cubicBezTo>
                  <a:pt x="721" y="956"/>
                  <a:pt x="720" y="954"/>
                  <a:pt x="721" y="950"/>
                </a:cubicBezTo>
                <a:cubicBezTo>
                  <a:pt x="722" y="950"/>
                  <a:pt x="722" y="950"/>
                  <a:pt x="722" y="950"/>
                </a:cubicBezTo>
                <a:cubicBezTo>
                  <a:pt x="722" y="946"/>
                  <a:pt x="722" y="946"/>
                  <a:pt x="722" y="946"/>
                </a:cubicBezTo>
                <a:cubicBezTo>
                  <a:pt x="723" y="946"/>
                  <a:pt x="723" y="946"/>
                  <a:pt x="723" y="946"/>
                </a:cubicBezTo>
                <a:cubicBezTo>
                  <a:pt x="723" y="945"/>
                  <a:pt x="723" y="945"/>
                  <a:pt x="723" y="945"/>
                </a:cubicBezTo>
                <a:cubicBezTo>
                  <a:pt x="723" y="945"/>
                  <a:pt x="723" y="945"/>
                  <a:pt x="723" y="945"/>
                </a:cubicBezTo>
                <a:cubicBezTo>
                  <a:pt x="723" y="944"/>
                  <a:pt x="723" y="944"/>
                  <a:pt x="723" y="944"/>
                </a:cubicBezTo>
                <a:cubicBezTo>
                  <a:pt x="724" y="943"/>
                  <a:pt x="724" y="943"/>
                  <a:pt x="725" y="943"/>
                </a:cubicBezTo>
                <a:cubicBezTo>
                  <a:pt x="725" y="941"/>
                  <a:pt x="725" y="941"/>
                  <a:pt x="725" y="941"/>
                </a:cubicBezTo>
                <a:cubicBezTo>
                  <a:pt x="725" y="941"/>
                  <a:pt x="725" y="941"/>
                  <a:pt x="725" y="941"/>
                </a:cubicBezTo>
                <a:cubicBezTo>
                  <a:pt x="725" y="940"/>
                  <a:pt x="725" y="940"/>
                  <a:pt x="725" y="940"/>
                </a:cubicBezTo>
                <a:cubicBezTo>
                  <a:pt x="725" y="940"/>
                  <a:pt x="725" y="940"/>
                  <a:pt x="725" y="940"/>
                </a:cubicBezTo>
                <a:cubicBezTo>
                  <a:pt x="725" y="938"/>
                  <a:pt x="725" y="938"/>
                  <a:pt x="725" y="938"/>
                </a:cubicBezTo>
                <a:cubicBezTo>
                  <a:pt x="724" y="938"/>
                  <a:pt x="724" y="938"/>
                  <a:pt x="724" y="938"/>
                </a:cubicBezTo>
                <a:cubicBezTo>
                  <a:pt x="724" y="937"/>
                  <a:pt x="724" y="935"/>
                  <a:pt x="725" y="934"/>
                </a:cubicBezTo>
                <a:cubicBezTo>
                  <a:pt x="723" y="933"/>
                  <a:pt x="720" y="932"/>
                  <a:pt x="717" y="932"/>
                </a:cubicBezTo>
                <a:cubicBezTo>
                  <a:pt x="717" y="928"/>
                  <a:pt x="717" y="928"/>
                  <a:pt x="717" y="928"/>
                </a:cubicBezTo>
                <a:cubicBezTo>
                  <a:pt x="717" y="928"/>
                  <a:pt x="717" y="928"/>
                  <a:pt x="717" y="928"/>
                </a:cubicBezTo>
                <a:cubicBezTo>
                  <a:pt x="716" y="925"/>
                  <a:pt x="716" y="928"/>
                  <a:pt x="714" y="926"/>
                </a:cubicBezTo>
                <a:cubicBezTo>
                  <a:pt x="714" y="926"/>
                  <a:pt x="714" y="926"/>
                  <a:pt x="714" y="925"/>
                </a:cubicBezTo>
                <a:cubicBezTo>
                  <a:pt x="710" y="925"/>
                  <a:pt x="707" y="925"/>
                  <a:pt x="704" y="925"/>
                </a:cubicBezTo>
                <a:cubicBezTo>
                  <a:pt x="704" y="924"/>
                  <a:pt x="704" y="924"/>
                  <a:pt x="702" y="923"/>
                </a:cubicBezTo>
                <a:cubicBezTo>
                  <a:pt x="702" y="924"/>
                  <a:pt x="702" y="925"/>
                  <a:pt x="702" y="925"/>
                </a:cubicBezTo>
                <a:cubicBezTo>
                  <a:pt x="699" y="925"/>
                  <a:pt x="696" y="926"/>
                  <a:pt x="694" y="926"/>
                </a:cubicBezTo>
                <a:cubicBezTo>
                  <a:pt x="694" y="926"/>
                  <a:pt x="693" y="927"/>
                  <a:pt x="693" y="927"/>
                </a:cubicBezTo>
                <a:cubicBezTo>
                  <a:pt x="692" y="928"/>
                  <a:pt x="691" y="927"/>
                  <a:pt x="691" y="926"/>
                </a:cubicBezTo>
                <a:cubicBezTo>
                  <a:pt x="683" y="926"/>
                  <a:pt x="683" y="926"/>
                  <a:pt x="683" y="926"/>
                </a:cubicBezTo>
                <a:cubicBezTo>
                  <a:pt x="683" y="926"/>
                  <a:pt x="683" y="928"/>
                  <a:pt x="681" y="927"/>
                </a:cubicBezTo>
                <a:cubicBezTo>
                  <a:pt x="681" y="927"/>
                  <a:pt x="681" y="926"/>
                  <a:pt x="681" y="926"/>
                </a:cubicBezTo>
                <a:cubicBezTo>
                  <a:pt x="679" y="926"/>
                  <a:pt x="679" y="927"/>
                  <a:pt x="678" y="927"/>
                </a:cubicBezTo>
                <a:cubicBezTo>
                  <a:pt x="676" y="927"/>
                  <a:pt x="676" y="927"/>
                  <a:pt x="676" y="927"/>
                </a:cubicBezTo>
                <a:cubicBezTo>
                  <a:pt x="676" y="926"/>
                  <a:pt x="676" y="926"/>
                  <a:pt x="676" y="926"/>
                </a:cubicBezTo>
                <a:cubicBezTo>
                  <a:pt x="675" y="926"/>
                  <a:pt x="677" y="924"/>
                  <a:pt x="678" y="923"/>
                </a:cubicBezTo>
                <a:cubicBezTo>
                  <a:pt x="679" y="923"/>
                  <a:pt x="679" y="923"/>
                  <a:pt x="679" y="923"/>
                </a:cubicBezTo>
                <a:cubicBezTo>
                  <a:pt x="679" y="921"/>
                  <a:pt x="679" y="921"/>
                  <a:pt x="679" y="921"/>
                </a:cubicBezTo>
                <a:cubicBezTo>
                  <a:pt x="679" y="921"/>
                  <a:pt x="680" y="921"/>
                  <a:pt x="680" y="921"/>
                </a:cubicBezTo>
                <a:cubicBezTo>
                  <a:pt x="681" y="919"/>
                  <a:pt x="680" y="918"/>
                  <a:pt x="681" y="916"/>
                </a:cubicBezTo>
                <a:cubicBezTo>
                  <a:pt x="681" y="916"/>
                  <a:pt x="681" y="916"/>
                  <a:pt x="681" y="916"/>
                </a:cubicBezTo>
                <a:cubicBezTo>
                  <a:pt x="681" y="915"/>
                  <a:pt x="681" y="915"/>
                  <a:pt x="681" y="915"/>
                </a:cubicBezTo>
                <a:cubicBezTo>
                  <a:pt x="682" y="915"/>
                  <a:pt x="682" y="915"/>
                  <a:pt x="682" y="915"/>
                </a:cubicBezTo>
                <a:cubicBezTo>
                  <a:pt x="682" y="914"/>
                  <a:pt x="681" y="913"/>
                  <a:pt x="681" y="912"/>
                </a:cubicBezTo>
                <a:cubicBezTo>
                  <a:pt x="681" y="912"/>
                  <a:pt x="681" y="912"/>
                  <a:pt x="681" y="912"/>
                </a:cubicBezTo>
                <a:cubicBezTo>
                  <a:pt x="681" y="910"/>
                  <a:pt x="681" y="910"/>
                  <a:pt x="681" y="910"/>
                </a:cubicBezTo>
                <a:cubicBezTo>
                  <a:pt x="682" y="910"/>
                  <a:pt x="682" y="910"/>
                  <a:pt x="683" y="909"/>
                </a:cubicBezTo>
                <a:cubicBezTo>
                  <a:pt x="683" y="907"/>
                  <a:pt x="683" y="905"/>
                  <a:pt x="683" y="903"/>
                </a:cubicBezTo>
                <a:cubicBezTo>
                  <a:pt x="683" y="903"/>
                  <a:pt x="683" y="903"/>
                  <a:pt x="683" y="903"/>
                </a:cubicBezTo>
                <a:cubicBezTo>
                  <a:pt x="683" y="900"/>
                  <a:pt x="683" y="900"/>
                  <a:pt x="680" y="900"/>
                </a:cubicBezTo>
                <a:cubicBezTo>
                  <a:pt x="681" y="898"/>
                  <a:pt x="681" y="897"/>
                  <a:pt x="683" y="896"/>
                </a:cubicBezTo>
                <a:cubicBezTo>
                  <a:pt x="683" y="894"/>
                  <a:pt x="683" y="894"/>
                  <a:pt x="683" y="894"/>
                </a:cubicBezTo>
                <a:cubicBezTo>
                  <a:pt x="683" y="894"/>
                  <a:pt x="683" y="894"/>
                  <a:pt x="683" y="894"/>
                </a:cubicBezTo>
                <a:cubicBezTo>
                  <a:pt x="684" y="896"/>
                  <a:pt x="683" y="898"/>
                  <a:pt x="683" y="898"/>
                </a:cubicBezTo>
                <a:cubicBezTo>
                  <a:pt x="685" y="899"/>
                  <a:pt x="685" y="899"/>
                  <a:pt x="685" y="899"/>
                </a:cubicBezTo>
                <a:cubicBezTo>
                  <a:pt x="685" y="900"/>
                  <a:pt x="685" y="900"/>
                  <a:pt x="685" y="900"/>
                </a:cubicBezTo>
                <a:cubicBezTo>
                  <a:pt x="687" y="900"/>
                  <a:pt x="687" y="900"/>
                  <a:pt x="687" y="900"/>
                </a:cubicBezTo>
                <a:cubicBezTo>
                  <a:pt x="686" y="896"/>
                  <a:pt x="686" y="896"/>
                  <a:pt x="686" y="896"/>
                </a:cubicBezTo>
                <a:cubicBezTo>
                  <a:pt x="687" y="892"/>
                  <a:pt x="688" y="888"/>
                  <a:pt x="689" y="884"/>
                </a:cubicBezTo>
                <a:cubicBezTo>
                  <a:pt x="691" y="883"/>
                  <a:pt x="687" y="883"/>
                  <a:pt x="689" y="879"/>
                </a:cubicBezTo>
                <a:cubicBezTo>
                  <a:pt x="689" y="879"/>
                  <a:pt x="689" y="879"/>
                  <a:pt x="689" y="879"/>
                </a:cubicBezTo>
                <a:cubicBezTo>
                  <a:pt x="689" y="878"/>
                  <a:pt x="690" y="876"/>
                  <a:pt x="690" y="875"/>
                </a:cubicBezTo>
                <a:cubicBezTo>
                  <a:pt x="690" y="874"/>
                  <a:pt x="691" y="874"/>
                  <a:pt x="691" y="874"/>
                </a:cubicBezTo>
                <a:cubicBezTo>
                  <a:pt x="691" y="872"/>
                  <a:pt x="691" y="872"/>
                  <a:pt x="691" y="872"/>
                </a:cubicBezTo>
                <a:cubicBezTo>
                  <a:pt x="692" y="872"/>
                  <a:pt x="692" y="872"/>
                  <a:pt x="692" y="872"/>
                </a:cubicBezTo>
                <a:cubicBezTo>
                  <a:pt x="692" y="871"/>
                  <a:pt x="692" y="871"/>
                  <a:pt x="692" y="871"/>
                </a:cubicBezTo>
                <a:cubicBezTo>
                  <a:pt x="692" y="871"/>
                  <a:pt x="692" y="871"/>
                  <a:pt x="692" y="871"/>
                </a:cubicBezTo>
                <a:cubicBezTo>
                  <a:pt x="693" y="869"/>
                  <a:pt x="693" y="866"/>
                  <a:pt x="693" y="865"/>
                </a:cubicBezTo>
                <a:cubicBezTo>
                  <a:pt x="693" y="864"/>
                  <a:pt x="692" y="864"/>
                  <a:pt x="692" y="864"/>
                </a:cubicBezTo>
                <a:cubicBezTo>
                  <a:pt x="692" y="863"/>
                  <a:pt x="691" y="863"/>
                  <a:pt x="691" y="862"/>
                </a:cubicBezTo>
                <a:cubicBezTo>
                  <a:pt x="689" y="862"/>
                  <a:pt x="689" y="862"/>
                  <a:pt x="689" y="862"/>
                </a:cubicBezTo>
                <a:cubicBezTo>
                  <a:pt x="689" y="861"/>
                  <a:pt x="689" y="861"/>
                  <a:pt x="689" y="861"/>
                </a:cubicBezTo>
                <a:cubicBezTo>
                  <a:pt x="688" y="861"/>
                  <a:pt x="688" y="861"/>
                  <a:pt x="688" y="861"/>
                </a:cubicBezTo>
                <a:cubicBezTo>
                  <a:pt x="688" y="861"/>
                  <a:pt x="688" y="861"/>
                  <a:pt x="688" y="861"/>
                </a:cubicBezTo>
                <a:cubicBezTo>
                  <a:pt x="687" y="860"/>
                  <a:pt x="681" y="862"/>
                  <a:pt x="680" y="862"/>
                </a:cubicBezTo>
                <a:cubicBezTo>
                  <a:pt x="679" y="863"/>
                  <a:pt x="679" y="864"/>
                  <a:pt x="678" y="865"/>
                </a:cubicBezTo>
                <a:cubicBezTo>
                  <a:pt x="677" y="865"/>
                  <a:pt x="675" y="865"/>
                  <a:pt x="674" y="865"/>
                </a:cubicBezTo>
                <a:cubicBezTo>
                  <a:pt x="674" y="866"/>
                  <a:pt x="674" y="866"/>
                  <a:pt x="673" y="867"/>
                </a:cubicBezTo>
                <a:cubicBezTo>
                  <a:pt x="672" y="867"/>
                  <a:pt x="672" y="867"/>
                  <a:pt x="672" y="867"/>
                </a:cubicBezTo>
                <a:cubicBezTo>
                  <a:pt x="672" y="867"/>
                  <a:pt x="672" y="867"/>
                  <a:pt x="672" y="867"/>
                </a:cubicBezTo>
                <a:cubicBezTo>
                  <a:pt x="668" y="867"/>
                  <a:pt x="668" y="867"/>
                  <a:pt x="668" y="867"/>
                </a:cubicBezTo>
                <a:cubicBezTo>
                  <a:pt x="668" y="868"/>
                  <a:pt x="668" y="868"/>
                  <a:pt x="668" y="868"/>
                </a:cubicBezTo>
                <a:cubicBezTo>
                  <a:pt x="667" y="868"/>
                  <a:pt x="667" y="868"/>
                  <a:pt x="666" y="869"/>
                </a:cubicBezTo>
                <a:cubicBezTo>
                  <a:pt x="666" y="872"/>
                  <a:pt x="665" y="875"/>
                  <a:pt x="664" y="878"/>
                </a:cubicBezTo>
                <a:cubicBezTo>
                  <a:pt x="664" y="878"/>
                  <a:pt x="664" y="878"/>
                  <a:pt x="664" y="878"/>
                </a:cubicBezTo>
                <a:cubicBezTo>
                  <a:pt x="664" y="882"/>
                  <a:pt x="664" y="882"/>
                  <a:pt x="664" y="882"/>
                </a:cubicBezTo>
                <a:cubicBezTo>
                  <a:pt x="663" y="882"/>
                  <a:pt x="662" y="883"/>
                  <a:pt x="662" y="883"/>
                </a:cubicBezTo>
                <a:cubicBezTo>
                  <a:pt x="662" y="884"/>
                  <a:pt x="662" y="884"/>
                  <a:pt x="662" y="884"/>
                </a:cubicBezTo>
                <a:cubicBezTo>
                  <a:pt x="661" y="884"/>
                  <a:pt x="661" y="884"/>
                  <a:pt x="661" y="884"/>
                </a:cubicBezTo>
                <a:cubicBezTo>
                  <a:pt x="661" y="890"/>
                  <a:pt x="661" y="890"/>
                  <a:pt x="661" y="890"/>
                </a:cubicBezTo>
                <a:cubicBezTo>
                  <a:pt x="660" y="890"/>
                  <a:pt x="660" y="890"/>
                  <a:pt x="659" y="890"/>
                </a:cubicBezTo>
                <a:cubicBezTo>
                  <a:pt x="658" y="891"/>
                  <a:pt x="656" y="895"/>
                  <a:pt x="655" y="896"/>
                </a:cubicBezTo>
                <a:cubicBezTo>
                  <a:pt x="652" y="896"/>
                  <a:pt x="652" y="896"/>
                  <a:pt x="652" y="896"/>
                </a:cubicBezTo>
                <a:cubicBezTo>
                  <a:pt x="652" y="897"/>
                  <a:pt x="652" y="897"/>
                  <a:pt x="652" y="897"/>
                </a:cubicBezTo>
                <a:cubicBezTo>
                  <a:pt x="652" y="896"/>
                  <a:pt x="651" y="896"/>
                  <a:pt x="650" y="895"/>
                </a:cubicBezTo>
                <a:cubicBezTo>
                  <a:pt x="650" y="894"/>
                  <a:pt x="650" y="894"/>
                  <a:pt x="650" y="894"/>
                </a:cubicBezTo>
                <a:cubicBezTo>
                  <a:pt x="649" y="895"/>
                  <a:pt x="648" y="895"/>
                  <a:pt x="646" y="896"/>
                </a:cubicBezTo>
                <a:cubicBezTo>
                  <a:pt x="646" y="895"/>
                  <a:pt x="646" y="895"/>
                  <a:pt x="646" y="895"/>
                </a:cubicBezTo>
                <a:cubicBezTo>
                  <a:pt x="643" y="895"/>
                  <a:pt x="643" y="897"/>
                  <a:pt x="641" y="899"/>
                </a:cubicBezTo>
                <a:cubicBezTo>
                  <a:pt x="641" y="900"/>
                  <a:pt x="641" y="900"/>
                  <a:pt x="641" y="900"/>
                </a:cubicBezTo>
                <a:cubicBezTo>
                  <a:pt x="639" y="899"/>
                  <a:pt x="639" y="899"/>
                  <a:pt x="636" y="900"/>
                </a:cubicBezTo>
                <a:cubicBezTo>
                  <a:pt x="636" y="901"/>
                  <a:pt x="636" y="901"/>
                  <a:pt x="636" y="901"/>
                </a:cubicBezTo>
                <a:cubicBezTo>
                  <a:pt x="633" y="900"/>
                  <a:pt x="632" y="901"/>
                  <a:pt x="628" y="901"/>
                </a:cubicBezTo>
                <a:cubicBezTo>
                  <a:pt x="628" y="899"/>
                  <a:pt x="627" y="898"/>
                  <a:pt x="626" y="896"/>
                </a:cubicBezTo>
                <a:cubicBezTo>
                  <a:pt x="625" y="896"/>
                  <a:pt x="624" y="896"/>
                  <a:pt x="623" y="896"/>
                </a:cubicBezTo>
                <a:cubicBezTo>
                  <a:pt x="623" y="895"/>
                  <a:pt x="623" y="895"/>
                  <a:pt x="623" y="895"/>
                </a:cubicBezTo>
                <a:cubicBezTo>
                  <a:pt x="621" y="895"/>
                  <a:pt x="621" y="895"/>
                  <a:pt x="621" y="895"/>
                </a:cubicBezTo>
                <a:cubicBezTo>
                  <a:pt x="621" y="894"/>
                  <a:pt x="621" y="894"/>
                  <a:pt x="621" y="894"/>
                </a:cubicBezTo>
                <a:cubicBezTo>
                  <a:pt x="620" y="894"/>
                  <a:pt x="618" y="895"/>
                  <a:pt x="617" y="895"/>
                </a:cubicBezTo>
                <a:cubicBezTo>
                  <a:pt x="616" y="889"/>
                  <a:pt x="613" y="888"/>
                  <a:pt x="613" y="882"/>
                </a:cubicBezTo>
                <a:cubicBezTo>
                  <a:pt x="611" y="882"/>
                  <a:pt x="611" y="882"/>
                  <a:pt x="611" y="882"/>
                </a:cubicBezTo>
                <a:cubicBezTo>
                  <a:pt x="610" y="881"/>
                  <a:pt x="610" y="880"/>
                  <a:pt x="608" y="879"/>
                </a:cubicBezTo>
                <a:cubicBezTo>
                  <a:pt x="608" y="878"/>
                  <a:pt x="608" y="878"/>
                  <a:pt x="608" y="878"/>
                </a:cubicBezTo>
                <a:cubicBezTo>
                  <a:pt x="607" y="878"/>
                  <a:pt x="607" y="878"/>
                  <a:pt x="607" y="878"/>
                </a:cubicBezTo>
                <a:cubicBezTo>
                  <a:pt x="607" y="877"/>
                  <a:pt x="607" y="877"/>
                  <a:pt x="607" y="877"/>
                </a:cubicBezTo>
                <a:cubicBezTo>
                  <a:pt x="606" y="877"/>
                  <a:pt x="606" y="877"/>
                  <a:pt x="606" y="877"/>
                </a:cubicBezTo>
                <a:cubicBezTo>
                  <a:pt x="605" y="876"/>
                  <a:pt x="605" y="875"/>
                  <a:pt x="605" y="874"/>
                </a:cubicBezTo>
                <a:cubicBezTo>
                  <a:pt x="605" y="874"/>
                  <a:pt x="604" y="873"/>
                  <a:pt x="604" y="873"/>
                </a:cubicBezTo>
                <a:cubicBezTo>
                  <a:pt x="604" y="872"/>
                  <a:pt x="604" y="871"/>
                  <a:pt x="604" y="871"/>
                </a:cubicBezTo>
                <a:cubicBezTo>
                  <a:pt x="604" y="871"/>
                  <a:pt x="604" y="871"/>
                  <a:pt x="604" y="871"/>
                </a:cubicBezTo>
                <a:cubicBezTo>
                  <a:pt x="604" y="869"/>
                  <a:pt x="604" y="869"/>
                  <a:pt x="604" y="869"/>
                </a:cubicBezTo>
                <a:cubicBezTo>
                  <a:pt x="603" y="869"/>
                  <a:pt x="602" y="868"/>
                  <a:pt x="602" y="868"/>
                </a:cubicBezTo>
                <a:cubicBezTo>
                  <a:pt x="602" y="865"/>
                  <a:pt x="602" y="865"/>
                  <a:pt x="602" y="865"/>
                </a:cubicBezTo>
                <a:cubicBezTo>
                  <a:pt x="601" y="865"/>
                  <a:pt x="601" y="865"/>
                  <a:pt x="601" y="865"/>
                </a:cubicBezTo>
                <a:cubicBezTo>
                  <a:pt x="601" y="865"/>
                  <a:pt x="601" y="865"/>
                  <a:pt x="601" y="865"/>
                </a:cubicBezTo>
                <a:cubicBezTo>
                  <a:pt x="600" y="865"/>
                  <a:pt x="600" y="865"/>
                  <a:pt x="600" y="866"/>
                </a:cubicBezTo>
                <a:cubicBezTo>
                  <a:pt x="599" y="866"/>
                  <a:pt x="599" y="866"/>
                  <a:pt x="599" y="866"/>
                </a:cubicBezTo>
                <a:cubicBezTo>
                  <a:pt x="599" y="865"/>
                  <a:pt x="600" y="863"/>
                  <a:pt x="600" y="862"/>
                </a:cubicBezTo>
                <a:cubicBezTo>
                  <a:pt x="600" y="862"/>
                  <a:pt x="600" y="862"/>
                  <a:pt x="600" y="862"/>
                </a:cubicBezTo>
                <a:cubicBezTo>
                  <a:pt x="600" y="860"/>
                  <a:pt x="600" y="858"/>
                  <a:pt x="600" y="855"/>
                </a:cubicBezTo>
                <a:cubicBezTo>
                  <a:pt x="600" y="855"/>
                  <a:pt x="600" y="855"/>
                  <a:pt x="600" y="855"/>
                </a:cubicBezTo>
                <a:cubicBezTo>
                  <a:pt x="601" y="853"/>
                  <a:pt x="601" y="852"/>
                  <a:pt x="602" y="850"/>
                </a:cubicBezTo>
                <a:cubicBezTo>
                  <a:pt x="601" y="850"/>
                  <a:pt x="601" y="850"/>
                  <a:pt x="601" y="850"/>
                </a:cubicBezTo>
                <a:cubicBezTo>
                  <a:pt x="601" y="847"/>
                  <a:pt x="601" y="847"/>
                  <a:pt x="601" y="847"/>
                </a:cubicBezTo>
                <a:cubicBezTo>
                  <a:pt x="600" y="847"/>
                  <a:pt x="600" y="847"/>
                  <a:pt x="600" y="847"/>
                </a:cubicBezTo>
                <a:cubicBezTo>
                  <a:pt x="600" y="842"/>
                  <a:pt x="600" y="842"/>
                  <a:pt x="600" y="842"/>
                </a:cubicBezTo>
                <a:cubicBezTo>
                  <a:pt x="600" y="842"/>
                  <a:pt x="600" y="842"/>
                  <a:pt x="599" y="842"/>
                </a:cubicBezTo>
                <a:cubicBezTo>
                  <a:pt x="598" y="840"/>
                  <a:pt x="600" y="839"/>
                  <a:pt x="600" y="838"/>
                </a:cubicBezTo>
                <a:cubicBezTo>
                  <a:pt x="599" y="835"/>
                  <a:pt x="599" y="832"/>
                  <a:pt x="598" y="830"/>
                </a:cubicBezTo>
                <a:cubicBezTo>
                  <a:pt x="599" y="830"/>
                  <a:pt x="599" y="830"/>
                  <a:pt x="599" y="830"/>
                </a:cubicBezTo>
                <a:cubicBezTo>
                  <a:pt x="599" y="829"/>
                  <a:pt x="599" y="827"/>
                  <a:pt x="598" y="826"/>
                </a:cubicBezTo>
                <a:cubicBezTo>
                  <a:pt x="599" y="826"/>
                  <a:pt x="599" y="825"/>
                  <a:pt x="600" y="825"/>
                </a:cubicBezTo>
                <a:cubicBezTo>
                  <a:pt x="601" y="824"/>
                  <a:pt x="601" y="823"/>
                  <a:pt x="601" y="821"/>
                </a:cubicBezTo>
                <a:cubicBezTo>
                  <a:pt x="604" y="821"/>
                  <a:pt x="604" y="821"/>
                  <a:pt x="604" y="821"/>
                </a:cubicBezTo>
                <a:cubicBezTo>
                  <a:pt x="604" y="819"/>
                  <a:pt x="606" y="818"/>
                  <a:pt x="606" y="815"/>
                </a:cubicBezTo>
                <a:cubicBezTo>
                  <a:pt x="604" y="814"/>
                  <a:pt x="605" y="815"/>
                  <a:pt x="604" y="814"/>
                </a:cubicBezTo>
                <a:cubicBezTo>
                  <a:pt x="604" y="814"/>
                  <a:pt x="604" y="814"/>
                  <a:pt x="604" y="814"/>
                </a:cubicBezTo>
                <a:cubicBezTo>
                  <a:pt x="604" y="813"/>
                  <a:pt x="604" y="813"/>
                  <a:pt x="604" y="812"/>
                </a:cubicBezTo>
                <a:cubicBezTo>
                  <a:pt x="605" y="812"/>
                  <a:pt x="605" y="812"/>
                  <a:pt x="605" y="812"/>
                </a:cubicBezTo>
                <a:cubicBezTo>
                  <a:pt x="605" y="811"/>
                  <a:pt x="605" y="811"/>
                  <a:pt x="604" y="810"/>
                </a:cubicBezTo>
                <a:cubicBezTo>
                  <a:pt x="603" y="810"/>
                  <a:pt x="603" y="810"/>
                  <a:pt x="603" y="810"/>
                </a:cubicBezTo>
                <a:cubicBezTo>
                  <a:pt x="603" y="809"/>
                  <a:pt x="603" y="808"/>
                  <a:pt x="602" y="807"/>
                </a:cubicBezTo>
                <a:cubicBezTo>
                  <a:pt x="602" y="807"/>
                  <a:pt x="602" y="807"/>
                  <a:pt x="602" y="807"/>
                </a:cubicBezTo>
                <a:cubicBezTo>
                  <a:pt x="602" y="805"/>
                  <a:pt x="602" y="805"/>
                  <a:pt x="602" y="805"/>
                </a:cubicBezTo>
                <a:cubicBezTo>
                  <a:pt x="601" y="805"/>
                  <a:pt x="601" y="805"/>
                  <a:pt x="601" y="805"/>
                </a:cubicBezTo>
                <a:cubicBezTo>
                  <a:pt x="601" y="803"/>
                  <a:pt x="601" y="803"/>
                  <a:pt x="601" y="803"/>
                </a:cubicBezTo>
                <a:cubicBezTo>
                  <a:pt x="600" y="803"/>
                  <a:pt x="600" y="803"/>
                  <a:pt x="600" y="803"/>
                </a:cubicBezTo>
                <a:cubicBezTo>
                  <a:pt x="601" y="801"/>
                  <a:pt x="601" y="799"/>
                  <a:pt x="601" y="798"/>
                </a:cubicBezTo>
                <a:cubicBezTo>
                  <a:pt x="600" y="798"/>
                  <a:pt x="600" y="798"/>
                  <a:pt x="600" y="798"/>
                </a:cubicBezTo>
                <a:cubicBezTo>
                  <a:pt x="600" y="796"/>
                  <a:pt x="600" y="797"/>
                  <a:pt x="600" y="796"/>
                </a:cubicBezTo>
                <a:cubicBezTo>
                  <a:pt x="600" y="796"/>
                  <a:pt x="600" y="796"/>
                  <a:pt x="600" y="796"/>
                </a:cubicBezTo>
                <a:cubicBezTo>
                  <a:pt x="601" y="796"/>
                  <a:pt x="602" y="796"/>
                  <a:pt x="602" y="796"/>
                </a:cubicBezTo>
                <a:cubicBezTo>
                  <a:pt x="603" y="795"/>
                  <a:pt x="603" y="793"/>
                  <a:pt x="603" y="790"/>
                </a:cubicBezTo>
                <a:cubicBezTo>
                  <a:pt x="606" y="790"/>
                  <a:pt x="605" y="790"/>
                  <a:pt x="606" y="788"/>
                </a:cubicBezTo>
                <a:cubicBezTo>
                  <a:pt x="606" y="788"/>
                  <a:pt x="606" y="788"/>
                  <a:pt x="606" y="788"/>
                </a:cubicBezTo>
                <a:cubicBezTo>
                  <a:pt x="609" y="788"/>
                  <a:pt x="609" y="788"/>
                  <a:pt x="609" y="788"/>
                </a:cubicBezTo>
                <a:cubicBezTo>
                  <a:pt x="609" y="787"/>
                  <a:pt x="609" y="787"/>
                  <a:pt x="610" y="786"/>
                </a:cubicBezTo>
                <a:cubicBezTo>
                  <a:pt x="612" y="786"/>
                  <a:pt x="612" y="786"/>
                  <a:pt x="612" y="786"/>
                </a:cubicBezTo>
                <a:cubicBezTo>
                  <a:pt x="612" y="786"/>
                  <a:pt x="612" y="786"/>
                  <a:pt x="612" y="786"/>
                </a:cubicBezTo>
                <a:cubicBezTo>
                  <a:pt x="612" y="786"/>
                  <a:pt x="612" y="786"/>
                  <a:pt x="612" y="786"/>
                </a:cubicBezTo>
                <a:cubicBezTo>
                  <a:pt x="612" y="785"/>
                  <a:pt x="612" y="784"/>
                  <a:pt x="612" y="783"/>
                </a:cubicBezTo>
                <a:cubicBezTo>
                  <a:pt x="614" y="783"/>
                  <a:pt x="614" y="783"/>
                  <a:pt x="614" y="783"/>
                </a:cubicBezTo>
                <a:cubicBezTo>
                  <a:pt x="614" y="782"/>
                  <a:pt x="613" y="783"/>
                  <a:pt x="614" y="782"/>
                </a:cubicBezTo>
                <a:cubicBezTo>
                  <a:pt x="614" y="781"/>
                  <a:pt x="614" y="781"/>
                  <a:pt x="614" y="781"/>
                </a:cubicBezTo>
                <a:cubicBezTo>
                  <a:pt x="616" y="781"/>
                  <a:pt x="617" y="782"/>
                  <a:pt x="618" y="782"/>
                </a:cubicBezTo>
                <a:cubicBezTo>
                  <a:pt x="618" y="781"/>
                  <a:pt x="618" y="781"/>
                  <a:pt x="618" y="781"/>
                </a:cubicBezTo>
                <a:cubicBezTo>
                  <a:pt x="619" y="781"/>
                  <a:pt x="620" y="780"/>
                  <a:pt x="621" y="779"/>
                </a:cubicBezTo>
                <a:cubicBezTo>
                  <a:pt x="621" y="780"/>
                  <a:pt x="621" y="780"/>
                  <a:pt x="621" y="780"/>
                </a:cubicBezTo>
                <a:cubicBezTo>
                  <a:pt x="621" y="780"/>
                  <a:pt x="621" y="780"/>
                  <a:pt x="621" y="780"/>
                </a:cubicBezTo>
                <a:cubicBezTo>
                  <a:pt x="622" y="778"/>
                  <a:pt x="621" y="777"/>
                  <a:pt x="622" y="776"/>
                </a:cubicBezTo>
                <a:cubicBezTo>
                  <a:pt x="623" y="776"/>
                  <a:pt x="623" y="775"/>
                  <a:pt x="624" y="775"/>
                </a:cubicBezTo>
                <a:cubicBezTo>
                  <a:pt x="624" y="771"/>
                  <a:pt x="624" y="771"/>
                  <a:pt x="624" y="771"/>
                </a:cubicBezTo>
                <a:cubicBezTo>
                  <a:pt x="625" y="772"/>
                  <a:pt x="625" y="772"/>
                  <a:pt x="626" y="772"/>
                </a:cubicBezTo>
                <a:cubicBezTo>
                  <a:pt x="626" y="773"/>
                  <a:pt x="626" y="773"/>
                  <a:pt x="626" y="773"/>
                </a:cubicBezTo>
                <a:cubicBezTo>
                  <a:pt x="628" y="773"/>
                  <a:pt x="628" y="773"/>
                  <a:pt x="628" y="773"/>
                </a:cubicBezTo>
                <a:cubicBezTo>
                  <a:pt x="628" y="773"/>
                  <a:pt x="628" y="773"/>
                  <a:pt x="628" y="773"/>
                </a:cubicBezTo>
                <a:cubicBezTo>
                  <a:pt x="629" y="773"/>
                  <a:pt x="629" y="773"/>
                  <a:pt x="629" y="773"/>
                </a:cubicBezTo>
                <a:cubicBezTo>
                  <a:pt x="630" y="773"/>
                  <a:pt x="630" y="772"/>
                  <a:pt x="630" y="772"/>
                </a:cubicBezTo>
                <a:cubicBezTo>
                  <a:pt x="631" y="772"/>
                  <a:pt x="633" y="771"/>
                  <a:pt x="634" y="771"/>
                </a:cubicBezTo>
                <a:cubicBezTo>
                  <a:pt x="634" y="769"/>
                  <a:pt x="634" y="769"/>
                  <a:pt x="634" y="769"/>
                </a:cubicBezTo>
                <a:cubicBezTo>
                  <a:pt x="634" y="769"/>
                  <a:pt x="635" y="770"/>
                  <a:pt x="635" y="770"/>
                </a:cubicBezTo>
                <a:cubicBezTo>
                  <a:pt x="637" y="771"/>
                  <a:pt x="638" y="769"/>
                  <a:pt x="639" y="769"/>
                </a:cubicBezTo>
                <a:cubicBezTo>
                  <a:pt x="639" y="769"/>
                  <a:pt x="639" y="769"/>
                  <a:pt x="639" y="769"/>
                </a:cubicBezTo>
                <a:cubicBezTo>
                  <a:pt x="640" y="769"/>
                  <a:pt x="640" y="770"/>
                  <a:pt x="641" y="770"/>
                </a:cubicBezTo>
                <a:cubicBezTo>
                  <a:pt x="642" y="770"/>
                  <a:pt x="643" y="770"/>
                  <a:pt x="644" y="771"/>
                </a:cubicBezTo>
                <a:cubicBezTo>
                  <a:pt x="644" y="771"/>
                  <a:pt x="644" y="771"/>
                  <a:pt x="644" y="771"/>
                </a:cubicBezTo>
                <a:cubicBezTo>
                  <a:pt x="647" y="771"/>
                  <a:pt x="647" y="770"/>
                  <a:pt x="649" y="769"/>
                </a:cubicBezTo>
                <a:cubicBezTo>
                  <a:pt x="649" y="772"/>
                  <a:pt x="649" y="772"/>
                  <a:pt x="649" y="772"/>
                </a:cubicBezTo>
                <a:cubicBezTo>
                  <a:pt x="651" y="772"/>
                  <a:pt x="651" y="773"/>
                  <a:pt x="652" y="774"/>
                </a:cubicBezTo>
                <a:cubicBezTo>
                  <a:pt x="655" y="774"/>
                  <a:pt x="655" y="773"/>
                  <a:pt x="656" y="772"/>
                </a:cubicBezTo>
                <a:cubicBezTo>
                  <a:pt x="656" y="773"/>
                  <a:pt x="656" y="773"/>
                  <a:pt x="656" y="773"/>
                </a:cubicBezTo>
                <a:cubicBezTo>
                  <a:pt x="655" y="773"/>
                  <a:pt x="655" y="773"/>
                  <a:pt x="655" y="773"/>
                </a:cubicBezTo>
                <a:cubicBezTo>
                  <a:pt x="655" y="775"/>
                  <a:pt x="655" y="774"/>
                  <a:pt x="654" y="775"/>
                </a:cubicBezTo>
                <a:cubicBezTo>
                  <a:pt x="654" y="777"/>
                  <a:pt x="654" y="777"/>
                  <a:pt x="654" y="777"/>
                </a:cubicBezTo>
                <a:cubicBezTo>
                  <a:pt x="655" y="777"/>
                  <a:pt x="655" y="777"/>
                  <a:pt x="655" y="777"/>
                </a:cubicBezTo>
                <a:cubicBezTo>
                  <a:pt x="656" y="777"/>
                  <a:pt x="658" y="779"/>
                  <a:pt x="660" y="778"/>
                </a:cubicBezTo>
                <a:cubicBezTo>
                  <a:pt x="660" y="777"/>
                  <a:pt x="661" y="777"/>
                  <a:pt x="661" y="777"/>
                </a:cubicBezTo>
                <a:cubicBezTo>
                  <a:pt x="662" y="777"/>
                  <a:pt x="663" y="777"/>
                  <a:pt x="664" y="777"/>
                </a:cubicBezTo>
                <a:cubicBezTo>
                  <a:pt x="663" y="776"/>
                  <a:pt x="663" y="776"/>
                  <a:pt x="662" y="775"/>
                </a:cubicBezTo>
                <a:cubicBezTo>
                  <a:pt x="662" y="773"/>
                  <a:pt x="663" y="772"/>
                  <a:pt x="664" y="771"/>
                </a:cubicBezTo>
                <a:cubicBezTo>
                  <a:pt x="664" y="771"/>
                  <a:pt x="664" y="771"/>
                  <a:pt x="664" y="771"/>
                </a:cubicBezTo>
                <a:cubicBezTo>
                  <a:pt x="667" y="771"/>
                  <a:pt x="667" y="773"/>
                  <a:pt x="670" y="773"/>
                </a:cubicBezTo>
                <a:cubicBezTo>
                  <a:pt x="670" y="775"/>
                  <a:pt x="670" y="775"/>
                  <a:pt x="670" y="775"/>
                </a:cubicBezTo>
                <a:cubicBezTo>
                  <a:pt x="671" y="776"/>
                  <a:pt x="670" y="775"/>
                  <a:pt x="671" y="776"/>
                </a:cubicBezTo>
                <a:cubicBezTo>
                  <a:pt x="674" y="776"/>
                  <a:pt x="674" y="776"/>
                  <a:pt x="674" y="776"/>
                </a:cubicBezTo>
                <a:cubicBezTo>
                  <a:pt x="674" y="779"/>
                  <a:pt x="674" y="779"/>
                  <a:pt x="674" y="779"/>
                </a:cubicBezTo>
                <a:cubicBezTo>
                  <a:pt x="676" y="779"/>
                  <a:pt x="676" y="779"/>
                  <a:pt x="676" y="779"/>
                </a:cubicBezTo>
                <a:cubicBezTo>
                  <a:pt x="677" y="778"/>
                  <a:pt x="676" y="778"/>
                  <a:pt x="677" y="778"/>
                </a:cubicBezTo>
                <a:cubicBezTo>
                  <a:pt x="676" y="777"/>
                  <a:pt x="676" y="776"/>
                  <a:pt x="676" y="775"/>
                </a:cubicBezTo>
                <a:cubicBezTo>
                  <a:pt x="674" y="775"/>
                  <a:pt x="674" y="774"/>
                  <a:pt x="673" y="774"/>
                </a:cubicBezTo>
                <a:cubicBezTo>
                  <a:pt x="673" y="771"/>
                  <a:pt x="674" y="771"/>
                  <a:pt x="676" y="771"/>
                </a:cubicBezTo>
                <a:cubicBezTo>
                  <a:pt x="676" y="769"/>
                  <a:pt x="676" y="769"/>
                  <a:pt x="675" y="769"/>
                </a:cubicBezTo>
                <a:cubicBezTo>
                  <a:pt x="674" y="768"/>
                  <a:pt x="675" y="768"/>
                  <a:pt x="674" y="768"/>
                </a:cubicBezTo>
                <a:cubicBezTo>
                  <a:pt x="674" y="769"/>
                  <a:pt x="674" y="769"/>
                  <a:pt x="674" y="769"/>
                </a:cubicBezTo>
                <a:cubicBezTo>
                  <a:pt x="674" y="769"/>
                  <a:pt x="673" y="769"/>
                  <a:pt x="673" y="769"/>
                </a:cubicBezTo>
                <a:cubicBezTo>
                  <a:pt x="672" y="768"/>
                  <a:pt x="672" y="769"/>
                  <a:pt x="671" y="768"/>
                </a:cubicBezTo>
                <a:cubicBezTo>
                  <a:pt x="671" y="767"/>
                  <a:pt x="671" y="767"/>
                  <a:pt x="671" y="767"/>
                </a:cubicBezTo>
                <a:cubicBezTo>
                  <a:pt x="670" y="767"/>
                  <a:pt x="669" y="767"/>
                  <a:pt x="668" y="767"/>
                </a:cubicBezTo>
                <a:cubicBezTo>
                  <a:pt x="668" y="766"/>
                  <a:pt x="668" y="766"/>
                  <a:pt x="668" y="766"/>
                </a:cubicBezTo>
                <a:cubicBezTo>
                  <a:pt x="667" y="766"/>
                  <a:pt x="668" y="766"/>
                  <a:pt x="667" y="765"/>
                </a:cubicBezTo>
                <a:cubicBezTo>
                  <a:pt x="666" y="765"/>
                  <a:pt x="667" y="765"/>
                  <a:pt x="666" y="765"/>
                </a:cubicBezTo>
                <a:cubicBezTo>
                  <a:pt x="668" y="764"/>
                  <a:pt x="670" y="765"/>
                  <a:pt x="673" y="765"/>
                </a:cubicBezTo>
                <a:cubicBezTo>
                  <a:pt x="673" y="763"/>
                  <a:pt x="673" y="763"/>
                  <a:pt x="673" y="763"/>
                </a:cubicBezTo>
                <a:cubicBezTo>
                  <a:pt x="675" y="762"/>
                  <a:pt x="676" y="762"/>
                  <a:pt x="678" y="761"/>
                </a:cubicBezTo>
                <a:cubicBezTo>
                  <a:pt x="678" y="762"/>
                  <a:pt x="678" y="762"/>
                  <a:pt x="678" y="762"/>
                </a:cubicBezTo>
                <a:cubicBezTo>
                  <a:pt x="680" y="762"/>
                  <a:pt x="680" y="762"/>
                  <a:pt x="680" y="762"/>
                </a:cubicBezTo>
                <a:cubicBezTo>
                  <a:pt x="680" y="763"/>
                  <a:pt x="680" y="763"/>
                  <a:pt x="681" y="763"/>
                </a:cubicBezTo>
                <a:cubicBezTo>
                  <a:pt x="682" y="763"/>
                  <a:pt x="682" y="763"/>
                  <a:pt x="682" y="763"/>
                </a:cubicBezTo>
                <a:cubicBezTo>
                  <a:pt x="682" y="764"/>
                  <a:pt x="682" y="764"/>
                  <a:pt x="682" y="764"/>
                </a:cubicBezTo>
                <a:cubicBezTo>
                  <a:pt x="683" y="764"/>
                  <a:pt x="684" y="764"/>
                  <a:pt x="685" y="763"/>
                </a:cubicBezTo>
                <a:cubicBezTo>
                  <a:pt x="685" y="761"/>
                  <a:pt x="685" y="761"/>
                  <a:pt x="685" y="761"/>
                </a:cubicBezTo>
                <a:cubicBezTo>
                  <a:pt x="686" y="761"/>
                  <a:pt x="686" y="761"/>
                  <a:pt x="686" y="761"/>
                </a:cubicBezTo>
                <a:cubicBezTo>
                  <a:pt x="686" y="762"/>
                  <a:pt x="686" y="763"/>
                  <a:pt x="687" y="765"/>
                </a:cubicBezTo>
                <a:cubicBezTo>
                  <a:pt x="689" y="765"/>
                  <a:pt x="689" y="765"/>
                  <a:pt x="689" y="765"/>
                </a:cubicBezTo>
                <a:cubicBezTo>
                  <a:pt x="689" y="763"/>
                  <a:pt x="689" y="763"/>
                  <a:pt x="689" y="763"/>
                </a:cubicBezTo>
                <a:cubicBezTo>
                  <a:pt x="690" y="763"/>
                  <a:pt x="691" y="763"/>
                  <a:pt x="692" y="763"/>
                </a:cubicBezTo>
                <a:cubicBezTo>
                  <a:pt x="692" y="761"/>
                  <a:pt x="692" y="761"/>
                  <a:pt x="692" y="761"/>
                </a:cubicBezTo>
                <a:cubicBezTo>
                  <a:pt x="692" y="761"/>
                  <a:pt x="692" y="761"/>
                  <a:pt x="692" y="761"/>
                </a:cubicBezTo>
                <a:cubicBezTo>
                  <a:pt x="693" y="762"/>
                  <a:pt x="693" y="763"/>
                  <a:pt x="694" y="763"/>
                </a:cubicBezTo>
                <a:cubicBezTo>
                  <a:pt x="696" y="763"/>
                  <a:pt x="696" y="763"/>
                  <a:pt x="696" y="761"/>
                </a:cubicBezTo>
                <a:cubicBezTo>
                  <a:pt x="698" y="762"/>
                  <a:pt x="699" y="762"/>
                  <a:pt x="700" y="762"/>
                </a:cubicBezTo>
                <a:cubicBezTo>
                  <a:pt x="700" y="763"/>
                  <a:pt x="700" y="763"/>
                  <a:pt x="700" y="763"/>
                </a:cubicBezTo>
                <a:cubicBezTo>
                  <a:pt x="700" y="766"/>
                  <a:pt x="702" y="766"/>
                  <a:pt x="704" y="767"/>
                </a:cubicBezTo>
                <a:cubicBezTo>
                  <a:pt x="706" y="767"/>
                  <a:pt x="706" y="767"/>
                  <a:pt x="706" y="767"/>
                </a:cubicBezTo>
                <a:cubicBezTo>
                  <a:pt x="707" y="768"/>
                  <a:pt x="707" y="769"/>
                  <a:pt x="708" y="770"/>
                </a:cubicBezTo>
                <a:cubicBezTo>
                  <a:pt x="710" y="770"/>
                  <a:pt x="710" y="770"/>
                  <a:pt x="710" y="770"/>
                </a:cubicBezTo>
                <a:cubicBezTo>
                  <a:pt x="710" y="771"/>
                  <a:pt x="710" y="771"/>
                  <a:pt x="711" y="772"/>
                </a:cubicBezTo>
                <a:cubicBezTo>
                  <a:pt x="714" y="771"/>
                  <a:pt x="714" y="771"/>
                  <a:pt x="714" y="771"/>
                </a:cubicBezTo>
                <a:cubicBezTo>
                  <a:pt x="714" y="772"/>
                  <a:pt x="714" y="772"/>
                  <a:pt x="714" y="772"/>
                </a:cubicBezTo>
                <a:cubicBezTo>
                  <a:pt x="716" y="771"/>
                  <a:pt x="717" y="770"/>
                  <a:pt x="718" y="768"/>
                </a:cubicBezTo>
                <a:cubicBezTo>
                  <a:pt x="725" y="768"/>
                  <a:pt x="722" y="771"/>
                  <a:pt x="725" y="775"/>
                </a:cubicBezTo>
                <a:cubicBezTo>
                  <a:pt x="725" y="775"/>
                  <a:pt x="725" y="775"/>
                  <a:pt x="725" y="775"/>
                </a:cubicBezTo>
                <a:cubicBezTo>
                  <a:pt x="726" y="776"/>
                  <a:pt x="726" y="776"/>
                  <a:pt x="726" y="777"/>
                </a:cubicBezTo>
                <a:cubicBezTo>
                  <a:pt x="726" y="777"/>
                  <a:pt x="728" y="777"/>
                  <a:pt x="729" y="777"/>
                </a:cubicBezTo>
                <a:cubicBezTo>
                  <a:pt x="729" y="780"/>
                  <a:pt x="729" y="783"/>
                  <a:pt x="729" y="786"/>
                </a:cubicBezTo>
                <a:cubicBezTo>
                  <a:pt x="729" y="786"/>
                  <a:pt x="729" y="786"/>
                  <a:pt x="729" y="786"/>
                </a:cubicBezTo>
                <a:cubicBezTo>
                  <a:pt x="728" y="788"/>
                  <a:pt x="728" y="792"/>
                  <a:pt x="729" y="794"/>
                </a:cubicBezTo>
                <a:cubicBezTo>
                  <a:pt x="729" y="794"/>
                  <a:pt x="729" y="794"/>
                  <a:pt x="729" y="794"/>
                </a:cubicBezTo>
                <a:cubicBezTo>
                  <a:pt x="730" y="794"/>
                  <a:pt x="729" y="794"/>
                  <a:pt x="730" y="794"/>
                </a:cubicBezTo>
                <a:cubicBezTo>
                  <a:pt x="731" y="793"/>
                  <a:pt x="731" y="793"/>
                  <a:pt x="731" y="791"/>
                </a:cubicBezTo>
                <a:cubicBezTo>
                  <a:pt x="734" y="791"/>
                  <a:pt x="734" y="791"/>
                  <a:pt x="734" y="791"/>
                </a:cubicBezTo>
                <a:cubicBezTo>
                  <a:pt x="734" y="794"/>
                  <a:pt x="733" y="796"/>
                  <a:pt x="731" y="797"/>
                </a:cubicBezTo>
                <a:cubicBezTo>
                  <a:pt x="731" y="801"/>
                  <a:pt x="731" y="801"/>
                  <a:pt x="733" y="803"/>
                </a:cubicBezTo>
                <a:cubicBezTo>
                  <a:pt x="733" y="804"/>
                  <a:pt x="733" y="804"/>
                  <a:pt x="733" y="804"/>
                </a:cubicBezTo>
                <a:cubicBezTo>
                  <a:pt x="735" y="805"/>
                  <a:pt x="734" y="803"/>
                  <a:pt x="736" y="805"/>
                </a:cubicBezTo>
                <a:cubicBezTo>
                  <a:pt x="737" y="805"/>
                  <a:pt x="737" y="805"/>
                  <a:pt x="737" y="805"/>
                </a:cubicBezTo>
                <a:cubicBezTo>
                  <a:pt x="737" y="807"/>
                  <a:pt x="737" y="807"/>
                  <a:pt x="737" y="807"/>
                </a:cubicBezTo>
                <a:cubicBezTo>
                  <a:pt x="737" y="808"/>
                  <a:pt x="737" y="808"/>
                  <a:pt x="738" y="808"/>
                </a:cubicBezTo>
                <a:cubicBezTo>
                  <a:pt x="738" y="809"/>
                  <a:pt x="738" y="809"/>
                  <a:pt x="738" y="809"/>
                </a:cubicBezTo>
                <a:cubicBezTo>
                  <a:pt x="739" y="809"/>
                  <a:pt x="739" y="809"/>
                  <a:pt x="739" y="809"/>
                </a:cubicBezTo>
                <a:cubicBezTo>
                  <a:pt x="739" y="813"/>
                  <a:pt x="739" y="813"/>
                  <a:pt x="739" y="813"/>
                </a:cubicBezTo>
                <a:cubicBezTo>
                  <a:pt x="739" y="813"/>
                  <a:pt x="740" y="814"/>
                  <a:pt x="740" y="814"/>
                </a:cubicBezTo>
                <a:cubicBezTo>
                  <a:pt x="741" y="815"/>
                  <a:pt x="741" y="817"/>
                  <a:pt x="742" y="818"/>
                </a:cubicBezTo>
                <a:cubicBezTo>
                  <a:pt x="742" y="818"/>
                  <a:pt x="743" y="818"/>
                  <a:pt x="744" y="819"/>
                </a:cubicBezTo>
                <a:cubicBezTo>
                  <a:pt x="745" y="819"/>
                  <a:pt x="744" y="820"/>
                  <a:pt x="746" y="821"/>
                </a:cubicBezTo>
                <a:cubicBezTo>
                  <a:pt x="746" y="822"/>
                  <a:pt x="746" y="822"/>
                  <a:pt x="746" y="822"/>
                </a:cubicBezTo>
                <a:cubicBezTo>
                  <a:pt x="747" y="821"/>
                  <a:pt x="746" y="821"/>
                  <a:pt x="748" y="822"/>
                </a:cubicBezTo>
                <a:cubicBezTo>
                  <a:pt x="748" y="821"/>
                  <a:pt x="748" y="820"/>
                  <a:pt x="748" y="819"/>
                </a:cubicBezTo>
                <a:cubicBezTo>
                  <a:pt x="748" y="819"/>
                  <a:pt x="747" y="819"/>
                  <a:pt x="748" y="818"/>
                </a:cubicBezTo>
                <a:cubicBezTo>
                  <a:pt x="748" y="818"/>
                  <a:pt x="748" y="818"/>
                  <a:pt x="748" y="818"/>
                </a:cubicBezTo>
                <a:cubicBezTo>
                  <a:pt x="748" y="817"/>
                  <a:pt x="748" y="817"/>
                  <a:pt x="748" y="817"/>
                </a:cubicBezTo>
                <a:cubicBezTo>
                  <a:pt x="749" y="816"/>
                  <a:pt x="749" y="816"/>
                  <a:pt x="750" y="816"/>
                </a:cubicBezTo>
                <a:cubicBezTo>
                  <a:pt x="750" y="814"/>
                  <a:pt x="750" y="814"/>
                  <a:pt x="750" y="814"/>
                </a:cubicBezTo>
                <a:cubicBezTo>
                  <a:pt x="750" y="814"/>
                  <a:pt x="750" y="814"/>
                  <a:pt x="750" y="814"/>
                </a:cubicBezTo>
                <a:cubicBezTo>
                  <a:pt x="750" y="808"/>
                  <a:pt x="750" y="808"/>
                  <a:pt x="750" y="808"/>
                </a:cubicBezTo>
                <a:cubicBezTo>
                  <a:pt x="751" y="808"/>
                  <a:pt x="751" y="808"/>
                  <a:pt x="751" y="808"/>
                </a:cubicBezTo>
                <a:cubicBezTo>
                  <a:pt x="751" y="805"/>
                  <a:pt x="751" y="805"/>
                  <a:pt x="751" y="805"/>
                </a:cubicBezTo>
                <a:cubicBezTo>
                  <a:pt x="752" y="805"/>
                  <a:pt x="752" y="805"/>
                  <a:pt x="752" y="805"/>
                </a:cubicBezTo>
                <a:cubicBezTo>
                  <a:pt x="752" y="805"/>
                  <a:pt x="752" y="805"/>
                  <a:pt x="752" y="805"/>
                </a:cubicBezTo>
                <a:cubicBezTo>
                  <a:pt x="751" y="805"/>
                  <a:pt x="751" y="805"/>
                  <a:pt x="751" y="805"/>
                </a:cubicBezTo>
                <a:cubicBezTo>
                  <a:pt x="751" y="801"/>
                  <a:pt x="751" y="801"/>
                  <a:pt x="751" y="801"/>
                </a:cubicBezTo>
                <a:cubicBezTo>
                  <a:pt x="751" y="801"/>
                  <a:pt x="750" y="800"/>
                  <a:pt x="750" y="800"/>
                </a:cubicBezTo>
                <a:cubicBezTo>
                  <a:pt x="749" y="798"/>
                  <a:pt x="749" y="796"/>
                  <a:pt x="749" y="794"/>
                </a:cubicBezTo>
                <a:cubicBezTo>
                  <a:pt x="749" y="793"/>
                  <a:pt x="748" y="793"/>
                  <a:pt x="748" y="793"/>
                </a:cubicBezTo>
                <a:cubicBezTo>
                  <a:pt x="748" y="791"/>
                  <a:pt x="748" y="791"/>
                  <a:pt x="748" y="791"/>
                </a:cubicBezTo>
                <a:cubicBezTo>
                  <a:pt x="747" y="791"/>
                  <a:pt x="747" y="791"/>
                  <a:pt x="746" y="790"/>
                </a:cubicBezTo>
                <a:cubicBezTo>
                  <a:pt x="747" y="789"/>
                  <a:pt x="747" y="788"/>
                  <a:pt x="747" y="787"/>
                </a:cubicBezTo>
                <a:cubicBezTo>
                  <a:pt x="746" y="787"/>
                  <a:pt x="746" y="787"/>
                  <a:pt x="746" y="787"/>
                </a:cubicBezTo>
                <a:cubicBezTo>
                  <a:pt x="746" y="786"/>
                  <a:pt x="746" y="786"/>
                  <a:pt x="746" y="786"/>
                </a:cubicBezTo>
                <a:cubicBezTo>
                  <a:pt x="746" y="785"/>
                  <a:pt x="745" y="785"/>
                  <a:pt x="744" y="784"/>
                </a:cubicBezTo>
                <a:cubicBezTo>
                  <a:pt x="745" y="783"/>
                  <a:pt x="745" y="782"/>
                  <a:pt x="745" y="781"/>
                </a:cubicBezTo>
                <a:cubicBezTo>
                  <a:pt x="744" y="781"/>
                  <a:pt x="744" y="781"/>
                  <a:pt x="744" y="781"/>
                </a:cubicBezTo>
                <a:cubicBezTo>
                  <a:pt x="744" y="779"/>
                  <a:pt x="744" y="779"/>
                  <a:pt x="744" y="779"/>
                </a:cubicBezTo>
                <a:cubicBezTo>
                  <a:pt x="744" y="779"/>
                  <a:pt x="744" y="779"/>
                  <a:pt x="744" y="779"/>
                </a:cubicBezTo>
                <a:cubicBezTo>
                  <a:pt x="744" y="778"/>
                  <a:pt x="744" y="778"/>
                  <a:pt x="744" y="778"/>
                </a:cubicBezTo>
                <a:cubicBezTo>
                  <a:pt x="743" y="778"/>
                  <a:pt x="743" y="778"/>
                  <a:pt x="743" y="778"/>
                </a:cubicBezTo>
                <a:cubicBezTo>
                  <a:pt x="743" y="777"/>
                  <a:pt x="743" y="775"/>
                  <a:pt x="742" y="774"/>
                </a:cubicBezTo>
                <a:cubicBezTo>
                  <a:pt x="742" y="774"/>
                  <a:pt x="742" y="774"/>
                  <a:pt x="742" y="774"/>
                </a:cubicBezTo>
                <a:cubicBezTo>
                  <a:pt x="742" y="768"/>
                  <a:pt x="742" y="768"/>
                  <a:pt x="742" y="768"/>
                </a:cubicBezTo>
                <a:cubicBezTo>
                  <a:pt x="741" y="768"/>
                  <a:pt x="741" y="768"/>
                  <a:pt x="741" y="768"/>
                </a:cubicBezTo>
                <a:cubicBezTo>
                  <a:pt x="741" y="766"/>
                  <a:pt x="741" y="766"/>
                  <a:pt x="741" y="766"/>
                </a:cubicBezTo>
                <a:cubicBezTo>
                  <a:pt x="740" y="766"/>
                  <a:pt x="740" y="766"/>
                  <a:pt x="740" y="766"/>
                </a:cubicBezTo>
                <a:cubicBezTo>
                  <a:pt x="739" y="765"/>
                  <a:pt x="739" y="766"/>
                  <a:pt x="739" y="763"/>
                </a:cubicBezTo>
                <a:cubicBezTo>
                  <a:pt x="739" y="763"/>
                  <a:pt x="739" y="763"/>
                  <a:pt x="739" y="762"/>
                </a:cubicBezTo>
                <a:cubicBezTo>
                  <a:pt x="740" y="762"/>
                  <a:pt x="740" y="762"/>
                  <a:pt x="741" y="761"/>
                </a:cubicBezTo>
                <a:cubicBezTo>
                  <a:pt x="741" y="760"/>
                  <a:pt x="741" y="758"/>
                  <a:pt x="740" y="756"/>
                </a:cubicBezTo>
                <a:cubicBezTo>
                  <a:pt x="742" y="756"/>
                  <a:pt x="742" y="756"/>
                  <a:pt x="742" y="756"/>
                </a:cubicBezTo>
                <a:cubicBezTo>
                  <a:pt x="742" y="754"/>
                  <a:pt x="743" y="752"/>
                  <a:pt x="743" y="750"/>
                </a:cubicBezTo>
                <a:cubicBezTo>
                  <a:pt x="744" y="750"/>
                  <a:pt x="744" y="750"/>
                  <a:pt x="744" y="750"/>
                </a:cubicBezTo>
                <a:cubicBezTo>
                  <a:pt x="744" y="749"/>
                  <a:pt x="743" y="748"/>
                  <a:pt x="743" y="748"/>
                </a:cubicBezTo>
                <a:cubicBezTo>
                  <a:pt x="745" y="747"/>
                  <a:pt x="745" y="746"/>
                  <a:pt x="746" y="746"/>
                </a:cubicBezTo>
                <a:cubicBezTo>
                  <a:pt x="746" y="744"/>
                  <a:pt x="746" y="744"/>
                  <a:pt x="746" y="743"/>
                </a:cubicBezTo>
                <a:cubicBezTo>
                  <a:pt x="749" y="742"/>
                  <a:pt x="750" y="742"/>
                  <a:pt x="750" y="738"/>
                </a:cubicBezTo>
                <a:cubicBezTo>
                  <a:pt x="751" y="739"/>
                  <a:pt x="752" y="739"/>
                  <a:pt x="752" y="739"/>
                </a:cubicBezTo>
                <a:cubicBezTo>
                  <a:pt x="754" y="738"/>
                  <a:pt x="755" y="737"/>
                  <a:pt x="756" y="736"/>
                </a:cubicBezTo>
                <a:cubicBezTo>
                  <a:pt x="756" y="734"/>
                  <a:pt x="756" y="734"/>
                  <a:pt x="756" y="734"/>
                </a:cubicBezTo>
                <a:cubicBezTo>
                  <a:pt x="759" y="734"/>
                  <a:pt x="759" y="734"/>
                  <a:pt x="759" y="734"/>
                </a:cubicBezTo>
                <a:cubicBezTo>
                  <a:pt x="759" y="731"/>
                  <a:pt x="760" y="731"/>
                  <a:pt x="760" y="729"/>
                </a:cubicBezTo>
                <a:cubicBezTo>
                  <a:pt x="761" y="729"/>
                  <a:pt x="762" y="729"/>
                  <a:pt x="763" y="729"/>
                </a:cubicBezTo>
                <a:cubicBezTo>
                  <a:pt x="764" y="728"/>
                  <a:pt x="766" y="727"/>
                  <a:pt x="767" y="726"/>
                </a:cubicBezTo>
                <a:cubicBezTo>
                  <a:pt x="769" y="726"/>
                  <a:pt x="769" y="726"/>
                  <a:pt x="769" y="726"/>
                </a:cubicBezTo>
                <a:cubicBezTo>
                  <a:pt x="769" y="725"/>
                  <a:pt x="769" y="725"/>
                  <a:pt x="769" y="725"/>
                </a:cubicBezTo>
                <a:cubicBezTo>
                  <a:pt x="771" y="724"/>
                  <a:pt x="770" y="724"/>
                  <a:pt x="772" y="723"/>
                </a:cubicBezTo>
                <a:cubicBezTo>
                  <a:pt x="773" y="721"/>
                  <a:pt x="774" y="722"/>
                  <a:pt x="774" y="719"/>
                </a:cubicBezTo>
                <a:cubicBezTo>
                  <a:pt x="776" y="718"/>
                  <a:pt x="776" y="718"/>
                  <a:pt x="777" y="717"/>
                </a:cubicBezTo>
                <a:cubicBezTo>
                  <a:pt x="778" y="717"/>
                  <a:pt x="778" y="717"/>
                  <a:pt x="778" y="717"/>
                </a:cubicBezTo>
                <a:cubicBezTo>
                  <a:pt x="778" y="716"/>
                  <a:pt x="776" y="713"/>
                  <a:pt x="776" y="712"/>
                </a:cubicBezTo>
                <a:cubicBezTo>
                  <a:pt x="779" y="712"/>
                  <a:pt x="779" y="712"/>
                  <a:pt x="779" y="712"/>
                </a:cubicBezTo>
                <a:cubicBezTo>
                  <a:pt x="779" y="711"/>
                  <a:pt x="779" y="711"/>
                  <a:pt x="779" y="711"/>
                </a:cubicBezTo>
                <a:cubicBezTo>
                  <a:pt x="781" y="711"/>
                  <a:pt x="781" y="711"/>
                  <a:pt x="781" y="711"/>
                </a:cubicBezTo>
                <a:cubicBezTo>
                  <a:pt x="780" y="709"/>
                  <a:pt x="779" y="708"/>
                  <a:pt x="777" y="707"/>
                </a:cubicBezTo>
                <a:cubicBezTo>
                  <a:pt x="777" y="706"/>
                  <a:pt x="777" y="706"/>
                  <a:pt x="777" y="706"/>
                </a:cubicBezTo>
                <a:cubicBezTo>
                  <a:pt x="779" y="707"/>
                  <a:pt x="780" y="706"/>
                  <a:pt x="782" y="706"/>
                </a:cubicBezTo>
                <a:cubicBezTo>
                  <a:pt x="782" y="706"/>
                  <a:pt x="782" y="707"/>
                  <a:pt x="783" y="708"/>
                </a:cubicBezTo>
                <a:cubicBezTo>
                  <a:pt x="784" y="708"/>
                  <a:pt x="784" y="708"/>
                  <a:pt x="784" y="708"/>
                </a:cubicBezTo>
                <a:cubicBezTo>
                  <a:pt x="784" y="708"/>
                  <a:pt x="784" y="708"/>
                  <a:pt x="784" y="708"/>
                </a:cubicBezTo>
                <a:cubicBezTo>
                  <a:pt x="785" y="709"/>
                  <a:pt x="787" y="707"/>
                  <a:pt x="787" y="706"/>
                </a:cubicBezTo>
                <a:cubicBezTo>
                  <a:pt x="788" y="706"/>
                  <a:pt x="788" y="706"/>
                  <a:pt x="788" y="706"/>
                </a:cubicBezTo>
                <a:cubicBezTo>
                  <a:pt x="788" y="706"/>
                  <a:pt x="788" y="706"/>
                  <a:pt x="788" y="706"/>
                </a:cubicBezTo>
                <a:cubicBezTo>
                  <a:pt x="786" y="706"/>
                  <a:pt x="786" y="706"/>
                  <a:pt x="786" y="706"/>
                </a:cubicBezTo>
                <a:cubicBezTo>
                  <a:pt x="786" y="704"/>
                  <a:pt x="786" y="704"/>
                  <a:pt x="786" y="704"/>
                </a:cubicBezTo>
                <a:cubicBezTo>
                  <a:pt x="785" y="703"/>
                  <a:pt x="786" y="704"/>
                  <a:pt x="785" y="703"/>
                </a:cubicBezTo>
                <a:cubicBezTo>
                  <a:pt x="784" y="703"/>
                  <a:pt x="783" y="702"/>
                  <a:pt x="781" y="702"/>
                </a:cubicBezTo>
                <a:cubicBezTo>
                  <a:pt x="781" y="700"/>
                  <a:pt x="781" y="700"/>
                  <a:pt x="781" y="700"/>
                </a:cubicBezTo>
                <a:cubicBezTo>
                  <a:pt x="783" y="700"/>
                  <a:pt x="784" y="700"/>
                  <a:pt x="785" y="698"/>
                </a:cubicBezTo>
                <a:cubicBezTo>
                  <a:pt x="786" y="698"/>
                  <a:pt x="786" y="698"/>
                  <a:pt x="786" y="698"/>
                </a:cubicBezTo>
                <a:cubicBezTo>
                  <a:pt x="786" y="698"/>
                  <a:pt x="785" y="697"/>
                  <a:pt x="785" y="696"/>
                </a:cubicBezTo>
                <a:cubicBezTo>
                  <a:pt x="785" y="696"/>
                  <a:pt x="785" y="696"/>
                  <a:pt x="785" y="696"/>
                </a:cubicBezTo>
                <a:cubicBezTo>
                  <a:pt x="785" y="695"/>
                  <a:pt x="785" y="694"/>
                  <a:pt x="785" y="693"/>
                </a:cubicBezTo>
                <a:cubicBezTo>
                  <a:pt x="784" y="693"/>
                  <a:pt x="780" y="691"/>
                  <a:pt x="779" y="690"/>
                </a:cubicBezTo>
                <a:cubicBezTo>
                  <a:pt x="779" y="689"/>
                  <a:pt x="779" y="689"/>
                  <a:pt x="779" y="689"/>
                </a:cubicBezTo>
                <a:cubicBezTo>
                  <a:pt x="779" y="688"/>
                  <a:pt x="778" y="688"/>
                  <a:pt x="777" y="687"/>
                </a:cubicBezTo>
                <a:cubicBezTo>
                  <a:pt x="777" y="686"/>
                  <a:pt x="777" y="686"/>
                  <a:pt x="777" y="686"/>
                </a:cubicBezTo>
                <a:cubicBezTo>
                  <a:pt x="779" y="686"/>
                  <a:pt x="781" y="686"/>
                  <a:pt x="783" y="686"/>
                </a:cubicBezTo>
                <a:cubicBezTo>
                  <a:pt x="782" y="683"/>
                  <a:pt x="781" y="682"/>
                  <a:pt x="779" y="681"/>
                </a:cubicBezTo>
                <a:cubicBezTo>
                  <a:pt x="779" y="681"/>
                  <a:pt x="779" y="681"/>
                  <a:pt x="779" y="681"/>
                </a:cubicBezTo>
                <a:cubicBezTo>
                  <a:pt x="781" y="681"/>
                  <a:pt x="781" y="681"/>
                  <a:pt x="781" y="681"/>
                </a:cubicBezTo>
                <a:cubicBezTo>
                  <a:pt x="781" y="679"/>
                  <a:pt x="781" y="679"/>
                  <a:pt x="781" y="679"/>
                </a:cubicBezTo>
                <a:cubicBezTo>
                  <a:pt x="779" y="679"/>
                  <a:pt x="778" y="679"/>
                  <a:pt x="778" y="677"/>
                </a:cubicBezTo>
                <a:cubicBezTo>
                  <a:pt x="776" y="676"/>
                  <a:pt x="776" y="676"/>
                  <a:pt x="776" y="675"/>
                </a:cubicBezTo>
                <a:cubicBezTo>
                  <a:pt x="778" y="675"/>
                  <a:pt x="778" y="675"/>
                  <a:pt x="778" y="675"/>
                </a:cubicBezTo>
                <a:cubicBezTo>
                  <a:pt x="778" y="673"/>
                  <a:pt x="778" y="672"/>
                  <a:pt x="777" y="670"/>
                </a:cubicBezTo>
                <a:cubicBezTo>
                  <a:pt x="779" y="670"/>
                  <a:pt x="779" y="670"/>
                  <a:pt x="779" y="670"/>
                </a:cubicBezTo>
                <a:cubicBezTo>
                  <a:pt x="779" y="668"/>
                  <a:pt x="779" y="666"/>
                  <a:pt x="780" y="664"/>
                </a:cubicBezTo>
                <a:cubicBezTo>
                  <a:pt x="781" y="664"/>
                  <a:pt x="781" y="664"/>
                  <a:pt x="781" y="664"/>
                </a:cubicBezTo>
                <a:cubicBezTo>
                  <a:pt x="780" y="663"/>
                  <a:pt x="780" y="661"/>
                  <a:pt x="780" y="660"/>
                </a:cubicBezTo>
                <a:cubicBezTo>
                  <a:pt x="781" y="659"/>
                  <a:pt x="782" y="659"/>
                  <a:pt x="783" y="659"/>
                </a:cubicBezTo>
                <a:cubicBezTo>
                  <a:pt x="783" y="658"/>
                  <a:pt x="784" y="658"/>
                  <a:pt x="784" y="658"/>
                </a:cubicBezTo>
                <a:cubicBezTo>
                  <a:pt x="785" y="658"/>
                  <a:pt x="786" y="658"/>
                  <a:pt x="787" y="658"/>
                </a:cubicBezTo>
                <a:cubicBezTo>
                  <a:pt x="787" y="656"/>
                  <a:pt x="787" y="656"/>
                  <a:pt x="787" y="656"/>
                </a:cubicBezTo>
                <a:cubicBezTo>
                  <a:pt x="788" y="656"/>
                  <a:pt x="788" y="656"/>
                  <a:pt x="788" y="656"/>
                </a:cubicBezTo>
                <a:cubicBezTo>
                  <a:pt x="788" y="655"/>
                  <a:pt x="788" y="656"/>
                  <a:pt x="788" y="656"/>
                </a:cubicBezTo>
                <a:cubicBezTo>
                  <a:pt x="789" y="656"/>
                  <a:pt x="788" y="656"/>
                  <a:pt x="789" y="656"/>
                </a:cubicBezTo>
                <a:cubicBezTo>
                  <a:pt x="789" y="657"/>
                  <a:pt x="789" y="658"/>
                  <a:pt x="788" y="660"/>
                </a:cubicBezTo>
                <a:cubicBezTo>
                  <a:pt x="786" y="660"/>
                  <a:pt x="786" y="661"/>
                  <a:pt x="785" y="663"/>
                </a:cubicBezTo>
                <a:cubicBezTo>
                  <a:pt x="785" y="663"/>
                  <a:pt x="785" y="663"/>
                  <a:pt x="785" y="663"/>
                </a:cubicBezTo>
                <a:cubicBezTo>
                  <a:pt x="784" y="663"/>
                  <a:pt x="784" y="664"/>
                  <a:pt x="784" y="665"/>
                </a:cubicBezTo>
                <a:cubicBezTo>
                  <a:pt x="785" y="665"/>
                  <a:pt x="785" y="665"/>
                  <a:pt x="785" y="665"/>
                </a:cubicBezTo>
                <a:cubicBezTo>
                  <a:pt x="785" y="665"/>
                  <a:pt x="785" y="665"/>
                  <a:pt x="785" y="665"/>
                </a:cubicBezTo>
                <a:cubicBezTo>
                  <a:pt x="784" y="666"/>
                  <a:pt x="783" y="667"/>
                  <a:pt x="782" y="668"/>
                </a:cubicBezTo>
                <a:cubicBezTo>
                  <a:pt x="782" y="669"/>
                  <a:pt x="783" y="671"/>
                  <a:pt x="783" y="671"/>
                </a:cubicBezTo>
                <a:cubicBezTo>
                  <a:pt x="783" y="672"/>
                  <a:pt x="782" y="672"/>
                  <a:pt x="782" y="672"/>
                </a:cubicBezTo>
                <a:cubicBezTo>
                  <a:pt x="782" y="673"/>
                  <a:pt x="782" y="673"/>
                  <a:pt x="783" y="674"/>
                </a:cubicBezTo>
                <a:cubicBezTo>
                  <a:pt x="783" y="674"/>
                  <a:pt x="783" y="674"/>
                  <a:pt x="783" y="674"/>
                </a:cubicBezTo>
                <a:cubicBezTo>
                  <a:pt x="783" y="675"/>
                  <a:pt x="783" y="676"/>
                  <a:pt x="783" y="677"/>
                </a:cubicBezTo>
                <a:cubicBezTo>
                  <a:pt x="783" y="677"/>
                  <a:pt x="783" y="677"/>
                  <a:pt x="783" y="677"/>
                </a:cubicBezTo>
                <a:cubicBezTo>
                  <a:pt x="783" y="677"/>
                  <a:pt x="783" y="677"/>
                  <a:pt x="783" y="677"/>
                </a:cubicBezTo>
                <a:cubicBezTo>
                  <a:pt x="785" y="677"/>
                  <a:pt x="785" y="677"/>
                  <a:pt x="785" y="677"/>
                </a:cubicBezTo>
                <a:cubicBezTo>
                  <a:pt x="785" y="676"/>
                  <a:pt x="785" y="676"/>
                  <a:pt x="785" y="676"/>
                </a:cubicBezTo>
                <a:cubicBezTo>
                  <a:pt x="788" y="676"/>
                  <a:pt x="788" y="676"/>
                  <a:pt x="788" y="676"/>
                </a:cubicBezTo>
                <a:cubicBezTo>
                  <a:pt x="788" y="680"/>
                  <a:pt x="788" y="680"/>
                  <a:pt x="788" y="680"/>
                </a:cubicBezTo>
                <a:cubicBezTo>
                  <a:pt x="789" y="679"/>
                  <a:pt x="791" y="678"/>
                  <a:pt x="793" y="678"/>
                </a:cubicBezTo>
                <a:cubicBezTo>
                  <a:pt x="793" y="677"/>
                  <a:pt x="793" y="676"/>
                  <a:pt x="792" y="675"/>
                </a:cubicBezTo>
                <a:cubicBezTo>
                  <a:pt x="793" y="675"/>
                  <a:pt x="793" y="675"/>
                  <a:pt x="793" y="675"/>
                </a:cubicBezTo>
                <a:cubicBezTo>
                  <a:pt x="793" y="673"/>
                  <a:pt x="793" y="673"/>
                  <a:pt x="793" y="673"/>
                </a:cubicBezTo>
                <a:cubicBezTo>
                  <a:pt x="794" y="673"/>
                  <a:pt x="794" y="673"/>
                  <a:pt x="794" y="673"/>
                </a:cubicBezTo>
                <a:cubicBezTo>
                  <a:pt x="794" y="672"/>
                  <a:pt x="794" y="672"/>
                  <a:pt x="794" y="671"/>
                </a:cubicBezTo>
                <a:cubicBezTo>
                  <a:pt x="793" y="671"/>
                  <a:pt x="793" y="671"/>
                  <a:pt x="793" y="671"/>
                </a:cubicBezTo>
                <a:cubicBezTo>
                  <a:pt x="793" y="668"/>
                  <a:pt x="794" y="669"/>
                  <a:pt x="794" y="666"/>
                </a:cubicBezTo>
                <a:cubicBezTo>
                  <a:pt x="791" y="665"/>
                  <a:pt x="792" y="663"/>
                  <a:pt x="792" y="660"/>
                </a:cubicBezTo>
                <a:cubicBezTo>
                  <a:pt x="793" y="660"/>
                  <a:pt x="795" y="661"/>
                  <a:pt x="796" y="662"/>
                </a:cubicBezTo>
                <a:cubicBezTo>
                  <a:pt x="800" y="662"/>
                  <a:pt x="800" y="662"/>
                  <a:pt x="800" y="662"/>
                </a:cubicBezTo>
                <a:cubicBezTo>
                  <a:pt x="801" y="662"/>
                  <a:pt x="803" y="657"/>
                  <a:pt x="803" y="656"/>
                </a:cubicBezTo>
                <a:cubicBezTo>
                  <a:pt x="804" y="656"/>
                  <a:pt x="804" y="656"/>
                  <a:pt x="805" y="656"/>
                </a:cubicBezTo>
                <a:cubicBezTo>
                  <a:pt x="806" y="654"/>
                  <a:pt x="806" y="652"/>
                  <a:pt x="807" y="650"/>
                </a:cubicBezTo>
                <a:cubicBezTo>
                  <a:pt x="807" y="648"/>
                  <a:pt x="806" y="647"/>
                  <a:pt x="806" y="646"/>
                </a:cubicBezTo>
                <a:cubicBezTo>
                  <a:pt x="804" y="646"/>
                  <a:pt x="804" y="646"/>
                  <a:pt x="804" y="646"/>
                </a:cubicBezTo>
                <a:cubicBezTo>
                  <a:pt x="804" y="644"/>
                  <a:pt x="804" y="644"/>
                  <a:pt x="804" y="644"/>
                </a:cubicBezTo>
                <a:cubicBezTo>
                  <a:pt x="806" y="644"/>
                  <a:pt x="806" y="644"/>
                  <a:pt x="806" y="644"/>
                </a:cubicBezTo>
                <a:cubicBezTo>
                  <a:pt x="806" y="642"/>
                  <a:pt x="806" y="642"/>
                  <a:pt x="806" y="642"/>
                </a:cubicBezTo>
                <a:cubicBezTo>
                  <a:pt x="807" y="642"/>
                  <a:pt x="808" y="641"/>
                  <a:pt x="809" y="640"/>
                </a:cubicBezTo>
                <a:cubicBezTo>
                  <a:pt x="809" y="638"/>
                  <a:pt x="809" y="638"/>
                  <a:pt x="809" y="638"/>
                </a:cubicBezTo>
                <a:cubicBezTo>
                  <a:pt x="810" y="638"/>
                  <a:pt x="810" y="638"/>
                  <a:pt x="811" y="637"/>
                </a:cubicBezTo>
                <a:cubicBezTo>
                  <a:pt x="811" y="637"/>
                  <a:pt x="811" y="637"/>
                  <a:pt x="811" y="637"/>
                </a:cubicBezTo>
                <a:cubicBezTo>
                  <a:pt x="813" y="637"/>
                  <a:pt x="813" y="637"/>
                  <a:pt x="813" y="637"/>
                </a:cubicBezTo>
                <a:cubicBezTo>
                  <a:pt x="814" y="636"/>
                  <a:pt x="814" y="635"/>
                  <a:pt x="815" y="635"/>
                </a:cubicBezTo>
                <a:cubicBezTo>
                  <a:pt x="815" y="635"/>
                  <a:pt x="815" y="635"/>
                  <a:pt x="815" y="635"/>
                </a:cubicBezTo>
                <a:cubicBezTo>
                  <a:pt x="817" y="635"/>
                  <a:pt x="818" y="635"/>
                  <a:pt x="819" y="635"/>
                </a:cubicBezTo>
                <a:cubicBezTo>
                  <a:pt x="819" y="634"/>
                  <a:pt x="819" y="633"/>
                  <a:pt x="819" y="633"/>
                </a:cubicBezTo>
                <a:cubicBezTo>
                  <a:pt x="823" y="632"/>
                  <a:pt x="822" y="632"/>
                  <a:pt x="825" y="633"/>
                </a:cubicBezTo>
                <a:cubicBezTo>
                  <a:pt x="825" y="634"/>
                  <a:pt x="825" y="634"/>
                  <a:pt x="825" y="634"/>
                </a:cubicBezTo>
                <a:cubicBezTo>
                  <a:pt x="827" y="634"/>
                  <a:pt x="827" y="634"/>
                  <a:pt x="827" y="634"/>
                </a:cubicBezTo>
                <a:cubicBezTo>
                  <a:pt x="827" y="633"/>
                  <a:pt x="827" y="633"/>
                  <a:pt x="827" y="633"/>
                </a:cubicBezTo>
                <a:cubicBezTo>
                  <a:pt x="827" y="633"/>
                  <a:pt x="827" y="633"/>
                  <a:pt x="827" y="633"/>
                </a:cubicBezTo>
                <a:cubicBezTo>
                  <a:pt x="828" y="632"/>
                  <a:pt x="826" y="632"/>
                  <a:pt x="826" y="631"/>
                </a:cubicBezTo>
                <a:cubicBezTo>
                  <a:pt x="827" y="631"/>
                  <a:pt x="827" y="631"/>
                  <a:pt x="827" y="631"/>
                </a:cubicBezTo>
                <a:cubicBezTo>
                  <a:pt x="827" y="630"/>
                  <a:pt x="827" y="630"/>
                  <a:pt x="827" y="628"/>
                </a:cubicBezTo>
                <a:cubicBezTo>
                  <a:pt x="828" y="628"/>
                  <a:pt x="829" y="628"/>
                  <a:pt x="831" y="629"/>
                </a:cubicBezTo>
                <a:cubicBezTo>
                  <a:pt x="831" y="631"/>
                  <a:pt x="831" y="631"/>
                  <a:pt x="831" y="631"/>
                </a:cubicBezTo>
                <a:cubicBezTo>
                  <a:pt x="831" y="631"/>
                  <a:pt x="831" y="630"/>
                  <a:pt x="831" y="631"/>
                </a:cubicBezTo>
                <a:cubicBezTo>
                  <a:pt x="832" y="631"/>
                  <a:pt x="833" y="631"/>
                  <a:pt x="835" y="631"/>
                </a:cubicBezTo>
                <a:cubicBezTo>
                  <a:pt x="835" y="629"/>
                  <a:pt x="835" y="629"/>
                  <a:pt x="835" y="629"/>
                </a:cubicBezTo>
                <a:cubicBezTo>
                  <a:pt x="837" y="629"/>
                  <a:pt x="837" y="629"/>
                  <a:pt x="837" y="629"/>
                </a:cubicBezTo>
                <a:cubicBezTo>
                  <a:pt x="837" y="629"/>
                  <a:pt x="837" y="629"/>
                  <a:pt x="836" y="629"/>
                </a:cubicBezTo>
                <a:cubicBezTo>
                  <a:pt x="836" y="627"/>
                  <a:pt x="834" y="627"/>
                  <a:pt x="833" y="627"/>
                </a:cubicBezTo>
                <a:cubicBezTo>
                  <a:pt x="832" y="625"/>
                  <a:pt x="832" y="625"/>
                  <a:pt x="831" y="625"/>
                </a:cubicBezTo>
                <a:cubicBezTo>
                  <a:pt x="831" y="623"/>
                  <a:pt x="831" y="623"/>
                  <a:pt x="831" y="623"/>
                </a:cubicBezTo>
                <a:cubicBezTo>
                  <a:pt x="833" y="622"/>
                  <a:pt x="832" y="622"/>
                  <a:pt x="835" y="621"/>
                </a:cubicBezTo>
                <a:cubicBezTo>
                  <a:pt x="834" y="619"/>
                  <a:pt x="834" y="619"/>
                  <a:pt x="833" y="617"/>
                </a:cubicBezTo>
                <a:cubicBezTo>
                  <a:pt x="834" y="617"/>
                  <a:pt x="835" y="617"/>
                  <a:pt x="835" y="615"/>
                </a:cubicBezTo>
                <a:cubicBezTo>
                  <a:pt x="835" y="614"/>
                  <a:pt x="835" y="614"/>
                  <a:pt x="835" y="614"/>
                </a:cubicBezTo>
                <a:cubicBezTo>
                  <a:pt x="836" y="614"/>
                  <a:pt x="836" y="614"/>
                  <a:pt x="836" y="614"/>
                </a:cubicBezTo>
                <a:cubicBezTo>
                  <a:pt x="837" y="613"/>
                  <a:pt x="837" y="614"/>
                  <a:pt x="838" y="612"/>
                </a:cubicBezTo>
                <a:cubicBezTo>
                  <a:pt x="836" y="612"/>
                  <a:pt x="836" y="612"/>
                  <a:pt x="836" y="612"/>
                </a:cubicBezTo>
                <a:cubicBezTo>
                  <a:pt x="837" y="609"/>
                  <a:pt x="838" y="609"/>
                  <a:pt x="838" y="606"/>
                </a:cubicBezTo>
                <a:cubicBezTo>
                  <a:pt x="840" y="606"/>
                  <a:pt x="841" y="607"/>
                  <a:pt x="842" y="608"/>
                </a:cubicBezTo>
                <a:cubicBezTo>
                  <a:pt x="843" y="606"/>
                  <a:pt x="841" y="606"/>
                  <a:pt x="844" y="606"/>
                </a:cubicBezTo>
                <a:cubicBezTo>
                  <a:pt x="844" y="608"/>
                  <a:pt x="844" y="608"/>
                  <a:pt x="844" y="608"/>
                </a:cubicBezTo>
                <a:cubicBezTo>
                  <a:pt x="845" y="608"/>
                  <a:pt x="845" y="608"/>
                  <a:pt x="845" y="608"/>
                </a:cubicBezTo>
                <a:cubicBezTo>
                  <a:pt x="845" y="606"/>
                  <a:pt x="845" y="606"/>
                  <a:pt x="845" y="606"/>
                </a:cubicBezTo>
                <a:cubicBezTo>
                  <a:pt x="846" y="606"/>
                  <a:pt x="847" y="606"/>
                  <a:pt x="848" y="606"/>
                </a:cubicBezTo>
                <a:cubicBezTo>
                  <a:pt x="848" y="603"/>
                  <a:pt x="849" y="601"/>
                  <a:pt x="850" y="600"/>
                </a:cubicBezTo>
                <a:cubicBezTo>
                  <a:pt x="850" y="599"/>
                  <a:pt x="850" y="599"/>
                  <a:pt x="850" y="599"/>
                </a:cubicBezTo>
                <a:cubicBezTo>
                  <a:pt x="851" y="599"/>
                  <a:pt x="851" y="599"/>
                  <a:pt x="851" y="599"/>
                </a:cubicBezTo>
                <a:cubicBezTo>
                  <a:pt x="851" y="600"/>
                  <a:pt x="851" y="602"/>
                  <a:pt x="852" y="603"/>
                </a:cubicBezTo>
                <a:cubicBezTo>
                  <a:pt x="853" y="603"/>
                  <a:pt x="852" y="603"/>
                  <a:pt x="853" y="602"/>
                </a:cubicBezTo>
                <a:cubicBezTo>
                  <a:pt x="854" y="602"/>
                  <a:pt x="854" y="602"/>
                  <a:pt x="854" y="602"/>
                </a:cubicBezTo>
                <a:cubicBezTo>
                  <a:pt x="853" y="602"/>
                  <a:pt x="853" y="601"/>
                  <a:pt x="853" y="601"/>
                </a:cubicBezTo>
                <a:cubicBezTo>
                  <a:pt x="854" y="601"/>
                  <a:pt x="854" y="601"/>
                  <a:pt x="854" y="601"/>
                </a:cubicBezTo>
                <a:cubicBezTo>
                  <a:pt x="854" y="600"/>
                  <a:pt x="854" y="600"/>
                  <a:pt x="854" y="600"/>
                </a:cubicBezTo>
                <a:cubicBezTo>
                  <a:pt x="855" y="600"/>
                  <a:pt x="856" y="603"/>
                  <a:pt x="858" y="602"/>
                </a:cubicBezTo>
                <a:cubicBezTo>
                  <a:pt x="858" y="602"/>
                  <a:pt x="858" y="602"/>
                  <a:pt x="858" y="602"/>
                </a:cubicBezTo>
                <a:cubicBezTo>
                  <a:pt x="859" y="602"/>
                  <a:pt x="859" y="602"/>
                  <a:pt x="859" y="602"/>
                </a:cubicBezTo>
                <a:cubicBezTo>
                  <a:pt x="860" y="599"/>
                  <a:pt x="861" y="599"/>
                  <a:pt x="862" y="598"/>
                </a:cubicBezTo>
                <a:cubicBezTo>
                  <a:pt x="863" y="598"/>
                  <a:pt x="863" y="598"/>
                  <a:pt x="863" y="598"/>
                </a:cubicBezTo>
                <a:cubicBezTo>
                  <a:pt x="863" y="595"/>
                  <a:pt x="862" y="593"/>
                  <a:pt x="861" y="590"/>
                </a:cubicBezTo>
                <a:cubicBezTo>
                  <a:pt x="862" y="590"/>
                  <a:pt x="862" y="591"/>
                  <a:pt x="862" y="590"/>
                </a:cubicBezTo>
                <a:cubicBezTo>
                  <a:pt x="865" y="590"/>
                  <a:pt x="866" y="592"/>
                  <a:pt x="869" y="592"/>
                </a:cubicBezTo>
                <a:cubicBezTo>
                  <a:pt x="869" y="592"/>
                  <a:pt x="869" y="592"/>
                  <a:pt x="869" y="592"/>
                </a:cubicBezTo>
                <a:cubicBezTo>
                  <a:pt x="871" y="592"/>
                  <a:pt x="871" y="592"/>
                  <a:pt x="871" y="592"/>
                </a:cubicBezTo>
                <a:cubicBezTo>
                  <a:pt x="871" y="591"/>
                  <a:pt x="871" y="591"/>
                  <a:pt x="871" y="591"/>
                </a:cubicBezTo>
                <a:cubicBezTo>
                  <a:pt x="872" y="591"/>
                  <a:pt x="872" y="591"/>
                  <a:pt x="872" y="591"/>
                </a:cubicBezTo>
                <a:cubicBezTo>
                  <a:pt x="872" y="591"/>
                  <a:pt x="872" y="590"/>
                  <a:pt x="873" y="590"/>
                </a:cubicBezTo>
                <a:cubicBezTo>
                  <a:pt x="872" y="589"/>
                  <a:pt x="872" y="589"/>
                  <a:pt x="870" y="589"/>
                </a:cubicBezTo>
                <a:cubicBezTo>
                  <a:pt x="870" y="588"/>
                  <a:pt x="870" y="588"/>
                  <a:pt x="870" y="588"/>
                </a:cubicBezTo>
                <a:cubicBezTo>
                  <a:pt x="873" y="587"/>
                  <a:pt x="872" y="586"/>
                  <a:pt x="873" y="585"/>
                </a:cubicBezTo>
                <a:cubicBezTo>
                  <a:pt x="874" y="585"/>
                  <a:pt x="873" y="585"/>
                  <a:pt x="874" y="585"/>
                </a:cubicBezTo>
                <a:cubicBezTo>
                  <a:pt x="874" y="587"/>
                  <a:pt x="873" y="587"/>
                  <a:pt x="873" y="588"/>
                </a:cubicBezTo>
                <a:cubicBezTo>
                  <a:pt x="874" y="588"/>
                  <a:pt x="874" y="588"/>
                  <a:pt x="874" y="588"/>
                </a:cubicBezTo>
                <a:cubicBezTo>
                  <a:pt x="874" y="590"/>
                  <a:pt x="874" y="590"/>
                  <a:pt x="874" y="590"/>
                </a:cubicBezTo>
                <a:cubicBezTo>
                  <a:pt x="876" y="589"/>
                  <a:pt x="877" y="588"/>
                  <a:pt x="877" y="586"/>
                </a:cubicBezTo>
                <a:cubicBezTo>
                  <a:pt x="881" y="585"/>
                  <a:pt x="881" y="583"/>
                  <a:pt x="881" y="579"/>
                </a:cubicBezTo>
                <a:cubicBezTo>
                  <a:pt x="884" y="580"/>
                  <a:pt x="882" y="580"/>
                  <a:pt x="885" y="579"/>
                </a:cubicBezTo>
                <a:cubicBezTo>
                  <a:pt x="885" y="582"/>
                  <a:pt x="885" y="582"/>
                  <a:pt x="885" y="582"/>
                </a:cubicBezTo>
                <a:cubicBezTo>
                  <a:pt x="883" y="582"/>
                  <a:pt x="883" y="582"/>
                  <a:pt x="883" y="582"/>
                </a:cubicBezTo>
                <a:cubicBezTo>
                  <a:pt x="883" y="583"/>
                  <a:pt x="884" y="583"/>
                  <a:pt x="884" y="584"/>
                </a:cubicBezTo>
                <a:cubicBezTo>
                  <a:pt x="883" y="584"/>
                  <a:pt x="883" y="584"/>
                  <a:pt x="883" y="584"/>
                </a:cubicBezTo>
                <a:cubicBezTo>
                  <a:pt x="883" y="585"/>
                  <a:pt x="883" y="585"/>
                  <a:pt x="883" y="585"/>
                </a:cubicBezTo>
                <a:cubicBezTo>
                  <a:pt x="883" y="585"/>
                  <a:pt x="882" y="586"/>
                  <a:pt x="882" y="586"/>
                </a:cubicBezTo>
                <a:cubicBezTo>
                  <a:pt x="882" y="587"/>
                  <a:pt x="882" y="587"/>
                  <a:pt x="882" y="587"/>
                </a:cubicBezTo>
                <a:cubicBezTo>
                  <a:pt x="881" y="587"/>
                  <a:pt x="881" y="587"/>
                  <a:pt x="881" y="587"/>
                </a:cubicBezTo>
                <a:cubicBezTo>
                  <a:pt x="881" y="588"/>
                  <a:pt x="881" y="588"/>
                  <a:pt x="881" y="588"/>
                </a:cubicBezTo>
                <a:cubicBezTo>
                  <a:pt x="885" y="586"/>
                  <a:pt x="889" y="586"/>
                  <a:pt x="895" y="587"/>
                </a:cubicBezTo>
                <a:cubicBezTo>
                  <a:pt x="895" y="587"/>
                  <a:pt x="895" y="587"/>
                  <a:pt x="895" y="587"/>
                </a:cubicBezTo>
                <a:cubicBezTo>
                  <a:pt x="894" y="587"/>
                  <a:pt x="893" y="588"/>
                  <a:pt x="892" y="588"/>
                </a:cubicBezTo>
                <a:cubicBezTo>
                  <a:pt x="892" y="588"/>
                  <a:pt x="892" y="589"/>
                  <a:pt x="892" y="590"/>
                </a:cubicBezTo>
                <a:cubicBezTo>
                  <a:pt x="891" y="590"/>
                  <a:pt x="891" y="590"/>
                  <a:pt x="891" y="590"/>
                </a:cubicBezTo>
                <a:cubicBezTo>
                  <a:pt x="890" y="591"/>
                  <a:pt x="892" y="591"/>
                  <a:pt x="889" y="592"/>
                </a:cubicBezTo>
                <a:cubicBezTo>
                  <a:pt x="889" y="592"/>
                  <a:pt x="889" y="592"/>
                  <a:pt x="889" y="592"/>
                </a:cubicBezTo>
                <a:cubicBezTo>
                  <a:pt x="888" y="592"/>
                  <a:pt x="887" y="592"/>
                  <a:pt x="886" y="592"/>
                </a:cubicBezTo>
                <a:cubicBezTo>
                  <a:pt x="886" y="590"/>
                  <a:pt x="886" y="590"/>
                  <a:pt x="886" y="590"/>
                </a:cubicBezTo>
                <a:cubicBezTo>
                  <a:pt x="884" y="590"/>
                  <a:pt x="882" y="590"/>
                  <a:pt x="881" y="592"/>
                </a:cubicBezTo>
                <a:cubicBezTo>
                  <a:pt x="877" y="593"/>
                  <a:pt x="879" y="594"/>
                  <a:pt x="877" y="596"/>
                </a:cubicBezTo>
                <a:cubicBezTo>
                  <a:pt x="877" y="596"/>
                  <a:pt x="877" y="596"/>
                  <a:pt x="877" y="596"/>
                </a:cubicBezTo>
                <a:cubicBezTo>
                  <a:pt x="876" y="597"/>
                  <a:pt x="875" y="597"/>
                  <a:pt x="873" y="597"/>
                </a:cubicBezTo>
                <a:cubicBezTo>
                  <a:pt x="873" y="598"/>
                  <a:pt x="873" y="598"/>
                  <a:pt x="873" y="598"/>
                </a:cubicBezTo>
                <a:cubicBezTo>
                  <a:pt x="872" y="599"/>
                  <a:pt x="871" y="600"/>
                  <a:pt x="870" y="601"/>
                </a:cubicBezTo>
                <a:cubicBezTo>
                  <a:pt x="870" y="603"/>
                  <a:pt x="870" y="603"/>
                  <a:pt x="870" y="603"/>
                </a:cubicBezTo>
                <a:cubicBezTo>
                  <a:pt x="869" y="603"/>
                  <a:pt x="869" y="603"/>
                  <a:pt x="869" y="603"/>
                </a:cubicBezTo>
                <a:cubicBezTo>
                  <a:pt x="869" y="606"/>
                  <a:pt x="869" y="606"/>
                  <a:pt x="869" y="606"/>
                </a:cubicBezTo>
                <a:cubicBezTo>
                  <a:pt x="870" y="606"/>
                  <a:pt x="870" y="606"/>
                  <a:pt x="871" y="606"/>
                </a:cubicBezTo>
                <a:cubicBezTo>
                  <a:pt x="871" y="608"/>
                  <a:pt x="871" y="608"/>
                  <a:pt x="871" y="608"/>
                </a:cubicBezTo>
                <a:cubicBezTo>
                  <a:pt x="875" y="608"/>
                  <a:pt x="875" y="610"/>
                  <a:pt x="878" y="612"/>
                </a:cubicBezTo>
                <a:cubicBezTo>
                  <a:pt x="878" y="611"/>
                  <a:pt x="879" y="610"/>
                  <a:pt x="879" y="609"/>
                </a:cubicBezTo>
                <a:cubicBezTo>
                  <a:pt x="881" y="609"/>
                  <a:pt x="881" y="609"/>
                  <a:pt x="881" y="609"/>
                </a:cubicBezTo>
                <a:cubicBezTo>
                  <a:pt x="881" y="610"/>
                  <a:pt x="881" y="610"/>
                  <a:pt x="881" y="610"/>
                </a:cubicBezTo>
                <a:cubicBezTo>
                  <a:pt x="880" y="610"/>
                  <a:pt x="879" y="610"/>
                  <a:pt x="880" y="611"/>
                </a:cubicBezTo>
                <a:cubicBezTo>
                  <a:pt x="881" y="611"/>
                  <a:pt x="881" y="611"/>
                  <a:pt x="881" y="611"/>
                </a:cubicBezTo>
                <a:cubicBezTo>
                  <a:pt x="881" y="612"/>
                  <a:pt x="881" y="612"/>
                  <a:pt x="881" y="612"/>
                </a:cubicBezTo>
                <a:cubicBezTo>
                  <a:pt x="881" y="612"/>
                  <a:pt x="885" y="607"/>
                  <a:pt x="885" y="607"/>
                </a:cubicBezTo>
                <a:cubicBezTo>
                  <a:pt x="886" y="607"/>
                  <a:pt x="887" y="607"/>
                  <a:pt x="888" y="608"/>
                </a:cubicBezTo>
                <a:cubicBezTo>
                  <a:pt x="888" y="606"/>
                  <a:pt x="887" y="605"/>
                  <a:pt x="887" y="604"/>
                </a:cubicBezTo>
                <a:cubicBezTo>
                  <a:pt x="888" y="604"/>
                  <a:pt x="888" y="604"/>
                  <a:pt x="888" y="604"/>
                </a:cubicBezTo>
                <a:cubicBezTo>
                  <a:pt x="888" y="600"/>
                  <a:pt x="888" y="600"/>
                  <a:pt x="888" y="600"/>
                </a:cubicBezTo>
                <a:cubicBezTo>
                  <a:pt x="888" y="601"/>
                  <a:pt x="889" y="601"/>
                  <a:pt x="890" y="601"/>
                </a:cubicBezTo>
                <a:cubicBezTo>
                  <a:pt x="890" y="599"/>
                  <a:pt x="890" y="599"/>
                  <a:pt x="890" y="599"/>
                </a:cubicBezTo>
                <a:cubicBezTo>
                  <a:pt x="890" y="599"/>
                  <a:pt x="890" y="599"/>
                  <a:pt x="890" y="599"/>
                </a:cubicBezTo>
                <a:cubicBezTo>
                  <a:pt x="891" y="598"/>
                  <a:pt x="890" y="599"/>
                  <a:pt x="891" y="598"/>
                </a:cubicBezTo>
                <a:cubicBezTo>
                  <a:pt x="892" y="600"/>
                  <a:pt x="892" y="601"/>
                  <a:pt x="893" y="602"/>
                </a:cubicBezTo>
                <a:cubicBezTo>
                  <a:pt x="894" y="602"/>
                  <a:pt x="893" y="602"/>
                  <a:pt x="894" y="602"/>
                </a:cubicBezTo>
                <a:cubicBezTo>
                  <a:pt x="894" y="602"/>
                  <a:pt x="894" y="601"/>
                  <a:pt x="894" y="600"/>
                </a:cubicBezTo>
                <a:cubicBezTo>
                  <a:pt x="894" y="600"/>
                  <a:pt x="893" y="600"/>
                  <a:pt x="894" y="599"/>
                </a:cubicBezTo>
                <a:cubicBezTo>
                  <a:pt x="894" y="598"/>
                  <a:pt x="894" y="598"/>
                  <a:pt x="894" y="598"/>
                </a:cubicBezTo>
                <a:cubicBezTo>
                  <a:pt x="897" y="598"/>
                  <a:pt x="900" y="597"/>
                  <a:pt x="904" y="596"/>
                </a:cubicBezTo>
                <a:cubicBezTo>
                  <a:pt x="905" y="595"/>
                  <a:pt x="906" y="594"/>
                  <a:pt x="907" y="592"/>
                </a:cubicBezTo>
                <a:cubicBezTo>
                  <a:pt x="907" y="592"/>
                  <a:pt x="908" y="592"/>
                  <a:pt x="909" y="592"/>
                </a:cubicBezTo>
                <a:cubicBezTo>
                  <a:pt x="909" y="588"/>
                  <a:pt x="909" y="588"/>
                  <a:pt x="909" y="588"/>
                </a:cubicBezTo>
                <a:cubicBezTo>
                  <a:pt x="910" y="588"/>
                  <a:pt x="910" y="588"/>
                  <a:pt x="910" y="588"/>
                </a:cubicBezTo>
                <a:cubicBezTo>
                  <a:pt x="910" y="588"/>
                  <a:pt x="910" y="588"/>
                  <a:pt x="910" y="588"/>
                </a:cubicBezTo>
                <a:cubicBezTo>
                  <a:pt x="912" y="588"/>
                  <a:pt x="912" y="588"/>
                  <a:pt x="912" y="588"/>
                </a:cubicBezTo>
                <a:cubicBezTo>
                  <a:pt x="912" y="587"/>
                  <a:pt x="912" y="587"/>
                  <a:pt x="911" y="586"/>
                </a:cubicBezTo>
                <a:cubicBezTo>
                  <a:pt x="909" y="586"/>
                  <a:pt x="909" y="586"/>
                  <a:pt x="909" y="586"/>
                </a:cubicBezTo>
                <a:cubicBezTo>
                  <a:pt x="909" y="584"/>
                  <a:pt x="909" y="582"/>
                  <a:pt x="909" y="581"/>
                </a:cubicBezTo>
                <a:cubicBezTo>
                  <a:pt x="907" y="581"/>
                  <a:pt x="903" y="584"/>
                  <a:pt x="902" y="587"/>
                </a:cubicBezTo>
                <a:cubicBezTo>
                  <a:pt x="901" y="587"/>
                  <a:pt x="901" y="587"/>
                  <a:pt x="901" y="587"/>
                </a:cubicBezTo>
                <a:cubicBezTo>
                  <a:pt x="901" y="586"/>
                  <a:pt x="900" y="585"/>
                  <a:pt x="900" y="584"/>
                </a:cubicBezTo>
                <a:cubicBezTo>
                  <a:pt x="898" y="584"/>
                  <a:pt x="898" y="584"/>
                  <a:pt x="898" y="584"/>
                </a:cubicBezTo>
                <a:cubicBezTo>
                  <a:pt x="897" y="583"/>
                  <a:pt x="897" y="583"/>
                  <a:pt x="897" y="583"/>
                </a:cubicBezTo>
                <a:cubicBezTo>
                  <a:pt x="895" y="583"/>
                  <a:pt x="895" y="583"/>
                  <a:pt x="895" y="583"/>
                </a:cubicBezTo>
                <a:cubicBezTo>
                  <a:pt x="895" y="582"/>
                  <a:pt x="895" y="582"/>
                  <a:pt x="895" y="582"/>
                </a:cubicBezTo>
                <a:cubicBezTo>
                  <a:pt x="894" y="582"/>
                  <a:pt x="894" y="582"/>
                  <a:pt x="894" y="582"/>
                </a:cubicBezTo>
                <a:cubicBezTo>
                  <a:pt x="894" y="581"/>
                  <a:pt x="894" y="581"/>
                  <a:pt x="894" y="581"/>
                </a:cubicBezTo>
                <a:cubicBezTo>
                  <a:pt x="893" y="581"/>
                  <a:pt x="893" y="581"/>
                  <a:pt x="893" y="581"/>
                </a:cubicBezTo>
                <a:cubicBezTo>
                  <a:pt x="893" y="582"/>
                  <a:pt x="893" y="582"/>
                  <a:pt x="892" y="583"/>
                </a:cubicBezTo>
                <a:cubicBezTo>
                  <a:pt x="891" y="583"/>
                  <a:pt x="891" y="583"/>
                  <a:pt x="891" y="583"/>
                </a:cubicBezTo>
                <a:cubicBezTo>
                  <a:pt x="891" y="582"/>
                  <a:pt x="891" y="582"/>
                  <a:pt x="891" y="582"/>
                </a:cubicBezTo>
                <a:cubicBezTo>
                  <a:pt x="890" y="581"/>
                  <a:pt x="891" y="582"/>
                  <a:pt x="890" y="581"/>
                </a:cubicBezTo>
                <a:cubicBezTo>
                  <a:pt x="891" y="581"/>
                  <a:pt x="891" y="581"/>
                  <a:pt x="891" y="581"/>
                </a:cubicBezTo>
                <a:cubicBezTo>
                  <a:pt x="891" y="580"/>
                  <a:pt x="891" y="580"/>
                  <a:pt x="891" y="580"/>
                </a:cubicBezTo>
                <a:cubicBezTo>
                  <a:pt x="893" y="580"/>
                  <a:pt x="893" y="580"/>
                  <a:pt x="893" y="580"/>
                </a:cubicBezTo>
                <a:cubicBezTo>
                  <a:pt x="893" y="579"/>
                  <a:pt x="893" y="579"/>
                  <a:pt x="893" y="579"/>
                </a:cubicBezTo>
                <a:cubicBezTo>
                  <a:pt x="894" y="579"/>
                  <a:pt x="893" y="579"/>
                  <a:pt x="894" y="578"/>
                </a:cubicBezTo>
                <a:cubicBezTo>
                  <a:pt x="893" y="578"/>
                  <a:pt x="893" y="578"/>
                  <a:pt x="893" y="578"/>
                </a:cubicBezTo>
                <a:cubicBezTo>
                  <a:pt x="893" y="577"/>
                  <a:pt x="893" y="577"/>
                  <a:pt x="893" y="577"/>
                </a:cubicBezTo>
                <a:cubicBezTo>
                  <a:pt x="892" y="578"/>
                  <a:pt x="890" y="578"/>
                  <a:pt x="889" y="578"/>
                </a:cubicBezTo>
                <a:cubicBezTo>
                  <a:pt x="889" y="577"/>
                  <a:pt x="889" y="577"/>
                  <a:pt x="889" y="577"/>
                </a:cubicBezTo>
                <a:cubicBezTo>
                  <a:pt x="886" y="577"/>
                  <a:pt x="886" y="577"/>
                  <a:pt x="886" y="577"/>
                </a:cubicBezTo>
                <a:cubicBezTo>
                  <a:pt x="886" y="575"/>
                  <a:pt x="886" y="575"/>
                  <a:pt x="886" y="575"/>
                </a:cubicBezTo>
                <a:cubicBezTo>
                  <a:pt x="884" y="575"/>
                  <a:pt x="884" y="575"/>
                  <a:pt x="884" y="575"/>
                </a:cubicBezTo>
                <a:cubicBezTo>
                  <a:pt x="885" y="573"/>
                  <a:pt x="885" y="572"/>
                  <a:pt x="885" y="571"/>
                </a:cubicBezTo>
                <a:cubicBezTo>
                  <a:pt x="884" y="571"/>
                  <a:pt x="884" y="571"/>
                  <a:pt x="884" y="571"/>
                </a:cubicBezTo>
                <a:cubicBezTo>
                  <a:pt x="885" y="569"/>
                  <a:pt x="884" y="569"/>
                  <a:pt x="886" y="568"/>
                </a:cubicBezTo>
                <a:cubicBezTo>
                  <a:pt x="886" y="565"/>
                  <a:pt x="886" y="565"/>
                  <a:pt x="886" y="565"/>
                </a:cubicBezTo>
                <a:cubicBezTo>
                  <a:pt x="884" y="566"/>
                  <a:pt x="883" y="567"/>
                  <a:pt x="882" y="566"/>
                </a:cubicBezTo>
                <a:cubicBezTo>
                  <a:pt x="881" y="566"/>
                  <a:pt x="881" y="566"/>
                  <a:pt x="881" y="566"/>
                </a:cubicBezTo>
                <a:cubicBezTo>
                  <a:pt x="881" y="565"/>
                  <a:pt x="881" y="565"/>
                  <a:pt x="882" y="564"/>
                </a:cubicBezTo>
                <a:cubicBezTo>
                  <a:pt x="882" y="564"/>
                  <a:pt x="882" y="564"/>
                  <a:pt x="882" y="564"/>
                </a:cubicBezTo>
                <a:cubicBezTo>
                  <a:pt x="884" y="564"/>
                  <a:pt x="884" y="564"/>
                  <a:pt x="884" y="564"/>
                </a:cubicBezTo>
                <a:cubicBezTo>
                  <a:pt x="883" y="562"/>
                  <a:pt x="884" y="563"/>
                  <a:pt x="883" y="562"/>
                </a:cubicBezTo>
                <a:cubicBezTo>
                  <a:pt x="883" y="560"/>
                  <a:pt x="883" y="559"/>
                  <a:pt x="884" y="558"/>
                </a:cubicBezTo>
                <a:cubicBezTo>
                  <a:pt x="885" y="558"/>
                  <a:pt x="885" y="558"/>
                  <a:pt x="885" y="558"/>
                </a:cubicBezTo>
                <a:cubicBezTo>
                  <a:pt x="885" y="557"/>
                  <a:pt x="885" y="558"/>
                  <a:pt x="884" y="557"/>
                </a:cubicBezTo>
                <a:cubicBezTo>
                  <a:pt x="884" y="556"/>
                  <a:pt x="884" y="556"/>
                  <a:pt x="884" y="555"/>
                </a:cubicBezTo>
                <a:cubicBezTo>
                  <a:pt x="880" y="555"/>
                  <a:pt x="880" y="556"/>
                  <a:pt x="877" y="557"/>
                </a:cubicBezTo>
                <a:cubicBezTo>
                  <a:pt x="877" y="558"/>
                  <a:pt x="877" y="558"/>
                  <a:pt x="877" y="558"/>
                </a:cubicBezTo>
                <a:cubicBezTo>
                  <a:pt x="876" y="558"/>
                  <a:pt x="875" y="558"/>
                  <a:pt x="873" y="558"/>
                </a:cubicBezTo>
                <a:cubicBezTo>
                  <a:pt x="873" y="556"/>
                  <a:pt x="873" y="556"/>
                  <a:pt x="873" y="556"/>
                </a:cubicBezTo>
                <a:cubicBezTo>
                  <a:pt x="875" y="556"/>
                  <a:pt x="875" y="556"/>
                  <a:pt x="875" y="556"/>
                </a:cubicBezTo>
                <a:cubicBezTo>
                  <a:pt x="874" y="554"/>
                  <a:pt x="874" y="553"/>
                  <a:pt x="872" y="553"/>
                </a:cubicBezTo>
                <a:cubicBezTo>
                  <a:pt x="872" y="551"/>
                  <a:pt x="872" y="551"/>
                  <a:pt x="874" y="551"/>
                </a:cubicBezTo>
                <a:cubicBezTo>
                  <a:pt x="874" y="550"/>
                  <a:pt x="874" y="550"/>
                  <a:pt x="875" y="550"/>
                </a:cubicBezTo>
                <a:cubicBezTo>
                  <a:pt x="875" y="551"/>
                  <a:pt x="875" y="553"/>
                  <a:pt x="877" y="554"/>
                </a:cubicBezTo>
                <a:cubicBezTo>
                  <a:pt x="877" y="554"/>
                  <a:pt x="877" y="554"/>
                  <a:pt x="877" y="554"/>
                </a:cubicBezTo>
                <a:cubicBezTo>
                  <a:pt x="877" y="554"/>
                  <a:pt x="878" y="554"/>
                  <a:pt x="879" y="554"/>
                </a:cubicBezTo>
                <a:cubicBezTo>
                  <a:pt x="879" y="553"/>
                  <a:pt x="879" y="553"/>
                  <a:pt x="879" y="553"/>
                </a:cubicBezTo>
                <a:cubicBezTo>
                  <a:pt x="882" y="553"/>
                  <a:pt x="882" y="553"/>
                  <a:pt x="882" y="553"/>
                </a:cubicBezTo>
                <a:cubicBezTo>
                  <a:pt x="882" y="551"/>
                  <a:pt x="882" y="549"/>
                  <a:pt x="883" y="547"/>
                </a:cubicBezTo>
                <a:cubicBezTo>
                  <a:pt x="884" y="547"/>
                  <a:pt x="883" y="547"/>
                  <a:pt x="884" y="548"/>
                </a:cubicBezTo>
                <a:cubicBezTo>
                  <a:pt x="886" y="548"/>
                  <a:pt x="886" y="548"/>
                  <a:pt x="886" y="548"/>
                </a:cubicBezTo>
                <a:cubicBezTo>
                  <a:pt x="886" y="547"/>
                  <a:pt x="886" y="547"/>
                  <a:pt x="886" y="547"/>
                </a:cubicBezTo>
                <a:cubicBezTo>
                  <a:pt x="887" y="547"/>
                  <a:pt x="887" y="547"/>
                  <a:pt x="887" y="547"/>
                </a:cubicBezTo>
                <a:cubicBezTo>
                  <a:pt x="887" y="546"/>
                  <a:pt x="887" y="545"/>
                  <a:pt x="886" y="544"/>
                </a:cubicBezTo>
                <a:cubicBezTo>
                  <a:pt x="887" y="544"/>
                  <a:pt x="887" y="544"/>
                  <a:pt x="887" y="544"/>
                </a:cubicBezTo>
                <a:cubicBezTo>
                  <a:pt x="887" y="544"/>
                  <a:pt x="888" y="542"/>
                  <a:pt x="887" y="541"/>
                </a:cubicBezTo>
                <a:cubicBezTo>
                  <a:pt x="886" y="541"/>
                  <a:pt x="886" y="541"/>
                  <a:pt x="886" y="541"/>
                </a:cubicBezTo>
                <a:cubicBezTo>
                  <a:pt x="886" y="540"/>
                  <a:pt x="886" y="540"/>
                  <a:pt x="886" y="540"/>
                </a:cubicBezTo>
                <a:cubicBezTo>
                  <a:pt x="888" y="540"/>
                  <a:pt x="887" y="541"/>
                  <a:pt x="889" y="541"/>
                </a:cubicBezTo>
                <a:cubicBezTo>
                  <a:pt x="889" y="537"/>
                  <a:pt x="889" y="539"/>
                  <a:pt x="886" y="537"/>
                </a:cubicBezTo>
                <a:cubicBezTo>
                  <a:pt x="886" y="536"/>
                  <a:pt x="886" y="535"/>
                  <a:pt x="885" y="535"/>
                </a:cubicBezTo>
                <a:cubicBezTo>
                  <a:pt x="877" y="535"/>
                  <a:pt x="877" y="535"/>
                  <a:pt x="877" y="535"/>
                </a:cubicBezTo>
                <a:cubicBezTo>
                  <a:pt x="877" y="534"/>
                  <a:pt x="877" y="533"/>
                  <a:pt x="875" y="533"/>
                </a:cubicBezTo>
                <a:cubicBezTo>
                  <a:pt x="875" y="534"/>
                  <a:pt x="875" y="534"/>
                  <a:pt x="875" y="534"/>
                </a:cubicBezTo>
                <a:cubicBezTo>
                  <a:pt x="874" y="534"/>
                  <a:pt x="874" y="534"/>
                  <a:pt x="874" y="534"/>
                </a:cubicBezTo>
                <a:cubicBezTo>
                  <a:pt x="874" y="535"/>
                  <a:pt x="874" y="535"/>
                  <a:pt x="874" y="535"/>
                </a:cubicBezTo>
                <a:cubicBezTo>
                  <a:pt x="872" y="535"/>
                  <a:pt x="871" y="535"/>
                  <a:pt x="869" y="535"/>
                </a:cubicBezTo>
                <a:cubicBezTo>
                  <a:pt x="869" y="536"/>
                  <a:pt x="869" y="536"/>
                  <a:pt x="869" y="536"/>
                </a:cubicBezTo>
                <a:cubicBezTo>
                  <a:pt x="868" y="536"/>
                  <a:pt x="867" y="537"/>
                  <a:pt x="865" y="537"/>
                </a:cubicBezTo>
                <a:cubicBezTo>
                  <a:pt x="865" y="538"/>
                  <a:pt x="865" y="538"/>
                  <a:pt x="865" y="538"/>
                </a:cubicBezTo>
                <a:cubicBezTo>
                  <a:pt x="864" y="538"/>
                  <a:pt x="864" y="538"/>
                  <a:pt x="864" y="538"/>
                </a:cubicBezTo>
                <a:cubicBezTo>
                  <a:pt x="864" y="539"/>
                  <a:pt x="863" y="539"/>
                  <a:pt x="863" y="540"/>
                </a:cubicBezTo>
                <a:cubicBezTo>
                  <a:pt x="862" y="540"/>
                  <a:pt x="861" y="540"/>
                  <a:pt x="859" y="540"/>
                </a:cubicBezTo>
                <a:cubicBezTo>
                  <a:pt x="859" y="541"/>
                  <a:pt x="859" y="542"/>
                  <a:pt x="858" y="542"/>
                </a:cubicBezTo>
                <a:cubicBezTo>
                  <a:pt x="856" y="542"/>
                  <a:pt x="856" y="542"/>
                  <a:pt x="856" y="542"/>
                </a:cubicBezTo>
                <a:cubicBezTo>
                  <a:pt x="856" y="543"/>
                  <a:pt x="856" y="543"/>
                  <a:pt x="856" y="543"/>
                </a:cubicBezTo>
                <a:cubicBezTo>
                  <a:pt x="856" y="543"/>
                  <a:pt x="855" y="544"/>
                  <a:pt x="855" y="544"/>
                </a:cubicBezTo>
                <a:cubicBezTo>
                  <a:pt x="855" y="545"/>
                  <a:pt x="855" y="545"/>
                  <a:pt x="855" y="545"/>
                </a:cubicBezTo>
                <a:cubicBezTo>
                  <a:pt x="854" y="546"/>
                  <a:pt x="849" y="549"/>
                  <a:pt x="848" y="549"/>
                </a:cubicBezTo>
                <a:cubicBezTo>
                  <a:pt x="847" y="550"/>
                  <a:pt x="847" y="550"/>
                  <a:pt x="847" y="550"/>
                </a:cubicBezTo>
                <a:cubicBezTo>
                  <a:pt x="847" y="551"/>
                  <a:pt x="847" y="552"/>
                  <a:pt x="848" y="552"/>
                </a:cubicBezTo>
                <a:cubicBezTo>
                  <a:pt x="848" y="552"/>
                  <a:pt x="846" y="552"/>
                  <a:pt x="846" y="554"/>
                </a:cubicBezTo>
                <a:cubicBezTo>
                  <a:pt x="842" y="554"/>
                  <a:pt x="842" y="554"/>
                  <a:pt x="842" y="554"/>
                </a:cubicBezTo>
                <a:cubicBezTo>
                  <a:pt x="842" y="558"/>
                  <a:pt x="840" y="559"/>
                  <a:pt x="839" y="562"/>
                </a:cubicBezTo>
                <a:cubicBezTo>
                  <a:pt x="836" y="563"/>
                  <a:pt x="837" y="565"/>
                  <a:pt x="835" y="566"/>
                </a:cubicBezTo>
                <a:cubicBezTo>
                  <a:pt x="833" y="567"/>
                  <a:pt x="833" y="566"/>
                  <a:pt x="831" y="569"/>
                </a:cubicBezTo>
                <a:cubicBezTo>
                  <a:pt x="829" y="569"/>
                  <a:pt x="829" y="569"/>
                  <a:pt x="829" y="569"/>
                </a:cubicBezTo>
                <a:cubicBezTo>
                  <a:pt x="830" y="568"/>
                  <a:pt x="829" y="569"/>
                  <a:pt x="830" y="568"/>
                </a:cubicBezTo>
                <a:cubicBezTo>
                  <a:pt x="830" y="567"/>
                  <a:pt x="831" y="567"/>
                  <a:pt x="831" y="566"/>
                </a:cubicBezTo>
                <a:cubicBezTo>
                  <a:pt x="833" y="566"/>
                  <a:pt x="833" y="566"/>
                  <a:pt x="833" y="566"/>
                </a:cubicBezTo>
                <a:cubicBezTo>
                  <a:pt x="833" y="565"/>
                  <a:pt x="833" y="565"/>
                  <a:pt x="833" y="565"/>
                </a:cubicBezTo>
                <a:cubicBezTo>
                  <a:pt x="835" y="565"/>
                  <a:pt x="835" y="565"/>
                  <a:pt x="835" y="565"/>
                </a:cubicBezTo>
                <a:cubicBezTo>
                  <a:pt x="835" y="565"/>
                  <a:pt x="835" y="565"/>
                  <a:pt x="835" y="565"/>
                </a:cubicBezTo>
                <a:cubicBezTo>
                  <a:pt x="836" y="564"/>
                  <a:pt x="835" y="565"/>
                  <a:pt x="835" y="564"/>
                </a:cubicBezTo>
                <a:cubicBezTo>
                  <a:pt x="836" y="563"/>
                  <a:pt x="836" y="563"/>
                  <a:pt x="836" y="563"/>
                </a:cubicBezTo>
                <a:cubicBezTo>
                  <a:pt x="836" y="562"/>
                  <a:pt x="836" y="562"/>
                  <a:pt x="836" y="562"/>
                </a:cubicBezTo>
                <a:cubicBezTo>
                  <a:pt x="838" y="560"/>
                  <a:pt x="838" y="560"/>
                  <a:pt x="838" y="560"/>
                </a:cubicBezTo>
                <a:cubicBezTo>
                  <a:pt x="838" y="559"/>
                  <a:pt x="838" y="559"/>
                  <a:pt x="838" y="559"/>
                </a:cubicBezTo>
                <a:cubicBezTo>
                  <a:pt x="838" y="558"/>
                  <a:pt x="839" y="558"/>
                  <a:pt x="840" y="558"/>
                </a:cubicBezTo>
                <a:cubicBezTo>
                  <a:pt x="840" y="556"/>
                  <a:pt x="840" y="556"/>
                  <a:pt x="840" y="556"/>
                </a:cubicBezTo>
                <a:cubicBezTo>
                  <a:pt x="841" y="555"/>
                  <a:pt x="842" y="554"/>
                  <a:pt x="842" y="551"/>
                </a:cubicBezTo>
                <a:cubicBezTo>
                  <a:pt x="841" y="551"/>
                  <a:pt x="840" y="551"/>
                  <a:pt x="840" y="550"/>
                </a:cubicBezTo>
                <a:cubicBezTo>
                  <a:pt x="839" y="550"/>
                  <a:pt x="840" y="550"/>
                  <a:pt x="839" y="550"/>
                </a:cubicBezTo>
                <a:cubicBezTo>
                  <a:pt x="839" y="549"/>
                  <a:pt x="839" y="549"/>
                  <a:pt x="839" y="549"/>
                </a:cubicBezTo>
                <a:cubicBezTo>
                  <a:pt x="842" y="549"/>
                  <a:pt x="842" y="549"/>
                  <a:pt x="842" y="549"/>
                </a:cubicBezTo>
                <a:cubicBezTo>
                  <a:pt x="843" y="549"/>
                  <a:pt x="842" y="548"/>
                  <a:pt x="844" y="548"/>
                </a:cubicBezTo>
                <a:cubicBezTo>
                  <a:pt x="845" y="545"/>
                  <a:pt x="846" y="545"/>
                  <a:pt x="847" y="543"/>
                </a:cubicBezTo>
                <a:cubicBezTo>
                  <a:pt x="848" y="543"/>
                  <a:pt x="848" y="543"/>
                  <a:pt x="848" y="543"/>
                </a:cubicBezTo>
                <a:cubicBezTo>
                  <a:pt x="849" y="542"/>
                  <a:pt x="848" y="543"/>
                  <a:pt x="849" y="542"/>
                </a:cubicBezTo>
                <a:cubicBezTo>
                  <a:pt x="849" y="541"/>
                  <a:pt x="849" y="541"/>
                  <a:pt x="849" y="541"/>
                </a:cubicBezTo>
                <a:cubicBezTo>
                  <a:pt x="852" y="541"/>
                  <a:pt x="852" y="541"/>
                  <a:pt x="852" y="541"/>
                </a:cubicBezTo>
                <a:cubicBezTo>
                  <a:pt x="852" y="540"/>
                  <a:pt x="852" y="540"/>
                  <a:pt x="852" y="540"/>
                </a:cubicBezTo>
                <a:cubicBezTo>
                  <a:pt x="853" y="540"/>
                  <a:pt x="853" y="540"/>
                  <a:pt x="853" y="540"/>
                </a:cubicBezTo>
                <a:cubicBezTo>
                  <a:pt x="852" y="539"/>
                  <a:pt x="852" y="539"/>
                  <a:pt x="854" y="538"/>
                </a:cubicBezTo>
                <a:cubicBezTo>
                  <a:pt x="854" y="537"/>
                  <a:pt x="854" y="537"/>
                  <a:pt x="854" y="537"/>
                </a:cubicBezTo>
                <a:cubicBezTo>
                  <a:pt x="855" y="537"/>
                  <a:pt x="856" y="537"/>
                  <a:pt x="857" y="537"/>
                </a:cubicBezTo>
                <a:cubicBezTo>
                  <a:pt x="857" y="535"/>
                  <a:pt x="857" y="535"/>
                  <a:pt x="857" y="535"/>
                </a:cubicBezTo>
                <a:cubicBezTo>
                  <a:pt x="858" y="534"/>
                  <a:pt x="859" y="534"/>
                  <a:pt x="861" y="533"/>
                </a:cubicBezTo>
                <a:cubicBezTo>
                  <a:pt x="862" y="532"/>
                  <a:pt x="863" y="530"/>
                  <a:pt x="863" y="528"/>
                </a:cubicBezTo>
                <a:cubicBezTo>
                  <a:pt x="863" y="528"/>
                  <a:pt x="863" y="527"/>
                  <a:pt x="863" y="527"/>
                </a:cubicBezTo>
                <a:cubicBezTo>
                  <a:pt x="864" y="527"/>
                  <a:pt x="864" y="527"/>
                  <a:pt x="864" y="527"/>
                </a:cubicBezTo>
                <a:cubicBezTo>
                  <a:pt x="864" y="525"/>
                  <a:pt x="864" y="525"/>
                  <a:pt x="864" y="525"/>
                </a:cubicBezTo>
                <a:cubicBezTo>
                  <a:pt x="865" y="527"/>
                  <a:pt x="866" y="524"/>
                  <a:pt x="868" y="524"/>
                </a:cubicBezTo>
                <a:cubicBezTo>
                  <a:pt x="868" y="523"/>
                  <a:pt x="868" y="523"/>
                  <a:pt x="868" y="523"/>
                </a:cubicBezTo>
                <a:cubicBezTo>
                  <a:pt x="868" y="523"/>
                  <a:pt x="870" y="524"/>
                  <a:pt x="871" y="523"/>
                </a:cubicBezTo>
                <a:cubicBezTo>
                  <a:pt x="871" y="523"/>
                  <a:pt x="871" y="523"/>
                  <a:pt x="871" y="523"/>
                </a:cubicBezTo>
                <a:cubicBezTo>
                  <a:pt x="873" y="523"/>
                  <a:pt x="875" y="524"/>
                  <a:pt x="877" y="524"/>
                </a:cubicBezTo>
                <a:cubicBezTo>
                  <a:pt x="877" y="523"/>
                  <a:pt x="877" y="523"/>
                  <a:pt x="877" y="523"/>
                </a:cubicBezTo>
                <a:cubicBezTo>
                  <a:pt x="879" y="523"/>
                  <a:pt x="881" y="524"/>
                  <a:pt x="882" y="524"/>
                </a:cubicBezTo>
                <a:cubicBezTo>
                  <a:pt x="882" y="523"/>
                  <a:pt x="882" y="523"/>
                  <a:pt x="882" y="523"/>
                </a:cubicBezTo>
                <a:cubicBezTo>
                  <a:pt x="884" y="523"/>
                  <a:pt x="884" y="523"/>
                  <a:pt x="884" y="523"/>
                </a:cubicBezTo>
                <a:cubicBezTo>
                  <a:pt x="884" y="523"/>
                  <a:pt x="884" y="522"/>
                  <a:pt x="886" y="522"/>
                </a:cubicBezTo>
                <a:cubicBezTo>
                  <a:pt x="886" y="523"/>
                  <a:pt x="886" y="523"/>
                  <a:pt x="886" y="523"/>
                </a:cubicBezTo>
                <a:cubicBezTo>
                  <a:pt x="887" y="523"/>
                  <a:pt x="887" y="523"/>
                  <a:pt x="887" y="523"/>
                </a:cubicBezTo>
                <a:cubicBezTo>
                  <a:pt x="887" y="523"/>
                  <a:pt x="888" y="524"/>
                  <a:pt x="888" y="524"/>
                </a:cubicBezTo>
                <a:cubicBezTo>
                  <a:pt x="889" y="524"/>
                  <a:pt x="890" y="524"/>
                  <a:pt x="892" y="523"/>
                </a:cubicBezTo>
                <a:cubicBezTo>
                  <a:pt x="892" y="523"/>
                  <a:pt x="892" y="523"/>
                  <a:pt x="892" y="523"/>
                </a:cubicBezTo>
                <a:cubicBezTo>
                  <a:pt x="894" y="522"/>
                  <a:pt x="895" y="523"/>
                  <a:pt x="896" y="523"/>
                </a:cubicBezTo>
                <a:cubicBezTo>
                  <a:pt x="896" y="522"/>
                  <a:pt x="896" y="522"/>
                  <a:pt x="896" y="522"/>
                </a:cubicBezTo>
                <a:cubicBezTo>
                  <a:pt x="898" y="522"/>
                  <a:pt x="899" y="521"/>
                  <a:pt x="901" y="521"/>
                </a:cubicBezTo>
                <a:cubicBezTo>
                  <a:pt x="901" y="522"/>
                  <a:pt x="901" y="522"/>
                  <a:pt x="901" y="522"/>
                </a:cubicBezTo>
                <a:cubicBezTo>
                  <a:pt x="902" y="523"/>
                  <a:pt x="903" y="524"/>
                  <a:pt x="905" y="523"/>
                </a:cubicBezTo>
                <a:cubicBezTo>
                  <a:pt x="905" y="523"/>
                  <a:pt x="905" y="523"/>
                  <a:pt x="905" y="523"/>
                </a:cubicBezTo>
                <a:cubicBezTo>
                  <a:pt x="906" y="523"/>
                  <a:pt x="906" y="523"/>
                  <a:pt x="906" y="523"/>
                </a:cubicBezTo>
                <a:cubicBezTo>
                  <a:pt x="906" y="522"/>
                  <a:pt x="906" y="522"/>
                  <a:pt x="906" y="522"/>
                </a:cubicBezTo>
                <a:cubicBezTo>
                  <a:pt x="907" y="522"/>
                  <a:pt x="907" y="522"/>
                  <a:pt x="909" y="521"/>
                </a:cubicBezTo>
                <a:cubicBezTo>
                  <a:pt x="909" y="523"/>
                  <a:pt x="910" y="523"/>
                  <a:pt x="910" y="525"/>
                </a:cubicBezTo>
                <a:cubicBezTo>
                  <a:pt x="913" y="525"/>
                  <a:pt x="913" y="525"/>
                  <a:pt x="913" y="525"/>
                </a:cubicBezTo>
                <a:cubicBezTo>
                  <a:pt x="914" y="525"/>
                  <a:pt x="912" y="524"/>
                  <a:pt x="913" y="524"/>
                </a:cubicBezTo>
                <a:cubicBezTo>
                  <a:pt x="914" y="525"/>
                  <a:pt x="914" y="525"/>
                  <a:pt x="914" y="525"/>
                </a:cubicBezTo>
                <a:cubicBezTo>
                  <a:pt x="914" y="524"/>
                  <a:pt x="915" y="524"/>
                  <a:pt x="915" y="522"/>
                </a:cubicBezTo>
                <a:cubicBezTo>
                  <a:pt x="916" y="522"/>
                  <a:pt x="916" y="522"/>
                  <a:pt x="917" y="523"/>
                </a:cubicBezTo>
                <a:cubicBezTo>
                  <a:pt x="917" y="523"/>
                  <a:pt x="917" y="523"/>
                  <a:pt x="917" y="523"/>
                </a:cubicBezTo>
                <a:cubicBezTo>
                  <a:pt x="919" y="523"/>
                  <a:pt x="919" y="523"/>
                  <a:pt x="919" y="523"/>
                </a:cubicBezTo>
                <a:cubicBezTo>
                  <a:pt x="919" y="524"/>
                  <a:pt x="919" y="524"/>
                  <a:pt x="919" y="524"/>
                </a:cubicBezTo>
                <a:cubicBezTo>
                  <a:pt x="922" y="524"/>
                  <a:pt x="920" y="523"/>
                  <a:pt x="922" y="522"/>
                </a:cubicBezTo>
                <a:cubicBezTo>
                  <a:pt x="922" y="521"/>
                  <a:pt x="922" y="521"/>
                  <a:pt x="922" y="521"/>
                </a:cubicBezTo>
                <a:cubicBezTo>
                  <a:pt x="923" y="521"/>
                  <a:pt x="925" y="522"/>
                  <a:pt x="925" y="522"/>
                </a:cubicBezTo>
                <a:cubicBezTo>
                  <a:pt x="925" y="521"/>
                  <a:pt x="925" y="521"/>
                  <a:pt x="925" y="521"/>
                </a:cubicBezTo>
                <a:cubicBezTo>
                  <a:pt x="927" y="521"/>
                  <a:pt x="927" y="521"/>
                  <a:pt x="927" y="521"/>
                </a:cubicBezTo>
                <a:cubicBezTo>
                  <a:pt x="927" y="521"/>
                  <a:pt x="927" y="520"/>
                  <a:pt x="928" y="520"/>
                </a:cubicBezTo>
                <a:cubicBezTo>
                  <a:pt x="928" y="517"/>
                  <a:pt x="928" y="517"/>
                  <a:pt x="928" y="517"/>
                </a:cubicBezTo>
                <a:cubicBezTo>
                  <a:pt x="929" y="517"/>
                  <a:pt x="929" y="517"/>
                  <a:pt x="929" y="517"/>
                </a:cubicBezTo>
                <a:cubicBezTo>
                  <a:pt x="929" y="517"/>
                  <a:pt x="929" y="517"/>
                  <a:pt x="929" y="517"/>
                </a:cubicBezTo>
                <a:cubicBezTo>
                  <a:pt x="930" y="518"/>
                  <a:pt x="934" y="515"/>
                  <a:pt x="934" y="515"/>
                </a:cubicBezTo>
                <a:cubicBezTo>
                  <a:pt x="934" y="514"/>
                  <a:pt x="933" y="513"/>
                  <a:pt x="933" y="512"/>
                </a:cubicBezTo>
                <a:cubicBezTo>
                  <a:pt x="934" y="512"/>
                  <a:pt x="934" y="512"/>
                  <a:pt x="934" y="512"/>
                </a:cubicBezTo>
                <a:cubicBezTo>
                  <a:pt x="935" y="510"/>
                  <a:pt x="936" y="510"/>
                  <a:pt x="936" y="507"/>
                </a:cubicBezTo>
                <a:cubicBezTo>
                  <a:pt x="937" y="507"/>
                  <a:pt x="938" y="507"/>
                  <a:pt x="939" y="506"/>
                </a:cubicBezTo>
                <a:cubicBezTo>
                  <a:pt x="939" y="504"/>
                  <a:pt x="939" y="504"/>
                  <a:pt x="939" y="504"/>
                </a:cubicBezTo>
                <a:cubicBezTo>
                  <a:pt x="940" y="505"/>
                  <a:pt x="942" y="505"/>
                  <a:pt x="944" y="505"/>
                </a:cubicBezTo>
                <a:cubicBezTo>
                  <a:pt x="944" y="504"/>
                  <a:pt x="944" y="504"/>
                  <a:pt x="944" y="503"/>
                </a:cubicBezTo>
                <a:cubicBezTo>
                  <a:pt x="946" y="503"/>
                  <a:pt x="948" y="503"/>
                  <a:pt x="950" y="504"/>
                </a:cubicBezTo>
                <a:cubicBezTo>
                  <a:pt x="950" y="502"/>
                  <a:pt x="950" y="502"/>
                  <a:pt x="950" y="502"/>
                </a:cubicBezTo>
                <a:cubicBezTo>
                  <a:pt x="952" y="501"/>
                  <a:pt x="954" y="501"/>
                  <a:pt x="956" y="500"/>
                </a:cubicBezTo>
                <a:cubicBezTo>
                  <a:pt x="956" y="498"/>
                  <a:pt x="956" y="498"/>
                  <a:pt x="956" y="498"/>
                </a:cubicBezTo>
                <a:cubicBezTo>
                  <a:pt x="958" y="498"/>
                  <a:pt x="958" y="498"/>
                  <a:pt x="958" y="498"/>
                </a:cubicBezTo>
                <a:cubicBezTo>
                  <a:pt x="959" y="497"/>
                  <a:pt x="959" y="497"/>
                  <a:pt x="959" y="495"/>
                </a:cubicBezTo>
                <a:cubicBezTo>
                  <a:pt x="961" y="495"/>
                  <a:pt x="961" y="495"/>
                  <a:pt x="961" y="495"/>
                </a:cubicBezTo>
                <a:cubicBezTo>
                  <a:pt x="960" y="492"/>
                  <a:pt x="959" y="491"/>
                  <a:pt x="959" y="489"/>
                </a:cubicBezTo>
                <a:cubicBezTo>
                  <a:pt x="960" y="489"/>
                  <a:pt x="960" y="489"/>
                  <a:pt x="960" y="489"/>
                </a:cubicBezTo>
                <a:cubicBezTo>
                  <a:pt x="960" y="485"/>
                  <a:pt x="960" y="486"/>
                  <a:pt x="960" y="483"/>
                </a:cubicBezTo>
                <a:cubicBezTo>
                  <a:pt x="960" y="483"/>
                  <a:pt x="959" y="483"/>
                  <a:pt x="959" y="483"/>
                </a:cubicBezTo>
                <a:cubicBezTo>
                  <a:pt x="959" y="482"/>
                  <a:pt x="959" y="482"/>
                  <a:pt x="959" y="482"/>
                </a:cubicBezTo>
                <a:cubicBezTo>
                  <a:pt x="958" y="482"/>
                  <a:pt x="958" y="483"/>
                  <a:pt x="956" y="483"/>
                </a:cubicBezTo>
                <a:cubicBezTo>
                  <a:pt x="956" y="485"/>
                  <a:pt x="956" y="485"/>
                  <a:pt x="956" y="485"/>
                </a:cubicBezTo>
                <a:cubicBezTo>
                  <a:pt x="955" y="485"/>
                  <a:pt x="955" y="485"/>
                  <a:pt x="955" y="485"/>
                </a:cubicBezTo>
                <a:cubicBezTo>
                  <a:pt x="955" y="482"/>
                  <a:pt x="955" y="482"/>
                  <a:pt x="954" y="481"/>
                </a:cubicBezTo>
                <a:cubicBezTo>
                  <a:pt x="954" y="480"/>
                  <a:pt x="954" y="480"/>
                  <a:pt x="954" y="480"/>
                </a:cubicBezTo>
                <a:cubicBezTo>
                  <a:pt x="952" y="480"/>
                  <a:pt x="952" y="480"/>
                  <a:pt x="952" y="480"/>
                </a:cubicBezTo>
                <a:cubicBezTo>
                  <a:pt x="952" y="479"/>
                  <a:pt x="952" y="479"/>
                  <a:pt x="952" y="479"/>
                </a:cubicBezTo>
                <a:cubicBezTo>
                  <a:pt x="951" y="479"/>
                  <a:pt x="950" y="479"/>
                  <a:pt x="950" y="479"/>
                </a:cubicBezTo>
                <a:cubicBezTo>
                  <a:pt x="949" y="478"/>
                  <a:pt x="949" y="477"/>
                  <a:pt x="948" y="477"/>
                </a:cubicBezTo>
                <a:cubicBezTo>
                  <a:pt x="946" y="477"/>
                  <a:pt x="946" y="477"/>
                  <a:pt x="946" y="477"/>
                </a:cubicBezTo>
                <a:cubicBezTo>
                  <a:pt x="946" y="476"/>
                  <a:pt x="946" y="476"/>
                  <a:pt x="946" y="476"/>
                </a:cubicBezTo>
                <a:cubicBezTo>
                  <a:pt x="942" y="476"/>
                  <a:pt x="942" y="476"/>
                  <a:pt x="942" y="479"/>
                </a:cubicBezTo>
                <a:cubicBezTo>
                  <a:pt x="937" y="479"/>
                  <a:pt x="937" y="479"/>
                  <a:pt x="937" y="479"/>
                </a:cubicBezTo>
                <a:cubicBezTo>
                  <a:pt x="937" y="479"/>
                  <a:pt x="937" y="479"/>
                  <a:pt x="937" y="479"/>
                </a:cubicBezTo>
                <a:cubicBezTo>
                  <a:pt x="936" y="479"/>
                  <a:pt x="936" y="479"/>
                  <a:pt x="936" y="479"/>
                </a:cubicBezTo>
                <a:cubicBezTo>
                  <a:pt x="935" y="480"/>
                  <a:pt x="934" y="482"/>
                  <a:pt x="933" y="483"/>
                </a:cubicBezTo>
                <a:cubicBezTo>
                  <a:pt x="932" y="483"/>
                  <a:pt x="932" y="483"/>
                  <a:pt x="932" y="483"/>
                </a:cubicBezTo>
                <a:cubicBezTo>
                  <a:pt x="932" y="483"/>
                  <a:pt x="932" y="483"/>
                  <a:pt x="932" y="483"/>
                </a:cubicBezTo>
                <a:cubicBezTo>
                  <a:pt x="930" y="483"/>
                  <a:pt x="930" y="483"/>
                  <a:pt x="930" y="483"/>
                </a:cubicBezTo>
                <a:cubicBezTo>
                  <a:pt x="930" y="484"/>
                  <a:pt x="929" y="484"/>
                  <a:pt x="929" y="485"/>
                </a:cubicBezTo>
                <a:cubicBezTo>
                  <a:pt x="927" y="485"/>
                  <a:pt x="927" y="485"/>
                  <a:pt x="927" y="485"/>
                </a:cubicBezTo>
                <a:cubicBezTo>
                  <a:pt x="925" y="486"/>
                  <a:pt x="925" y="486"/>
                  <a:pt x="924" y="489"/>
                </a:cubicBezTo>
                <a:cubicBezTo>
                  <a:pt x="921" y="489"/>
                  <a:pt x="921" y="489"/>
                  <a:pt x="921" y="489"/>
                </a:cubicBezTo>
                <a:cubicBezTo>
                  <a:pt x="921" y="486"/>
                  <a:pt x="920" y="486"/>
                  <a:pt x="920" y="483"/>
                </a:cubicBezTo>
                <a:cubicBezTo>
                  <a:pt x="921" y="483"/>
                  <a:pt x="923" y="483"/>
                  <a:pt x="924" y="483"/>
                </a:cubicBezTo>
                <a:cubicBezTo>
                  <a:pt x="924" y="483"/>
                  <a:pt x="924" y="483"/>
                  <a:pt x="924" y="483"/>
                </a:cubicBezTo>
                <a:cubicBezTo>
                  <a:pt x="927" y="483"/>
                  <a:pt x="927" y="483"/>
                  <a:pt x="927" y="483"/>
                </a:cubicBezTo>
                <a:cubicBezTo>
                  <a:pt x="927" y="483"/>
                  <a:pt x="927" y="482"/>
                  <a:pt x="927" y="482"/>
                </a:cubicBezTo>
                <a:cubicBezTo>
                  <a:pt x="928" y="482"/>
                  <a:pt x="929" y="482"/>
                  <a:pt x="929" y="481"/>
                </a:cubicBezTo>
                <a:cubicBezTo>
                  <a:pt x="929" y="481"/>
                  <a:pt x="929" y="481"/>
                  <a:pt x="929" y="481"/>
                </a:cubicBezTo>
                <a:cubicBezTo>
                  <a:pt x="930" y="480"/>
                  <a:pt x="931" y="480"/>
                  <a:pt x="932" y="480"/>
                </a:cubicBezTo>
                <a:cubicBezTo>
                  <a:pt x="932" y="480"/>
                  <a:pt x="932" y="479"/>
                  <a:pt x="932" y="479"/>
                </a:cubicBezTo>
                <a:cubicBezTo>
                  <a:pt x="934" y="479"/>
                  <a:pt x="934" y="479"/>
                  <a:pt x="934" y="479"/>
                </a:cubicBezTo>
                <a:cubicBezTo>
                  <a:pt x="935" y="478"/>
                  <a:pt x="935" y="477"/>
                  <a:pt x="936" y="477"/>
                </a:cubicBezTo>
                <a:cubicBezTo>
                  <a:pt x="937" y="477"/>
                  <a:pt x="937" y="477"/>
                  <a:pt x="937" y="477"/>
                </a:cubicBezTo>
                <a:cubicBezTo>
                  <a:pt x="937" y="476"/>
                  <a:pt x="937" y="476"/>
                  <a:pt x="937" y="476"/>
                </a:cubicBezTo>
                <a:cubicBezTo>
                  <a:pt x="938" y="476"/>
                  <a:pt x="938" y="477"/>
                  <a:pt x="940" y="477"/>
                </a:cubicBezTo>
                <a:cubicBezTo>
                  <a:pt x="940" y="476"/>
                  <a:pt x="940" y="476"/>
                  <a:pt x="940" y="475"/>
                </a:cubicBezTo>
                <a:cubicBezTo>
                  <a:pt x="942" y="475"/>
                  <a:pt x="942" y="475"/>
                  <a:pt x="942" y="475"/>
                </a:cubicBezTo>
                <a:cubicBezTo>
                  <a:pt x="942" y="475"/>
                  <a:pt x="942" y="475"/>
                  <a:pt x="942" y="475"/>
                </a:cubicBezTo>
                <a:cubicBezTo>
                  <a:pt x="944" y="475"/>
                  <a:pt x="944" y="475"/>
                  <a:pt x="944" y="475"/>
                </a:cubicBezTo>
                <a:cubicBezTo>
                  <a:pt x="944" y="474"/>
                  <a:pt x="944" y="474"/>
                  <a:pt x="944" y="474"/>
                </a:cubicBezTo>
                <a:cubicBezTo>
                  <a:pt x="944" y="474"/>
                  <a:pt x="945" y="474"/>
                  <a:pt x="945" y="473"/>
                </a:cubicBezTo>
                <a:cubicBezTo>
                  <a:pt x="945" y="472"/>
                  <a:pt x="945" y="472"/>
                  <a:pt x="945" y="472"/>
                </a:cubicBezTo>
                <a:cubicBezTo>
                  <a:pt x="946" y="472"/>
                  <a:pt x="946" y="472"/>
                  <a:pt x="947" y="471"/>
                </a:cubicBezTo>
                <a:cubicBezTo>
                  <a:pt x="947" y="470"/>
                  <a:pt x="947" y="470"/>
                  <a:pt x="947" y="470"/>
                </a:cubicBezTo>
                <a:cubicBezTo>
                  <a:pt x="947" y="470"/>
                  <a:pt x="945" y="471"/>
                  <a:pt x="944" y="471"/>
                </a:cubicBezTo>
                <a:cubicBezTo>
                  <a:pt x="944" y="470"/>
                  <a:pt x="944" y="470"/>
                  <a:pt x="944" y="470"/>
                </a:cubicBezTo>
                <a:cubicBezTo>
                  <a:pt x="944" y="470"/>
                  <a:pt x="944" y="470"/>
                  <a:pt x="944" y="470"/>
                </a:cubicBezTo>
                <a:cubicBezTo>
                  <a:pt x="943" y="469"/>
                  <a:pt x="943" y="469"/>
                  <a:pt x="943" y="469"/>
                </a:cubicBezTo>
                <a:cubicBezTo>
                  <a:pt x="943" y="466"/>
                  <a:pt x="943" y="466"/>
                  <a:pt x="943" y="466"/>
                </a:cubicBezTo>
                <a:cubicBezTo>
                  <a:pt x="942" y="466"/>
                  <a:pt x="942" y="466"/>
                  <a:pt x="942" y="466"/>
                </a:cubicBezTo>
                <a:cubicBezTo>
                  <a:pt x="942" y="466"/>
                  <a:pt x="942" y="466"/>
                  <a:pt x="942" y="466"/>
                </a:cubicBezTo>
                <a:cubicBezTo>
                  <a:pt x="942" y="466"/>
                  <a:pt x="942" y="466"/>
                  <a:pt x="942" y="466"/>
                </a:cubicBezTo>
                <a:cubicBezTo>
                  <a:pt x="942" y="466"/>
                  <a:pt x="942" y="466"/>
                  <a:pt x="942" y="466"/>
                </a:cubicBezTo>
                <a:cubicBezTo>
                  <a:pt x="940" y="467"/>
                  <a:pt x="940" y="468"/>
                  <a:pt x="940" y="469"/>
                </a:cubicBezTo>
                <a:cubicBezTo>
                  <a:pt x="938" y="469"/>
                  <a:pt x="937" y="469"/>
                  <a:pt x="935" y="468"/>
                </a:cubicBezTo>
                <a:cubicBezTo>
                  <a:pt x="935" y="465"/>
                  <a:pt x="934" y="466"/>
                  <a:pt x="934" y="462"/>
                </a:cubicBezTo>
                <a:cubicBezTo>
                  <a:pt x="932" y="463"/>
                  <a:pt x="932" y="463"/>
                  <a:pt x="931" y="464"/>
                </a:cubicBezTo>
                <a:cubicBezTo>
                  <a:pt x="931" y="462"/>
                  <a:pt x="931" y="462"/>
                  <a:pt x="931" y="462"/>
                </a:cubicBezTo>
                <a:cubicBezTo>
                  <a:pt x="929" y="463"/>
                  <a:pt x="930" y="463"/>
                  <a:pt x="929" y="464"/>
                </a:cubicBezTo>
                <a:cubicBezTo>
                  <a:pt x="929" y="465"/>
                  <a:pt x="929" y="465"/>
                  <a:pt x="929" y="465"/>
                </a:cubicBezTo>
                <a:cubicBezTo>
                  <a:pt x="928" y="465"/>
                  <a:pt x="928" y="465"/>
                  <a:pt x="928" y="465"/>
                </a:cubicBezTo>
                <a:cubicBezTo>
                  <a:pt x="928" y="463"/>
                  <a:pt x="928" y="463"/>
                  <a:pt x="928" y="463"/>
                </a:cubicBezTo>
                <a:cubicBezTo>
                  <a:pt x="927" y="463"/>
                  <a:pt x="927" y="463"/>
                  <a:pt x="927" y="463"/>
                </a:cubicBezTo>
                <a:cubicBezTo>
                  <a:pt x="927" y="462"/>
                  <a:pt x="927" y="462"/>
                  <a:pt x="927" y="462"/>
                </a:cubicBezTo>
                <a:cubicBezTo>
                  <a:pt x="927" y="462"/>
                  <a:pt x="926" y="463"/>
                  <a:pt x="925" y="463"/>
                </a:cubicBezTo>
                <a:cubicBezTo>
                  <a:pt x="925" y="462"/>
                  <a:pt x="925" y="462"/>
                  <a:pt x="925" y="462"/>
                </a:cubicBezTo>
                <a:cubicBezTo>
                  <a:pt x="923" y="462"/>
                  <a:pt x="922" y="462"/>
                  <a:pt x="921" y="462"/>
                </a:cubicBezTo>
                <a:cubicBezTo>
                  <a:pt x="921" y="461"/>
                  <a:pt x="921" y="460"/>
                  <a:pt x="921" y="458"/>
                </a:cubicBezTo>
                <a:cubicBezTo>
                  <a:pt x="921" y="458"/>
                  <a:pt x="921" y="458"/>
                  <a:pt x="921" y="458"/>
                </a:cubicBezTo>
                <a:cubicBezTo>
                  <a:pt x="921" y="455"/>
                  <a:pt x="921" y="455"/>
                  <a:pt x="921" y="455"/>
                </a:cubicBezTo>
                <a:cubicBezTo>
                  <a:pt x="918" y="455"/>
                  <a:pt x="918" y="454"/>
                  <a:pt x="917" y="453"/>
                </a:cubicBezTo>
                <a:cubicBezTo>
                  <a:pt x="917" y="452"/>
                  <a:pt x="917" y="452"/>
                  <a:pt x="917" y="452"/>
                </a:cubicBezTo>
                <a:cubicBezTo>
                  <a:pt x="915" y="452"/>
                  <a:pt x="913" y="452"/>
                  <a:pt x="911" y="452"/>
                </a:cubicBezTo>
                <a:cubicBezTo>
                  <a:pt x="911" y="447"/>
                  <a:pt x="911" y="447"/>
                  <a:pt x="911" y="447"/>
                </a:cubicBezTo>
                <a:cubicBezTo>
                  <a:pt x="908" y="447"/>
                  <a:pt x="908" y="447"/>
                  <a:pt x="908" y="447"/>
                </a:cubicBezTo>
                <a:cubicBezTo>
                  <a:pt x="909" y="446"/>
                  <a:pt x="909" y="446"/>
                  <a:pt x="909" y="444"/>
                </a:cubicBezTo>
                <a:cubicBezTo>
                  <a:pt x="907" y="445"/>
                  <a:pt x="907" y="445"/>
                  <a:pt x="906" y="446"/>
                </a:cubicBezTo>
                <a:cubicBezTo>
                  <a:pt x="906" y="446"/>
                  <a:pt x="906" y="446"/>
                  <a:pt x="906" y="446"/>
                </a:cubicBezTo>
                <a:cubicBezTo>
                  <a:pt x="904" y="444"/>
                  <a:pt x="907" y="443"/>
                  <a:pt x="907" y="443"/>
                </a:cubicBezTo>
                <a:cubicBezTo>
                  <a:pt x="907" y="441"/>
                  <a:pt x="907" y="441"/>
                  <a:pt x="907" y="441"/>
                </a:cubicBezTo>
                <a:cubicBezTo>
                  <a:pt x="904" y="441"/>
                  <a:pt x="904" y="441"/>
                  <a:pt x="904" y="441"/>
                </a:cubicBezTo>
                <a:cubicBezTo>
                  <a:pt x="904" y="439"/>
                  <a:pt x="904" y="439"/>
                  <a:pt x="904" y="439"/>
                </a:cubicBezTo>
                <a:cubicBezTo>
                  <a:pt x="906" y="439"/>
                  <a:pt x="908" y="440"/>
                  <a:pt x="910" y="440"/>
                </a:cubicBezTo>
                <a:cubicBezTo>
                  <a:pt x="910" y="440"/>
                  <a:pt x="910" y="439"/>
                  <a:pt x="911" y="439"/>
                </a:cubicBezTo>
                <a:cubicBezTo>
                  <a:pt x="912" y="439"/>
                  <a:pt x="912" y="439"/>
                  <a:pt x="912" y="440"/>
                </a:cubicBezTo>
                <a:cubicBezTo>
                  <a:pt x="913" y="440"/>
                  <a:pt x="913" y="440"/>
                  <a:pt x="913" y="440"/>
                </a:cubicBezTo>
                <a:cubicBezTo>
                  <a:pt x="913" y="439"/>
                  <a:pt x="913" y="438"/>
                  <a:pt x="913" y="437"/>
                </a:cubicBezTo>
                <a:cubicBezTo>
                  <a:pt x="913" y="437"/>
                  <a:pt x="913" y="437"/>
                  <a:pt x="913" y="437"/>
                </a:cubicBezTo>
                <a:cubicBezTo>
                  <a:pt x="913" y="436"/>
                  <a:pt x="912" y="435"/>
                  <a:pt x="912" y="435"/>
                </a:cubicBezTo>
                <a:cubicBezTo>
                  <a:pt x="911" y="434"/>
                  <a:pt x="909" y="434"/>
                  <a:pt x="908" y="434"/>
                </a:cubicBezTo>
                <a:cubicBezTo>
                  <a:pt x="908" y="433"/>
                  <a:pt x="908" y="433"/>
                  <a:pt x="907" y="433"/>
                </a:cubicBezTo>
                <a:cubicBezTo>
                  <a:pt x="907" y="432"/>
                  <a:pt x="907" y="432"/>
                  <a:pt x="907" y="432"/>
                </a:cubicBezTo>
                <a:cubicBezTo>
                  <a:pt x="904" y="432"/>
                  <a:pt x="904" y="432"/>
                  <a:pt x="904" y="432"/>
                </a:cubicBezTo>
                <a:cubicBezTo>
                  <a:pt x="904" y="431"/>
                  <a:pt x="904" y="431"/>
                  <a:pt x="904" y="431"/>
                </a:cubicBezTo>
                <a:cubicBezTo>
                  <a:pt x="905" y="431"/>
                  <a:pt x="906" y="431"/>
                  <a:pt x="906" y="431"/>
                </a:cubicBezTo>
                <a:cubicBezTo>
                  <a:pt x="907" y="429"/>
                  <a:pt x="907" y="428"/>
                  <a:pt x="907" y="425"/>
                </a:cubicBezTo>
                <a:cubicBezTo>
                  <a:pt x="906" y="425"/>
                  <a:pt x="905" y="424"/>
                  <a:pt x="904" y="423"/>
                </a:cubicBezTo>
                <a:cubicBezTo>
                  <a:pt x="904" y="423"/>
                  <a:pt x="904" y="423"/>
                  <a:pt x="904" y="423"/>
                </a:cubicBezTo>
                <a:cubicBezTo>
                  <a:pt x="902" y="423"/>
                  <a:pt x="902" y="423"/>
                  <a:pt x="902" y="423"/>
                </a:cubicBezTo>
                <a:cubicBezTo>
                  <a:pt x="902" y="422"/>
                  <a:pt x="902" y="421"/>
                  <a:pt x="902" y="421"/>
                </a:cubicBezTo>
                <a:cubicBezTo>
                  <a:pt x="901" y="420"/>
                  <a:pt x="901" y="420"/>
                  <a:pt x="900" y="420"/>
                </a:cubicBezTo>
                <a:cubicBezTo>
                  <a:pt x="900" y="420"/>
                  <a:pt x="900" y="420"/>
                  <a:pt x="900" y="420"/>
                </a:cubicBezTo>
                <a:cubicBezTo>
                  <a:pt x="901" y="420"/>
                  <a:pt x="901" y="420"/>
                  <a:pt x="901" y="420"/>
                </a:cubicBezTo>
                <a:cubicBezTo>
                  <a:pt x="901" y="418"/>
                  <a:pt x="902" y="417"/>
                  <a:pt x="902" y="416"/>
                </a:cubicBezTo>
                <a:cubicBezTo>
                  <a:pt x="901" y="416"/>
                  <a:pt x="899" y="415"/>
                  <a:pt x="896" y="416"/>
                </a:cubicBezTo>
                <a:cubicBezTo>
                  <a:pt x="896" y="416"/>
                  <a:pt x="896" y="416"/>
                  <a:pt x="896" y="416"/>
                </a:cubicBezTo>
                <a:cubicBezTo>
                  <a:pt x="896" y="416"/>
                  <a:pt x="895" y="416"/>
                  <a:pt x="894" y="416"/>
                </a:cubicBezTo>
                <a:cubicBezTo>
                  <a:pt x="895" y="412"/>
                  <a:pt x="895" y="414"/>
                  <a:pt x="898" y="413"/>
                </a:cubicBezTo>
                <a:cubicBezTo>
                  <a:pt x="898" y="413"/>
                  <a:pt x="898" y="412"/>
                  <a:pt x="899" y="412"/>
                </a:cubicBezTo>
                <a:cubicBezTo>
                  <a:pt x="899" y="410"/>
                  <a:pt x="899" y="410"/>
                  <a:pt x="898" y="409"/>
                </a:cubicBezTo>
                <a:cubicBezTo>
                  <a:pt x="896" y="409"/>
                  <a:pt x="896" y="409"/>
                  <a:pt x="896" y="409"/>
                </a:cubicBezTo>
                <a:cubicBezTo>
                  <a:pt x="896" y="408"/>
                  <a:pt x="896" y="408"/>
                  <a:pt x="896" y="408"/>
                </a:cubicBezTo>
                <a:cubicBezTo>
                  <a:pt x="896" y="408"/>
                  <a:pt x="896" y="408"/>
                  <a:pt x="896" y="408"/>
                </a:cubicBezTo>
                <a:cubicBezTo>
                  <a:pt x="896" y="407"/>
                  <a:pt x="897" y="407"/>
                  <a:pt x="897" y="406"/>
                </a:cubicBezTo>
                <a:cubicBezTo>
                  <a:pt x="895" y="406"/>
                  <a:pt x="895" y="406"/>
                  <a:pt x="895" y="406"/>
                </a:cubicBezTo>
                <a:cubicBezTo>
                  <a:pt x="895" y="404"/>
                  <a:pt x="895" y="404"/>
                  <a:pt x="895" y="404"/>
                </a:cubicBezTo>
                <a:cubicBezTo>
                  <a:pt x="894" y="404"/>
                  <a:pt x="892" y="403"/>
                  <a:pt x="891" y="404"/>
                </a:cubicBezTo>
                <a:cubicBezTo>
                  <a:pt x="891" y="404"/>
                  <a:pt x="891" y="404"/>
                  <a:pt x="891" y="404"/>
                </a:cubicBezTo>
                <a:cubicBezTo>
                  <a:pt x="890" y="404"/>
                  <a:pt x="890" y="404"/>
                  <a:pt x="890" y="404"/>
                </a:cubicBezTo>
                <a:cubicBezTo>
                  <a:pt x="890" y="402"/>
                  <a:pt x="890" y="402"/>
                  <a:pt x="890" y="402"/>
                </a:cubicBezTo>
                <a:cubicBezTo>
                  <a:pt x="889" y="402"/>
                  <a:pt x="889" y="402"/>
                  <a:pt x="889" y="402"/>
                </a:cubicBezTo>
                <a:cubicBezTo>
                  <a:pt x="889" y="399"/>
                  <a:pt x="889" y="399"/>
                  <a:pt x="889" y="399"/>
                </a:cubicBezTo>
                <a:cubicBezTo>
                  <a:pt x="888" y="397"/>
                  <a:pt x="886" y="396"/>
                  <a:pt x="889" y="394"/>
                </a:cubicBezTo>
                <a:cubicBezTo>
                  <a:pt x="889" y="391"/>
                  <a:pt x="889" y="391"/>
                  <a:pt x="887" y="391"/>
                </a:cubicBezTo>
                <a:cubicBezTo>
                  <a:pt x="887" y="388"/>
                  <a:pt x="887" y="388"/>
                  <a:pt x="887" y="388"/>
                </a:cubicBezTo>
                <a:cubicBezTo>
                  <a:pt x="886" y="388"/>
                  <a:pt x="886" y="388"/>
                  <a:pt x="886" y="388"/>
                </a:cubicBezTo>
                <a:cubicBezTo>
                  <a:pt x="887" y="387"/>
                  <a:pt x="887" y="385"/>
                  <a:pt x="887" y="384"/>
                </a:cubicBezTo>
                <a:cubicBezTo>
                  <a:pt x="886" y="384"/>
                  <a:pt x="884" y="384"/>
                  <a:pt x="883" y="385"/>
                </a:cubicBezTo>
                <a:cubicBezTo>
                  <a:pt x="883" y="386"/>
                  <a:pt x="883" y="388"/>
                  <a:pt x="883" y="389"/>
                </a:cubicBezTo>
                <a:cubicBezTo>
                  <a:pt x="881" y="390"/>
                  <a:pt x="882" y="389"/>
                  <a:pt x="881" y="390"/>
                </a:cubicBezTo>
                <a:cubicBezTo>
                  <a:pt x="881" y="390"/>
                  <a:pt x="881" y="390"/>
                  <a:pt x="881" y="390"/>
                </a:cubicBezTo>
                <a:cubicBezTo>
                  <a:pt x="881" y="393"/>
                  <a:pt x="881" y="393"/>
                  <a:pt x="881" y="393"/>
                </a:cubicBezTo>
                <a:cubicBezTo>
                  <a:pt x="880" y="393"/>
                  <a:pt x="880" y="393"/>
                  <a:pt x="880" y="393"/>
                </a:cubicBezTo>
                <a:cubicBezTo>
                  <a:pt x="879" y="394"/>
                  <a:pt x="879" y="394"/>
                  <a:pt x="878" y="395"/>
                </a:cubicBezTo>
                <a:cubicBezTo>
                  <a:pt x="878" y="397"/>
                  <a:pt x="878" y="397"/>
                  <a:pt x="879" y="398"/>
                </a:cubicBezTo>
                <a:cubicBezTo>
                  <a:pt x="879" y="398"/>
                  <a:pt x="878" y="399"/>
                  <a:pt x="878" y="399"/>
                </a:cubicBezTo>
                <a:cubicBezTo>
                  <a:pt x="878" y="401"/>
                  <a:pt x="878" y="401"/>
                  <a:pt x="878" y="401"/>
                </a:cubicBezTo>
                <a:cubicBezTo>
                  <a:pt x="876" y="402"/>
                  <a:pt x="875" y="403"/>
                  <a:pt x="873" y="404"/>
                </a:cubicBezTo>
                <a:cubicBezTo>
                  <a:pt x="874" y="406"/>
                  <a:pt x="874" y="407"/>
                  <a:pt x="874" y="408"/>
                </a:cubicBezTo>
                <a:cubicBezTo>
                  <a:pt x="872" y="408"/>
                  <a:pt x="872" y="407"/>
                  <a:pt x="871" y="407"/>
                </a:cubicBezTo>
                <a:cubicBezTo>
                  <a:pt x="870" y="408"/>
                  <a:pt x="870" y="408"/>
                  <a:pt x="870" y="409"/>
                </a:cubicBezTo>
                <a:cubicBezTo>
                  <a:pt x="869" y="409"/>
                  <a:pt x="869" y="409"/>
                  <a:pt x="869" y="409"/>
                </a:cubicBezTo>
                <a:cubicBezTo>
                  <a:pt x="869" y="412"/>
                  <a:pt x="869" y="412"/>
                  <a:pt x="869" y="412"/>
                </a:cubicBezTo>
                <a:cubicBezTo>
                  <a:pt x="869" y="412"/>
                  <a:pt x="869" y="412"/>
                  <a:pt x="869" y="412"/>
                </a:cubicBezTo>
                <a:cubicBezTo>
                  <a:pt x="868" y="412"/>
                  <a:pt x="869" y="412"/>
                  <a:pt x="868" y="412"/>
                </a:cubicBezTo>
                <a:cubicBezTo>
                  <a:pt x="868" y="413"/>
                  <a:pt x="868" y="413"/>
                  <a:pt x="868" y="413"/>
                </a:cubicBezTo>
                <a:cubicBezTo>
                  <a:pt x="867" y="413"/>
                  <a:pt x="867" y="413"/>
                  <a:pt x="867" y="413"/>
                </a:cubicBezTo>
                <a:cubicBezTo>
                  <a:pt x="867" y="414"/>
                  <a:pt x="867" y="414"/>
                  <a:pt x="867" y="414"/>
                </a:cubicBezTo>
                <a:cubicBezTo>
                  <a:pt x="865" y="414"/>
                  <a:pt x="865" y="414"/>
                  <a:pt x="865" y="414"/>
                </a:cubicBezTo>
                <a:cubicBezTo>
                  <a:pt x="865" y="414"/>
                  <a:pt x="865" y="414"/>
                  <a:pt x="865" y="414"/>
                </a:cubicBezTo>
                <a:cubicBezTo>
                  <a:pt x="864" y="415"/>
                  <a:pt x="863" y="415"/>
                  <a:pt x="863" y="416"/>
                </a:cubicBezTo>
                <a:cubicBezTo>
                  <a:pt x="862" y="413"/>
                  <a:pt x="862" y="412"/>
                  <a:pt x="859" y="411"/>
                </a:cubicBezTo>
                <a:cubicBezTo>
                  <a:pt x="859" y="409"/>
                  <a:pt x="859" y="409"/>
                  <a:pt x="859" y="409"/>
                </a:cubicBezTo>
                <a:cubicBezTo>
                  <a:pt x="859" y="409"/>
                  <a:pt x="858" y="409"/>
                  <a:pt x="858" y="408"/>
                </a:cubicBezTo>
                <a:cubicBezTo>
                  <a:pt x="857" y="410"/>
                  <a:pt x="857" y="410"/>
                  <a:pt x="856" y="411"/>
                </a:cubicBezTo>
                <a:cubicBezTo>
                  <a:pt x="856" y="412"/>
                  <a:pt x="856" y="411"/>
                  <a:pt x="856" y="412"/>
                </a:cubicBezTo>
                <a:cubicBezTo>
                  <a:pt x="856" y="410"/>
                  <a:pt x="856" y="410"/>
                  <a:pt x="856" y="410"/>
                </a:cubicBezTo>
                <a:cubicBezTo>
                  <a:pt x="855" y="410"/>
                  <a:pt x="855" y="410"/>
                  <a:pt x="854" y="410"/>
                </a:cubicBezTo>
                <a:cubicBezTo>
                  <a:pt x="854" y="406"/>
                  <a:pt x="854" y="406"/>
                  <a:pt x="854" y="406"/>
                </a:cubicBezTo>
                <a:cubicBezTo>
                  <a:pt x="854" y="406"/>
                  <a:pt x="854" y="406"/>
                  <a:pt x="854" y="406"/>
                </a:cubicBezTo>
                <a:cubicBezTo>
                  <a:pt x="853" y="406"/>
                  <a:pt x="853" y="405"/>
                  <a:pt x="853" y="404"/>
                </a:cubicBezTo>
                <a:cubicBezTo>
                  <a:pt x="848" y="404"/>
                  <a:pt x="848" y="404"/>
                  <a:pt x="848" y="404"/>
                </a:cubicBezTo>
                <a:cubicBezTo>
                  <a:pt x="848" y="403"/>
                  <a:pt x="848" y="403"/>
                  <a:pt x="848" y="403"/>
                </a:cubicBezTo>
                <a:cubicBezTo>
                  <a:pt x="847" y="403"/>
                  <a:pt x="847" y="403"/>
                  <a:pt x="846" y="404"/>
                </a:cubicBezTo>
                <a:cubicBezTo>
                  <a:pt x="844" y="402"/>
                  <a:pt x="842" y="402"/>
                  <a:pt x="842" y="400"/>
                </a:cubicBezTo>
                <a:cubicBezTo>
                  <a:pt x="841" y="400"/>
                  <a:pt x="841" y="400"/>
                  <a:pt x="841" y="400"/>
                </a:cubicBezTo>
                <a:cubicBezTo>
                  <a:pt x="841" y="399"/>
                  <a:pt x="844" y="395"/>
                  <a:pt x="842" y="392"/>
                </a:cubicBezTo>
                <a:cubicBezTo>
                  <a:pt x="842" y="392"/>
                  <a:pt x="842" y="391"/>
                  <a:pt x="841" y="391"/>
                </a:cubicBezTo>
                <a:cubicBezTo>
                  <a:pt x="840" y="390"/>
                  <a:pt x="840" y="389"/>
                  <a:pt x="840" y="387"/>
                </a:cubicBezTo>
                <a:cubicBezTo>
                  <a:pt x="843" y="387"/>
                  <a:pt x="843" y="387"/>
                  <a:pt x="843" y="387"/>
                </a:cubicBezTo>
                <a:cubicBezTo>
                  <a:pt x="843" y="386"/>
                  <a:pt x="843" y="386"/>
                  <a:pt x="843" y="386"/>
                </a:cubicBezTo>
                <a:cubicBezTo>
                  <a:pt x="844" y="386"/>
                  <a:pt x="844" y="386"/>
                  <a:pt x="844" y="386"/>
                </a:cubicBezTo>
                <a:cubicBezTo>
                  <a:pt x="844" y="384"/>
                  <a:pt x="844" y="384"/>
                  <a:pt x="844" y="384"/>
                </a:cubicBezTo>
                <a:cubicBezTo>
                  <a:pt x="842" y="384"/>
                  <a:pt x="842" y="384"/>
                  <a:pt x="842" y="384"/>
                </a:cubicBezTo>
                <a:cubicBezTo>
                  <a:pt x="842" y="383"/>
                  <a:pt x="842" y="382"/>
                  <a:pt x="843" y="381"/>
                </a:cubicBezTo>
                <a:cubicBezTo>
                  <a:pt x="844" y="381"/>
                  <a:pt x="844" y="381"/>
                  <a:pt x="844" y="381"/>
                </a:cubicBezTo>
                <a:cubicBezTo>
                  <a:pt x="844" y="379"/>
                  <a:pt x="844" y="379"/>
                  <a:pt x="844" y="379"/>
                </a:cubicBezTo>
                <a:cubicBezTo>
                  <a:pt x="844" y="379"/>
                  <a:pt x="844" y="379"/>
                  <a:pt x="844" y="379"/>
                </a:cubicBezTo>
                <a:cubicBezTo>
                  <a:pt x="845" y="378"/>
                  <a:pt x="846" y="378"/>
                  <a:pt x="846" y="376"/>
                </a:cubicBezTo>
                <a:cubicBezTo>
                  <a:pt x="844" y="376"/>
                  <a:pt x="844" y="376"/>
                  <a:pt x="844" y="376"/>
                </a:cubicBezTo>
                <a:cubicBezTo>
                  <a:pt x="844" y="376"/>
                  <a:pt x="843" y="378"/>
                  <a:pt x="842" y="378"/>
                </a:cubicBezTo>
                <a:cubicBezTo>
                  <a:pt x="842" y="377"/>
                  <a:pt x="842" y="377"/>
                  <a:pt x="842" y="377"/>
                </a:cubicBezTo>
                <a:cubicBezTo>
                  <a:pt x="841" y="377"/>
                  <a:pt x="841" y="377"/>
                  <a:pt x="841" y="377"/>
                </a:cubicBezTo>
                <a:cubicBezTo>
                  <a:pt x="841" y="377"/>
                  <a:pt x="841" y="377"/>
                  <a:pt x="841" y="377"/>
                </a:cubicBezTo>
                <a:cubicBezTo>
                  <a:pt x="836" y="377"/>
                  <a:pt x="836" y="377"/>
                  <a:pt x="836" y="377"/>
                </a:cubicBezTo>
                <a:cubicBezTo>
                  <a:pt x="836" y="376"/>
                  <a:pt x="836" y="376"/>
                  <a:pt x="836" y="376"/>
                </a:cubicBezTo>
                <a:cubicBezTo>
                  <a:pt x="836" y="376"/>
                  <a:pt x="836" y="376"/>
                  <a:pt x="836" y="376"/>
                </a:cubicBezTo>
                <a:cubicBezTo>
                  <a:pt x="836" y="375"/>
                  <a:pt x="836" y="375"/>
                  <a:pt x="836" y="374"/>
                </a:cubicBezTo>
                <a:cubicBezTo>
                  <a:pt x="837" y="374"/>
                  <a:pt x="838" y="374"/>
                  <a:pt x="839" y="373"/>
                </a:cubicBezTo>
                <a:cubicBezTo>
                  <a:pt x="839" y="372"/>
                  <a:pt x="839" y="372"/>
                  <a:pt x="839" y="372"/>
                </a:cubicBezTo>
                <a:cubicBezTo>
                  <a:pt x="836" y="372"/>
                  <a:pt x="836" y="372"/>
                  <a:pt x="836" y="372"/>
                </a:cubicBezTo>
                <a:cubicBezTo>
                  <a:pt x="836" y="372"/>
                  <a:pt x="836" y="372"/>
                  <a:pt x="836" y="372"/>
                </a:cubicBezTo>
                <a:cubicBezTo>
                  <a:pt x="832" y="372"/>
                  <a:pt x="832" y="372"/>
                  <a:pt x="832" y="372"/>
                </a:cubicBezTo>
                <a:cubicBezTo>
                  <a:pt x="832" y="372"/>
                  <a:pt x="832" y="372"/>
                  <a:pt x="832" y="372"/>
                </a:cubicBezTo>
                <a:cubicBezTo>
                  <a:pt x="830" y="372"/>
                  <a:pt x="828" y="372"/>
                  <a:pt x="826" y="372"/>
                </a:cubicBezTo>
                <a:cubicBezTo>
                  <a:pt x="826" y="370"/>
                  <a:pt x="825" y="369"/>
                  <a:pt x="825" y="368"/>
                </a:cubicBezTo>
                <a:cubicBezTo>
                  <a:pt x="825" y="368"/>
                  <a:pt x="824" y="368"/>
                  <a:pt x="823" y="368"/>
                </a:cubicBezTo>
                <a:cubicBezTo>
                  <a:pt x="823" y="367"/>
                  <a:pt x="823" y="366"/>
                  <a:pt x="823" y="364"/>
                </a:cubicBezTo>
                <a:cubicBezTo>
                  <a:pt x="821" y="364"/>
                  <a:pt x="821" y="363"/>
                  <a:pt x="819" y="363"/>
                </a:cubicBezTo>
                <a:cubicBezTo>
                  <a:pt x="819" y="360"/>
                  <a:pt x="819" y="360"/>
                  <a:pt x="819" y="360"/>
                </a:cubicBezTo>
                <a:cubicBezTo>
                  <a:pt x="818" y="360"/>
                  <a:pt x="817" y="360"/>
                  <a:pt x="817" y="360"/>
                </a:cubicBezTo>
                <a:cubicBezTo>
                  <a:pt x="816" y="359"/>
                  <a:pt x="815" y="358"/>
                  <a:pt x="815" y="357"/>
                </a:cubicBezTo>
                <a:cubicBezTo>
                  <a:pt x="814" y="357"/>
                  <a:pt x="813" y="357"/>
                  <a:pt x="811" y="356"/>
                </a:cubicBezTo>
                <a:cubicBezTo>
                  <a:pt x="811" y="356"/>
                  <a:pt x="811" y="356"/>
                  <a:pt x="811" y="356"/>
                </a:cubicBezTo>
                <a:cubicBezTo>
                  <a:pt x="810" y="356"/>
                  <a:pt x="810" y="356"/>
                  <a:pt x="810" y="356"/>
                </a:cubicBezTo>
                <a:cubicBezTo>
                  <a:pt x="809" y="356"/>
                  <a:pt x="809" y="355"/>
                  <a:pt x="808" y="354"/>
                </a:cubicBezTo>
                <a:cubicBezTo>
                  <a:pt x="807" y="357"/>
                  <a:pt x="803" y="357"/>
                  <a:pt x="801" y="360"/>
                </a:cubicBezTo>
                <a:cubicBezTo>
                  <a:pt x="798" y="360"/>
                  <a:pt x="796" y="360"/>
                  <a:pt x="794" y="359"/>
                </a:cubicBezTo>
                <a:cubicBezTo>
                  <a:pt x="792" y="359"/>
                  <a:pt x="789" y="359"/>
                  <a:pt x="787" y="360"/>
                </a:cubicBezTo>
                <a:cubicBezTo>
                  <a:pt x="787" y="359"/>
                  <a:pt x="787" y="359"/>
                  <a:pt x="787" y="359"/>
                </a:cubicBezTo>
                <a:cubicBezTo>
                  <a:pt x="785" y="359"/>
                  <a:pt x="785" y="359"/>
                  <a:pt x="785" y="359"/>
                </a:cubicBezTo>
                <a:cubicBezTo>
                  <a:pt x="785" y="359"/>
                  <a:pt x="785" y="358"/>
                  <a:pt x="785" y="358"/>
                </a:cubicBezTo>
                <a:cubicBezTo>
                  <a:pt x="784" y="358"/>
                  <a:pt x="783" y="359"/>
                  <a:pt x="781" y="358"/>
                </a:cubicBezTo>
                <a:cubicBezTo>
                  <a:pt x="780" y="358"/>
                  <a:pt x="778" y="356"/>
                  <a:pt x="776" y="357"/>
                </a:cubicBezTo>
                <a:cubicBezTo>
                  <a:pt x="776" y="358"/>
                  <a:pt x="776" y="358"/>
                  <a:pt x="776" y="358"/>
                </a:cubicBezTo>
                <a:cubicBezTo>
                  <a:pt x="775" y="358"/>
                  <a:pt x="775" y="358"/>
                  <a:pt x="775" y="358"/>
                </a:cubicBezTo>
                <a:cubicBezTo>
                  <a:pt x="775" y="358"/>
                  <a:pt x="775" y="358"/>
                  <a:pt x="775" y="358"/>
                </a:cubicBezTo>
                <a:cubicBezTo>
                  <a:pt x="774" y="359"/>
                  <a:pt x="773" y="359"/>
                  <a:pt x="771" y="359"/>
                </a:cubicBezTo>
                <a:cubicBezTo>
                  <a:pt x="771" y="360"/>
                  <a:pt x="771" y="359"/>
                  <a:pt x="771" y="360"/>
                </a:cubicBezTo>
                <a:cubicBezTo>
                  <a:pt x="771" y="362"/>
                  <a:pt x="771" y="362"/>
                  <a:pt x="772" y="364"/>
                </a:cubicBezTo>
                <a:cubicBezTo>
                  <a:pt x="774" y="364"/>
                  <a:pt x="773" y="364"/>
                  <a:pt x="775" y="364"/>
                </a:cubicBezTo>
                <a:cubicBezTo>
                  <a:pt x="775" y="366"/>
                  <a:pt x="775" y="366"/>
                  <a:pt x="775" y="366"/>
                </a:cubicBezTo>
                <a:cubicBezTo>
                  <a:pt x="774" y="367"/>
                  <a:pt x="775" y="366"/>
                  <a:pt x="774" y="367"/>
                </a:cubicBezTo>
                <a:cubicBezTo>
                  <a:pt x="773" y="367"/>
                  <a:pt x="773" y="367"/>
                  <a:pt x="773" y="367"/>
                </a:cubicBezTo>
                <a:cubicBezTo>
                  <a:pt x="774" y="367"/>
                  <a:pt x="775" y="368"/>
                  <a:pt x="774" y="370"/>
                </a:cubicBezTo>
                <a:cubicBezTo>
                  <a:pt x="773" y="370"/>
                  <a:pt x="773" y="370"/>
                  <a:pt x="773" y="370"/>
                </a:cubicBezTo>
                <a:cubicBezTo>
                  <a:pt x="773" y="370"/>
                  <a:pt x="773" y="371"/>
                  <a:pt x="773" y="372"/>
                </a:cubicBezTo>
                <a:cubicBezTo>
                  <a:pt x="772" y="372"/>
                  <a:pt x="771" y="372"/>
                  <a:pt x="771" y="373"/>
                </a:cubicBezTo>
                <a:cubicBezTo>
                  <a:pt x="771" y="374"/>
                  <a:pt x="770" y="375"/>
                  <a:pt x="770" y="376"/>
                </a:cubicBezTo>
                <a:cubicBezTo>
                  <a:pt x="769" y="376"/>
                  <a:pt x="769" y="376"/>
                  <a:pt x="769" y="376"/>
                </a:cubicBezTo>
                <a:cubicBezTo>
                  <a:pt x="770" y="377"/>
                  <a:pt x="770" y="377"/>
                  <a:pt x="770" y="377"/>
                </a:cubicBezTo>
                <a:cubicBezTo>
                  <a:pt x="771" y="378"/>
                  <a:pt x="772" y="378"/>
                  <a:pt x="774" y="378"/>
                </a:cubicBezTo>
                <a:cubicBezTo>
                  <a:pt x="773" y="379"/>
                  <a:pt x="772" y="380"/>
                  <a:pt x="771" y="380"/>
                </a:cubicBezTo>
                <a:cubicBezTo>
                  <a:pt x="772" y="382"/>
                  <a:pt x="772" y="384"/>
                  <a:pt x="773" y="387"/>
                </a:cubicBezTo>
                <a:cubicBezTo>
                  <a:pt x="773" y="387"/>
                  <a:pt x="773" y="387"/>
                  <a:pt x="773" y="387"/>
                </a:cubicBezTo>
                <a:cubicBezTo>
                  <a:pt x="773" y="387"/>
                  <a:pt x="773" y="388"/>
                  <a:pt x="773" y="389"/>
                </a:cubicBezTo>
                <a:cubicBezTo>
                  <a:pt x="773" y="389"/>
                  <a:pt x="773" y="389"/>
                  <a:pt x="773" y="389"/>
                </a:cubicBezTo>
                <a:cubicBezTo>
                  <a:pt x="773" y="389"/>
                  <a:pt x="773" y="389"/>
                  <a:pt x="773" y="389"/>
                </a:cubicBezTo>
                <a:cubicBezTo>
                  <a:pt x="775" y="389"/>
                  <a:pt x="775" y="389"/>
                  <a:pt x="775" y="389"/>
                </a:cubicBezTo>
                <a:cubicBezTo>
                  <a:pt x="775" y="392"/>
                  <a:pt x="775" y="392"/>
                  <a:pt x="775" y="392"/>
                </a:cubicBezTo>
                <a:cubicBezTo>
                  <a:pt x="774" y="392"/>
                  <a:pt x="774" y="392"/>
                  <a:pt x="774" y="392"/>
                </a:cubicBezTo>
                <a:cubicBezTo>
                  <a:pt x="774" y="394"/>
                  <a:pt x="774" y="394"/>
                  <a:pt x="774" y="394"/>
                </a:cubicBezTo>
                <a:cubicBezTo>
                  <a:pt x="773" y="394"/>
                  <a:pt x="773" y="394"/>
                  <a:pt x="773" y="394"/>
                </a:cubicBezTo>
                <a:cubicBezTo>
                  <a:pt x="773" y="395"/>
                  <a:pt x="773" y="395"/>
                  <a:pt x="773" y="395"/>
                </a:cubicBezTo>
                <a:cubicBezTo>
                  <a:pt x="772" y="394"/>
                  <a:pt x="772" y="394"/>
                  <a:pt x="771" y="394"/>
                </a:cubicBezTo>
                <a:cubicBezTo>
                  <a:pt x="771" y="396"/>
                  <a:pt x="771" y="396"/>
                  <a:pt x="771" y="396"/>
                </a:cubicBezTo>
                <a:cubicBezTo>
                  <a:pt x="771" y="396"/>
                  <a:pt x="771" y="396"/>
                  <a:pt x="771" y="396"/>
                </a:cubicBezTo>
                <a:cubicBezTo>
                  <a:pt x="771" y="399"/>
                  <a:pt x="771" y="399"/>
                  <a:pt x="771" y="399"/>
                </a:cubicBezTo>
                <a:cubicBezTo>
                  <a:pt x="771" y="399"/>
                  <a:pt x="771" y="399"/>
                  <a:pt x="771" y="399"/>
                </a:cubicBezTo>
                <a:cubicBezTo>
                  <a:pt x="769" y="400"/>
                  <a:pt x="767" y="400"/>
                  <a:pt x="765" y="401"/>
                </a:cubicBezTo>
                <a:cubicBezTo>
                  <a:pt x="765" y="402"/>
                  <a:pt x="765" y="402"/>
                  <a:pt x="765" y="402"/>
                </a:cubicBezTo>
                <a:cubicBezTo>
                  <a:pt x="764" y="403"/>
                  <a:pt x="764" y="403"/>
                  <a:pt x="763" y="403"/>
                </a:cubicBezTo>
                <a:cubicBezTo>
                  <a:pt x="763" y="405"/>
                  <a:pt x="763" y="407"/>
                  <a:pt x="763" y="408"/>
                </a:cubicBezTo>
                <a:cubicBezTo>
                  <a:pt x="766" y="408"/>
                  <a:pt x="766" y="408"/>
                  <a:pt x="766" y="408"/>
                </a:cubicBezTo>
                <a:cubicBezTo>
                  <a:pt x="766" y="409"/>
                  <a:pt x="767" y="409"/>
                  <a:pt x="767" y="410"/>
                </a:cubicBezTo>
                <a:cubicBezTo>
                  <a:pt x="767" y="410"/>
                  <a:pt x="767" y="410"/>
                  <a:pt x="767" y="410"/>
                </a:cubicBezTo>
                <a:cubicBezTo>
                  <a:pt x="767" y="411"/>
                  <a:pt x="767" y="411"/>
                  <a:pt x="767" y="411"/>
                </a:cubicBezTo>
                <a:cubicBezTo>
                  <a:pt x="769" y="412"/>
                  <a:pt x="771" y="413"/>
                  <a:pt x="773" y="414"/>
                </a:cubicBezTo>
                <a:cubicBezTo>
                  <a:pt x="773" y="415"/>
                  <a:pt x="773" y="416"/>
                  <a:pt x="773" y="417"/>
                </a:cubicBezTo>
                <a:cubicBezTo>
                  <a:pt x="774" y="417"/>
                  <a:pt x="774" y="417"/>
                  <a:pt x="775" y="418"/>
                </a:cubicBezTo>
                <a:cubicBezTo>
                  <a:pt x="775" y="419"/>
                  <a:pt x="775" y="420"/>
                  <a:pt x="775" y="421"/>
                </a:cubicBezTo>
                <a:cubicBezTo>
                  <a:pt x="776" y="422"/>
                  <a:pt x="777" y="422"/>
                  <a:pt x="777" y="423"/>
                </a:cubicBezTo>
                <a:cubicBezTo>
                  <a:pt x="778" y="425"/>
                  <a:pt x="779" y="428"/>
                  <a:pt x="780" y="431"/>
                </a:cubicBezTo>
                <a:cubicBezTo>
                  <a:pt x="781" y="431"/>
                  <a:pt x="781" y="431"/>
                  <a:pt x="782" y="431"/>
                </a:cubicBezTo>
                <a:cubicBezTo>
                  <a:pt x="782" y="433"/>
                  <a:pt x="782" y="433"/>
                  <a:pt x="782" y="433"/>
                </a:cubicBezTo>
                <a:cubicBezTo>
                  <a:pt x="783" y="433"/>
                  <a:pt x="783" y="433"/>
                  <a:pt x="783" y="433"/>
                </a:cubicBezTo>
                <a:cubicBezTo>
                  <a:pt x="782" y="434"/>
                  <a:pt x="780" y="437"/>
                  <a:pt x="780" y="439"/>
                </a:cubicBezTo>
                <a:cubicBezTo>
                  <a:pt x="780" y="439"/>
                  <a:pt x="781" y="443"/>
                  <a:pt x="781" y="444"/>
                </a:cubicBezTo>
                <a:cubicBezTo>
                  <a:pt x="782" y="444"/>
                  <a:pt x="782" y="444"/>
                  <a:pt x="782" y="444"/>
                </a:cubicBezTo>
                <a:cubicBezTo>
                  <a:pt x="782" y="441"/>
                  <a:pt x="782" y="441"/>
                  <a:pt x="782" y="441"/>
                </a:cubicBezTo>
                <a:cubicBezTo>
                  <a:pt x="783" y="441"/>
                  <a:pt x="783" y="441"/>
                  <a:pt x="783" y="441"/>
                </a:cubicBezTo>
                <a:cubicBezTo>
                  <a:pt x="783" y="443"/>
                  <a:pt x="784" y="444"/>
                  <a:pt x="785" y="446"/>
                </a:cubicBezTo>
                <a:cubicBezTo>
                  <a:pt x="783" y="446"/>
                  <a:pt x="782" y="446"/>
                  <a:pt x="780" y="446"/>
                </a:cubicBezTo>
                <a:cubicBezTo>
                  <a:pt x="780" y="447"/>
                  <a:pt x="780" y="447"/>
                  <a:pt x="780" y="447"/>
                </a:cubicBezTo>
                <a:cubicBezTo>
                  <a:pt x="779" y="447"/>
                  <a:pt x="779" y="447"/>
                  <a:pt x="779" y="447"/>
                </a:cubicBezTo>
                <a:cubicBezTo>
                  <a:pt x="779" y="450"/>
                  <a:pt x="779" y="450"/>
                  <a:pt x="779" y="450"/>
                </a:cubicBezTo>
                <a:cubicBezTo>
                  <a:pt x="778" y="451"/>
                  <a:pt x="777" y="452"/>
                  <a:pt x="775" y="453"/>
                </a:cubicBezTo>
                <a:cubicBezTo>
                  <a:pt x="775" y="454"/>
                  <a:pt x="775" y="455"/>
                  <a:pt x="775" y="456"/>
                </a:cubicBezTo>
                <a:cubicBezTo>
                  <a:pt x="774" y="456"/>
                  <a:pt x="773" y="456"/>
                  <a:pt x="773" y="456"/>
                </a:cubicBezTo>
                <a:cubicBezTo>
                  <a:pt x="772" y="458"/>
                  <a:pt x="771" y="459"/>
                  <a:pt x="769" y="460"/>
                </a:cubicBezTo>
                <a:cubicBezTo>
                  <a:pt x="769" y="460"/>
                  <a:pt x="769" y="460"/>
                  <a:pt x="769" y="460"/>
                </a:cubicBezTo>
                <a:cubicBezTo>
                  <a:pt x="769" y="462"/>
                  <a:pt x="769" y="462"/>
                  <a:pt x="769" y="462"/>
                </a:cubicBezTo>
                <a:cubicBezTo>
                  <a:pt x="765" y="462"/>
                  <a:pt x="761" y="465"/>
                  <a:pt x="758" y="467"/>
                </a:cubicBezTo>
                <a:cubicBezTo>
                  <a:pt x="758" y="475"/>
                  <a:pt x="758" y="475"/>
                  <a:pt x="758" y="475"/>
                </a:cubicBezTo>
                <a:cubicBezTo>
                  <a:pt x="760" y="476"/>
                  <a:pt x="761" y="477"/>
                  <a:pt x="762" y="478"/>
                </a:cubicBezTo>
                <a:cubicBezTo>
                  <a:pt x="762" y="481"/>
                  <a:pt x="763" y="484"/>
                  <a:pt x="763" y="487"/>
                </a:cubicBezTo>
                <a:cubicBezTo>
                  <a:pt x="762" y="487"/>
                  <a:pt x="762" y="487"/>
                  <a:pt x="762" y="487"/>
                </a:cubicBezTo>
                <a:cubicBezTo>
                  <a:pt x="762" y="491"/>
                  <a:pt x="762" y="491"/>
                  <a:pt x="762" y="491"/>
                </a:cubicBezTo>
                <a:cubicBezTo>
                  <a:pt x="763" y="491"/>
                  <a:pt x="763" y="492"/>
                  <a:pt x="763" y="492"/>
                </a:cubicBezTo>
                <a:cubicBezTo>
                  <a:pt x="763" y="494"/>
                  <a:pt x="763" y="494"/>
                  <a:pt x="763" y="494"/>
                </a:cubicBezTo>
                <a:cubicBezTo>
                  <a:pt x="763" y="494"/>
                  <a:pt x="763" y="494"/>
                  <a:pt x="763" y="494"/>
                </a:cubicBezTo>
                <a:cubicBezTo>
                  <a:pt x="763" y="496"/>
                  <a:pt x="765" y="496"/>
                  <a:pt x="765" y="497"/>
                </a:cubicBezTo>
                <a:cubicBezTo>
                  <a:pt x="764" y="497"/>
                  <a:pt x="764" y="497"/>
                  <a:pt x="764" y="497"/>
                </a:cubicBezTo>
                <a:cubicBezTo>
                  <a:pt x="764" y="500"/>
                  <a:pt x="764" y="500"/>
                  <a:pt x="764" y="500"/>
                </a:cubicBezTo>
                <a:cubicBezTo>
                  <a:pt x="763" y="500"/>
                  <a:pt x="763" y="500"/>
                  <a:pt x="763" y="500"/>
                </a:cubicBezTo>
                <a:cubicBezTo>
                  <a:pt x="763" y="502"/>
                  <a:pt x="763" y="502"/>
                  <a:pt x="763" y="502"/>
                </a:cubicBezTo>
                <a:cubicBezTo>
                  <a:pt x="762" y="502"/>
                  <a:pt x="762" y="502"/>
                  <a:pt x="762" y="502"/>
                </a:cubicBezTo>
                <a:cubicBezTo>
                  <a:pt x="762" y="503"/>
                  <a:pt x="762" y="503"/>
                  <a:pt x="762" y="503"/>
                </a:cubicBezTo>
                <a:cubicBezTo>
                  <a:pt x="762" y="503"/>
                  <a:pt x="762" y="503"/>
                  <a:pt x="762" y="503"/>
                </a:cubicBezTo>
                <a:cubicBezTo>
                  <a:pt x="762" y="504"/>
                  <a:pt x="762" y="506"/>
                  <a:pt x="762" y="507"/>
                </a:cubicBezTo>
                <a:cubicBezTo>
                  <a:pt x="762" y="507"/>
                  <a:pt x="762" y="507"/>
                  <a:pt x="762" y="507"/>
                </a:cubicBezTo>
                <a:cubicBezTo>
                  <a:pt x="762" y="508"/>
                  <a:pt x="762" y="508"/>
                  <a:pt x="762" y="508"/>
                </a:cubicBezTo>
                <a:cubicBezTo>
                  <a:pt x="760" y="507"/>
                  <a:pt x="759" y="507"/>
                  <a:pt x="758" y="507"/>
                </a:cubicBezTo>
                <a:cubicBezTo>
                  <a:pt x="758" y="508"/>
                  <a:pt x="757" y="508"/>
                  <a:pt x="756" y="509"/>
                </a:cubicBezTo>
                <a:cubicBezTo>
                  <a:pt x="756" y="511"/>
                  <a:pt x="756" y="511"/>
                  <a:pt x="756" y="511"/>
                </a:cubicBezTo>
                <a:cubicBezTo>
                  <a:pt x="753" y="511"/>
                  <a:pt x="751" y="510"/>
                  <a:pt x="748" y="510"/>
                </a:cubicBezTo>
                <a:cubicBezTo>
                  <a:pt x="748" y="510"/>
                  <a:pt x="748" y="509"/>
                  <a:pt x="748" y="508"/>
                </a:cubicBezTo>
                <a:cubicBezTo>
                  <a:pt x="748" y="508"/>
                  <a:pt x="748" y="508"/>
                  <a:pt x="748" y="508"/>
                </a:cubicBezTo>
                <a:cubicBezTo>
                  <a:pt x="747" y="506"/>
                  <a:pt x="745" y="504"/>
                  <a:pt x="742" y="504"/>
                </a:cubicBezTo>
                <a:cubicBezTo>
                  <a:pt x="742" y="502"/>
                  <a:pt x="741" y="501"/>
                  <a:pt x="739" y="500"/>
                </a:cubicBezTo>
                <a:cubicBezTo>
                  <a:pt x="740" y="499"/>
                  <a:pt x="740" y="499"/>
                  <a:pt x="740" y="497"/>
                </a:cubicBezTo>
                <a:cubicBezTo>
                  <a:pt x="738" y="495"/>
                  <a:pt x="739" y="492"/>
                  <a:pt x="735" y="491"/>
                </a:cubicBezTo>
                <a:cubicBezTo>
                  <a:pt x="735" y="489"/>
                  <a:pt x="735" y="487"/>
                  <a:pt x="735" y="485"/>
                </a:cubicBezTo>
                <a:cubicBezTo>
                  <a:pt x="735" y="485"/>
                  <a:pt x="735" y="485"/>
                  <a:pt x="735" y="485"/>
                </a:cubicBezTo>
                <a:cubicBezTo>
                  <a:pt x="735" y="481"/>
                  <a:pt x="735" y="481"/>
                  <a:pt x="735" y="481"/>
                </a:cubicBezTo>
                <a:cubicBezTo>
                  <a:pt x="735" y="480"/>
                  <a:pt x="736" y="478"/>
                  <a:pt x="735" y="476"/>
                </a:cubicBezTo>
                <a:cubicBezTo>
                  <a:pt x="735" y="476"/>
                  <a:pt x="735" y="476"/>
                  <a:pt x="735" y="476"/>
                </a:cubicBezTo>
                <a:cubicBezTo>
                  <a:pt x="734" y="475"/>
                  <a:pt x="734" y="475"/>
                  <a:pt x="734" y="474"/>
                </a:cubicBezTo>
                <a:cubicBezTo>
                  <a:pt x="733" y="474"/>
                  <a:pt x="733" y="474"/>
                  <a:pt x="733" y="474"/>
                </a:cubicBezTo>
                <a:cubicBezTo>
                  <a:pt x="733" y="473"/>
                  <a:pt x="734" y="472"/>
                  <a:pt x="734" y="471"/>
                </a:cubicBezTo>
                <a:cubicBezTo>
                  <a:pt x="735" y="471"/>
                  <a:pt x="735" y="471"/>
                  <a:pt x="735" y="471"/>
                </a:cubicBezTo>
                <a:cubicBezTo>
                  <a:pt x="735" y="468"/>
                  <a:pt x="735" y="465"/>
                  <a:pt x="735" y="462"/>
                </a:cubicBezTo>
                <a:cubicBezTo>
                  <a:pt x="733" y="462"/>
                  <a:pt x="732" y="462"/>
                  <a:pt x="730" y="461"/>
                </a:cubicBezTo>
                <a:cubicBezTo>
                  <a:pt x="730" y="460"/>
                  <a:pt x="730" y="460"/>
                  <a:pt x="730" y="460"/>
                </a:cubicBezTo>
                <a:cubicBezTo>
                  <a:pt x="729" y="460"/>
                  <a:pt x="729" y="460"/>
                  <a:pt x="729" y="460"/>
                </a:cubicBezTo>
                <a:cubicBezTo>
                  <a:pt x="729" y="460"/>
                  <a:pt x="729" y="460"/>
                  <a:pt x="729" y="460"/>
                </a:cubicBezTo>
                <a:cubicBezTo>
                  <a:pt x="728" y="460"/>
                  <a:pt x="726" y="460"/>
                  <a:pt x="725" y="460"/>
                </a:cubicBezTo>
                <a:cubicBezTo>
                  <a:pt x="725" y="460"/>
                  <a:pt x="725" y="460"/>
                  <a:pt x="725" y="460"/>
                </a:cubicBezTo>
                <a:cubicBezTo>
                  <a:pt x="724" y="459"/>
                  <a:pt x="724" y="459"/>
                  <a:pt x="723" y="459"/>
                </a:cubicBezTo>
                <a:cubicBezTo>
                  <a:pt x="723" y="458"/>
                  <a:pt x="723" y="458"/>
                  <a:pt x="723" y="458"/>
                </a:cubicBezTo>
                <a:cubicBezTo>
                  <a:pt x="721" y="459"/>
                  <a:pt x="719" y="459"/>
                  <a:pt x="717" y="459"/>
                </a:cubicBezTo>
                <a:cubicBezTo>
                  <a:pt x="717" y="459"/>
                  <a:pt x="717" y="458"/>
                  <a:pt x="715" y="458"/>
                </a:cubicBezTo>
                <a:cubicBezTo>
                  <a:pt x="715" y="459"/>
                  <a:pt x="715" y="459"/>
                  <a:pt x="715" y="459"/>
                </a:cubicBezTo>
                <a:cubicBezTo>
                  <a:pt x="712" y="459"/>
                  <a:pt x="712" y="459"/>
                  <a:pt x="712" y="459"/>
                </a:cubicBezTo>
                <a:cubicBezTo>
                  <a:pt x="712" y="459"/>
                  <a:pt x="712" y="458"/>
                  <a:pt x="712" y="458"/>
                </a:cubicBezTo>
                <a:cubicBezTo>
                  <a:pt x="711" y="457"/>
                  <a:pt x="710" y="457"/>
                  <a:pt x="709" y="457"/>
                </a:cubicBezTo>
                <a:cubicBezTo>
                  <a:pt x="709" y="456"/>
                  <a:pt x="709" y="456"/>
                  <a:pt x="709" y="456"/>
                </a:cubicBezTo>
                <a:cubicBezTo>
                  <a:pt x="707" y="455"/>
                  <a:pt x="706" y="455"/>
                  <a:pt x="704" y="455"/>
                </a:cubicBezTo>
                <a:cubicBezTo>
                  <a:pt x="704" y="454"/>
                  <a:pt x="703" y="453"/>
                  <a:pt x="703" y="452"/>
                </a:cubicBezTo>
                <a:cubicBezTo>
                  <a:pt x="702" y="452"/>
                  <a:pt x="699" y="453"/>
                  <a:pt x="697" y="452"/>
                </a:cubicBezTo>
                <a:cubicBezTo>
                  <a:pt x="697" y="452"/>
                  <a:pt x="697" y="452"/>
                  <a:pt x="697" y="452"/>
                </a:cubicBezTo>
                <a:cubicBezTo>
                  <a:pt x="695" y="451"/>
                  <a:pt x="697" y="452"/>
                  <a:pt x="695" y="450"/>
                </a:cubicBezTo>
                <a:cubicBezTo>
                  <a:pt x="694" y="450"/>
                  <a:pt x="694" y="450"/>
                  <a:pt x="694" y="450"/>
                </a:cubicBezTo>
                <a:cubicBezTo>
                  <a:pt x="694" y="450"/>
                  <a:pt x="694" y="449"/>
                  <a:pt x="694" y="448"/>
                </a:cubicBezTo>
                <a:cubicBezTo>
                  <a:pt x="692" y="448"/>
                  <a:pt x="690" y="448"/>
                  <a:pt x="688" y="448"/>
                </a:cubicBezTo>
                <a:cubicBezTo>
                  <a:pt x="688" y="445"/>
                  <a:pt x="687" y="444"/>
                  <a:pt x="686" y="441"/>
                </a:cubicBezTo>
                <a:cubicBezTo>
                  <a:pt x="685" y="441"/>
                  <a:pt x="685" y="441"/>
                  <a:pt x="685" y="441"/>
                </a:cubicBezTo>
                <a:cubicBezTo>
                  <a:pt x="685" y="439"/>
                  <a:pt x="685" y="439"/>
                  <a:pt x="685" y="439"/>
                </a:cubicBezTo>
                <a:cubicBezTo>
                  <a:pt x="685" y="439"/>
                  <a:pt x="685" y="439"/>
                  <a:pt x="685" y="439"/>
                </a:cubicBezTo>
                <a:cubicBezTo>
                  <a:pt x="685" y="439"/>
                  <a:pt x="685" y="439"/>
                  <a:pt x="685" y="439"/>
                </a:cubicBezTo>
                <a:cubicBezTo>
                  <a:pt x="680" y="439"/>
                  <a:pt x="680" y="439"/>
                  <a:pt x="680" y="439"/>
                </a:cubicBezTo>
                <a:cubicBezTo>
                  <a:pt x="677" y="435"/>
                  <a:pt x="677" y="435"/>
                  <a:pt x="677" y="435"/>
                </a:cubicBezTo>
                <a:cubicBezTo>
                  <a:pt x="674" y="435"/>
                  <a:pt x="674" y="435"/>
                  <a:pt x="674" y="435"/>
                </a:cubicBezTo>
                <a:cubicBezTo>
                  <a:pt x="674" y="435"/>
                  <a:pt x="674" y="435"/>
                  <a:pt x="674" y="435"/>
                </a:cubicBezTo>
                <a:cubicBezTo>
                  <a:pt x="673" y="434"/>
                  <a:pt x="672" y="434"/>
                  <a:pt x="671" y="434"/>
                </a:cubicBezTo>
                <a:cubicBezTo>
                  <a:pt x="670" y="433"/>
                  <a:pt x="670" y="433"/>
                  <a:pt x="669" y="432"/>
                </a:cubicBezTo>
                <a:cubicBezTo>
                  <a:pt x="666" y="432"/>
                  <a:pt x="666" y="432"/>
                  <a:pt x="666" y="432"/>
                </a:cubicBezTo>
                <a:cubicBezTo>
                  <a:pt x="666" y="432"/>
                  <a:pt x="666" y="431"/>
                  <a:pt x="666" y="431"/>
                </a:cubicBezTo>
                <a:cubicBezTo>
                  <a:pt x="663" y="429"/>
                  <a:pt x="663" y="430"/>
                  <a:pt x="662" y="428"/>
                </a:cubicBezTo>
                <a:cubicBezTo>
                  <a:pt x="660" y="428"/>
                  <a:pt x="658" y="428"/>
                  <a:pt x="656" y="429"/>
                </a:cubicBezTo>
                <a:cubicBezTo>
                  <a:pt x="656" y="429"/>
                  <a:pt x="656" y="429"/>
                  <a:pt x="656" y="429"/>
                </a:cubicBezTo>
                <a:cubicBezTo>
                  <a:pt x="654" y="429"/>
                  <a:pt x="654" y="429"/>
                  <a:pt x="654" y="429"/>
                </a:cubicBezTo>
                <a:cubicBezTo>
                  <a:pt x="654" y="430"/>
                  <a:pt x="654" y="430"/>
                  <a:pt x="654" y="430"/>
                </a:cubicBezTo>
                <a:cubicBezTo>
                  <a:pt x="651" y="430"/>
                  <a:pt x="651" y="430"/>
                  <a:pt x="651" y="430"/>
                </a:cubicBezTo>
                <a:cubicBezTo>
                  <a:pt x="651" y="430"/>
                  <a:pt x="651" y="431"/>
                  <a:pt x="649" y="431"/>
                </a:cubicBezTo>
                <a:cubicBezTo>
                  <a:pt x="649" y="430"/>
                  <a:pt x="648" y="430"/>
                  <a:pt x="648" y="428"/>
                </a:cubicBezTo>
                <a:cubicBezTo>
                  <a:pt x="649" y="428"/>
                  <a:pt x="649" y="428"/>
                  <a:pt x="649" y="428"/>
                </a:cubicBezTo>
                <a:cubicBezTo>
                  <a:pt x="649" y="427"/>
                  <a:pt x="649" y="427"/>
                  <a:pt x="649" y="427"/>
                </a:cubicBezTo>
                <a:cubicBezTo>
                  <a:pt x="648" y="427"/>
                  <a:pt x="648" y="427"/>
                  <a:pt x="648" y="427"/>
                </a:cubicBezTo>
                <a:cubicBezTo>
                  <a:pt x="648" y="425"/>
                  <a:pt x="648" y="425"/>
                  <a:pt x="648" y="425"/>
                </a:cubicBezTo>
                <a:cubicBezTo>
                  <a:pt x="648" y="425"/>
                  <a:pt x="648" y="425"/>
                  <a:pt x="648" y="425"/>
                </a:cubicBezTo>
                <a:cubicBezTo>
                  <a:pt x="648" y="423"/>
                  <a:pt x="648" y="423"/>
                  <a:pt x="648" y="423"/>
                </a:cubicBezTo>
                <a:cubicBezTo>
                  <a:pt x="647" y="423"/>
                  <a:pt x="647" y="423"/>
                  <a:pt x="646" y="423"/>
                </a:cubicBezTo>
                <a:cubicBezTo>
                  <a:pt x="646" y="421"/>
                  <a:pt x="646" y="421"/>
                  <a:pt x="646" y="421"/>
                </a:cubicBezTo>
                <a:cubicBezTo>
                  <a:pt x="646" y="421"/>
                  <a:pt x="646" y="421"/>
                  <a:pt x="646" y="421"/>
                </a:cubicBezTo>
                <a:cubicBezTo>
                  <a:pt x="646" y="420"/>
                  <a:pt x="646" y="420"/>
                  <a:pt x="646" y="420"/>
                </a:cubicBezTo>
                <a:cubicBezTo>
                  <a:pt x="645" y="420"/>
                  <a:pt x="645" y="420"/>
                  <a:pt x="645" y="420"/>
                </a:cubicBezTo>
                <a:cubicBezTo>
                  <a:pt x="645" y="416"/>
                  <a:pt x="645" y="416"/>
                  <a:pt x="645" y="416"/>
                </a:cubicBezTo>
                <a:cubicBezTo>
                  <a:pt x="644" y="416"/>
                  <a:pt x="644" y="415"/>
                  <a:pt x="643" y="415"/>
                </a:cubicBezTo>
                <a:cubicBezTo>
                  <a:pt x="643" y="413"/>
                  <a:pt x="643" y="413"/>
                  <a:pt x="643" y="413"/>
                </a:cubicBezTo>
                <a:cubicBezTo>
                  <a:pt x="643" y="413"/>
                  <a:pt x="643" y="413"/>
                  <a:pt x="643" y="413"/>
                </a:cubicBezTo>
                <a:cubicBezTo>
                  <a:pt x="643" y="412"/>
                  <a:pt x="643" y="412"/>
                  <a:pt x="643" y="412"/>
                </a:cubicBezTo>
                <a:cubicBezTo>
                  <a:pt x="642" y="412"/>
                  <a:pt x="642" y="412"/>
                  <a:pt x="642" y="412"/>
                </a:cubicBezTo>
                <a:cubicBezTo>
                  <a:pt x="642" y="410"/>
                  <a:pt x="642" y="410"/>
                  <a:pt x="642" y="410"/>
                </a:cubicBezTo>
                <a:cubicBezTo>
                  <a:pt x="641" y="410"/>
                  <a:pt x="641" y="410"/>
                  <a:pt x="641" y="410"/>
                </a:cubicBezTo>
                <a:cubicBezTo>
                  <a:pt x="641" y="408"/>
                  <a:pt x="641" y="408"/>
                  <a:pt x="641" y="408"/>
                </a:cubicBezTo>
                <a:cubicBezTo>
                  <a:pt x="640" y="408"/>
                  <a:pt x="640" y="408"/>
                  <a:pt x="640" y="408"/>
                </a:cubicBezTo>
                <a:cubicBezTo>
                  <a:pt x="640" y="407"/>
                  <a:pt x="640" y="407"/>
                  <a:pt x="640" y="407"/>
                </a:cubicBezTo>
                <a:cubicBezTo>
                  <a:pt x="637" y="407"/>
                  <a:pt x="635" y="407"/>
                  <a:pt x="633" y="408"/>
                </a:cubicBezTo>
                <a:cubicBezTo>
                  <a:pt x="633" y="407"/>
                  <a:pt x="633" y="407"/>
                  <a:pt x="633" y="407"/>
                </a:cubicBezTo>
                <a:cubicBezTo>
                  <a:pt x="632" y="407"/>
                  <a:pt x="632" y="407"/>
                  <a:pt x="632" y="407"/>
                </a:cubicBezTo>
                <a:cubicBezTo>
                  <a:pt x="630" y="407"/>
                  <a:pt x="630" y="409"/>
                  <a:pt x="629" y="408"/>
                </a:cubicBezTo>
                <a:cubicBezTo>
                  <a:pt x="627" y="408"/>
                  <a:pt x="626" y="403"/>
                  <a:pt x="626" y="399"/>
                </a:cubicBezTo>
                <a:cubicBezTo>
                  <a:pt x="625" y="399"/>
                  <a:pt x="625" y="399"/>
                  <a:pt x="624" y="398"/>
                </a:cubicBezTo>
                <a:cubicBezTo>
                  <a:pt x="624" y="397"/>
                  <a:pt x="624" y="397"/>
                  <a:pt x="624" y="397"/>
                </a:cubicBezTo>
                <a:cubicBezTo>
                  <a:pt x="623" y="397"/>
                  <a:pt x="623" y="397"/>
                  <a:pt x="623" y="397"/>
                </a:cubicBezTo>
                <a:cubicBezTo>
                  <a:pt x="623" y="396"/>
                  <a:pt x="625" y="396"/>
                  <a:pt x="625" y="395"/>
                </a:cubicBezTo>
                <a:cubicBezTo>
                  <a:pt x="625" y="389"/>
                  <a:pt x="625" y="389"/>
                  <a:pt x="625" y="389"/>
                </a:cubicBezTo>
                <a:cubicBezTo>
                  <a:pt x="626" y="389"/>
                  <a:pt x="626" y="389"/>
                  <a:pt x="626" y="389"/>
                </a:cubicBezTo>
                <a:cubicBezTo>
                  <a:pt x="626" y="388"/>
                  <a:pt x="626" y="388"/>
                  <a:pt x="626" y="388"/>
                </a:cubicBezTo>
                <a:cubicBezTo>
                  <a:pt x="627" y="388"/>
                  <a:pt x="627" y="388"/>
                  <a:pt x="627" y="387"/>
                </a:cubicBezTo>
                <a:cubicBezTo>
                  <a:pt x="628" y="387"/>
                  <a:pt x="628" y="386"/>
                  <a:pt x="628" y="385"/>
                </a:cubicBezTo>
                <a:cubicBezTo>
                  <a:pt x="629" y="385"/>
                  <a:pt x="629" y="385"/>
                  <a:pt x="629" y="385"/>
                </a:cubicBezTo>
                <a:cubicBezTo>
                  <a:pt x="629" y="383"/>
                  <a:pt x="629" y="383"/>
                  <a:pt x="629" y="383"/>
                </a:cubicBezTo>
                <a:cubicBezTo>
                  <a:pt x="628" y="382"/>
                  <a:pt x="629" y="383"/>
                  <a:pt x="628" y="382"/>
                </a:cubicBezTo>
                <a:cubicBezTo>
                  <a:pt x="627" y="381"/>
                  <a:pt x="628" y="382"/>
                  <a:pt x="627" y="381"/>
                </a:cubicBezTo>
                <a:cubicBezTo>
                  <a:pt x="629" y="380"/>
                  <a:pt x="631" y="380"/>
                  <a:pt x="634" y="380"/>
                </a:cubicBezTo>
                <a:cubicBezTo>
                  <a:pt x="634" y="379"/>
                  <a:pt x="634" y="379"/>
                  <a:pt x="634" y="379"/>
                </a:cubicBezTo>
                <a:cubicBezTo>
                  <a:pt x="633" y="379"/>
                  <a:pt x="633" y="379"/>
                  <a:pt x="633" y="379"/>
                </a:cubicBezTo>
                <a:cubicBezTo>
                  <a:pt x="633" y="376"/>
                  <a:pt x="633" y="376"/>
                  <a:pt x="633" y="374"/>
                </a:cubicBezTo>
                <a:cubicBezTo>
                  <a:pt x="636" y="373"/>
                  <a:pt x="636" y="372"/>
                  <a:pt x="639" y="371"/>
                </a:cubicBezTo>
                <a:cubicBezTo>
                  <a:pt x="639" y="368"/>
                  <a:pt x="639" y="368"/>
                  <a:pt x="639" y="368"/>
                </a:cubicBezTo>
                <a:cubicBezTo>
                  <a:pt x="641" y="368"/>
                  <a:pt x="642" y="369"/>
                  <a:pt x="643" y="367"/>
                </a:cubicBezTo>
                <a:cubicBezTo>
                  <a:pt x="644" y="367"/>
                  <a:pt x="644" y="367"/>
                  <a:pt x="644" y="367"/>
                </a:cubicBezTo>
                <a:cubicBezTo>
                  <a:pt x="644" y="366"/>
                  <a:pt x="643" y="365"/>
                  <a:pt x="643" y="364"/>
                </a:cubicBezTo>
                <a:cubicBezTo>
                  <a:pt x="644" y="364"/>
                  <a:pt x="644" y="364"/>
                  <a:pt x="644" y="364"/>
                </a:cubicBezTo>
                <a:cubicBezTo>
                  <a:pt x="644" y="362"/>
                  <a:pt x="644" y="362"/>
                  <a:pt x="644" y="362"/>
                </a:cubicBezTo>
                <a:cubicBezTo>
                  <a:pt x="646" y="362"/>
                  <a:pt x="646" y="362"/>
                  <a:pt x="646" y="362"/>
                </a:cubicBezTo>
                <a:cubicBezTo>
                  <a:pt x="646" y="359"/>
                  <a:pt x="646" y="359"/>
                  <a:pt x="646" y="359"/>
                </a:cubicBezTo>
                <a:cubicBezTo>
                  <a:pt x="648" y="359"/>
                  <a:pt x="647" y="359"/>
                  <a:pt x="648" y="360"/>
                </a:cubicBezTo>
                <a:cubicBezTo>
                  <a:pt x="652" y="360"/>
                  <a:pt x="652" y="360"/>
                  <a:pt x="652" y="360"/>
                </a:cubicBezTo>
                <a:cubicBezTo>
                  <a:pt x="652" y="359"/>
                  <a:pt x="652" y="359"/>
                  <a:pt x="652" y="359"/>
                </a:cubicBezTo>
                <a:cubicBezTo>
                  <a:pt x="651" y="359"/>
                  <a:pt x="650" y="358"/>
                  <a:pt x="650" y="358"/>
                </a:cubicBezTo>
                <a:cubicBezTo>
                  <a:pt x="649" y="358"/>
                  <a:pt x="649" y="358"/>
                  <a:pt x="649" y="358"/>
                </a:cubicBezTo>
                <a:cubicBezTo>
                  <a:pt x="649" y="357"/>
                  <a:pt x="649" y="357"/>
                  <a:pt x="649" y="357"/>
                </a:cubicBezTo>
                <a:cubicBezTo>
                  <a:pt x="653" y="357"/>
                  <a:pt x="653" y="357"/>
                  <a:pt x="653" y="357"/>
                </a:cubicBezTo>
                <a:cubicBezTo>
                  <a:pt x="653" y="356"/>
                  <a:pt x="653" y="356"/>
                  <a:pt x="654" y="355"/>
                </a:cubicBezTo>
                <a:cubicBezTo>
                  <a:pt x="652" y="355"/>
                  <a:pt x="652" y="355"/>
                  <a:pt x="652" y="355"/>
                </a:cubicBezTo>
                <a:cubicBezTo>
                  <a:pt x="652" y="354"/>
                  <a:pt x="652" y="354"/>
                  <a:pt x="652" y="354"/>
                </a:cubicBezTo>
                <a:cubicBezTo>
                  <a:pt x="651" y="354"/>
                  <a:pt x="652" y="355"/>
                  <a:pt x="651" y="354"/>
                </a:cubicBezTo>
                <a:cubicBezTo>
                  <a:pt x="652" y="353"/>
                  <a:pt x="652" y="353"/>
                  <a:pt x="654" y="353"/>
                </a:cubicBezTo>
                <a:cubicBezTo>
                  <a:pt x="655" y="353"/>
                  <a:pt x="657" y="355"/>
                  <a:pt x="660" y="354"/>
                </a:cubicBezTo>
                <a:cubicBezTo>
                  <a:pt x="660" y="354"/>
                  <a:pt x="660" y="354"/>
                  <a:pt x="660" y="354"/>
                </a:cubicBezTo>
                <a:cubicBezTo>
                  <a:pt x="661" y="354"/>
                  <a:pt x="661" y="354"/>
                  <a:pt x="661" y="354"/>
                </a:cubicBezTo>
                <a:cubicBezTo>
                  <a:pt x="661" y="353"/>
                  <a:pt x="661" y="353"/>
                  <a:pt x="661" y="353"/>
                </a:cubicBezTo>
                <a:cubicBezTo>
                  <a:pt x="662" y="352"/>
                  <a:pt x="663" y="353"/>
                  <a:pt x="664" y="352"/>
                </a:cubicBezTo>
                <a:cubicBezTo>
                  <a:pt x="665" y="350"/>
                  <a:pt x="664" y="349"/>
                  <a:pt x="664" y="347"/>
                </a:cubicBezTo>
                <a:cubicBezTo>
                  <a:pt x="662" y="347"/>
                  <a:pt x="662" y="347"/>
                  <a:pt x="662" y="347"/>
                </a:cubicBezTo>
                <a:cubicBezTo>
                  <a:pt x="662" y="343"/>
                  <a:pt x="662" y="343"/>
                  <a:pt x="662" y="343"/>
                </a:cubicBezTo>
                <a:cubicBezTo>
                  <a:pt x="661" y="343"/>
                  <a:pt x="661" y="343"/>
                  <a:pt x="661" y="343"/>
                </a:cubicBezTo>
                <a:cubicBezTo>
                  <a:pt x="661" y="342"/>
                  <a:pt x="661" y="342"/>
                  <a:pt x="661" y="342"/>
                </a:cubicBezTo>
                <a:cubicBezTo>
                  <a:pt x="662" y="342"/>
                  <a:pt x="664" y="342"/>
                  <a:pt x="666" y="343"/>
                </a:cubicBezTo>
                <a:cubicBezTo>
                  <a:pt x="666" y="341"/>
                  <a:pt x="666" y="341"/>
                  <a:pt x="667" y="341"/>
                </a:cubicBezTo>
                <a:cubicBezTo>
                  <a:pt x="668" y="340"/>
                  <a:pt x="668" y="339"/>
                  <a:pt x="668" y="338"/>
                </a:cubicBezTo>
                <a:cubicBezTo>
                  <a:pt x="667" y="338"/>
                  <a:pt x="668" y="338"/>
                  <a:pt x="667" y="337"/>
                </a:cubicBezTo>
                <a:cubicBezTo>
                  <a:pt x="666" y="336"/>
                  <a:pt x="667" y="335"/>
                  <a:pt x="667" y="333"/>
                </a:cubicBezTo>
                <a:cubicBezTo>
                  <a:pt x="669" y="333"/>
                  <a:pt x="669" y="333"/>
                  <a:pt x="672" y="333"/>
                </a:cubicBezTo>
                <a:cubicBezTo>
                  <a:pt x="672" y="331"/>
                  <a:pt x="672" y="331"/>
                  <a:pt x="672" y="331"/>
                </a:cubicBezTo>
                <a:cubicBezTo>
                  <a:pt x="673" y="331"/>
                  <a:pt x="673" y="331"/>
                  <a:pt x="673" y="331"/>
                </a:cubicBezTo>
                <a:cubicBezTo>
                  <a:pt x="673" y="330"/>
                  <a:pt x="673" y="330"/>
                  <a:pt x="673" y="330"/>
                </a:cubicBezTo>
                <a:cubicBezTo>
                  <a:pt x="674" y="330"/>
                  <a:pt x="674" y="330"/>
                  <a:pt x="674" y="330"/>
                </a:cubicBezTo>
                <a:cubicBezTo>
                  <a:pt x="674" y="331"/>
                  <a:pt x="674" y="331"/>
                  <a:pt x="674" y="331"/>
                </a:cubicBezTo>
                <a:cubicBezTo>
                  <a:pt x="677" y="331"/>
                  <a:pt x="677" y="331"/>
                  <a:pt x="677" y="331"/>
                </a:cubicBezTo>
                <a:cubicBezTo>
                  <a:pt x="678" y="331"/>
                  <a:pt x="678" y="332"/>
                  <a:pt x="678" y="332"/>
                </a:cubicBezTo>
                <a:cubicBezTo>
                  <a:pt x="681" y="332"/>
                  <a:pt x="681" y="332"/>
                  <a:pt x="681" y="332"/>
                </a:cubicBezTo>
                <a:cubicBezTo>
                  <a:pt x="681" y="333"/>
                  <a:pt x="681" y="333"/>
                  <a:pt x="681" y="333"/>
                </a:cubicBezTo>
                <a:cubicBezTo>
                  <a:pt x="682" y="334"/>
                  <a:pt x="682" y="334"/>
                  <a:pt x="682" y="334"/>
                </a:cubicBezTo>
                <a:cubicBezTo>
                  <a:pt x="682" y="333"/>
                  <a:pt x="682" y="333"/>
                  <a:pt x="683" y="332"/>
                </a:cubicBezTo>
                <a:cubicBezTo>
                  <a:pt x="684" y="332"/>
                  <a:pt x="684" y="332"/>
                  <a:pt x="684" y="332"/>
                </a:cubicBezTo>
                <a:cubicBezTo>
                  <a:pt x="686" y="331"/>
                  <a:pt x="688" y="331"/>
                  <a:pt x="690" y="329"/>
                </a:cubicBezTo>
                <a:cubicBezTo>
                  <a:pt x="692" y="326"/>
                  <a:pt x="689" y="325"/>
                  <a:pt x="690" y="323"/>
                </a:cubicBezTo>
                <a:cubicBezTo>
                  <a:pt x="690" y="322"/>
                  <a:pt x="693" y="320"/>
                  <a:pt x="694" y="320"/>
                </a:cubicBezTo>
                <a:cubicBezTo>
                  <a:pt x="694" y="319"/>
                  <a:pt x="694" y="319"/>
                  <a:pt x="694" y="319"/>
                </a:cubicBezTo>
                <a:cubicBezTo>
                  <a:pt x="693" y="319"/>
                  <a:pt x="692" y="318"/>
                  <a:pt x="692" y="318"/>
                </a:cubicBezTo>
                <a:cubicBezTo>
                  <a:pt x="689" y="318"/>
                  <a:pt x="689" y="318"/>
                  <a:pt x="689" y="318"/>
                </a:cubicBezTo>
                <a:cubicBezTo>
                  <a:pt x="688" y="318"/>
                  <a:pt x="688" y="317"/>
                  <a:pt x="688" y="317"/>
                </a:cubicBezTo>
                <a:cubicBezTo>
                  <a:pt x="684" y="317"/>
                  <a:pt x="681" y="316"/>
                  <a:pt x="677" y="316"/>
                </a:cubicBezTo>
                <a:cubicBezTo>
                  <a:pt x="674" y="316"/>
                  <a:pt x="667" y="318"/>
                  <a:pt x="666" y="317"/>
                </a:cubicBezTo>
                <a:cubicBezTo>
                  <a:pt x="664" y="317"/>
                  <a:pt x="664" y="317"/>
                  <a:pt x="664" y="317"/>
                </a:cubicBezTo>
                <a:cubicBezTo>
                  <a:pt x="664" y="316"/>
                  <a:pt x="665" y="316"/>
                  <a:pt x="665" y="315"/>
                </a:cubicBezTo>
                <a:cubicBezTo>
                  <a:pt x="666" y="315"/>
                  <a:pt x="667" y="315"/>
                  <a:pt x="669" y="316"/>
                </a:cubicBezTo>
                <a:cubicBezTo>
                  <a:pt x="669" y="315"/>
                  <a:pt x="669" y="315"/>
                  <a:pt x="669" y="315"/>
                </a:cubicBezTo>
                <a:cubicBezTo>
                  <a:pt x="672" y="315"/>
                  <a:pt x="672" y="315"/>
                  <a:pt x="672" y="315"/>
                </a:cubicBezTo>
                <a:cubicBezTo>
                  <a:pt x="672" y="315"/>
                  <a:pt x="672" y="315"/>
                  <a:pt x="673" y="314"/>
                </a:cubicBezTo>
                <a:cubicBezTo>
                  <a:pt x="673" y="313"/>
                  <a:pt x="673" y="313"/>
                  <a:pt x="673" y="313"/>
                </a:cubicBezTo>
                <a:cubicBezTo>
                  <a:pt x="671" y="313"/>
                  <a:pt x="671" y="313"/>
                  <a:pt x="671" y="313"/>
                </a:cubicBezTo>
                <a:cubicBezTo>
                  <a:pt x="672" y="312"/>
                  <a:pt x="673" y="312"/>
                  <a:pt x="673" y="312"/>
                </a:cubicBezTo>
                <a:cubicBezTo>
                  <a:pt x="673" y="311"/>
                  <a:pt x="672" y="310"/>
                  <a:pt x="672" y="310"/>
                </a:cubicBezTo>
                <a:cubicBezTo>
                  <a:pt x="673" y="310"/>
                  <a:pt x="673" y="310"/>
                  <a:pt x="673" y="310"/>
                </a:cubicBezTo>
                <a:cubicBezTo>
                  <a:pt x="673" y="309"/>
                  <a:pt x="673" y="309"/>
                  <a:pt x="673" y="309"/>
                </a:cubicBezTo>
                <a:cubicBezTo>
                  <a:pt x="674" y="309"/>
                  <a:pt x="675" y="311"/>
                  <a:pt x="675" y="311"/>
                </a:cubicBezTo>
                <a:cubicBezTo>
                  <a:pt x="677" y="311"/>
                  <a:pt x="677" y="311"/>
                  <a:pt x="677" y="311"/>
                </a:cubicBezTo>
                <a:cubicBezTo>
                  <a:pt x="677" y="312"/>
                  <a:pt x="677" y="312"/>
                  <a:pt x="677" y="312"/>
                </a:cubicBezTo>
                <a:cubicBezTo>
                  <a:pt x="680" y="312"/>
                  <a:pt x="679" y="311"/>
                  <a:pt x="680" y="310"/>
                </a:cubicBezTo>
                <a:cubicBezTo>
                  <a:pt x="682" y="310"/>
                  <a:pt x="682" y="311"/>
                  <a:pt x="683" y="312"/>
                </a:cubicBezTo>
                <a:cubicBezTo>
                  <a:pt x="685" y="312"/>
                  <a:pt x="685" y="312"/>
                  <a:pt x="685" y="312"/>
                </a:cubicBezTo>
                <a:cubicBezTo>
                  <a:pt x="685" y="312"/>
                  <a:pt x="685" y="312"/>
                  <a:pt x="685" y="312"/>
                </a:cubicBezTo>
                <a:cubicBezTo>
                  <a:pt x="686" y="312"/>
                  <a:pt x="687" y="312"/>
                  <a:pt x="689" y="312"/>
                </a:cubicBezTo>
                <a:cubicBezTo>
                  <a:pt x="690" y="313"/>
                  <a:pt x="692" y="315"/>
                  <a:pt x="693" y="317"/>
                </a:cubicBezTo>
                <a:cubicBezTo>
                  <a:pt x="695" y="317"/>
                  <a:pt x="695" y="317"/>
                  <a:pt x="695" y="317"/>
                </a:cubicBezTo>
                <a:cubicBezTo>
                  <a:pt x="695" y="318"/>
                  <a:pt x="695" y="318"/>
                  <a:pt x="695" y="318"/>
                </a:cubicBezTo>
                <a:cubicBezTo>
                  <a:pt x="696" y="318"/>
                  <a:pt x="696" y="318"/>
                  <a:pt x="696" y="318"/>
                </a:cubicBezTo>
                <a:cubicBezTo>
                  <a:pt x="696" y="317"/>
                  <a:pt x="697" y="316"/>
                  <a:pt x="697" y="316"/>
                </a:cubicBezTo>
                <a:cubicBezTo>
                  <a:pt x="697" y="316"/>
                  <a:pt x="697" y="315"/>
                  <a:pt x="696" y="315"/>
                </a:cubicBezTo>
                <a:cubicBezTo>
                  <a:pt x="697" y="315"/>
                  <a:pt x="697" y="315"/>
                  <a:pt x="697" y="315"/>
                </a:cubicBezTo>
                <a:cubicBezTo>
                  <a:pt x="698" y="312"/>
                  <a:pt x="698" y="312"/>
                  <a:pt x="700" y="311"/>
                </a:cubicBezTo>
                <a:cubicBezTo>
                  <a:pt x="700" y="308"/>
                  <a:pt x="700" y="306"/>
                  <a:pt x="699" y="304"/>
                </a:cubicBezTo>
                <a:cubicBezTo>
                  <a:pt x="698" y="304"/>
                  <a:pt x="698" y="304"/>
                  <a:pt x="697" y="304"/>
                </a:cubicBezTo>
                <a:cubicBezTo>
                  <a:pt x="697" y="303"/>
                  <a:pt x="697" y="303"/>
                  <a:pt x="697" y="303"/>
                </a:cubicBezTo>
                <a:cubicBezTo>
                  <a:pt x="699" y="303"/>
                  <a:pt x="701" y="303"/>
                  <a:pt x="703" y="302"/>
                </a:cubicBezTo>
                <a:cubicBezTo>
                  <a:pt x="703" y="302"/>
                  <a:pt x="703" y="302"/>
                  <a:pt x="703" y="302"/>
                </a:cubicBezTo>
                <a:cubicBezTo>
                  <a:pt x="704" y="302"/>
                  <a:pt x="704" y="301"/>
                  <a:pt x="705" y="301"/>
                </a:cubicBezTo>
                <a:cubicBezTo>
                  <a:pt x="707" y="304"/>
                  <a:pt x="710" y="305"/>
                  <a:pt x="712" y="308"/>
                </a:cubicBezTo>
                <a:cubicBezTo>
                  <a:pt x="715" y="308"/>
                  <a:pt x="715" y="308"/>
                  <a:pt x="715" y="308"/>
                </a:cubicBezTo>
                <a:cubicBezTo>
                  <a:pt x="715" y="306"/>
                  <a:pt x="715" y="306"/>
                  <a:pt x="715" y="306"/>
                </a:cubicBezTo>
                <a:cubicBezTo>
                  <a:pt x="716" y="306"/>
                  <a:pt x="718" y="306"/>
                  <a:pt x="719" y="306"/>
                </a:cubicBezTo>
                <a:cubicBezTo>
                  <a:pt x="719" y="305"/>
                  <a:pt x="719" y="305"/>
                  <a:pt x="719" y="305"/>
                </a:cubicBezTo>
                <a:cubicBezTo>
                  <a:pt x="720" y="305"/>
                  <a:pt x="720" y="305"/>
                  <a:pt x="720" y="304"/>
                </a:cubicBezTo>
                <a:cubicBezTo>
                  <a:pt x="719" y="304"/>
                  <a:pt x="719" y="304"/>
                  <a:pt x="717" y="304"/>
                </a:cubicBezTo>
                <a:cubicBezTo>
                  <a:pt x="717" y="302"/>
                  <a:pt x="718" y="303"/>
                  <a:pt x="717" y="302"/>
                </a:cubicBezTo>
                <a:cubicBezTo>
                  <a:pt x="717" y="302"/>
                  <a:pt x="717" y="302"/>
                  <a:pt x="717" y="302"/>
                </a:cubicBezTo>
                <a:cubicBezTo>
                  <a:pt x="715" y="302"/>
                  <a:pt x="715" y="302"/>
                  <a:pt x="715" y="302"/>
                </a:cubicBezTo>
                <a:cubicBezTo>
                  <a:pt x="714" y="299"/>
                  <a:pt x="713" y="300"/>
                  <a:pt x="713" y="297"/>
                </a:cubicBezTo>
                <a:cubicBezTo>
                  <a:pt x="712" y="297"/>
                  <a:pt x="711" y="298"/>
                  <a:pt x="710" y="298"/>
                </a:cubicBezTo>
                <a:cubicBezTo>
                  <a:pt x="711" y="296"/>
                  <a:pt x="710" y="296"/>
                  <a:pt x="712" y="296"/>
                </a:cubicBezTo>
                <a:cubicBezTo>
                  <a:pt x="712" y="295"/>
                  <a:pt x="712" y="295"/>
                  <a:pt x="712" y="295"/>
                </a:cubicBezTo>
                <a:cubicBezTo>
                  <a:pt x="714" y="295"/>
                  <a:pt x="714" y="297"/>
                  <a:pt x="715" y="297"/>
                </a:cubicBezTo>
                <a:cubicBezTo>
                  <a:pt x="715" y="297"/>
                  <a:pt x="716" y="297"/>
                  <a:pt x="717" y="297"/>
                </a:cubicBezTo>
                <a:cubicBezTo>
                  <a:pt x="717" y="297"/>
                  <a:pt x="717" y="297"/>
                  <a:pt x="717" y="297"/>
                </a:cubicBezTo>
                <a:cubicBezTo>
                  <a:pt x="718" y="299"/>
                  <a:pt x="717" y="299"/>
                  <a:pt x="718" y="300"/>
                </a:cubicBezTo>
                <a:cubicBezTo>
                  <a:pt x="719" y="302"/>
                  <a:pt x="720" y="300"/>
                  <a:pt x="721" y="301"/>
                </a:cubicBezTo>
                <a:cubicBezTo>
                  <a:pt x="721" y="302"/>
                  <a:pt x="721" y="302"/>
                  <a:pt x="721" y="302"/>
                </a:cubicBezTo>
                <a:cubicBezTo>
                  <a:pt x="723" y="303"/>
                  <a:pt x="722" y="303"/>
                  <a:pt x="724" y="304"/>
                </a:cubicBezTo>
                <a:cubicBezTo>
                  <a:pt x="724" y="302"/>
                  <a:pt x="724" y="302"/>
                  <a:pt x="724" y="302"/>
                </a:cubicBezTo>
                <a:cubicBezTo>
                  <a:pt x="725" y="301"/>
                  <a:pt x="727" y="300"/>
                  <a:pt x="728" y="299"/>
                </a:cubicBezTo>
                <a:cubicBezTo>
                  <a:pt x="728" y="299"/>
                  <a:pt x="728" y="298"/>
                  <a:pt x="729" y="297"/>
                </a:cubicBezTo>
                <a:cubicBezTo>
                  <a:pt x="730" y="297"/>
                  <a:pt x="730" y="297"/>
                  <a:pt x="730" y="297"/>
                </a:cubicBezTo>
                <a:cubicBezTo>
                  <a:pt x="730" y="297"/>
                  <a:pt x="730" y="297"/>
                  <a:pt x="730" y="297"/>
                </a:cubicBezTo>
                <a:cubicBezTo>
                  <a:pt x="733" y="297"/>
                  <a:pt x="733" y="297"/>
                  <a:pt x="733" y="297"/>
                </a:cubicBezTo>
                <a:cubicBezTo>
                  <a:pt x="734" y="296"/>
                  <a:pt x="734" y="295"/>
                  <a:pt x="735" y="295"/>
                </a:cubicBezTo>
                <a:cubicBezTo>
                  <a:pt x="737" y="295"/>
                  <a:pt x="737" y="295"/>
                  <a:pt x="737" y="295"/>
                </a:cubicBezTo>
                <a:cubicBezTo>
                  <a:pt x="737" y="294"/>
                  <a:pt x="737" y="294"/>
                  <a:pt x="737" y="293"/>
                </a:cubicBezTo>
                <a:cubicBezTo>
                  <a:pt x="739" y="293"/>
                  <a:pt x="739" y="293"/>
                  <a:pt x="739" y="293"/>
                </a:cubicBezTo>
                <a:cubicBezTo>
                  <a:pt x="739" y="293"/>
                  <a:pt x="739" y="293"/>
                  <a:pt x="739" y="293"/>
                </a:cubicBezTo>
                <a:cubicBezTo>
                  <a:pt x="740" y="292"/>
                  <a:pt x="742" y="292"/>
                  <a:pt x="744" y="292"/>
                </a:cubicBezTo>
                <a:cubicBezTo>
                  <a:pt x="745" y="290"/>
                  <a:pt x="745" y="290"/>
                  <a:pt x="746" y="289"/>
                </a:cubicBezTo>
                <a:cubicBezTo>
                  <a:pt x="746" y="289"/>
                  <a:pt x="746" y="289"/>
                  <a:pt x="746" y="289"/>
                </a:cubicBezTo>
                <a:cubicBezTo>
                  <a:pt x="746" y="287"/>
                  <a:pt x="746" y="287"/>
                  <a:pt x="746" y="287"/>
                </a:cubicBezTo>
                <a:cubicBezTo>
                  <a:pt x="747" y="287"/>
                  <a:pt x="747" y="287"/>
                  <a:pt x="747" y="287"/>
                </a:cubicBezTo>
                <a:cubicBezTo>
                  <a:pt x="747" y="284"/>
                  <a:pt x="746" y="283"/>
                  <a:pt x="745" y="281"/>
                </a:cubicBezTo>
                <a:cubicBezTo>
                  <a:pt x="745" y="281"/>
                  <a:pt x="744" y="280"/>
                  <a:pt x="744" y="280"/>
                </a:cubicBezTo>
                <a:cubicBezTo>
                  <a:pt x="744" y="281"/>
                  <a:pt x="744" y="281"/>
                  <a:pt x="744" y="281"/>
                </a:cubicBezTo>
                <a:cubicBezTo>
                  <a:pt x="742" y="281"/>
                  <a:pt x="742" y="281"/>
                  <a:pt x="742" y="280"/>
                </a:cubicBezTo>
                <a:cubicBezTo>
                  <a:pt x="739" y="279"/>
                  <a:pt x="741" y="280"/>
                  <a:pt x="740" y="278"/>
                </a:cubicBezTo>
                <a:cubicBezTo>
                  <a:pt x="739" y="278"/>
                  <a:pt x="739" y="277"/>
                  <a:pt x="738" y="277"/>
                </a:cubicBezTo>
                <a:cubicBezTo>
                  <a:pt x="738" y="275"/>
                  <a:pt x="738" y="275"/>
                  <a:pt x="738" y="275"/>
                </a:cubicBezTo>
                <a:cubicBezTo>
                  <a:pt x="737" y="275"/>
                  <a:pt x="737" y="275"/>
                  <a:pt x="737" y="275"/>
                </a:cubicBezTo>
                <a:cubicBezTo>
                  <a:pt x="737" y="274"/>
                  <a:pt x="737" y="274"/>
                  <a:pt x="737" y="274"/>
                </a:cubicBezTo>
                <a:cubicBezTo>
                  <a:pt x="737" y="274"/>
                  <a:pt x="737" y="274"/>
                  <a:pt x="737" y="274"/>
                </a:cubicBezTo>
                <a:cubicBezTo>
                  <a:pt x="737" y="272"/>
                  <a:pt x="737" y="270"/>
                  <a:pt x="737" y="268"/>
                </a:cubicBezTo>
                <a:cubicBezTo>
                  <a:pt x="739" y="267"/>
                  <a:pt x="740" y="267"/>
                  <a:pt x="742" y="266"/>
                </a:cubicBezTo>
                <a:cubicBezTo>
                  <a:pt x="742" y="264"/>
                  <a:pt x="742" y="264"/>
                  <a:pt x="742" y="264"/>
                </a:cubicBezTo>
                <a:cubicBezTo>
                  <a:pt x="739" y="264"/>
                  <a:pt x="739" y="264"/>
                  <a:pt x="739" y="264"/>
                </a:cubicBezTo>
                <a:cubicBezTo>
                  <a:pt x="739" y="263"/>
                  <a:pt x="739" y="263"/>
                  <a:pt x="739" y="263"/>
                </a:cubicBezTo>
                <a:cubicBezTo>
                  <a:pt x="738" y="263"/>
                  <a:pt x="738" y="263"/>
                  <a:pt x="738" y="263"/>
                </a:cubicBezTo>
                <a:cubicBezTo>
                  <a:pt x="738" y="261"/>
                  <a:pt x="739" y="261"/>
                  <a:pt x="740" y="260"/>
                </a:cubicBezTo>
                <a:cubicBezTo>
                  <a:pt x="740" y="260"/>
                  <a:pt x="740" y="260"/>
                  <a:pt x="740" y="260"/>
                </a:cubicBezTo>
                <a:cubicBezTo>
                  <a:pt x="741" y="259"/>
                  <a:pt x="741" y="258"/>
                  <a:pt x="741" y="257"/>
                </a:cubicBezTo>
                <a:cubicBezTo>
                  <a:pt x="742" y="257"/>
                  <a:pt x="742" y="257"/>
                  <a:pt x="742" y="257"/>
                </a:cubicBezTo>
                <a:cubicBezTo>
                  <a:pt x="743" y="256"/>
                  <a:pt x="743" y="256"/>
                  <a:pt x="743" y="254"/>
                </a:cubicBezTo>
                <a:cubicBezTo>
                  <a:pt x="742" y="254"/>
                  <a:pt x="742" y="254"/>
                  <a:pt x="742" y="253"/>
                </a:cubicBezTo>
                <a:cubicBezTo>
                  <a:pt x="742" y="252"/>
                  <a:pt x="742" y="252"/>
                  <a:pt x="742" y="252"/>
                </a:cubicBezTo>
                <a:cubicBezTo>
                  <a:pt x="740" y="253"/>
                  <a:pt x="737" y="254"/>
                  <a:pt x="735" y="254"/>
                </a:cubicBezTo>
                <a:cubicBezTo>
                  <a:pt x="734" y="252"/>
                  <a:pt x="734" y="251"/>
                  <a:pt x="733" y="251"/>
                </a:cubicBezTo>
                <a:cubicBezTo>
                  <a:pt x="733" y="250"/>
                  <a:pt x="733" y="250"/>
                  <a:pt x="733" y="250"/>
                </a:cubicBezTo>
                <a:cubicBezTo>
                  <a:pt x="735" y="250"/>
                  <a:pt x="735" y="250"/>
                  <a:pt x="735" y="250"/>
                </a:cubicBezTo>
                <a:cubicBezTo>
                  <a:pt x="735" y="249"/>
                  <a:pt x="735" y="249"/>
                  <a:pt x="735" y="249"/>
                </a:cubicBezTo>
                <a:cubicBezTo>
                  <a:pt x="733" y="249"/>
                  <a:pt x="732" y="248"/>
                  <a:pt x="731" y="247"/>
                </a:cubicBezTo>
                <a:cubicBezTo>
                  <a:pt x="731" y="247"/>
                  <a:pt x="731" y="247"/>
                  <a:pt x="731" y="247"/>
                </a:cubicBezTo>
                <a:cubicBezTo>
                  <a:pt x="731" y="246"/>
                  <a:pt x="731" y="245"/>
                  <a:pt x="731" y="245"/>
                </a:cubicBezTo>
                <a:cubicBezTo>
                  <a:pt x="729" y="244"/>
                  <a:pt x="727" y="244"/>
                  <a:pt x="725" y="244"/>
                </a:cubicBezTo>
                <a:cubicBezTo>
                  <a:pt x="724" y="244"/>
                  <a:pt x="724" y="245"/>
                  <a:pt x="723" y="246"/>
                </a:cubicBezTo>
                <a:cubicBezTo>
                  <a:pt x="723" y="245"/>
                  <a:pt x="722" y="245"/>
                  <a:pt x="721" y="245"/>
                </a:cubicBezTo>
                <a:cubicBezTo>
                  <a:pt x="721" y="244"/>
                  <a:pt x="721" y="244"/>
                  <a:pt x="721" y="244"/>
                </a:cubicBezTo>
                <a:cubicBezTo>
                  <a:pt x="721" y="244"/>
                  <a:pt x="715" y="243"/>
                  <a:pt x="715" y="243"/>
                </a:cubicBezTo>
                <a:cubicBezTo>
                  <a:pt x="715" y="243"/>
                  <a:pt x="715" y="243"/>
                  <a:pt x="715" y="243"/>
                </a:cubicBezTo>
                <a:cubicBezTo>
                  <a:pt x="709" y="243"/>
                  <a:pt x="709" y="243"/>
                  <a:pt x="709" y="243"/>
                </a:cubicBezTo>
                <a:cubicBezTo>
                  <a:pt x="710" y="245"/>
                  <a:pt x="711" y="244"/>
                  <a:pt x="711" y="245"/>
                </a:cubicBezTo>
                <a:cubicBezTo>
                  <a:pt x="711" y="245"/>
                  <a:pt x="710" y="246"/>
                  <a:pt x="710" y="247"/>
                </a:cubicBezTo>
                <a:cubicBezTo>
                  <a:pt x="711" y="247"/>
                  <a:pt x="711" y="247"/>
                  <a:pt x="711" y="247"/>
                </a:cubicBezTo>
                <a:cubicBezTo>
                  <a:pt x="711" y="249"/>
                  <a:pt x="711" y="251"/>
                  <a:pt x="712" y="254"/>
                </a:cubicBezTo>
                <a:cubicBezTo>
                  <a:pt x="713" y="254"/>
                  <a:pt x="712" y="254"/>
                  <a:pt x="713" y="254"/>
                </a:cubicBezTo>
                <a:cubicBezTo>
                  <a:pt x="714" y="254"/>
                  <a:pt x="714" y="254"/>
                  <a:pt x="714" y="254"/>
                </a:cubicBezTo>
                <a:cubicBezTo>
                  <a:pt x="714" y="256"/>
                  <a:pt x="714" y="256"/>
                  <a:pt x="714" y="256"/>
                </a:cubicBezTo>
                <a:cubicBezTo>
                  <a:pt x="715" y="256"/>
                  <a:pt x="715" y="256"/>
                  <a:pt x="715" y="256"/>
                </a:cubicBezTo>
                <a:cubicBezTo>
                  <a:pt x="714" y="258"/>
                  <a:pt x="714" y="258"/>
                  <a:pt x="715" y="260"/>
                </a:cubicBezTo>
                <a:cubicBezTo>
                  <a:pt x="715" y="260"/>
                  <a:pt x="715" y="260"/>
                  <a:pt x="715" y="260"/>
                </a:cubicBezTo>
                <a:cubicBezTo>
                  <a:pt x="714" y="260"/>
                  <a:pt x="714" y="260"/>
                  <a:pt x="714" y="260"/>
                </a:cubicBezTo>
                <a:cubicBezTo>
                  <a:pt x="714" y="261"/>
                  <a:pt x="714" y="262"/>
                  <a:pt x="714" y="262"/>
                </a:cubicBezTo>
                <a:cubicBezTo>
                  <a:pt x="712" y="263"/>
                  <a:pt x="711" y="262"/>
                  <a:pt x="709" y="263"/>
                </a:cubicBezTo>
                <a:cubicBezTo>
                  <a:pt x="708" y="265"/>
                  <a:pt x="708" y="267"/>
                  <a:pt x="708" y="270"/>
                </a:cubicBezTo>
                <a:cubicBezTo>
                  <a:pt x="707" y="270"/>
                  <a:pt x="707" y="270"/>
                  <a:pt x="706" y="270"/>
                </a:cubicBezTo>
                <a:cubicBezTo>
                  <a:pt x="707" y="271"/>
                  <a:pt x="707" y="272"/>
                  <a:pt x="707" y="273"/>
                </a:cubicBezTo>
                <a:cubicBezTo>
                  <a:pt x="704" y="274"/>
                  <a:pt x="706" y="273"/>
                  <a:pt x="705" y="275"/>
                </a:cubicBezTo>
                <a:cubicBezTo>
                  <a:pt x="704" y="275"/>
                  <a:pt x="704" y="275"/>
                  <a:pt x="704" y="275"/>
                </a:cubicBezTo>
                <a:cubicBezTo>
                  <a:pt x="704" y="276"/>
                  <a:pt x="704" y="276"/>
                  <a:pt x="704" y="276"/>
                </a:cubicBezTo>
                <a:cubicBezTo>
                  <a:pt x="704" y="277"/>
                  <a:pt x="703" y="277"/>
                  <a:pt x="702" y="277"/>
                </a:cubicBezTo>
                <a:cubicBezTo>
                  <a:pt x="702" y="279"/>
                  <a:pt x="702" y="279"/>
                  <a:pt x="702" y="279"/>
                </a:cubicBezTo>
                <a:cubicBezTo>
                  <a:pt x="702" y="279"/>
                  <a:pt x="702" y="279"/>
                  <a:pt x="702" y="279"/>
                </a:cubicBezTo>
                <a:cubicBezTo>
                  <a:pt x="701" y="280"/>
                  <a:pt x="702" y="280"/>
                  <a:pt x="700" y="281"/>
                </a:cubicBezTo>
                <a:cubicBezTo>
                  <a:pt x="701" y="283"/>
                  <a:pt x="701" y="284"/>
                  <a:pt x="702" y="285"/>
                </a:cubicBezTo>
                <a:cubicBezTo>
                  <a:pt x="702" y="285"/>
                  <a:pt x="702" y="285"/>
                  <a:pt x="702" y="285"/>
                </a:cubicBezTo>
                <a:cubicBezTo>
                  <a:pt x="700" y="285"/>
                  <a:pt x="700" y="285"/>
                  <a:pt x="700" y="285"/>
                </a:cubicBezTo>
                <a:cubicBezTo>
                  <a:pt x="699" y="286"/>
                  <a:pt x="699" y="286"/>
                  <a:pt x="699" y="287"/>
                </a:cubicBezTo>
                <a:cubicBezTo>
                  <a:pt x="696" y="287"/>
                  <a:pt x="696" y="287"/>
                  <a:pt x="696" y="287"/>
                </a:cubicBezTo>
                <a:cubicBezTo>
                  <a:pt x="696" y="287"/>
                  <a:pt x="697" y="287"/>
                  <a:pt x="696" y="287"/>
                </a:cubicBezTo>
                <a:cubicBezTo>
                  <a:pt x="696" y="288"/>
                  <a:pt x="696" y="289"/>
                  <a:pt x="696" y="290"/>
                </a:cubicBezTo>
                <a:cubicBezTo>
                  <a:pt x="694" y="290"/>
                  <a:pt x="694" y="290"/>
                  <a:pt x="694" y="290"/>
                </a:cubicBezTo>
                <a:cubicBezTo>
                  <a:pt x="694" y="290"/>
                  <a:pt x="694" y="289"/>
                  <a:pt x="694" y="289"/>
                </a:cubicBezTo>
                <a:cubicBezTo>
                  <a:pt x="693" y="289"/>
                  <a:pt x="692" y="289"/>
                  <a:pt x="691" y="289"/>
                </a:cubicBezTo>
                <a:cubicBezTo>
                  <a:pt x="689" y="287"/>
                  <a:pt x="688" y="285"/>
                  <a:pt x="687" y="282"/>
                </a:cubicBezTo>
                <a:cubicBezTo>
                  <a:pt x="686" y="282"/>
                  <a:pt x="685" y="282"/>
                  <a:pt x="684" y="281"/>
                </a:cubicBezTo>
                <a:cubicBezTo>
                  <a:pt x="684" y="281"/>
                  <a:pt x="683" y="280"/>
                  <a:pt x="683" y="279"/>
                </a:cubicBezTo>
                <a:cubicBezTo>
                  <a:pt x="683" y="279"/>
                  <a:pt x="683" y="279"/>
                  <a:pt x="683" y="279"/>
                </a:cubicBezTo>
                <a:cubicBezTo>
                  <a:pt x="683" y="278"/>
                  <a:pt x="683" y="278"/>
                  <a:pt x="683" y="278"/>
                </a:cubicBezTo>
                <a:cubicBezTo>
                  <a:pt x="682" y="278"/>
                  <a:pt x="682" y="278"/>
                  <a:pt x="681" y="277"/>
                </a:cubicBezTo>
                <a:cubicBezTo>
                  <a:pt x="681" y="276"/>
                  <a:pt x="681" y="276"/>
                  <a:pt x="681" y="276"/>
                </a:cubicBezTo>
                <a:cubicBezTo>
                  <a:pt x="681" y="276"/>
                  <a:pt x="681" y="276"/>
                  <a:pt x="681" y="276"/>
                </a:cubicBezTo>
                <a:cubicBezTo>
                  <a:pt x="680" y="275"/>
                  <a:pt x="680" y="274"/>
                  <a:pt x="680" y="274"/>
                </a:cubicBezTo>
                <a:cubicBezTo>
                  <a:pt x="681" y="273"/>
                  <a:pt x="681" y="273"/>
                  <a:pt x="681" y="273"/>
                </a:cubicBezTo>
                <a:cubicBezTo>
                  <a:pt x="681" y="271"/>
                  <a:pt x="681" y="271"/>
                  <a:pt x="681" y="271"/>
                </a:cubicBezTo>
                <a:cubicBezTo>
                  <a:pt x="683" y="271"/>
                  <a:pt x="683" y="271"/>
                  <a:pt x="683" y="271"/>
                </a:cubicBezTo>
                <a:cubicBezTo>
                  <a:pt x="684" y="270"/>
                  <a:pt x="683" y="266"/>
                  <a:pt x="684" y="265"/>
                </a:cubicBezTo>
                <a:cubicBezTo>
                  <a:pt x="685" y="265"/>
                  <a:pt x="685" y="264"/>
                  <a:pt x="686" y="264"/>
                </a:cubicBezTo>
                <a:cubicBezTo>
                  <a:pt x="687" y="263"/>
                  <a:pt x="686" y="262"/>
                  <a:pt x="687" y="261"/>
                </a:cubicBezTo>
                <a:cubicBezTo>
                  <a:pt x="687" y="258"/>
                  <a:pt x="685" y="253"/>
                  <a:pt x="683" y="252"/>
                </a:cubicBezTo>
                <a:cubicBezTo>
                  <a:pt x="683" y="251"/>
                  <a:pt x="683" y="252"/>
                  <a:pt x="682" y="251"/>
                </a:cubicBezTo>
                <a:cubicBezTo>
                  <a:pt x="681" y="253"/>
                  <a:pt x="678" y="253"/>
                  <a:pt x="676" y="254"/>
                </a:cubicBezTo>
                <a:cubicBezTo>
                  <a:pt x="675" y="254"/>
                  <a:pt x="675" y="254"/>
                  <a:pt x="675" y="254"/>
                </a:cubicBezTo>
                <a:cubicBezTo>
                  <a:pt x="675" y="258"/>
                  <a:pt x="675" y="258"/>
                  <a:pt x="675" y="258"/>
                </a:cubicBezTo>
                <a:cubicBezTo>
                  <a:pt x="675" y="258"/>
                  <a:pt x="675" y="258"/>
                  <a:pt x="675" y="258"/>
                </a:cubicBezTo>
                <a:cubicBezTo>
                  <a:pt x="675" y="259"/>
                  <a:pt x="675" y="259"/>
                  <a:pt x="675" y="259"/>
                </a:cubicBezTo>
                <a:cubicBezTo>
                  <a:pt x="674" y="259"/>
                  <a:pt x="674" y="259"/>
                  <a:pt x="674" y="259"/>
                </a:cubicBezTo>
                <a:cubicBezTo>
                  <a:pt x="674" y="261"/>
                  <a:pt x="675" y="264"/>
                  <a:pt x="675" y="266"/>
                </a:cubicBezTo>
                <a:cubicBezTo>
                  <a:pt x="673" y="266"/>
                  <a:pt x="673" y="266"/>
                  <a:pt x="673" y="266"/>
                </a:cubicBezTo>
                <a:cubicBezTo>
                  <a:pt x="673" y="267"/>
                  <a:pt x="673" y="267"/>
                  <a:pt x="673" y="267"/>
                </a:cubicBezTo>
                <a:cubicBezTo>
                  <a:pt x="672" y="267"/>
                  <a:pt x="671" y="267"/>
                  <a:pt x="671" y="268"/>
                </a:cubicBezTo>
                <a:cubicBezTo>
                  <a:pt x="671" y="272"/>
                  <a:pt x="671" y="272"/>
                  <a:pt x="671" y="272"/>
                </a:cubicBezTo>
                <a:cubicBezTo>
                  <a:pt x="669" y="272"/>
                  <a:pt x="668" y="272"/>
                  <a:pt x="667" y="272"/>
                </a:cubicBezTo>
                <a:cubicBezTo>
                  <a:pt x="667" y="270"/>
                  <a:pt x="667" y="271"/>
                  <a:pt x="667" y="270"/>
                </a:cubicBezTo>
                <a:cubicBezTo>
                  <a:pt x="667" y="269"/>
                  <a:pt x="667" y="268"/>
                  <a:pt x="667" y="266"/>
                </a:cubicBezTo>
                <a:cubicBezTo>
                  <a:pt x="666" y="266"/>
                  <a:pt x="666" y="266"/>
                  <a:pt x="666" y="266"/>
                </a:cubicBezTo>
                <a:cubicBezTo>
                  <a:pt x="666" y="263"/>
                  <a:pt x="666" y="263"/>
                  <a:pt x="666" y="263"/>
                </a:cubicBezTo>
                <a:cubicBezTo>
                  <a:pt x="665" y="262"/>
                  <a:pt x="664" y="262"/>
                  <a:pt x="664" y="261"/>
                </a:cubicBezTo>
                <a:cubicBezTo>
                  <a:pt x="664" y="260"/>
                  <a:pt x="664" y="259"/>
                  <a:pt x="665" y="258"/>
                </a:cubicBezTo>
                <a:cubicBezTo>
                  <a:pt x="664" y="258"/>
                  <a:pt x="664" y="258"/>
                  <a:pt x="664" y="258"/>
                </a:cubicBezTo>
                <a:cubicBezTo>
                  <a:pt x="664" y="256"/>
                  <a:pt x="664" y="256"/>
                  <a:pt x="664" y="256"/>
                </a:cubicBezTo>
                <a:cubicBezTo>
                  <a:pt x="663" y="256"/>
                  <a:pt x="662" y="256"/>
                  <a:pt x="662" y="255"/>
                </a:cubicBezTo>
                <a:cubicBezTo>
                  <a:pt x="663" y="255"/>
                  <a:pt x="663" y="255"/>
                  <a:pt x="663" y="255"/>
                </a:cubicBezTo>
                <a:cubicBezTo>
                  <a:pt x="663" y="254"/>
                  <a:pt x="663" y="254"/>
                  <a:pt x="663" y="254"/>
                </a:cubicBezTo>
                <a:cubicBezTo>
                  <a:pt x="662" y="254"/>
                  <a:pt x="662" y="254"/>
                  <a:pt x="662" y="254"/>
                </a:cubicBezTo>
                <a:cubicBezTo>
                  <a:pt x="662" y="252"/>
                  <a:pt x="662" y="252"/>
                  <a:pt x="662" y="252"/>
                </a:cubicBezTo>
                <a:cubicBezTo>
                  <a:pt x="657" y="252"/>
                  <a:pt x="657" y="252"/>
                  <a:pt x="657" y="252"/>
                </a:cubicBezTo>
                <a:cubicBezTo>
                  <a:pt x="657" y="251"/>
                  <a:pt x="657" y="251"/>
                  <a:pt x="657" y="251"/>
                </a:cubicBezTo>
                <a:cubicBezTo>
                  <a:pt x="656" y="251"/>
                  <a:pt x="656" y="251"/>
                  <a:pt x="656" y="251"/>
                </a:cubicBezTo>
                <a:cubicBezTo>
                  <a:pt x="656" y="251"/>
                  <a:pt x="656" y="251"/>
                  <a:pt x="656" y="251"/>
                </a:cubicBezTo>
                <a:cubicBezTo>
                  <a:pt x="653" y="251"/>
                  <a:pt x="653" y="251"/>
                  <a:pt x="653" y="251"/>
                </a:cubicBezTo>
                <a:cubicBezTo>
                  <a:pt x="653" y="250"/>
                  <a:pt x="653" y="250"/>
                  <a:pt x="652" y="249"/>
                </a:cubicBezTo>
                <a:cubicBezTo>
                  <a:pt x="651" y="248"/>
                  <a:pt x="650" y="248"/>
                  <a:pt x="648" y="247"/>
                </a:cubicBezTo>
                <a:cubicBezTo>
                  <a:pt x="648" y="246"/>
                  <a:pt x="648" y="246"/>
                  <a:pt x="647" y="245"/>
                </a:cubicBezTo>
                <a:cubicBezTo>
                  <a:pt x="649" y="244"/>
                  <a:pt x="650" y="242"/>
                  <a:pt x="652" y="242"/>
                </a:cubicBezTo>
                <a:cubicBezTo>
                  <a:pt x="653" y="240"/>
                  <a:pt x="653" y="240"/>
                  <a:pt x="654" y="240"/>
                </a:cubicBezTo>
                <a:cubicBezTo>
                  <a:pt x="655" y="239"/>
                  <a:pt x="655" y="238"/>
                  <a:pt x="655" y="237"/>
                </a:cubicBezTo>
                <a:cubicBezTo>
                  <a:pt x="652" y="237"/>
                  <a:pt x="652" y="238"/>
                  <a:pt x="650" y="239"/>
                </a:cubicBezTo>
                <a:cubicBezTo>
                  <a:pt x="650" y="237"/>
                  <a:pt x="651" y="235"/>
                  <a:pt x="652" y="233"/>
                </a:cubicBezTo>
                <a:cubicBezTo>
                  <a:pt x="652" y="233"/>
                  <a:pt x="653" y="234"/>
                  <a:pt x="653" y="234"/>
                </a:cubicBezTo>
                <a:cubicBezTo>
                  <a:pt x="654" y="234"/>
                  <a:pt x="654" y="234"/>
                  <a:pt x="654" y="234"/>
                </a:cubicBezTo>
                <a:cubicBezTo>
                  <a:pt x="654" y="235"/>
                  <a:pt x="654" y="235"/>
                  <a:pt x="654" y="235"/>
                </a:cubicBezTo>
                <a:cubicBezTo>
                  <a:pt x="655" y="235"/>
                  <a:pt x="656" y="234"/>
                  <a:pt x="656" y="234"/>
                </a:cubicBezTo>
                <a:cubicBezTo>
                  <a:pt x="657" y="234"/>
                  <a:pt x="658" y="235"/>
                  <a:pt x="659" y="235"/>
                </a:cubicBezTo>
                <a:cubicBezTo>
                  <a:pt x="659" y="233"/>
                  <a:pt x="659" y="234"/>
                  <a:pt x="660" y="233"/>
                </a:cubicBezTo>
                <a:cubicBezTo>
                  <a:pt x="660" y="231"/>
                  <a:pt x="660" y="231"/>
                  <a:pt x="660" y="231"/>
                </a:cubicBezTo>
                <a:cubicBezTo>
                  <a:pt x="659" y="231"/>
                  <a:pt x="659" y="231"/>
                  <a:pt x="659" y="231"/>
                </a:cubicBezTo>
                <a:cubicBezTo>
                  <a:pt x="659" y="230"/>
                  <a:pt x="659" y="230"/>
                  <a:pt x="659" y="230"/>
                </a:cubicBezTo>
                <a:cubicBezTo>
                  <a:pt x="658" y="230"/>
                  <a:pt x="657" y="231"/>
                  <a:pt x="656" y="231"/>
                </a:cubicBezTo>
                <a:cubicBezTo>
                  <a:pt x="656" y="229"/>
                  <a:pt x="655" y="229"/>
                  <a:pt x="654" y="227"/>
                </a:cubicBezTo>
                <a:cubicBezTo>
                  <a:pt x="649" y="227"/>
                  <a:pt x="651" y="227"/>
                  <a:pt x="648" y="224"/>
                </a:cubicBezTo>
                <a:cubicBezTo>
                  <a:pt x="648" y="224"/>
                  <a:pt x="648" y="224"/>
                  <a:pt x="648" y="224"/>
                </a:cubicBezTo>
                <a:cubicBezTo>
                  <a:pt x="647" y="224"/>
                  <a:pt x="647" y="224"/>
                  <a:pt x="647" y="224"/>
                </a:cubicBezTo>
                <a:cubicBezTo>
                  <a:pt x="647" y="223"/>
                  <a:pt x="647" y="223"/>
                  <a:pt x="646" y="222"/>
                </a:cubicBezTo>
                <a:cubicBezTo>
                  <a:pt x="643" y="222"/>
                  <a:pt x="643" y="222"/>
                  <a:pt x="643" y="222"/>
                </a:cubicBezTo>
                <a:cubicBezTo>
                  <a:pt x="642" y="222"/>
                  <a:pt x="642" y="221"/>
                  <a:pt x="642" y="221"/>
                </a:cubicBezTo>
                <a:cubicBezTo>
                  <a:pt x="641" y="221"/>
                  <a:pt x="641" y="221"/>
                  <a:pt x="641" y="221"/>
                </a:cubicBezTo>
                <a:cubicBezTo>
                  <a:pt x="641" y="220"/>
                  <a:pt x="641" y="220"/>
                  <a:pt x="641" y="220"/>
                </a:cubicBezTo>
                <a:cubicBezTo>
                  <a:pt x="639" y="219"/>
                  <a:pt x="639" y="219"/>
                  <a:pt x="637" y="219"/>
                </a:cubicBezTo>
                <a:cubicBezTo>
                  <a:pt x="637" y="217"/>
                  <a:pt x="637" y="218"/>
                  <a:pt x="636" y="217"/>
                </a:cubicBezTo>
                <a:cubicBezTo>
                  <a:pt x="636" y="216"/>
                  <a:pt x="636" y="216"/>
                  <a:pt x="636" y="216"/>
                </a:cubicBezTo>
                <a:cubicBezTo>
                  <a:pt x="635" y="216"/>
                  <a:pt x="635" y="216"/>
                  <a:pt x="635" y="216"/>
                </a:cubicBezTo>
                <a:cubicBezTo>
                  <a:pt x="634" y="215"/>
                  <a:pt x="633" y="215"/>
                  <a:pt x="633" y="214"/>
                </a:cubicBezTo>
                <a:cubicBezTo>
                  <a:pt x="632" y="214"/>
                  <a:pt x="632" y="214"/>
                  <a:pt x="631" y="214"/>
                </a:cubicBezTo>
                <a:cubicBezTo>
                  <a:pt x="631" y="212"/>
                  <a:pt x="631" y="212"/>
                  <a:pt x="631" y="212"/>
                </a:cubicBezTo>
                <a:cubicBezTo>
                  <a:pt x="631" y="212"/>
                  <a:pt x="631" y="212"/>
                  <a:pt x="631" y="212"/>
                </a:cubicBezTo>
                <a:cubicBezTo>
                  <a:pt x="631" y="212"/>
                  <a:pt x="631" y="212"/>
                  <a:pt x="631" y="212"/>
                </a:cubicBezTo>
                <a:cubicBezTo>
                  <a:pt x="630" y="212"/>
                  <a:pt x="629" y="212"/>
                  <a:pt x="628" y="212"/>
                </a:cubicBezTo>
                <a:cubicBezTo>
                  <a:pt x="628" y="210"/>
                  <a:pt x="628" y="210"/>
                  <a:pt x="628" y="210"/>
                </a:cubicBezTo>
                <a:cubicBezTo>
                  <a:pt x="631" y="210"/>
                  <a:pt x="631" y="210"/>
                  <a:pt x="631" y="210"/>
                </a:cubicBezTo>
                <a:cubicBezTo>
                  <a:pt x="631" y="209"/>
                  <a:pt x="631" y="208"/>
                  <a:pt x="631" y="208"/>
                </a:cubicBezTo>
                <a:cubicBezTo>
                  <a:pt x="630" y="208"/>
                  <a:pt x="630" y="208"/>
                  <a:pt x="630" y="208"/>
                </a:cubicBezTo>
                <a:cubicBezTo>
                  <a:pt x="630" y="207"/>
                  <a:pt x="630" y="206"/>
                  <a:pt x="631" y="205"/>
                </a:cubicBezTo>
                <a:cubicBezTo>
                  <a:pt x="632" y="205"/>
                  <a:pt x="633" y="205"/>
                  <a:pt x="633" y="204"/>
                </a:cubicBezTo>
                <a:cubicBezTo>
                  <a:pt x="635" y="203"/>
                  <a:pt x="635" y="204"/>
                  <a:pt x="635" y="202"/>
                </a:cubicBezTo>
                <a:cubicBezTo>
                  <a:pt x="634" y="202"/>
                  <a:pt x="633" y="201"/>
                  <a:pt x="632" y="201"/>
                </a:cubicBezTo>
                <a:cubicBezTo>
                  <a:pt x="632" y="200"/>
                  <a:pt x="632" y="201"/>
                  <a:pt x="631" y="200"/>
                </a:cubicBezTo>
                <a:cubicBezTo>
                  <a:pt x="631" y="198"/>
                  <a:pt x="631" y="198"/>
                  <a:pt x="631" y="198"/>
                </a:cubicBezTo>
                <a:cubicBezTo>
                  <a:pt x="631" y="198"/>
                  <a:pt x="631" y="198"/>
                  <a:pt x="631" y="198"/>
                </a:cubicBezTo>
                <a:cubicBezTo>
                  <a:pt x="631" y="197"/>
                  <a:pt x="631" y="197"/>
                  <a:pt x="631" y="197"/>
                </a:cubicBezTo>
                <a:cubicBezTo>
                  <a:pt x="632" y="197"/>
                  <a:pt x="632" y="197"/>
                  <a:pt x="633" y="197"/>
                </a:cubicBezTo>
                <a:cubicBezTo>
                  <a:pt x="633" y="195"/>
                  <a:pt x="633" y="195"/>
                  <a:pt x="633" y="195"/>
                </a:cubicBezTo>
                <a:cubicBezTo>
                  <a:pt x="640" y="195"/>
                  <a:pt x="646" y="195"/>
                  <a:pt x="651" y="193"/>
                </a:cubicBezTo>
                <a:cubicBezTo>
                  <a:pt x="654" y="193"/>
                  <a:pt x="654" y="193"/>
                  <a:pt x="654" y="193"/>
                </a:cubicBezTo>
                <a:cubicBezTo>
                  <a:pt x="656" y="193"/>
                  <a:pt x="656" y="191"/>
                  <a:pt x="658" y="191"/>
                </a:cubicBezTo>
                <a:cubicBezTo>
                  <a:pt x="659" y="188"/>
                  <a:pt x="660" y="188"/>
                  <a:pt x="662" y="186"/>
                </a:cubicBezTo>
                <a:cubicBezTo>
                  <a:pt x="662" y="186"/>
                  <a:pt x="662" y="186"/>
                  <a:pt x="662" y="186"/>
                </a:cubicBezTo>
                <a:cubicBezTo>
                  <a:pt x="662" y="183"/>
                  <a:pt x="662" y="183"/>
                  <a:pt x="662" y="183"/>
                </a:cubicBezTo>
                <a:cubicBezTo>
                  <a:pt x="663" y="183"/>
                  <a:pt x="663" y="182"/>
                  <a:pt x="664" y="182"/>
                </a:cubicBezTo>
                <a:cubicBezTo>
                  <a:pt x="664" y="180"/>
                  <a:pt x="665" y="178"/>
                  <a:pt x="666" y="176"/>
                </a:cubicBezTo>
                <a:cubicBezTo>
                  <a:pt x="660" y="176"/>
                  <a:pt x="660" y="176"/>
                  <a:pt x="660" y="176"/>
                </a:cubicBezTo>
                <a:cubicBezTo>
                  <a:pt x="659" y="176"/>
                  <a:pt x="659" y="175"/>
                  <a:pt x="659" y="175"/>
                </a:cubicBezTo>
                <a:cubicBezTo>
                  <a:pt x="657" y="175"/>
                  <a:pt x="654" y="174"/>
                  <a:pt x="652" y="174"/>
                </a:cubicBezTo>
                <a:cubicBezTo>
                  <a:pt x="651" y="176"/>
                  <a:pt x="652" y="175"/>
                  <a:pt x="651" y="176"/>
                </a:cubicBezTo>
                <a:cubicBezTo>
                  <a:pt x="651" y="176"/>
                  <a:pt x="651" y="176"/>
                  <a:pt x="651" y="176"/>
                </a:cubicBezTo>
                <a:cubicBezTo>
                  <a:pt x="650" y="176"/>
                  <a:pt x="650" y="176"/>
                  <a:pt x="650" y="176"/>
                </a:cubicBezTo>
                <a:cubicBezTo>
                  <a:pt x="650" y="175"/>
                  <a:pt x="650" y="174"/>
                  <a:pt x="649" y="174"/>
                </a:cubicBezTo>
                <a:cubicBezTo>
                  <a:pt x="648" y="174"/>
                  <a:pt x="648" y="174"/>
                  <a:pt x="648" y="174"/>
                </a:cubicBezTo>
                <a:cubicBezTo>
                  <a:pt x="648" y="173"/>
                  <a:pt x="648" y="173"/>
                  <a:pt x="648" y="173"/>
                </a:cubicBezTo>
                <a:cubicBezTo>
                  <a:pt x="645" y="173"/>
                  <a:pt x="645" y="173"/>
                  <a:pt x="645" y="173"/>
                </a:cubicBezTo>
                <a:cubicBezTo>
                  <a:pt x="645" y="172"/>
                  <a:pt x="645" y="172"/>
                  <a:pt x="645" y="172"/>
                </a:cubicBezTo>
                <a:cubicBezTo>
                  <a:pt x="643" y="172"/>
                  <a:pt x="643" y="172"/>
                  <a:pt x="643" y="172"/>
                </a:cubicBezTo>
                <a:cubicBezTo>
                  <a:pt x="643" y="172"/>
                  <a:pt x="643" y="172"/>
                  <a:pt x="643" y="172"/>
                </a:cubicBezTo>
                <a:cubicBezTo>
                  <a:pt x="641" y="172"/>
                  <a:pt x="641" y="172"/>
                  <a:pt x="641" y="172"/>
                </a:cubicBezTo>
                <a:cubicBezTo>
                  <a:pt x="641" y="171"/>
                  <a:pt x="641" y="171"/>
                  <a:pt x="641" y="171"/>
                </a:cubicBezTo>
                <a:cubicBezTo>
                  <a:pt x="635" y="171"/>
                  <a:pt x="635" y="171"/>
                  <a:pt x="635" y="171"/>
                </a:cubicBezTo>
                <a:cubicBezTo>
                  <a:pt x="635" y="171"/>
                  <a:pt x="635" y="171"/>
                  <a:pt x="634" y="170"/>
                </a:cubicBezTo>
                <a:cubicBezTo>
                  <a:pt x="633" y="172"/>
                  <a:pt x="632" y="174"/>
                  <a:pt x="631" y="175"/>
                </a:cubicBezTo>
                <a:cubicBezTo>
                  <a:pt x="631" y="176"/>
                  <a:pt x="631" y="176"/>
                  <a:pt x="631" y="176"/>
                </a:cubicBezTo>
                <a:cubicBezTo>
                  <a:pt x="630" y="176"/>
                  <a:pt x="629" y="174"/>
                  <a:pt x="629" y="174"/>
                </a:cubicBezTo>
                <a:cubicBezTo>
                  <a:pt x="627" y="174"/>
                  <a:pt x="624" y="174"/>
                  <a:pt x="621" y="174"/>
                </a:cubicBezTo>
                <a:cubicBezTo>
                  <a:pt x="621" y="177"/>
                  <a:pt x="622" y="177"/>
                  <a:pt x="622" y="180"/>
                </a:cubicBezTo>
                <a:cubicBezTo>
                  <a:pt x="621" y="179"/>
                  <a:pt x="620" y="179"/>
                  <a:pt x="619" y="179"/>
                </a:cubicBezTo>
                <a:cubicBezTo>
                  <a:pt x="619" y="182"/>
                  <a:pt x="619" y="182"/>
                  <a:pt x="619" y="182"/>
                </a:cubicBezTo>
                <a:cubicBezTo>
                  <a:pt x="619" y="182"/>
                  <a:pt x="620" y="183"/>
                  <a:pt x="620" y="183"/>
                </a:cubicBezTo>
                <a:cubicBezTo>
                  <a:pt x="620" y="184"/>
                  <a:pt x="620" y="183"/>
                  <a:pt x="619" y="183"/>
                </a:cubicBezTo>
                <a:cubicBezTo>
                  <a:pt x="620" y="185"/>
                  <a:pt x="620" y="186"/>
                  <a:pt x="620" y="187"/>
                </a:cubicBezTo>
                <a:cubicBezTo>
                  <a:pt x="621" y="187"/>
                  <a:pt x="621" y="187"/>
                  <a:pt x="621" y="187"/>
                </a:cubicBezTo>
                <a:cubicBezTo>
                  <a:pt x="621" y="188"/>
                  <a:pt x="621" y="188"/>
                  <a:pt x="621" y="188"/>
                </a:cubicBezTo>
                <a:cubicBezTo>
                  <a:pt x="621" y="188"/>
                  <a:pt x="621" y="188"/>
                  <a:pt x="621" y="188"/>
                </a:cubicBezTo>
                <a:cubicBezTo>
                  <a:pt x="622" y="189"/>
                  <a:pt x="620" y="189"/>
                  <a:pt x="621" y="191"/>
                </a:cubicBezTo>
                <a:cubicBezTo>
                  <a:pt x="621" y="191"/>
                  <a:pt x="621" y="191"/>
                  <a:pt x="621" y="191"/>
                </a:cubicBezTo>
                <a:cubicBezTo>
                  <a:pt x="622" y="192"/>
                  <a:pt x="622" y="192"/>
                  <a:pt x="622" y="193"/>
                </a:cubicBezTo>
                <a:cubicBezTo>
                  <a:pt x="623" y="193"/>
                  <a:pt x="623" y="193"/>
                  <a:pt x="623" y="193"/>
                </a:cubicBezTo>
                <a:cubicBezTo>
                  <a:pt x="623" y="197"/>
                  <a:pt x="623" y="197"/>
                  <a:pt x="623" y="197"/>
                </a:cubicBezTo>
                <a:cubicBezTo>
                  <a:pt x="623" y="197"/>
                  <a:pt x="623" y="197"/>
                  <a:pt x="623" y="197"/>
                </a:cubicBezTo>
                <a:cubicBezTo>
                  <a:pt x="621" y="197"/>
                  <a:pt x="621" y="197"/>
                  <a:pt x="621" y="197"/>
                </a:cubicBezTo>
                <a:cubicBezTo>
                  <a:pt x="622" y="199"/>
                  <a:pt x="623" y="200"/>
                  <a:pt x="625" y="201"/>
                </a:cubicBezTo>
                <a:cubicBezTo>
                  <a:pt x="625" y="203"/>
                  <a:pt x="625" y="203"/>
                  <a:pt x="625" y="203"/>
                </a:cubicBezTo>
                <a:cubicBezTo>
                  <a:pt x="624" y="203"/>
                  <a:pt x="624" y="203"/>
                  <a:pt x="624" y="203"/>
                </a:cubicBezTo>
                <a:cubicBezTo>
                  <a:pt x="624" y="204"/>
                  <a:pt x="625" y="204"/>
                  <a:pt x="625" y="204"/>
                </a:cubicBezTo>
                <a:cubicBezTo>
                  <a:pt x="625" y="206"/>
                  <a:pt x="624" y="206"/>
                  <a:pt x="624" y="206"/>
                </a:cubicBezTo>
                <a:cubicBezTo>
                  <a:pt x="624" y="207"/>
                  <a:pt x="625" y="208"/>
                  <a:pt x="625" y="208"/>
                </a:cubicBezTo>
                <a:cubicBezTo>
                  <a:pt x="625" y="209"/>
                  <a:pt x="624" y="210"/>
                  <a:pt x="624" y="211"/>
                </a:cubicBezTo>
                <a:cubicBezTo>
                  <a:pt x="623" y="211"/>
                  <a:pt x="622" y="212"/>
                  <a:pt x="621" y="212"/>
                </a:cubicBezTo>
                <a:cubicBezTo>
                  <a:pt x="621" y="212"/>
                  <a:pt x="620" y="213"/>
                  <a:pt x="620" y="214"/>
                </a:cubicBezTo>
                <a:cubicBezTo>
                  <a:pt x="619" y="214"/>
                  <a:pt x="619" y="214"/>
                  <a:pt x="619" y="214"/>
                </a:cubicBezTo>
                <a:cubicBezTo>
                  <a:pt x="619" y="215"/>
                  <a:pt x="619" y="215"/>
                  <a:pt x="619" y="215"/>
                </a:cubicBezTo>
                <a:cubicBezTo>
                  <a:pt x="621" y="216"/>
                  <a:pt x="622" y="217"/>
                  <a:pt x="623" y="218"/>
                </a:cubicBezTo>
                <a:cubicBezTo>
                  <a:pt x="623" y="220"/>
                  <a:pt x="623" y="220"/>
                  <a:pt x="623" y="220"/>
                </a:cubicBezTo>
                <a:cubicBezTo>
                  <a:pt x="620" y="219"/>
                  <a:pt x="620" y="218"/>
                  <a:pt x="617" y="218"/>
                </a:cubicBezTo>
                <a:cubicBezTo>
                  <a:pt x="617" y="220"/>
                  <a:pt x="617" y="220"/>
                  <a:pt x="617" y="220"/>
                </a:cubicBezTo>
                <a:cubicBezTo>
                  <a:pt x="615" y="221"/>
                  <a:pt x="615" y="221"/>
                  <a:pt x="614" y="224"/>
                </a:cubicBezTo>
                <a:cubicBezTo>
                  <a:pt x="616" y="224"/>
                  <a:pt x="616" y="224"/>
                  <a:pt x="616" y="224"/>
                </a:cubicBezTo>
                <a:cubicBezTo>
                  <a:pt x="615" y="225"/>
                  <a:pt x="615" y="225"/>
                  <a:pt x="614" y="226"/>
                </a:cubicBezTo>
                <a:cubicBezTo>
                  <a:pt x="614" y="229"/>
                  <a:pt x="615" y="230"/>
                  <a:pt x="617" y="231"/>
                </a:cubicBezTo>
                <a:cubicBezTo>
                  <a:pt x="617" y="232"/>
                  <a:pt x="617" y="232"/>
                  <a:pt x="617" y="232"/>
                </a:cubicBezTo>
                <a:cubicBezTo>
                  <a:pt x="615" y="232"/>
                  <a:pt x="613" y="233"/>
                  <a:pt x="612" y="233"/>
                </a:cubicBezTo>
                <a:cubicBezTo>
                  <a:pt x="612" y="235"/>
                  <a:pt x="612" y="235"/>
                  <a:pt x="612" y="235"/>
                </a:cubicBezTo>
                <a:cubicBezTo>
                  <a:pt x="613" y="235"/>
                  <a:pt x="613" y="235"/>
                  <a:pt x="613" y="235"/>
                </a:cubicBezTo>
                <a:cubicBezTo>
                  <a:pt x="613" y="236"/>
                  <a:pt x="612" y="237"/>
                  <a:pt x="612" y="237"/>
                </a:cubicBezTo>
                <a:cubicBezTo>
                  <a:pt x="614" y="238"/>
                  <a:pt x="614" y="238"/>
                  <a:pt x="616" y="239"/>
                </a:cubicBezTo>
                <a:cubicBezTo>
                  <a:pt x="616" y="240"/>
                  <a:pt x="616" y="240"/>
                  <a:pt x="616" y="240"/>
                </a:cubicBezTo>
                <a:cubicBezTo>
                  <a:pt x="618" y="240"/>
                  <a:pt x="618" y="240"/>
                  <a:pt x="618" y="240"/>
                </a:cubicBezTo>
                <a:cubicBezTo>
                  <a:pt x="619" y="240"/>
                  <a:pt x="618" y="240"/>
                  <a:pt x="619" y="241"/>
                </a:cubicBezTo>
                <a:cubicBezTo>
                  <a:pt x="617" y="243"/>
                  <a:pt x="616" y="243"/>
                  <a:pt x="616" y="247"/>
                </a:cubicBezTo>
                <a:cubicBezTo>
                  <a:pt x="618" y="247"/>
                  <a:pt x="618" y="247"/>
                  <a:pt x="618" y="245"/>
                </a:cubicBezTo>
                <a:cubicBezTo>
                  <a:pt x="619" y="245"/>
                  <a:pt x="619" y="245"/>
                  <a:pt x="619" y="245"/>
                </a:cubicBezTo>
                <a:cubicBezTo>
                  <a:pt x="619" y="247"/>
                  <a:pt x="619" y="247"/>
                  <a:pt x="619" y="247"/>
                </a:cubicBezTo>
                <a:cubicBezTo>
                  <a:pt x="621" y="247"/>
                  <a:pt x="621" y="247"/>
                  <a:pt x="621" y="247"/>
                </a:cubicBezTo>
                <a:cubicBezTo>
                  <a:pt x="621" y="242"/>
                  <a:pt x="621" y="242"/>
                  <a:pt x="621" y="242"/>
                </a:cubicBezTo>
                <a:cubicBezTo>
                  <a:pt x="621" y="242"/>
                  <a:pt x="621" y="242"/>
                  <a:pt x="621" y="242"/>
                </a:cubicBezTo>
                <a:cubicBezTo>
                  <a:pt x="621" y="241"/>
                  <a:pt x="621" y="241"/>
                  <a:pt x="621" y="241"/>
                </a:cubicBezTo>
                <a:cubicBezTo>
                  <a:pt x="622" y="242"/>
                  <a:pt x="623" y="242"/>
                  <a:pt x="624" y="242"/>
                </a:cubicBezTo>
                <a:cubicBezTo>
                  <a:pt x="624" y="243"/>
                  <a:pt x="624" y="243"/>
                  <a:pt x="624" y="243"/>
                </a:cubicBezTo>
                <a:cubicBezTo>
                  <a:pt x="626" y="243"/>
                  <a:pt x="626" y="243"/>
                  <a:pt x="626" y="243"/>
                </a:cubicBezTo>
                <a:cubicBezTo>
                  <a:pt x="627" y="244"/>
                  <a:pt x="628" y="245"/>
                  <a:pt x="629" y="246"/>
                </a:cubicBezTo>
                <a:cubicBezTo>
                  <a:pt x="629" y="246"/>
                  <a:pt x="629" y="246"/>
                  <a:pt x="629" y="246"/>
                </a:cubicBezTo>
                <a:cubicBezTo>
                  <a:pt x="629" y="248"/>
                  <a:pt x="629" y="248"/>
                  <a:pt x="629" y="248"/>
                </a:cubicBezTo>
                <a:cubicBezTo>
                  <a:pt x="630" y="248"/>
                  <a:pt x="630" y="248"/>
                  <a:pt x="630" y="248"/>
                </a:cubicBezTo>
                <a:cubicBezTo>
                  <a:pt x="630" y="249"/>
                  <a:pt x="631" y="249"/>
                  <a:pt x="631" y="250"/>
                </a:cubicBezTo>
                <a:cubicBezTo>
                  <a:pt x="633" y="250"/>
                  <a:pt x="633" y="250"/>
                  <a:pt x="633" y="250"/>
                </a:cubicBezTo>
                <a:cubicBezTo>
                  <a:pt x="634" y="249"/>
                  <a:pt x="634" y="249"/>
                  <a:pt x="634" y="249"/>
                </a:cubicBezTo>
                <a:cubicBezTo>
                  <a:pt x="636" y="249"/>
                  <a:pt x="636" y="249"/>
                  <a:pt x="636" y="249"/>
                </a:cubicBezTo>
                <a:cubicBezTo>
                  <a:pt x="636" y="248"/>
                  <a:pt x="636" y="248"/>
                  <a:pt x="637" y="247"/>
                </a:cubicBezTo>
                <a:cubicBezTo>
                  <a:pt x="638" y="247"/>
                  <a:pt x="638" y="247"/>
                  <a:pt x="638" y="247"/>
                </a:cubicBezTo>
                <a:cubicBezTo>
                  <a:pt x="638" y="247"/>
                  <a:pt x="638" y="247"/>
                  <a:pt x="638" y="247"/>
                </a:cubicBezTo>
                <a:cubicBezTo>
                  <a:pt x="639" y="247"/>
                  <a:pt x="639" y="247"/>
                  <a:pt x="639" y="247"/>
                </a:cubicBezTo>
                <a:cubicBezTo>
                  <a:pt x="639" y="246"/>
                  <a:pt x="639" y="246"/>
                  <a:pt x="639" y="246"/>
                </a:cubicBezTo>
                <a:cubicBezTo>
                  <a:pt x="640" y="246"/>
                  <a:pt x="641" y="245"/>
                  <a:pt x="643" y="245"/>
                </a:cubicBezTo>
                <a:cubicBezTo>
                  <a:pt x="643" y="245"/>
                  <a:pt x="643" y="245"/>
                  <a:pt x="643" y="245"/>
                </a:cubicBezTo>
                <a:cubicBezTo>
                  <a:pt x="644" y="245"/>
                  <a:pt x="644" y="245"/>
                  <a:pt x="645" y="245"/>
                </a:cubicBezTo>
                <a:cubicBezTo>
                  <a:pt x="645" y="246"/>
                  <a:pt x="645" y="246"/>
                  <a:pt x="645" y="246"/>
                </a:cubicBezTo>
                <a:cubicBezTo>
                  <a:pt x="644" y="247"/>
                  <a:pt x="644" y="247"/>
                  <a:pt x="644" y="247"/>
                </a:cubicBezTo>
                <a:cubicBezTo>
                  <a:pt x="641" y="247"/>
                  <a:pt x="641" y="247"/>
                  <a:pt x="641" y="247"/>
                </a:cubicBezTo>
                <a:cubicBezTo>
                  <a:pt x="641" y="247"/>
                  <a:pt x="639" y="248"/>
                  <a:pt x="639" y="249"/>
                </a:cubicBezTo>
                <a:cubicBezTo>
                  <a:pt x="639" y="254"/>
                  <a:pt x="639" y="254"/>
                  <a:pt x="639" y="254"/>
                </a:cubicBezTo>
                <a:cubicBezTo>
                  <a:pt x="639" y="254"/>
                  <a:pt x="639" y="254"/>
                  <a:pt x="639" y="254"/>
                </a:cubicBezTo>
                <a:cubicBezTo>
                  <a:pt x="639" y="254"/>
                  <a:pt x="639" y="254"/>
                  <a:pt x="639" y="254"/>
                </a:cubicBezTo>
                <a:cubicBezTo>
                  <a:pt x="638" y="254"/>
                  <a:pt x="637" y="254"/>
                  <a:pt x="637" y="254"/>
                </a:cubicBezTo>
                <a:cubicBezTo>
                  <a:pt x="637" y="254"/>
                  <a:pt x="636" y="255"/>
                  <a:pt x="635" y="254"/>
                </a:cubicBezTo>
                <a:cubicBezTo>
                  <a:pt x="635" y="254"/>
                  <a:pt x="635" y="254"/>
                  <a:pt x="635" y="254"/>
                </a:cubicBezTo>
                <a:cubicBezTo>
                  <a:pt x="634" y="254"/>
                  <a:pt x="633" y="253"/>
                  <a:pt x="632" y="253"/>
                </a:cubicBezTo>
                <a:cubicBezTo>
                  <a:pt x="631" y="254"/>
                  <a:pt x="630" y="255"/>
                  <a:pt x="629" y="255"/>
                </a:cubicBezTo>
                <a:cubicBezTo>
                  <a:pt x="630" y="257"/>
                  <a:pt x="630" y="258"/>
                  <a:pt x="631" y="259"/>
                </a:cubicBezTo>
                <a:cubicBezTo>
                  <a:pt x="630" y="261"/>
                  <a:pt x="629" y="261"/>
                  <a:pt x="629" y="264"/>
                </a:cubicBezTo>
                <a:cubicBezTo>
                  <a:pt x="633" y="264"/>
                  <a:pt x="634" y="264"/>
                  <a:pt x="636" y="262"/>
                </a:cubicBezTo>
                <a:cubicBezTo>
                  <a:pt x="637" y="262"/>
                  <a:pt x="637" y="262"/>
                  <a:pt x="637" y="262"/>
                </a:cubicBezTo>
                <a:cubicBezTo>
                  <a:pt x="638" y="265"/>
                  <a:pt x="635" y="263"/>
                  <a:pt x="637" y="265"/>
                </a:cubicBezTo>
                <a:cubicBezTo>
                  <a:pt x="636" y="268"/>
                  <a:pt x="637" y="266"/>
                  <a:pt x="635" y="267"/>
                </a:cubicBezTo>
                <a:cubicBezTo>
                  <a:pt x="634" y="267"/>
                  <a:pt x="634" y="268"/>
                  <a:pt x="634" y="268"/>
                </a:cubicBezTo>
                <a:cubicBezTo>
                  <a:pt x="631" y="268"/>
                  <a:pt x="631" y="268"/>
                  <a:pt x="631" y="268"/>
                </a:cubicBezTo>
                <a:cubicBezTo>
                  <a:pt x="631" y="269"/>
                  <a:pt x="631" y="269"/>
                  <a:pt x="631" y="269"/>
                </a:cubicBezTo>
                <a:cubicBezTo>
                  <a:pt x="629" y="269"/>
                  <a:pt x="629" y="269"/>
                  <a:pt x="629" y="269"/>
                </a:cubicBezTo>
                <a:cubicBezTo>
                  <a:pt x="628" y="269"/>
                  <a:pt x="628" y="270"/>
                  <a:pt x="628" y="270"/>
                </a:cubicBezTo>
                <a:cubicBezTo>
                  <a:pt x="627" y="271"/>
                  <a:pt x="626" y="272"/>
                  <a:pt x="625" y="272"/>
                </a:cubicBezTo>
                <a:cubicBezTo>
                  <a:pt x="625" y="274"/>
                  <a:pt x="625" y="274"/>
                  <a:pt x="625" y="274"/>
                </a:cubicBezTo>
                <a:cubicBezTo>
                  <a:pt x="625" y="274"/>
                  <a:pt x="625" y="274"/>
                  <a:pt x="625" y="274"/>
                </a:cubicBezTo>
                <a:cubicBezTo>
                  <a:pt x="624" y="275"/>
                  <a:pt x="625" y="274"/>
                  <a:pt x="623" y="276"/>
                </a:cubicBezTo>
                <a:cubicBezTo>
                  <a:pt x="623" y="276"/>
                  <a:pt x="623" y="276"/>
                  <a:pt x="623" y="276"/>
                </a:cubicBezTo>
                <a:cubicBezTo>
                  <a:pt x="622" y="276"/>
                  <a:pt x="621" y="276"/>
                  <a:pt x="619" y="276"/>
                </a:cubicBezTo>
                <a:cubicBezTo>
                  <a:pt x="620" y="276"/>
                  <a:pt x="620" y="277"/>
                  <a:pt x="620" y="277"/>
                </a:cubicBezTo>
                <a:cubicBezTo>
                  <a:pt x="619" y="277"/>
                  <a:pt x="619" y="277"/>
                  <a:pt x="619" y="277"/>
                </a:cubicBezTo>
                <a:cubicBezTo>
                  <a:pt x="619" y="279"/>
                  <a:pt x="619" y="279"/>
                  <a:pt x="619" y="279"/>
                </a:cubicBezTo>
                <a:cubicBezTo>
                  <a:pt x="618" y="279"/>
                  <a:pt x="618" y="279"/>
                  <a:pt x="618" y="279"/>
                </a:cubicBezTo>
                <a:cubicBezTo>
                  <a:pt x="618" y="281"/>
                  <a:pt x="618" y="281"/>
                  <a:pt x="618" y="281"/>
                </a:cubicBezTo>
                <a:cubicBezTo>
                  <a:pt x="616" y="282"/>
                  <a:pt x="616" y="282"/>
                  <a:pt x="616" y="284"/>
                </a:cubicBezTo>
                <a:cubicBezTo>
                  <a:pt x="618" y="284"/>
                  <a:pt x="618" y="284"/>
                  <a:pt x="618" y="284"/>
                </a:cubicBezTo>
                <a:cubicBezTo>
                  <a:pt x="618" y="285"/>
                  <a:pt x="618" y="285"/>
                  <a:pt x="618" y="285"/>
                </a:cubicBezTo>
                <a:cubicBezTo>
                  <a:pt x="621" y="287"/>
                  <a:pt x="617" y="286"/>
                  <a:pt x="618" y="289"/>
                </a:cubicBezTo>
                <a:cubicBezTo>
                  <a:pt x="619" y="289"/>
                  <a:pt x="619" y="289"/>
                  <a:pt x="619" y="289"/>
                </a:cubicBezTo>
                <a:cubicBezTo>
                  <a:pt x="620" y="290"/>
                  <a:pt x="621" y="290"/>
                  <a:pt x="622" y="290"/>
                </a:cubicBezTo>
                <a:cubicBezTo>
                  <a:pt x="622" y="291"/>
                  <a:pt x="622" y="291"/>
                  <a:pt x="622" y="291"/>
                </a:cubicBezTo>
                <a:cubicBezTo>
                  <a:pt x="620" y="292"/>
                  <a:pt x="621" y="292"/>
                  <a:pt x="618" y="293"/>
                </a:cubicBezTo>
                <a:cubicBezTo>
                  <a:pt x="618" y="291"/>
                  <a:pt x="618" y="291"/>
                  <a:pt x="618" y="291"/>
                </a:cubicBezTo>
                <a:cubicBezTo>
                  <a:pt x="617" y="291"/>
                  <a:pt x="616" y="290"/>
                  <a:pt x="614" y="290"/>
                </a:cubicBezTo>
                <a:cubicBezTo>
                  <a:pt x="614" y="289"/>
                  <a:pt x="614" y="289"/>
                  <a:pt x="614" y="289"/>
                </a:cubicBezTo>
                <a:cubicBezTo>
                  <a:pt x="614" y="289"/>
                  <a:pt x="614" y="289"/>
                  <a:pt x="614" y="289"/>
                </a:cubicBezTo>
                <a:cubicBezTo>
                  <a:pt x="614" y="289"/>
                  <a:pt x="614" y="288"/>
                  <a:pt x="614" y="288"/>
                </a:cubicBezTo>
                <a:cubicBezTo>
                  <a:pt x="612" y="287"/>
                  <a:pt x="609" y="286"/>
                  <a:pt x="608" y="283"/>
                </a:cubicBezTo>
                <a:cubicBezTo>
                  <a:pt x="608" y="283"/>
                  <a:pt x="607" y="283"/>
                  <a:pt x="608" y="282"/>
                </a:cubicBezTo>
                <a:cubicBezTo>
                  <a:pt x="608" y="282"/>
                  <a:pt x="608" y="282"/>
                  <a:pt x="608" y="282"/>
                </a:cubicBezTo>
                <a:cubicBezTo>
                  <a:pt x="609" y="281"/>
                  <a:pt x="609" y="281"/>
                  <a:pt x="609" y="280"/>
                </a:cubicBezTo>
                <a:cubicBezTo>
                  <a:pt x="610" y="280"/>
                  <a:pt x="610" y="280"/>
                  <a:pt x="610" y="280"/>
                </a:cubicBezTo>
                <a:cubicBezTo>
                  <a:pt x="610" y="276"/>
                  <a:pt x="610" y="276"/>
                  <a:pt x="610" y="276"/>
                </a:cubicBezTo>
                <a:cubicBezTo>
                  <a:pt x="610" y="276"/>
                  <a:pt x="610" y="276"/>
                  <a:pt x="610" y="276"/>
                </a:cubicBezTo>
                <a:cubicBezTo>
                  <a:pt x="610" y="273"/>
                  <a:pt x="610" y="273"/>
                  <a:pt x="610" y="273"/>
                </a:cubicBezTo>
                <a:cubicBezTo>
                  <a:pt x="610" y="273"/>
                  <a:pt x="610" y="273"/>
                  <a:pt x="610" y="274"/>
                </a:cubicBezTo>
                <a:cubicBezTo>
                  <a:pt x="609" y="274"/>
                  <a:pt x="609" y="274"/>
                  <a:pt x="608" y="276"/>
                </a:cubicBezTo>
                <a:cubicBezTo>
                  <a:pt x="607" y="276"/>
                  <a:pt x="607" y="276"/>
                  <a:pt x="607" y="276"/>
                </a:cubicBezTo>
                <a:cubicBezTo>
                  <a:pt x="607" y="275"/>
                  <a:pt x="607" y="275"/>
                  <a:pt x="608" y="274"/>
                </a:cubicBezTo>
                <a:cubicBezTo>
                  <a:pt x="608" y="274"/>
                  <a:pt x="608" y="274"/>
                  <a:pt x="608" y="274"/>
                </a:cubicBezTo>
                <a:cubicBezTo>
                  <a:pt x="608" y="273"/>
                  <a:pt x="608" y="273"/>
                  <a:pt x="608" y="273"/>
                </a:cubicBezTo>
                <a:cubicBezTo>
                  <a:pt x="609" y="273"/>
                  <a:pt x="609" y="273"/>
                  <a:pt x="609" y="273"/>
                </a:cubicBezTo>
                <a:cubicBezTo>
                  <a:pt x="609" y="270"/>
                  <a:pt x="609" y="270"/>
                  <a:pt x="609" y="270"/>
                </a:cubicBezTo>
                <a:cubicBezTo>
                  <a:pt x="608" y="270"/>
                  <a:pt x="608" y="270"/>
                  <a:pt x="608" y="270"/>
                </a:cubicBezTo>
                <a:cubicBezTo>
                  <a:pt x="608" y="270"/>
                  <a:pt x="608" y="270"/>
                  <a:pt x="608" y="270"/>
                </a:cubicBezTo>
                <a:cubicBezTo>
                  <a:pt x="608" y="270"/>
                  <a:pt x="608" y="270"/>
                  <a:pt x="608" y="270"/>
                </a:cubicBezTo>
                <a:cubicBezTo>
                  <a:pt x="607" y="271"/>
                  <a:pt x="607" y="271"/>
                  <a:pt x="606" y="273"/>
                </a:cubicBezTo>
                <a:cubicBezTo>
                  <a:pt x="604" y="273"/>
                  <a:pt x="604" y="273"/>
                  <a:pt x="604" y="273"/>
                </a:cubicBezTo>
                <a:cubicBezTo>
                  <a:pt x="603" y="271"/>
                  <a:pt x="602" y="271"/>
                  <a:pt x="602" y="269"/>
                </a:cubicBezTo>
                <a:cubicBezTo>
                  <a:pt x="598" y="269"/>
                  <a:pt x="597" y="267"/>
                  <a:pt x="595" y="266"/>
                </a:cubicBezTo>
                <a:cubicBezTo>
                  <a:pt x="595" y="268"/>
                  <a:pt x="595" y="267"/>
                  <a:pt x="595" y="269"/>
                </a:cubicBezTo>
                <a:cubicBezTo>
                  <a:pt x="595" y="269"/>
                  <a:pt x="594" y="268"/>
                  <a:pt x="593" y="268"/>
                </a:cubicBezTo>
                <a:cubicBezTo>
                  <a:pt x="593" y="272"/>
                  <a:pt x="594" y="275"/>
                  <a:pt x="595" y="277"/>
                </a:cubicBezTo>
                <a:cubicBezTo>
                  <a:pt x="595" y="277"/>
                  <a:pt x="595" y="277"/>
                  <a:pt x="595" y="277"/>
                </a:cubicBezTo>
                <a:cubicBezTo>
                  <a:pt x="595" y="278"/>
                  <a:pt x="595" y="278"/>
                  <a:pt x="595" y="278"/>
                </a:cubicBezTo>
                <a:cubicBezTo>
                  <a:pt x="592" y="277"/>
                  <a:pt x="593" y="278"/>
                  <a:pt x="591" y="278"/>
                </a:cubicBezTo>
                <a:cubicBezTo>
                  <a:pt x="590" y="279"/>
                  <a:pt x="591" y="279"/>
                  <a:pt x="590" y="279"/>
                </a:cubicBezTo>
                <a:cubicBezTo>
                  <a:pt x="589" y="280"/>
                  <a:pt x="590" y="280"/>
                  <a:pt x="589" y="280"/>
                </a:cubicBezTo>
                <a:cubicBezTo>
                  <a:pt x="589" y="279"/>
                  <a:pt x="589" y="279"/>
                  <a:pt x="589" y="279"/>
                </a:cubicBezTo>
                <a:cubicBezTo>
                  <a:pt x="585" y="279"/>
                  <a:pt x="585" y="279"/>
                  <a:pt x="585" y="279"/>
                </a:cubicBezTo>
                <a:cubicBezTo>
                  <a:pt x="585" y="279"/>
                  <a:pt x="585" y="279"/>
                  <a:pt x="585" y="279"/>
                </a:cubicBezTo>
                <a:cubicBezTo>
                  <a:pt x="580" y="279"/>
                  <a:pt x="580" y="279"/>
                  <a:pt x="580" y="279"/>
                </a:cubicBezTo>
                <a:cubicBezTo>
                  <a:pt x="579" y="278"/>
                  <a:pt x="578" y="276"/>
                  <a:pt x="575" y="277"/>
                </a:cubicBezTo>
                <a:cubicBezTo>
                  <a:pt x="575" y="277"/>
                  <a:pt x="575" y="277"/>
                  <a:pt x="575" y="277"/>
                </a:cubicBezTo>
                <a:cubicBezTo>
                  <a:pt x="573" y="277"/>
                  <a:pt x="573" y="277"/>
                  <a:pt x="573" y="277"/>
                </a:cubicBezTo>
                <a:cubicBezTo>
                  <a:pt x="573" y="278"/>
                  <a:pt x="573" y="278"/>
                  <a:pt x="573" y="278"/>
                </a:cubicBezTo>
                <a:cubicBezTo>
                  <a:pt x="572" y="278"/>
                  <a:pt x="571" y="279"/>
                  <a:pt x="570" y="279"/>
                </a:cubicBezTo>
                <a:cubicBezTo>
                  <a:pt x="570" y="279"/>
                  <a:pt x="570" y="279"/>
                  <a:pt x="570" y="279"/>
                </a:cubicBezTo>
                <a:cubicBezTo>
                  <a:pt x="569" y="280"/>
                  <a:pt x="568" y="281"/>
                  <a:pt x="567" y="281"/>
                </a:cubicBezTo>
                <a:cubicBezTo>
                  <a:pt x="566" y="280"/>
                  <a:pt x="565" y="279"/>
                  <a:pt x="564" y="279"/>
                </a:cubicBezTo>
                <a:cubicBezTo>
                  <a:pt x="563" y="278"/>
                  <a:pt x="564" y="278"/>
                  <a:pt x="563" y="279"/>
                </a:cubicBezTo>
                <a:cubicBezTo>
                  <a:pt x="561" y="279"/>
                  <a:pt x="561" y="279"/>
                  <a:pt x="560" y="277"/>
                </a:cubicBezTo>
                <a:cubicBezTo>
                  <a:pt x="557" y="278"/>
                  <a:pt x="556" y="278"/>
                  <a:pt x="555" y="276"/>
                </a:cubicBezTo>
                <a:cubicBezTo>
                  <a:pt x="553" y="276"/>
                  <a:pt x="553" y="276"/>
                  <a:pt x="553" y="276"/>
                </a:cubicBezTo>
                <a:cubicBezTo>
                  <a:pt x="553" y="275"/>
                  <a:pt x="553" y="275"/>
                  <a:pt x="553" y="275"/>
                </a:cubicBezTo>
                <a:cubicBezTo>
                  <a:pt x="552" y="275"/>
                  <a:pt x="552" y="275"/>
                  <a:pt x="552" y="275"/>
                </a:cubicBezTo>
                <a:cubicBezTo>
                  <a:pt x="552" y="273"/>
                  <a:pt x="552" y="273"/>
                  <a:pt x="552" y="273"/>
                </a:cubicBezTo>
                <a:cubicBezTo>
                  <a:pt x="552" y="273"/>
                  <a:pt x="551" y="273"/>
                  <a:pt x="550" y="274"/>
                </a:cubicBezTo>
                <a:cubicBezTo>
                  <a:pt x="550" y="273"/>
                  <a:pt x="550" y="273"/>
                  <a:pt x="550" y="273"/>
                </a:cubicBezTo>
                <a:cubicBezTo>
                  <a:pt x="550" y="273"/>
                  <a:pt x="550" y="272"/>
                  <a:pt x="549" y="272"/>
                </a:cubicBezTo>
                <a:cubicBezTo>
                  <a:pt x="549" y="273"/>
                  <a:pt x="549" y="274"/>
                  <a:pt x="548" y="274"/>
                </a:cubicBezTo>
                <a:cubicBezTo>
                  <a:pt x="544" y="274"/>
                  <a:pt x="544" y="274"/>
                  <a:pt x="544" y="274"/>
                </a:cubicBezTo>
                <a:cubicBezTo>
                  <a:pt x="544" y="275"/>
                  <a:pt x="544" y="275"/>
                  <a:pt x="544" y="275"/>
                </a:cubicBezTo>
                <a:cubicBezTo>
                  <a:pt x="542" y="275"/>
                  <a:pt x="542" y="275"/>
                  <a:pt x="542" y="275"/>
                </a:cubicBezTo>
                <a:cubicBezTo>
                  <a:pt x="542" y="274"/>
                  <a:pt x="543" y="273"/>
                  <a:pt x="544" y="272"/>
                </a:cubicBezTo>
                <a:cubicBezTo>
                  <a:pt x="543" y="270"/>
                  <a:pt x="543" y="269"/>
                  <a:pt x="541" y="269"/>
                </a:cubicBezTo>
                <a:cubicBezTo>
                  <a:pt x="541" y="270"/>
                  <a:pt x="541" y="270"/>
                  <a:pt x="541" y="270"/>
                </a:cubicBezTo>
                <a:cubicBezTo>
                  <a:pt x="539" y="271"/>
                  <a:pt x="539" y="270"/>
                  <a:pt x="539" y="272"/>
                </a:cubicBezTo>
                <a:cubicBezTo>
                  <a:pt x="536" y="272"/>
                  <a:pt x="537" y="271"/>
                  <a:pt x="535" y="271"/>
                </a:cubicBezTo>
                <a:cubicBezTo>
                  <a:pt x="534" y="270"/>
                  <a:pt x="534" y="269"/>
                  <a:pt x="534" y="268"/>
                </a:cubicBezTo>
                <a:cubicBezTo>
                  <a:pt x="534" y="268"/>
                  <a:pt x="535" y="268"/>
                  <a:pt x="535" y="266"/>
                </a:cubicBezTo>
                <a:cubicBezTo>
                  <a:pt x="534" y="266"/>
                  <a:pt x="534" y="266"/>
                  <a:pt x="534" y="266"/>
                </a:cubicBezTo>
                <a:cubicBezTo>
                  <a:pt x="533" y="264"/>
                  <a:pt x="533" y="265"/>
                  <a:pt x="533" y="262"/>
                </a:cubicBezTo>
                <a:cubicBezTo>
                  <a:pt x="531" y="261"/>
                  <a:pt x="529" y="260"/>
                  <a:pt x="527" y="259"/>
                </a:cubicBezTo>
                <a:cubicBezTo>
                  <a:pt x="527" y="260"/>
                  <a:pt x="527" y="260"/>
                  <a:pt x="527" y="260"/>
                </a:cubicBezTo>
                <a:cubicBezTo>
                  <a:pt x="523" y="260"/>
                  <a:pt x="523" y="260"/>
                  <a:pt x="523" y="260"/>
                </a:cubicBezTo>
                <a:cubicBezTo>
                  <a:pt x="523" y="260"/>
                  <a:pt x="523" y="260"/>
                  <a:pt x="523" y="260"/>
                </a:cubicBezTo>
                <a:cubicBezTo>
                  <a:pt x="522" y="260"/>
                  <a:pt x="520" y="260"/>
                  <a:pt x="518" y="260"/>
                </a:cubicBezTo>
                <a:cubicBezTo>
                  <a:pt x="518" y="260"/>
                  <a:pt x="518" y="260"/>
                  <a:pt x="518" y="260"/>
                </a:cubicBezTo>
                <a:cubicBezTo>
                  <a:pt x="517" y="261"/>
                  <a:pt x="516" y="261"/>
                  <a:pt x="516" y="261"/>
                </a:cubicBezTo>
                <a:cubicBezTo>
                  <a:pt x="516" y="262"/>
                  <a:pt x="516" y="262"/>
                  <a:pt x="516" y="262"/>
                </a:cubicBezTo>
                <a:cubicBezTo>
                  <a:pt x="514" y="262"/>
                  <a:pt x="514" y="261"/>
                  <a:pt x="514" y="261"/>
                </a:cubicBezTo>
                <a:cubicBezTo>
                  <a:pt x="512" y="261"/>
                  <a:pt x="509" y="261"/>
                  <a:pt x="508" y="262"/>
                </a:cubicBezTo>
                <a:cubicBezTo>
                  <a:pt x="508" y="262"/>
                  <a:pt x="508" y="262"/>
                  <a:pt x="508" y="262"/>
                </a:cubicBezTo>
                <a:cubicBezTo>
                  <a:pt x="508" y="262"/>
                  <a:pt x="508" y="263"/>
                  <a:pt x="508" y="264"/>
                </a:cubicBezTo>
                <a:cubicBezTo>
                  <a:pt x="508" y="264"/>
                  <a:pt x="508" y="264"/>
                  <a:pt x="508" y="264"/>
                </a:cubicBezTo>
                <a:cubicBezTo>
                  <a:pt x="507" y="265"/>
                  <a:pt x="507" y="266"/>
                  <a:pt x="507" y="268"/>
                </a:cubicBezTo>
                <a:cubicBezTo>
                  <a:pt x="506" y="268"/>
                  <a:pt x="506" y="268"/>
                  <a:pt x="506" y="268"/>
                </a:cubicBezTo>
                <a:cubicBezTo>
                  <a:pt x="506" y="269"/>
                  <a:pt x="506" y="269"/>
                  <a:pt x="504" y="270"/>
                </a:cubicBezTo>
                <a:cubicBezTo>
                  <a:pt x="504" y="270"/>
                  <a:pt x="504" y="271"/>
                  <a:pt x="504" y="272"/>
                </a:cubicBezTo>
                <a:cubicBezTo>
                  <a:pt x="504" y="272"/>
                  <a:pt x="505" y="273"/>
                  <a:pt x="506" y="273"/>
                </a:cubicBezTo>
                <a:cubicBezTo>
                  <a:pt x="506" y="272"/>
                  <a:pt x="506" y="272"/>
                  <a:pt x="506" y="272"/>
                </a:cubicBezTo>
                <a:cubicBezTo>
                  <a:pt x="506" y="272"/>
                  <a:pt x="507" y="272"/>
                  <a:pt x="508" y="272"/>
                </a:cubicBezTo>
                <a:cubicBezTo>
                  <a:pt x="508" y="272"/>
                  <a:pt x="508" y="272"/>
                  <a:pt x="508" y="272"/>
                </a:cubicBezTo>
                <a:cubicBezTo>
                  <a:pt x="508" y="272"/>
                  <a:pt x="509" y="273"/>
                  <a:pt x="510" y="273"/>
                </a:cubicBezTo>
                <a:cubicBezTo>
                  <a:pt x="510" y="272"/>
                  <a:pt x="510" y="272"/>
                  <a:pt x="510" y="271"/>
                </a:cubicBezTo>
                <a:cubicBezTo>
                  <a:pt x="509" y="271"/>
                  <a:pt x="509" y="271"/>
                  <a:pt x="509" y="271"/>
                </a:cubicBezTo>
                <a:cubicBezTo>
                  <a:pt x="509" y="269"/>
                  <a:pt x="509" y="270"/>
                  <a:pt x="510" y="269"/>
                </a:cubicBezTo>
                <a:cubicBezTo>
                  <a:pt x="510" y="268"/>
                  <a:pt x="510" y="268"/>
                  <a:pt x="510" y="268"/>
                </a:cubicBezTo>
                <a:cubicBezTo>
                  <a:pt x="511" y="268"/>
                  <a:pt x="512" y="269"/>
                  <a:pt x="512" y="269"/>
                </a:cubicBezTo>
                <a:cubicBezTo>
                  <a:pt x="512" y="270"/>
                  <a:pt x="512" y="270"/>
                  <a:pt x="512" y="270"/>
                </a:cubicBezTo>
                <a:cubicBezTo>
                  <a:pt x="513" y="270"/>
                  <a:pt x="514" y="270"/>
                  <a:pt x="514" y="270"/>
                </a:cubicBezTo>
                <a:cubicBezTo>
                  <a:pt x="515" y="269"/>
                  <a:pt x="516" y="270"/>
                  <a:pt x="516" y="269"/>
                </a:cubicBezTo>
                <a:cubicBezTo>
                  <a:pt x="516" y="268"/>
                  <a:pt x="517" y="268"/>
                  <a:pt x="517" y="267"/>
                </a:cubicBezTo>
                <a:cubicBezTo>
                  <a:pt x="518" y="267"/>
                  <a:pt x="520" y="267"/>
                  <a:pt x="522" y="268"/>
                </a:cubicBezTo>
                <a:cubicBezTo>
                  <a:pt x="522" y="267"/>
                  <a:pt x="522" y="267"/>
                  <a:pt x="522" y="267"/>
                </a:cubicBezTo>
                <a:cubicBezTo>
                  <a:pt x="524" y="267"/>
                  <a:pt x="524" y="267"/>
                  <a:pt x="524" y="267"/>
                </a:cubicBezTo>
                <a:cubicBezTo>
                  <a:pt x="524" y="266"/>
                  <a:pt x="524" y="266"/>
                  <a:pt x="524" y="266"/>
                </a:cubicBezTo>
                <a:cubicBezTo>
                  <a:pt x="525" y="266"/>
                  <a:pt x="525" y="266"/>
                  <a:pt x="525" y="266"/>
                </a:cubicBezTo>
                <a:cubicBezTo>
                  <a:pt x="525" y="264"/>
                  <a:pt x="525" y="264"/>
                  <a:pt x="523" y="264"/>
                </a:cubicBezTo>
                <a:cubicBezTo>
                  <a:pt x="523" y="263"/>
                  <a:pt x="523" y="263"/>
                  <a:pt x="523" y="263"/>
                </a:cubicBezTo>
                <a:cubicBezTo>
                  <a:pt x="526" y="262"/>
                  <a:pt x="526" y="264"/>
                  <a:pt x="527" y="264"/>
                </a:cubicBezTo>
                <a:cubicBezTo>
                  <a:pt x="528" y="265"/>
                  <a:pt x="529" y="265"/>
                  <a:pt x="529" y="265"/>
                </a:cubicBezTo>
                <a:cubicBezTo>
                  <a:pt x="529" y="266"/>
                  <a:pt x="530" y="266"/>
                  <a:pt x="529" y="266"/>
                </a:cubicBezTo>
                <a:cubicBezTo>
                  <a:pt x="527" y="268"/>
                  <a:pt x="525" y="265"/>
                  <a:pt x="524" y="269"/>
                </a:cubicBezTo>
                <a:cubicBezTo>
                  <a:pt x="521" y="269"/>
                  <a:pt x="521" y="269"/>
                  <a:pt x="520" y="272"/>
                </a:cubicBezTo>
                <a:cubicBezTo>
                  <a:pt x="518" y="272"/>
                  <a:pt x="518" y="272"/>
                  <a:pt x="518" y="272"/>
                </a:cubicBezTo>
                <a:cubicBezTo>
                  <a:pt x="518" y="273"/>
                  <a:pt x="518" y="273"/>
                  <a:pt x="518" y="273"/>
                </a:cubicBezTo>
                <a:cubicBezTo>
                  <a:pt x="517" y="273"/>
                  <a:pt x="516" y="273"/>
                  <a:pt x="514" y="274"/>
                </a:cubicBezTo>
                <a:cubicBezTo>
                  <a:pt x="514" y="274"/>
                  <a:pt x="514" y="274"/>
                  <a:pt x="514" y="274"/>
                </a:cubicBezTo>
                <a:cubicBezTo>
                  <a:pt x="512" y="275"/>
                  <a:pt x="513" y="274"/>
                  <a:pt x="512" y="276"/>
                </a:cubicBezTo>
                <a:cubicBezTo>
                  <a:pt x="510" y="276"/>
                  <a:pt x="510" y="276"/>
                  <a:pt x="510" y="276"/>
                </a:cubicBezTo>
                <a:cubicBezTo>
                  <a:pt x="509" y="279"/>
                  <a:pt x="509" y="279"/>
                  <a:pt x="507" y="279"/>
                </a:cubicBezTo>
                <a:cubicBezTo>
                  <a:pt x="507" y="281"/>
                  <a:pt x="507" y="282"/>
                  <a:pt x="508" y="283"/>
                </a:cubicBezTo>
                <a:cubicBezTo>
                  <a:pt x="508" y="283"/>
                  <a:pt x="508" y="283"/>
                  <a:pt x="508" y="283"/>
                </a:cubicBezTo>
                <a:cubicBezTo>
                  <a:pt x="509" y="284"/>
                  <a:pt x="510" y="285"/>
                  <a:pt x="510" y="287"/>
                </a:cubicBezTo>
                <a:cubicBezTo>
                  <a:pt x="509" y="287"/>
                  <a:pt x="509" y="287"/>
                  <a:pt x="509" y="287"/>
                </a:cubicBezTo>
                <a:cubicBezTo>
                  <a:pt x="509" y="287"/>
                  <a:pt x="509" y="288"/>
                  <a:pt x="508" y="289"/>
                </a:cubicBezTo>
                <a:cubicBezTo>
                  <a:pt x="510" y="291"/>
                  <a:pt x="511" y="288"/>
                  <a:pt x="512" y="293"/>
                </a:cubicBezTo>
                <a:cubicBezTo>
                  <a:pt x="508" y="293"/>
                  <a:pt x="508" y="293"/>
                  <a:pt x="508" y="297"/>
                </a:cubicBezTo>
                <a:cubicBezTo>
                  <a:pt x="508" y="296"/>
                  <a:pt x="508" y="297"/>
                  <a:pt x="508" y="296"/>
                </a:cubicBezTo>
                <a:cubicBezTo>
                  <a:pt x="506" y="295"/>
                  <a:pt x="505" y="294"/>
                  <a:pt x="504" y="292"/>
                </a:cubicBezTo>
                <a:cubicBezTo>
                  <a:pt x="504" y="290"/>
                  <a:pt x="504" y="290"/>
                  <a:pt x="504" y="290"/>
                </a:cubicBezTo>
                <a:cubicBezTo>
                  <a:pt x="504" y="290"/>
                  <a:pt x="504" y="290"/>
                  <a:pt x="503" y="289"/>
                </a:cubicBezTo>
                <a:cubicBezTo>
                  <a:pt x="503" y="286"/>
                  <a:pt x="503" y="284"/>
                  <a:pt x="502" y="281"/>
                </a:cubicBezTo>
                <a:cubicBezTo>
                  <a:pt x="501" y="282"/>
                  <a:pt x="501" y="285"/>
                  <a:pt x="501" y="287"/>
                </a:cubicBezTo>
                <a:cubicBezTo>
                  <a:pt x="500" y="288"/>
                  <a:pt x="500" y="288"/>
                  <a:pt x="499" y="288"/>
                </a:cubicBezTo>
                <a:cubicBezTo>
                  <a:pt x="499" y="287"/>
                  <a:pt x="499" y="285"/>
                  <a:pt x="499" y="284"/>
                </a:cubicBezTo>
                <a:cubicBezTo>
                  <a:pt x="499" y="284"/>
                  <a:pt x="499" y="284"/>
                  <a:pt x="499" y="284"/>
                </a:cubicBezTo>
                <a:cubicBezTo>
                  <a:pt x="499" y="283"/>
                  <a:pt x="500" y="283"/>
                  <a:pt x="500" y="282"/>
                </a:cubicBezTo>
                <a:cubicBezTo>
                  <a:pt x="499" y="282"/>
                  <a:pt x="499" y="282"/>
                  <a:pt x="499" y="281"/>
                </a:cubicBezTo>
                <a:cubicBezTo>
                  <a:pt x="498" y="281"/>
                  <a:pt x="498" y="280"/>
                  <a:pt x="498" y="279"/>
                </a:cubicBezTo>
                <a:cubicBezTo>
                  <a:pt x="495" y="279"/>
                  <a:pt x="495" y="279"/>
                  <a:pt x="495" y="279"/>
                </a:cubicBezTo>
                <a:cubicBezTo>
                  <a:pt x="495" y="278"/>
                  <a:pt x="495" y="278"/>
                  <a:pt x="495" y="278"/>
                </a:cubicBezTo>
                <a:cubicBezTo>
                  <a:pt x="491" y="278"/>
                  <a:pt x="492" y="276"/>
                  <a:pt x="490" y="274"/>
                </a:cubicBezTo>
                <a:cubicBezTo>
                  <a:pt x="490" y="274"/>
                  <a:pt x="490" y="274"/>
                  <a:pt x="490" y="274"/>
                </a:cubicBezTo>
                <a:cubicBezTo>
                  <a:pt x="488" y="274"/>
                  <a:pt x="488" y="274"/>
                  <a:pt x="488" y="274"/>
                </a:cubicBezTo>
                <a:cubicBezTo>
                  <a:pt x="488" y="275"/>
                  <a:pt x="488" y="275"/>
                  <a:pt x="488" y="275"/>
                </a:cubicBezTo>
                <a:cubicBezTo>
                  <a:pt x="485" y="275"/>
                  <a:pt x="486" y="276"/>
                  <a:pt x="484" y="277"/>
                </a:cubicBezTo>
                <a:cubicBezTo>
                  <a:pt x="484" y="277"/>
                  <a:pt x="484" y="277"/>
                  <a:pt x="484" y="277"/>
                </a:cubicBezTo>
                <a:cubicBezTo>
                  <a:pt x="479" y="277"/>
                  <a:pt x="479" y="277"/>
                  <a:pt x="479" y="277"/>
                </a:cubicBezTo>
                <a:cubicBezTo>
                  <a:pt x="479" y="278"/>
                  <a:pt x="479" y="278"/>
                  <a:pt x="479" y="278"/>
                </a:cubicBezTo>
                <a:cubicBezTo>
                  <a:pt x="477" y="278"/>
                  <a:pt x="477" y="278"/>
                  <a:pt x="477" y="278"/>
                </a:cubicBezTo>
                <a:cubicBezTo>
                  <a:pt x="477" y="279"/>
                  <a:pt x="477" y="279"/>
                  <a:pt x="477" y="279"/>
                </a:cubicBezTo>
                <a:cubicBezTo>
                  <a:pt x="475" y="279"/>
                  <a:pt x="475" y="279"/>
                  <a:pt x="475" y="279"/>
                </a:cubicBezTo>
                <a:cubicBezTo>
                  <a:pt x="475" y="279"/>
                  <a:pt x="475" y="279"/>
                  <a:pt x="475" y="279"/>
                </a:cubicBezTo>
                <a:cubicBezTo>
                  <a:pt x="474" y="279"/>
                  <a:pt x="474" y="279"/>
                  <a:pt x="473" y="279"/>
                </a:cubicBezTo>
                <a:cubicBezTo>
                  <a:pt x="473" y="279"/>
                  <a:pt x="473" y="279"/>
                  <a:pt x="473" y="279"/>
                </a:cubicBezTo>
                <a:cubicBezTo>
                  <a:pt x="471" y="279"/>
                  <a:pt x="471" y="279"/>
                  <a:pt x="471" y="279"/>
                </a:cubicBezTo>
                <a:cubicBezTo>
                  <a:pt x="471" y="280"/>
                  <a:pt x="471" y="280"/>
                  <a:pt x="471" y="280"/>
                </a:cubicBezTo>
                <a:cubicBezTo>
                  <a:pt x="465" y="280"/>
                  <a:pt x="465" y="280"/>
                  <a:pt x="465" y="280"/>
                </a:cubicBezTo>
                <a:cubicBezTo>
                  <a:pt x="465" y="280"/>
                  <a:pt x="465" y="281"/>
                  <a:pt x="463" y="281"/>
                </a:cubicBezTo>
                <a:cubicBezTo>
                  <a:pt x="463" y="280"/>
                  <a:pt x="463" y="280"/>
                  <a:pt x="463" y="280"/>
                </a:cubicBezTo>
                <a:cubicBezTo>
                  <a:pt x="462" y="280"/>
                  <a:pt x="458" y="281"/>
                  <a:pt x="456" y="281"/>
                </a:cubicBezTo>
                <a:cubicBezTo>
                  <a:pt x="456" y="280"/>
                  <a:pt x="456" y="280"/>
                  <a:pt x="456" y="280"/>
                </a:cubicBezTo>
                <a:cubicBezTo>
                  <a:pt x="455" y="280"/>
                  <a:pt x="454" y="280"/>
                  <a:pt x="452" y="279"/>
                </a:cubicBezTo>
                <a:cubicBezTo>
                  <a:pt x="452" y="274"/>
                  <a:pt x="452" y="274"/>
                  <a:pt x="452" y="274"/>
                </a:cubicBezTo>
                <a:cubicBezTo>
                  <a:pt x="453" y="274"/>
                  <a:pt x="454" y="274"/>
                  <a:pt x="454" y="274"/>
                </a:cubicBezTo>
                <a:cubicBezTo>
                  <a:pt x="456" y="272"/>
                  <a:pt x="455" y="271"/>
                  <a:pt x="454" y="270"/>
                </a:cubicBezTo>
                <a:cubicBezTo>
                  <a:pt x="456" y="271"/>
                  <a:pt x="459" y="271"/>
                  <a:pt x="461" y="271"/>
                </a:cubicBezTo>
                <a:cubicBezTo>
                  <a:pt x="461" y="270"/>
                  <a:pt x="461" y="270"/>
                  <a:pt x="462" y="269"/>
                </a:cubicBezTo>
                <a:cubicBezTo>
                  <a:pt x="458" y="268"/>
                  <a:pt x="460" y="266"/>
                  <a:pt x="458" y="264"/>
                </a:cubicBezTo>
                <a:cubicBezTo>
                  <a:pt x="457" y="264"/>
                  <a:pt x="457" y="264"/>
                  <a:pt x="457" y="264"/>
                </a:cubicBezTo>
                <a:cubicBezTo>
                  <a:pt x="456" y="263"/>
                  <a:pt x="456" y="263"/>
                  <a:pt x="455" y="262"/>
                </a:cubicBezTo>
                <a:cubicBezTo>
                  <a:pt x="454" y="262"/>
                  <a:pt x="453" y="262"/>
                  <a:pt x="452" y="262"/>
                </a:cubicBezTo>
                <a:cubicBezTo>
                  <a:pt x="452" y="261"/>
                  <a:pt x="451" y="261"/>
                  <a:pt x="451" y="260"/>
                </a:cubicBezTo>
                <a:cubicBezTo>
                  <a:pt x="448" y="260"/>
                  <a:pt x="446" y="261"/>
                  <a:pt x="444" y="261"/>
                </a:cubicBezTo>
                <a:cubicBezTo>
                  <a:pt x="445" y="262"/>
                  <a:pt x="446" y="263"/>
                  <a:pt x="447" y="263"/>
                </a:cubicBezTo>
                <a:cubicBezTo>
                  <a:pt x="447" y="264"/>
                  <a:pt x="447" y="264"/>
                  <a:pt x="447" y="264"/>
                </a:cubicBezTo>
                <a:cubicBezTo>
                  <a:pt x="445" y="264"/>
                  <a:pt x="445" y="264"/>
                  <a:pt x="445" y="264"/>
                </a:cubicBezTo>
                <a:cubicBezTo>
                  <a:pt x="441" y="264"/>
                  <a:pt x="441" y="264"/>
                  <a:pt x="441" y="264"/>
                </a:cubicBezTo>
                <a:cubicBezTo>
                  <a:pt x="441" y="263"/>
                  <a:pt x="441" y="263"/>
                  <a:pt x="441" y="262"/>
                </a:cubicBezTo>
                <a:cubicBezTo>
                  <a:pt x="439" y="262"/>
                  <a:pt x="439" y="262"/>
                  <a:pt x="439" y="262"/>
                </a:cubicBezTo>
                <a:cubicBezTo>
                  <a:pt x="439" y="262"/>
                  <a:pt x="439" y="262"/>
                  <a:pt x="439" y="262"/>
                </a:cubicBezTo>
                <a:cubicBezTo>
                  <a:pt x="435" y="262"/>
                  <a:pt x="435" y="262"/>
                  <a:pt x="435" y="262"/>
                </a:cubicBezTo>
                <a:cubicBezTo>
                  <a:pt x="435" y="261"/>
                  <a:pt x="435" y="261"/>
                  <a:pt x="435" y="260"/>
                </a:cubicBezTo>
                <a:cubicBezTo>
                  <a:pt x="434" y="260"/>
                  <a:pt x="433" y="260"/>
                  <a:pt x="432" y="260"/>
                </a:cubicBezTo>
                <a:cubicBezTo>
                  <a:pt x="432" y="259"/>
                  <a:pt x="432" y="259"/>
                  <a:pt x="431" y="258"/>
                </a:cubicBezTo>
                <a:cubicBezTo>
                  <a:pt x="431" y="259"/>
                  <a:pt x="431" y="259"/>
                  <a:pt x="431" y="259"/>
                </a:cubicBezTo>
                <a:cubicBezTo>
                  <a:pt x="428" y="259"/>
                  <a:pt x="428" y="259"/>
                  <a:pt x="428" y="259"/>
                </a:cubicBezTo>
                <a:cubicBezTo>
                  <a:pt x="428" y="258"/>
                  <a:pt x="428" y="258"/>
                  <a:pt x="428" y="258"/>
                </a:cubicBezTo>
                <a:cubicBezTo>
                  <a:pt x="424" y="258"/>
                  <a:pt x="424" y="258"/>
                  <a:pt x="424" y="258"/>
                </a:cubicBezTo>
                <a:cubicBezTo>
                  <a:pt x="424" y="256"/>
                  <a:pt x="424" y="256"/>
                  <a:pt x="424" y="256"/>
                </a:cubicBezTo>
                <a:cubicBezTo>
                  <a:pt x="424" y="256"/>
                  <a:pt x="423" y="255"/>
                  <a:pt x="422" y="255"/>
                </a:cubicBezTo>
                <a:cubicBezTo>
                  <a:pt x="422" y="254"/>
                  <a:pt x="422" y="254"/>
                  <a:pt x="422" y="254"/>
                </a:cubicBezTo>
                <a:cubicBezTo>
                  <a:pt x="420" y="254"/>
                  <a:pt x="418" y="254"/>
                  <a:pt x="416" y="254"/>
                </a:cubicBezTo>
                <a:cubicBezTo>
                  <a:pt x="416" y="253"/>
                  <a:pt x="416" y="253"/>
                  <a:pt x="416" y="253"/>
                </a:cubicBezTo>
                <a:cubicBezTo>
                  <a:pt x="415" y="253"/>
                  <a:pt x="414" y="253"/>
                  <a:pt x="413" y="252"/>
                </a:cubicBezTo>
                <a:cubicBezTo>
                  <a:pt x="413" y="252"/>
                  <a:pt x="413" y="252"/>
                  <a:pt x="413" y="252"/>
                </a:cubicBezTo>
                <a:cubicBezTo>
                  <a:pt x="411" y="252"/>
                  <a:pt x="411" y="252"/>
                  <a:pt x="411" y="252"/>
                </a:cubicBezTo>
                <a:cubicBezTo>
                  <a:pt x="411" y="251"/>
                  <a:pt x="411" y="251"/>
                  <a:pt x="410" y="251"/>
                </a:cubicBezTo>
                <a:cubicBezTo>
                  <a:pt x="410" y="250"/>
                  <a:pt x="409" y="250"/>
                  <a:pt x="408" y="250"/>
                </a:cubicBezTo>
                <a:cubicBezTo>
                  <a:pt x="408" y="249"/>
                  <a:pt x="408" y="249"/>
                  <a:pt x="408" y="249"/>
                </a:cubicBezTo>
                <a:cubicBezTo>
                  <a:pt x="406" y="248"/>
                  <a:pt x="403" y="247"/>
                  <a:pt x="401" y="247"/>
                </a:cubicBezTo>
                <a:cubicBezTo>
                  <a:pt x="401" y="246"/>
                  <a:pt x="401" y="246"/>
                  <a:pt x="401" y="246"/>
                </a:cubicBezTo>
                <a:cubicBezTo>
                  <a:pt x="399" y="246"/>
                  <a:pt x="399" y="246"/>
                  <a:pt x="399" y="246"/>
                </a:cubicBezTo>
                <a:cubicBezTo>
                  <a:pt x="399" y="245"/>
                  <a:pt x="399" y="245"/>
                  <a:pt x="399" y="245"/>
                </a:cubicBezTo>
                <a:cubicBezTo>
                  <a:pt x="397" y="245"/>
                  <a:pt x="397" y="245"/>
                  <a:pt x="397" y="245"/>
                </a:cubicBezTo>
                <a:cubicBezTo>
                  <a:pt x="397" y="245"/>
                  <a:pt x="397" y="245"/>
                  <a:pt x="397" y="245"/>
                </a:cubicBezTo>
                <a:cubicBezTo>
                  <a:pt x="393" y="245"/>
                  <a:pt x="393" y="245"/>
                  <a:pt x="393" y="245"/>
                </a:cubicBezTo>
                <a:cubicBezTo>
                  <a:pt x="393" y="245"/>
                  <a:pt x="393" y="245"/>
                  <a:pt x="393" y="245"/>
                </a:cubicBezTo>
                <a:cubicBezTo>
                  <a:pt x="388" y="245"/>
                  <a:pt x="388" y="245"/>
                  <a:pt x="388" y="245"/>
                </a:cubicBezTo>
                <a:cubicBezTo>
                  <a:pt x="388" y="247"/>
                  <a:pt x="388" y="247"/>
                  <a:pt x="388" y="247"/>
                </a:cubicBezTo>
                <a:cubicBezTo>
                  <a:pt x="386" y="248"/>
                  <a:pt x="384" y="249"/>
                  <a:pt x="383" y="251"/>
                </a:cubicBezTo>
                <a:cubicBezTo>
                  <a:pt x="381" y="251"/>
                  <a:pt x="381" y="251"/>
                  <a:pt x="381" y="251"/>
                </a:cubicBezTo>
                <a:cubicBezTo>
                  <a:pt x="381" y="250"/>
                  <a:pt x="381" y="251"/>
                  <a:pt x="381" y="251"/>
                </a:cubicBezTo>
                <a:cubicBezTo>
                  <a:pt x="381" y="248"/>
                  <a:pt x="381" y="248"/>
                  <a:pt x="381" y="248"/>
                </a:cubicBezTo>
                <a:cubicBezTo>
                  <a:pt x="380" y="247"/>
                  <a:pt x="379" y="247"/>
                  <a:pt x="379" y="247"/>
                </a:cubicBezTo>
                <a:cubicBezTo>
                  <a:pt x="379" y="246"/>
                  <a:pt x="379" y="245"/>
                  <a:pt x="379" y="244"/>
                </a:cubicBezTo>
                <a:cubicBezTo>
                  <a:pt x="379" y="244"/>
                  <a:pt x="379" y="244"/>
                  <a:pt x="379" y="244"/>
                </a:cubicBezTo>
                <a:cubicBezTo>
                  <a:pt x="379" y="243"/>
                  <a:pt x="378" y="242"/>
                  <a:pt x="378" y="241"/>
                </a:cubicBezTo>
                <a:cubicBezTo>
                  <a:pt x="379" y="241"/>
                  <a:pt x="379" y="241"/>
                  <a:pt x="379" y="241"/>
                </a:cubicBezTo>
                <a:cubicBezTo>
                  <a:pt x="380" y="240"/>
                  <a:pt x="380" y="241"/>
                  <a:pt x="380" y="239"/>
                </a:cubicBezTo>
                <a:cubicBezTo>
                  <a:pt x="379" y="239"/>
                  <a:pt x="379" y="239"/>
                  <a:pt x="378" y="239"/>
                </a:cubicBezTo>
                <a:cubicBezTo>
                  <a:pt x="378" y="240"/>
                  <a:pt x="378" y="240"/>
                  <a:pt x="378" y="240"/>
                </a:cubicBezTo>
                <a:cubicBezTo>
                  <a:pt x="377" y="240"/>
                  <a:pt x="376" y="240"/>
                  <a:pt x="376" y="241"/>
                </a:cubicBezTo>
                <a:cubicBezTo>
                  <a:pt x="376" y="242"/>
                  <a:pt x="376" y="243"/>
                  <a:pt x="377" y="243"/>
                </a:cubicBezTo>
                <a:cubicBezTo>
                  <a:pt x="376" y="245"/>
                  <a:pt x="375" y="244"/>
                  <a:pt x="375" y="246"/>
                </a:cubicBezTo>
                <a:cubicBezTo>
                  <a:pt x="376" y="246"/>
                  <a:pt x="376" y="246"/>
                  <a:pt x="376" y="246"/>
                </a:cubicBezTo>
                <a:cubicBezTo>
                  <a:pt x="376" y="249"/>
                  <a:pt x="376" y="248"/>
                  <a:pt x="375" y="250"/>
                </a:cubicBezTo>
                <a:cubicBezTo>
                  <a:pt x="374" y="250"/>
                  <a:pt x="374" y="250"/>
                  <a:pt x="374" y="250"/>
                </a:cubicBezTo>
                <a:cubicBezTo>
                  <a:pt x="374" y="251"/>
                  <a:pt x="375" y="252"/>
                  <a:pt x="375" y="252"/>
                </a:cubicBezTo>
                <a:cubicBezTo>
                  <a:pt x="374" y="252"/>
                  <a:pt x="374" y="252"/>
                  <a:pt x="374" y="252"/>
                </a:cubicBezTo>
                <a:cubicBezTo>
                  <a:pt x="374" y="253"/>
                  <a:pt x="374" y="253"/>
                  <a:pt x="374" y="253"/>
                </a:cubicBezTo>
                <a:cubicBezTo>
                  <a:pt x="372" y="253"/>
                  <a:pt x="372" y="253"/>
                  <a:pt x="372" y="253"/>
                </a:cubicBezTo>
                <a:cubicBezTo>
                  <a:pt x="372" y="252"/>
                  <a:pt x="372" y="252"/>
                  <a:pt x="372" y="252"/>
                </a:cubicBezTo>
                <a:cubicBezTo>
                  <a:pt x="370" y="251"/>
                  <a:pt x="372" y="251"/>
                  <a:pt x="370" y="250"/>
                </a:cubicBezTo>
                <a:cubicBezTo>
                  <a:pt x="370" y="250"/>
                  <a:pt x="370" y="250"/>
                  <a:pt x="370" y="250"/>
                </a:cubicBezTo>
                <a:cubicBezTo>
                  <a:pt x="370" y="249"/>
                  <a:pt x="370" y="249"/>
                  <a:pt x="370" y="249"/>
                </a:cubicBezTo>
                <a:cubicBezTo>
                  <a:pt x="368" y="249"/>
                  <a:pt x="368" y="249"/>
                  <a:pt x="368" y="249"/>
                </a:cubicBezTo>
                <a:cubicBezTo>
                  <a:pt x="367" y="247"/>
                  <a:pt x="365" y="245"/>
                  <a:pt x="363" y="243"/>
                </a:cubicBezTo>
                <a:cubicBezTo>
                  <a:pt x="362" y="243"/>
                  <a:pt x="362" y="243"/>
                  <a:pt x="362" y="243"/>
                </a:cubicBezTo>
                <a:cubicBezTo>
                  <a:pt x="360" y="242"/>
                  <a:pt x="360" y="242"/>
                  <a:pt x="360" y="242"/>
                </a:cubicBezTo>
                <a:cubicBezTo>
                  <a:pt x="360" y="241"/>
                  <a:pt x="360" y="241"/>
                  <a:pt x="360" y="241"/>
                </a:cubicBezTo>
                <a:cubicBezTo>
                  <a:pt x="360" y="241"/>
                  <a:pt x="360" y="241"/>
                  <a:pt x="359" y="241"/>
                </a:cubicBezTo>
                <a:cubicBezTo>
                  <a:pt x="359" y="240"/>
                  <a:pt x="359" y="240"/>
                  <a:pt x="359" y="240"/>
                </a:cubicBezTo>
                <a:cubicBezTo>
                  <a:pt x="358" y="240"/>
                  <a:pt x="358" y="240"/>
                  <a:pt x="358" y="240"/>
                </a:cubicBezTo>
                <a:cubicBezTo>
                  <a:pt x="358" y="239"/>
                  <a:pt x="358" y="239"/>
                  <a:pt x="358" y="239"/>
                </a:cubicBezTo>
                <a:cubicBezTo>
                  <a:pt x="358" y="238"/>
                  <a:pt x="358" y="238"/>
                  <a:pt x="357" y="238"/>
                </a:cubicBezTo>
                <a:cubicBezTo>
                  <a:pt x="357" y="237"/>
                  <a:pt x="357" y="237"/>
                  <a:pt x="357" y="237"/>
                </a:cubicBezTo>
                <a:cubicBezTo>
                  <a:pt x="356" y="237"/>
                  <a:pt x="354" y="236"/>
                  <a:pt x="353" y="236"/>
                </a:cubicBezTo>
                <a:cubicBezTo>
                  <a:pt x="351" y="235"/>
                  <a:pt x="350" y="233"/>
                  <a:pt x="349" y="231"/>
                </a:cubicBezTo>
                <a:cubicBezTo>
                  <a:pt x="347" y="231"/>
                  <a:pt x="347" y="231"/>
                  <a:pt x="347" y="231"/>
                </a:cubicBezTo>
                <a:cubicBezTo>
                  <a:pt x="346" y="230"/>
                  <a:pt x="346" y="228"/>
                  <a:pt x="345" y="227"/>
                </a:cubicBezTo>
                <a:cubicBezTo>
                  <a:pt x="345" y="227"/>
                  <a:pt x="341" y="224"/>
                  <a:pt x="340" y="224"/>
                </a:cubicBezTo>
                <a:cubicBezTo>
                  <a:pt x="340" y="223"/>
                  <a:pt x="340" y="223"/>
                  <a:pt x="340" y="223"/>
                </a:cubicBezTo>
                <a:cubicBezTo>
                  <a:pt x="339" y="224"/>
                  <a:pt x="338" y="224"/>
                  <a:pt x="337" y="225"/>
                </a:cubicBezTo>
                <a:cubicBezTo>
                  <a:pt x="337" y="227"/>
                  <a:pt x="337" y="227"/>
                  <a:pt x="337" y="229"/>
                </a:cubicBezTo>
                <a:cubicBezTo>
                  <a:pt x="339" y="229"/>
                  <a:pt x="339" y="229"/>
                  <a:pt x="339" y="229"/>
                </a:cubicBezTo>
                <a:cubicBezTo>
                  <a:pt x="338" y="233"/>
                  <a:pt x="335" y="239"/>
                  <a:pt x="333" y="241"/>
                </a:cubicBezTo>
                <a:cubicBezTo>
                  <a:pt x="333" y="241"/>
                  <a:pt x="333" y="241"/>
                  <a:pt x="333" y="241"/>
                </a:cubicBezTo>
                <a:cubicBezTo>
                  <a:pt x="332" y="242"/>
                  <a:pt x="330" y="240"/>
                  <a:pt x="328" y="241"/>
                </a:cubicBezTo>
                <a:cubicBezTo>
                  <a:pt x="328" y="241"/>
                  <a:pt x="328" y="241"/>
                  <a:pt x="328" y="241"/>
                </a:cubicBezTo>
                <a:cubicBezTo>
                  <a:pt x="327" y="241"/>
                  <a:pt x="327" y="241"/>
                  <a:pt x="327" y="241"/>
                </a:cubicBezTo>
                <a:cubicBezTo>
                  <a:pt x="327" y="242"/>
                  <a:pt x="326" y="242"/>
                  <a:pt x="326" y="243"/>
                </a:cubicBezTo>
                <a:cubicBezTo>
                  <a:pt x="325" y="243"/>
                  <a:pt x="324" y="243"/>
                  <a:pt x="322" y="243"/>
                </a:cubicBezTo>
                <a:cubicBezTo>
                  <a:pt x="322" y="244"/>
                  <a:pt x="322" y="244"/>
                  <a:pt x="322" y="244"/>
                </a:cubicBezTo>
                <a:cubicBezTo>
                  <a:pt x="322" y="244"/>
                  <a:pt x="322" y="244"/>
                  <a:pt x="322" y="244"/>
                </a:cubicBezTo>
                <a:cubicBezTo>
                  <a:pt x="322" y="247"/>
                  <a:pt x="322" y="247"/>
                  <a:pt x="322" y="247"/>
                </a:cubicBezTo>
                <a:cubicBezTo>
                  <a:pt x="321" y="248"/>
                  <a:pt x="321" y="247"/>
                  <a:pt x="320" y="249"/>
                </a:cubicBezTo>
                <a:cubicBezTo>
                  <a:pt x="317" y="250"/>
                  <a:pt x="318" y="250"/>
                  <a:pt x="315" y="251"/>
                </a:cubicBezTo>
                <a:cubicBezTo>
                  <a:pt x="315" y="252"/>
                  <a:pt x="315" y="252"/>
                  <a:pt x="315" y="252"/>
                </a:cubicBezTo>
                <a:cubicBezTo>
                  <a:pt x="314" y="252"/>
                  <a:pt x="314" y="252"/>
                  <a:pt x="314" y="252"/>
                </a:cubicBezTo>
                <a:cubicBezTo>
                  <a:pt x="314" y="251"/>
                  <a:pt x="313" y="250"/>
                  <a:pt x="313" y="249"/>
                </a:cubicBezTo>
                <a:cubicBezTo>
                  <a:pt x="312" y="249"/>
                  <a:pt x="311" y="250"/>
                  <a:pt x="310" y="250"/>
                </a:cubicBezTo>
                <a:cubicBezTo>
                  <a:pt x="310" y="251"/>
                  <a:pt x="310" y="252"/>
                  <a:pt x="310" y="252"/>
                </a:cubicBezTo>
                <a:cubicBezTo>
                  <a:pt x="310" y="253"/>
                  <a:pt x="309" y="253"/>
                  <a:pt x="308" y="253"/>
                </a:cubicBezTo>
                <a:cubicBezTo>
                  <a:pt x="308" y="254"/>
                  <a:pt x="307" y="254"/>
                  <a:pt x="307" y="254"/>
                </a:cubicBezTo>
                <a:cubicBezTo>
                  <a:pt x="307" y="254"/>
                  <a:pt x="306" y="254"/>
                  <a:pt x="305" y="254"/>
                </a:cubicBezTo>
                <a:cubicBezTo>
                  <a:pt x="305" y="255"/>
                  <a:pt x="305" y="256"/>
                  <a:pt x="305" y="257"/>
                </a:cubicBezTo>
                <a:cubicBezTo>
                  <a:pt x="304" y="257"/>
                  <a:pt x="304" y="257"/>
                  <a:pt x="304" y="257"/>
                </a:cubicBezTo>
                <a:cubicBezTo>
                  <a:pt x="302" y="259"/>
                  <a:pt x="302" y="259"/>
                  <a:pt x="303" y="262"/>
                </a:cubicBezTo>
                <a:cubicBezTo>
                  <a:pt x="301" y="262"/>
                  <a:pt x="299" y="263"/>
                  <a:pt x="297" y="263"/>
                </a:cubicBezTo>
                <a:cubicBezTo>
                  <a:pt x="297" y="261"/>
                  <a:pt x="298" y="260"/>
                  <a:pt x="298" y="258"/>
                </a:cubicBezTo>
                <a:cubicBezTo>
                  <a:pt x="300" y="258"/>
                  <a:pt x="299" y="258"/>
                  <a:pt x="301" y="257"/>
                </a:cubicBezTo>
                <a:cubicBezTo>
                  <a:pt x="301" y="256"/>
                  <a:pt x="301" y="254"/>
                  <a:pt x="301" y="253"/>
                </a:cubicBezTo>
                <a:cubicBezTo>
                  <a:pt x="305" y="251"/>
                  <a:pt x="304" y="251"/>
                  <a:pt x="305" y="247"/>
                </a:cubicBezTo>
                <a:cubicBezTo>
                  <a:pt x="311" y="246"/>
                  <a:pt x="316" y="245"/>
                  <a:pt x="320" y="244"/>
                </a:cubicBezTo>
                <a:cubicBezTo>
                  <a:pt x="320" y="243"/>
                  <a:pt x="320" y="243"/>
                  <a:pt x="320" y="243"/>
                </a:cubicBezTo>
                <a:cubicBezTo>
                  <a:pt x="322" y="243"/>
                  <a:pt x="322" y="243"/>
                  <a:pt x="322" y="243"/>
                </a:cubicBezTo>
                <a:cubicBezTo>
                  <a:pt x="322" y="241"/>
                  <a:pt x="322" y="241"/>
                  <a:pt x="324" y="240"/>
                </a:cubicBezTo>
                <a:cubicBezTo>
                  <a:pt x="324" y="239"/>
                  <a:pt x="324" y="239"/>
                  <a:pt x="324" y="239"/>
                </a:cubicBezTo>
                <a:cubicBezTo>
                  <a:pt x="324" y="239"/>
                  <a:pt x="325" y="239"/>
                  <a:pt x="326" y="239"/>
                </a:cubicBezTo>
                <a:cubicBezTo>
                  <a:pt x="326" y="237"/>
                  <a:pt x="326" y="237"/>
                  <a:pt x="326" y="237"/>
                </a:cubicBezTo>
                <a:cubicBezTo>
                  <a:pt x="327" y="237"/>
                  <a:pt x="327" y="237"/>
                  <a:pt x="327" y="237"/>
                </a:cubicBezTo>
                <a:cubicBezTo>
                  <a:pt x="327" y="234"/>
                  <a:pt x="327" y="234"/>
                  <a:pt x="327" y="234"/>
                </a:cubicBezTo>
                <a:cubicBezTo>
                  <a:pt x="326" y="234"/>
                  <a:pt x="325" y="235"/>
                  <a:pt x="324" y="235"/>
                </a:cubicBezTo>
                <a:cubicBezTo>
                  <a:pt x="324" y="234"/>
                  <a:pt x="324" y="234"/>
                  <a:pt x="324" y="234"/>
                </a:cubicBezTo>
                <a:cubicBezTo>
                  <a:pt x="321" y="234"/>
                  <a:pt x="319" y="234"/>
                  <a:pt x="316" y="233"/>
                </a:cubicBezTo>
                <a:cubicBezTo>
                  <a:pt x="315" y="236"/>
                  <a:pt x="315" y="239"/>
                  <a:pt x="314" y="241"/>
                </a:cubicBezTo>
                <a:cubicBezTo>
                  <a:pt x="312" y="241"/>
                  <a:pt x="312" y="241"/>
                  <a:pt x="311" y="241"/>
                </a:cubicBezTo>
                <a:cubicBezTo>
                  <a:pt x="311" y="240"/>
                  <a:pt x="311" y="240"/>
                  <a:pt x="311" y="240"/>
                </a:cubicBezTo>
                <a:cubicBezTo>
                  <a:pt x="310" y="240"/>
                  <a:pt x="310" y="240"/>
                  <a:pt x="310" y="240"/>
                </a:cubicBezTo>
                <a:cubicBezTo>
                  <a:pt x="310" y="239"/>
                  <a:pt x="310" y="239"/>
                  <a:pt x="310" y="239"/>
                </a:cubicBezTo>
                <a:cubicBezTo>
                  <a:pt x="309" y="239"/>
                  <a:pt x="307" y="240"/>
                  <a:pt x="307" y="241"/>
                </a:cubicBezTo>
                <a:cubicBezTo>
                  <a:pt x="307" y="241"/>
                  <a:pt x="307" y="241"/>
                  <a:pt x="307" y="241"/>
                </a:cubicBezTo>
                <a:cubicBezTo>
                  <a:pt x="303" y="241"/>
                  <a:pt x="303" y="241"/>
                  <a:pt x="303" y="241"/>
                </a:cubicBezTo>
                <a:cubicBezTo>
                  <a:pt x="302" y="242"/>
                  <a:pt x="302" y="242"/>
                  <a:pt x="302" y="243"/>
                </a:cubicBezTo>
                <a:cubicBezTo>
                  <a:pt x="301" y="243"/>
                  <a:pt x="300" y="243"/>
                  <a:pt x="299" y="243"/>
                </a:cubicBezTo>
                <a:cubicBezTo>
                  <a:pt x="298" y="246"/>
                  <a:pt x="298" y="246"/>
                  <a:pt x="298" y="248"/>
                </a:cubicBezTo>
                <a:cubicBezTo>
                  <a:pt x="296" y="248"/>
                  <a:pt x="294" y="249"/>
                  <a:pt x="291" y="249"/>
                </a:cubicBezTo>
                <a:cubicBezTo>
                  <a:pt x="291" y="244"/>
                  <a:pt x="290" y="247"/>
                  <a:pt x="287" y="245"/>
                </a:cubicBezTo>
                <a:cubicBezTo>
                  <a:pt x="287" y="245"/>
                  <a:pt x="287" y="245"/>
                  <a:pt x="287" y="245"/>
                </a:cubicBezTo>
                <a:cubicBezTo>
                  <a:pt x="287" y="243"/>
                  <a:pt x="287" y="243"/>
                  <a:pt x="287" y="243"/>
                </a:cubicBezTo>
                <a:cubicBezTo>
                  <a:pt x="286" y="243"/>
                  <a:pt x="286" y="243"/>
                  <a:pt x="286" y="243"/>
                </a:cubicBezTo>
                <a:cubicBezTo>
                  <a:pt x="286" y="244"/>
                  <a:pt x="286" y="245"/>
                  <a:pt x="285" y="247"/>
                </a:cubicBezTo>
                <a:cubicBezTo>
                  <a:pt x="286" y="247"/>
                  <a:pt x="286" y="247"/>
                  <a:pt x="286" y="247"/>
                </a:cubicBezTo>
                <a:cubicBezTo>
                  <a:pt x="286" y="247"/>
                  <a:pt x="286" y="247"/>
                  <a:pt x="286" y="247"/>
                </a:cubicBezTo>
                <a:cubicBezTo>
                  <a:pt x="285" y="247"/>
                  <a:pt x="285" y="247"/>
                  <a:pt x="285" y="247"/>
                </a:cubicBezTo>
                <a:cubicBezTo>
                  <a:pt x="285" y="248"/>
                  <a:pt x="284" y="248"/>
                  <a:pt x="284" y="251"/>
                </a:cubicBezTo>
                <a:cubicBezTo>
                  <a:pt x="283" y="250"/>
                  <a:pt x="282" y="250"/>
                  <a:pt x="281" y="250"/>
                </a:cubicBezTo>
                <a:cubicBezTo>
                  <a:pt x="281" y="254"/>
                  <a:pt x="281" y="254"/>
                  <a:pt x="281" y="254"/>
                </a:cubicBezTo>
                <a:cubicBezTo>
                  <a:pt x="279" y="254"/>
                  <a:pt x="279" y="254"/>
                  <a:pt x="279" y="254"/>
                </a:cubicBezTo>
                <a:cubicBezTo>
                  <a:pt x="279" y="253"/>
                  <a:pt x="278" y="252"/>
                  <a:pt x="278" y="252"/>
                </a:cubicBezTo>
                <a:cubicBezTo>
                  <a:pt x="276" y="252"/>
                  <a:pt x="276" y="252"/>
                  <a:pt x="276" y="252"/>
                </a:cubicBezTo>
                <a:cubicBezTo>
                  <a:pt x="276" y="252"/>
                  <a:pt x="276" y="252"/>
                  <a:pt x="276" y="252"/>
                </a:cubicBezTo>
                <a:cubicBezTo>
                  <a:pt x="275" y="252"/>
                  <a:pt x="274" y="252"/>
                  <a:pt x="273" y="252"/>
                </a:cubicBezTo>
                <a:cubicBezTo>
                  <a:pt x="273" y="254"/>
                  <a:pt x="273" y="255"/>
                  <a:pt x="274" y="256"/>
                </a:cubicBezTo>
                <a:cubicBezTo>
                  <a:pt x="275" y="256"/>
                  <a:pt x="276" y="256"/>
                  <a:pt x="278" y="256"/>
                </a:cubicBezTo>
                <a:cubicBezTo>
                  <a:pt x="278" y="257"/>
                  <a:pt x="278" y="258"/>
                  <a:pt x="278" y="259"/>
                </a:cubicBezTo>
                <a:cubicBezTo>
                  <a:pt x="279" y="259"/>
                  <a:pt x="279" y="259"/>
                  <a:pt x="279" y="259"/>
                </a:cubicBezTo>
                <a:cubicBezTo>
                  <a:pt x="279" y="262"/>
                  <a:pt x="279" y="262"/>
                  <a:pt x="279" y="262"/>
                </a:cubicBezTo>
                <a:cubicBezTo>
                  <a:pt x="278" y="262"/>
                  <a:pt x="278" y="262"/>
                  <a:pt x="278" y="262"/>
                </a:cubicBezTo>
                <a:cubicBezTo>
                  <a:pt x="278" y="262"/>
                  <a:pt x="279" y="263"/>
                  <a:pt x="279" y="263"/>
                </a:cubicBezTo>
                <a:cubicBezTo>
                  <a:pt x="278" y="263"/>
                  <a:pt x="278" y="263"/>
                  <a:pt x="278" y="263"/>
                </a:cubicBezTo>
                <a:cubicBezTo>
                  <a:pt x="278" y="262"/>
                  <a:pt x="278" y="262"/>
                  <a:pt x="278" y="262"/>
                </a:cubicBezTo>
                <a:cubicBezTo>
                  <a:pt x="277" y="261"/>
                  <a:pt x="276" y="260"/>
                  <a:pt x="275" y="260"/>
                </a:cubicBezTo>
                <a:cubicBezTo>
                  <a:pt x="275" y="258"/>
                  <a:pt x="275" y="258"/>
                  <a:pt x="275" y="258"/>
                </a:cubicBezTo>
                <a:cubicBezTo>
                  <a:pt x="274" y="257"/>
                  <a:pt x="274" y="257"/>
                  <a:pt x="274" y="257"/>
                </a:cubicBezTo>
                <a:cubicBezTo>
                  <a:pt x="272" y="257"/>
                  <a:pt x="272" y="257"/>
                  <a:pt x="272" y="257"/>
                </a:cubicBezTo>
                <a:cubicBezTo>
                  <a:pt x="272" y="257"/>
                  <a:pt x="272" y="256"/>
                  <a:pt x="272" y="256"/>
                </a:cubicBezTo>
                <a:cubicBezTo>
                  <a:pt x="270" y="256"/>
                  <a:pt x="269" y="255"/>
                  <a:pt x="268" y="255"/>
                </a:cubicBezTo>
                <a:cubicBezTo>
                  <a:pt x="268" y="254"/>
                  <a:pt x="268" y="254"/>
                  <a:pt x="268" y="254"/>
                </a:cubicBezTo>
                <a:cubicBezTo>
                  <a:pt x="266" y="254"/>
                  <a:pt x="266" y="254"/>
                  <a:pt x="266" y="254"/>
                </a:cubicBezTo>
                <a:cubicBezTo>
                  <a:pt x="266" y="254"/>
                  <a:pt x="266" y="254"/>
                  <a:pt x="266" y="254"/>
                </a:cubicBezTo>
                <a:cubicBezTo>
                  <a:pt x="266" y="254"/>
                  <a:pt x="265" y="253"/>
                  <a:pt x="264" y="253"/>
                </a:cubicBezTo>
                <a:cubicBezTo>
                  <a:pt x="264" y="252"/>
                  <a:pt x="264" y="252"/>
                  <a:pt x="264" y="252"/>
                </a:cubicBezTo>
                <a:cubicBezTo>
                  <a:pt x="261" y="252"/>
                  <a:pt x="261" y="252"/>
                  <a:pt x="261" y="252"/>
                </a:cubicBezTo>
                <a:cubicBezTo>
                  <a:pt x="260" y="252"/>
                  <a:pt x="260" y="251"/>
                  <a:pt x="259" y="250"/>
                </a:cubicBezTo>
                <a:cubicBezTo>
                  <a:pt x="258" y="249"/>
                  <a:pt x="256" y="250"/>
                  <a:pt x="255" y="249"/>
                </a:cubicBezTo>
                <a:cubicBezTo>
                  <a:pt x="255" y="249"/>
                  <a:pt x="255" y="249"/>
                  <a:pt x="255" y="249"/>
                </a:cubicBezTo>
                <a:cubicBezTo>
                  <a:pt x="254" y="248"/>
                  <a:pt x="253" y="248"/>
                  <a:pt x="253" y="248"/>
                </a:cubicBezTo>
                <a:cubicBezTo>
                  <a:pt x="252" y="247"/>
                  <a:pt x="252" y="247"/>
                  <a:pt x="251" y="246"/>
                </a:cubicBezTo>
                <a:cubicBezTo>
                  <a:pt x="249" y="246"/>
                  <a:pt x="249" y="246"/>
                  <a:pt x="249" y="246"/>
                </a:cubicBezTo>
                <a:cubicBezTo>
                  <a:pt x="248" y="245"/>
                  <a:pt x="247" y="244"/>
                  <a:pt x="246" y="243"/>
                </a:cubicBezTo>
                <a:cubicBezTo>
                  <a:pt x="245" y="242"/>
                  <a:pt x="238" y="242"/>
                  <a:pt x="235" y="243"/>
                </a:cubicBezTo>
                <a:cubicBezTo>
                  <a:pt x="235" y="243"/>
                  <a:pt x="235" y="244"/>
                  <a:pt x="234" y="243"/>
                </a:cubicBezTo>
                <a:cubicBezTo>
                  <a:pt x="233" y="243"/>
                  <a:pt x="233" y="242"/>
                  <a:pt x="233" y="242"/>
                </a:cubicBezTo>
                <a:cubicBezTo>
                  <a:pt x="230" y="242"/>
                  <a:pt x="230" y="242"/>
                  <a:pt x="230" y="242"/>
                </a:cubicBezTo>
                <a:cubicBezTo>
                  <a:pt x="230" y="241"/>
                  <a:pt x="230" y="241"/>
                  <a:pt x="230" y="241"/>
                </a:cubicBezTo>
                <a:cubicBezTo>
                  <a:pt x="228" y="241"/>
                  <a:pt x="228" y="241"/>
                  <a:pt x="228" y="241"/>
                </a:cubicBezTo>
                <a:cubicBezTo>
                  <a:pt x="228" y="241"/>
                  <a:pt x="228" y="241"/>
                  <a:pt x="228" y="241"/>
                </a:cubicBezTo>
                <a:cubicBezTo>
                  <a:pt x="226" y="241"/>
                  <a:pt x="226" y="241"/>
                  <a:pt x="226" y="241"/>
                </a:cubicBezTo>
                <a:cubicBezTo>
                  <a:pt x="226" y="240"/>
                  <a:pt x="226" y="240"/>
                  <a:pt x="226" y="239"/>
                </a:cubicBezTo>
                <a:cubicBezTo>
                  <a:pt x="224" y="239"/>
                  <a:pt x="224" y="239"/>
                  <a:pt x="224" y="239"/>
                </a:cubicBezTo>
                <a:cubicBezTo>
                  <a:pt x="224" y="239"/>
                  <a:pt x="224" y="239"/>
                  <a:pt x="224" y="239"/>
                </a:cubicBezTo>
                <a:cubicBezTo>
                  <a:pt x="222" y="239"/>
                  <a:pt x="222" y="239"/>
                  <a:pt x="222" y="239"/>
                </a:cubicBezTo>
                <a:cubicBezTo>
                  <a:pt x="222" y="238"/>
                  <a:pt x="222" y="238"/>
                  <a:pt x="222" y="237"/>
                </a:cubicBezTo>
                <a:cubicBezTo>
                  <a:pt x="220" y="237"/>
                  <a:pt x="220" y="237"/>
                  <a:pt x="220" y="237"/>
                </a:cubicBezTo>
                <a:cubicBezTo>
                  <a:pt x="219" y="237"/>
                  <a:pt x="219" y="236"/>
                  <a:pt x="219" y="236"/>
                </a:cubicBezTo>
                <a:cubicBezTo>
                  <a:pt x="217" y="235"/>
                  <a:pt x="217" y="237"/>
                  <a:pt x="216" y="237"/>
                </a:cubicBezTo>
                <a:cubicBezTo>
                  <a:pt x="215" y="238"/>
                  <a:pt x="215" y="237"/>
                  <a:pt x="215" y="237"/>
                </a:cubicBezTo>
                <a:cubicBezTo>
                  <a:pt x="212" y="236"/>
                  <a:pt x="213" y="238"/>
                  <a:pt x="211" y="235"/>
                </a:cubicBezTo>
                <a:cubicBezTo>
                  <a:pt x="208" y="236"/>
                  <a:pt x="208" y="237"/>
                  <a:pt x="207" y="239"/>
                </a:cubicBezTo>
                <a:cubicBezTo>
                  <a:pt x="206" y="239"/>
                  <a:pt x="206" y="239"/>
                  <a:pt x="206" y="239"/>
                </a:cubicBezTo>
                <a:cubicBezTo>
                  <a:pt x="206" y="239"/>
                  <a:pt x="204" y="237"/>
                  <a:pt x="203" y="237"/>
                </a:cubicBezTo>
                <a:cubicBezTo>
                  <a:pt x="203" y="238"/>
                  <a:pt x="203" y="238"/>
                  <a:pt x="203" y="239"/>
                </a:cubicBezTo>
                <a:cubicBezTo>
                  <a:pt x="201" y="239"/>
                  <a:pt x="201" y="239"/>
                  <a:pt x="201" y="239"/>
                </a:cubicBezTo>
                <a:cubicBezTo>
                  <a:pt x="201" y="238"/>
                  <a:pt x="201" y="237"/>
                  <a:pt x="201" y="237"/>
                </a:cubicBezTo>
                <a:cubicBezTo>
                  <a:pt x="196" y="237"/>
                  <a:pt x="194" y="236"/>
                  <a:pt x="189" y="236"/>
                </a:cubicBezTo>
                <a:cubicBezTo>
                  <a:pt x="189" y="235"/>
                  <a:pt x="189" y="235"/>
                  <a:pt x="189" y="234"/>
                </a:cubicBezTo>
                <a:cubicBezTo>
                  <a:pt x="184" y="234"/>
                  <a:pt x="184" y="234"/>
                  <a:pt x="184" y="234"/>
                </a:cubicBezTo>
                <a:cubicBezTo>
                  <a:pt x="184" y="235"/>
                  <a:pt x="184" y="235"/>
                  <a:pt x="184" y="235"/>
                </a:cubicBezTo>
                <a:cubicBezTo>
                  <a:pt x="183" y="235"/>
                  <a:pt x="183" y="234"/>
                  <a:pt x="183" y="234"/>
                </a:cubicBezTo>
                <a:cubicBezTo>
                  <a:pt x="176" y="234"/>
                  <a:pt x="176" y="234"/>
                  <a:pt x="176" y="234"/>
                </a:cubicBezTo>
                <a:cubicBezTo>
                  <a:pt x="176" y="233"/>
                  <a:pt x="176" y="233"/>
                  <a:pt x="176" y="233"/>
                </a:cubicBezTo>
                <a:cubicBezTo>
                  <a:pt x="174" y="234"/>
                  <a:pt x="172" y="234"/>
                  <a:pt x="170" y="234"/>
                </a:cubicBezTo>
                <a:cubicBezTo>
                  <a:pt x="170" y="234"/>
                  <a:pt x="169" y="233"/>
                  <a:pt x="169" y="233"/>
                </a:cubicBezTo>
                <a:cubicBezTo>
                  <a:pt x="168" y="233"/>
                  <a:pt x="166" y="233"/>
                  <a:pt x="165" y="233"/>
                </a:cubicBezTo>
                <a:cubicBezTo>
                  <a:pt x="165" y="233"/>
                  <a:pt x="165" y="233"/>
                  <a:pt x="164" y="232"/>
                </a:cubicBezTo>
                <a:cubicBezTo>
                  <a:pt x="162" y="232"/>
                  <a:pt x="162" y="232"/>
                  <a:pt x="162" y="232"/>
                </a:cubicBezTo>
                <a:cubicBezTo>
                  <a:pt x="162" y="231"/>
                  <a:pt x="162" y="231"/>
                  <a:pt x="161" y="230"/>
                </a:cubicBezTo>
                <a:cubicBezTo>
                  <a:pt x="160" y="230"/>
                  <a:pt x="159" y="231"/>
                  <a:pt x="159" y="231"/>
                </a:cubicBezTo>
                <a:cubicBezTo>
                  <a:pt x="158" y="230"/>
                  <a:pt x="158" y="230"/>
                  <a:pt x="158" y="229"/>
                </a:cubicBezTo>
                <a:cubicBezTo>
                  <a:pt x="155" y="229"/>
                  <a:pt x="154" y="231"/>
                  <a:pt x="153" y="231"/>
                </a:cubicBezTo>
                <a:cubicBezTo>
                  <a:pt x="149" y="231"/>
                  <a:pt x="149" y="231"/>
                  <a:pt x="149" y="231"/>
                </a:cubicBezTo>
                <a:cubicBezTo>
                  <a:pt x="149" y="232"/>
                  <a:pt x="149" y="232"/>
                  <a:pt x="149" y="232"/>
                </a:cubicBezTo>
                <a:cubicBezTo>
                  <a:pt x="148" y="232"/>
                  <a:pt x="147" y="233"/>
                  <a:pt x="147" y="233"/>
                </a:cubicBezTo>
                <a:cubicBezTo>
                  <a:pt x="147" y="232"/>
                  <a:pt x="147" y="232"/>
                  <a:pt x="147" y="232"/>
                </a:cubicBezTo>
                <a:cubicBezTo>
                  <a:pt x="145" y="232"/>
                  <a:pt x="145" y="232"/>
                  <a:pt x="145" y="232"/>
                </a:cubicBezTo>
                <a:cubicBezTo>
                  <a:pt x="145" y="231"/>
                  <a:pt x="145" y="231"/>
                  <a:pt x="145" y="231"/>
                </a:cubicBezTo>
                <a:cubicBezTo>
                  <a:pt x="141" y="231"/>
                  <a:pt x="141" y="231"/>
                  <a:pt x="141" y="231"/>
                </a:cubicBezTo>
                <a:cubicBezTo>
                  <a:pt x="141" y="231"/>
                  <a:pt x="141" y="231"/>
                  <a:pt x="141" y="231"/>
                </a:cubicBezTo>
                <a:cubicBezTo>
                  <a:pt x="139" y="231"/>
                  <a:pt x="139" y="231"/>
                  <a:pt x="139" y="231"/>
                </a:cubicBezTo>
                <a:cubicBezTo>
                  <a:pt x="139" y="230"/>
                  <a:pt x="139" y="230"/>
                  <a:pt x="139" y="230"/>
                </a:cubicBezTo>
                <a:cubicBezTo>
                  <a:pt x="136" y="230"/>
                  <a:pt x="136" y="230"/>
                  <a:pt x="136" y="230"/>
                </a:cubicBezTo>
                <a:cubicBezTo>
                  <a:pt x="136" y="229"/>
                  <a:pt x="136" y="229"/>
                  <a:pt x="136" y="229"/>
                </a:cubicBezTo>
                <a:cubicBezTo>
                  <a:pt x="134" y="229"/>
                  <a:pt x="134" y="229"/>
                  <a:pt x="134" y="229"/>
                </a:cubicBezTo>
                <a:cubicBezTo>
                  <a:pt x="134" y="229"/>
                  <a:pt x="134" y="229"/>
                  <a:pt x="134" y="229"/>
                </a:cubicBezTo>
                <a:cubicBezTo>
                  <a:pt x="130" y="229"/>
                  <a:pt x="130" y="229"/>
                  <a:pt x="130" y="229"/>
                </a:cubicBezTo>
                <a:cubicBezTo>
                  <a:pt x="130" y="228"/>
                  <a:pt x="130" y="228"/>
                  <a:pt x="130" y="227"/>
                </a:cubicBezTo>
                <a:cubicBezTo>
                  <a:pt x="128" y="226"/>
                  <a:pt x="125" y="226"/>
                  <a:pt x="123" y="226"/>
                </a:cubicBezTo>
                <a:cubicBezTo>
                  <a:pt x="123" y="226"/>
                  <a:pt x="123" y="226"/>
                  <a:pt x="123" y="226"/>
                </a:cubicBezTo>
                <a:cubicBezTo>
                  <a:pt x="121" y="226"/>
                  <a:pt x="121" y="226"/>
                  <a:pt x="121" y="226"/>
                </a:cubicBezTo>
                <a:cubicBezTo>
                  <a:pt x="121" y="227"/>
                  <a:pt x="121" y="227"/>
                  <a:pt x="121" y="227"/>
                </a:cubicBezTo>
                <a:cubicBezTo>
                  <a:pt x="116" y="227"/>
                  <a:pt x="116" y="227"/>
                  <a:pt x="116" y="227"/>
                </a:cubicBezTo>
                <a:cubicBezTo>
                  <a:pt x="116" y="228"/>
                  <a:pt x="116" y="228"/>
                  <a:pt x="116" y="228"/>
                </a:cubicBezTo>
                <a:cubicBezTo>
                  <a:pt x="115" y="227"/>
                  <a:pt x="114" y="227"/>
                  <a:pt x="113" y="227"/>
                </a:cubicBezTo>
                <a:cubicBezTo>
                  <a:pt x="113" y="226"/>
                  <a:pt x="113" y="226"/>
                  <a:pt x="113" y="226"/>
                </a:cubicBezTo>
                <a:cubicBezTo>
                  <a:pt x="112" y="226"/>
                  <a:pt x="112" y="226"/>
                  <a:pt x="112" y="226"/>
                </a:cubicBezTo>
                <a:cubicBezTo>
                  <a:pt x="112" y="225"/>
                  <a:pt x="111" y="224"/>
                  <a:pt x="111" y="223"/>
                </a:cubicBezTo>
                <a:cubicBezTo>
                  <a:pt x="110" y="223"/>
                  <a:pt x="110" y="223"/>
                  <a:pt x="110" y="223"/>
                </a:cubicBezTo>
                <a:cubicBezTo>
                  <a:pt x="110" y="224"/>
                  <a:pt x="110" y="223"/>
                  <a:pt x="109" y="224"/>
                </a:cubicBezTo>
                <a:cubicBezTo>
                  <a:pt x="109" y="225"/>
                  <a:pt x="109" y="225"/>
                  <a:pt x="109" y="225"/>
                </a:cubicBezTo>
                <a:cubicBezTo>
                  <a:pt x="107" y="225"/>
                  <a:pt x="107" y="225"/>
                  <a:pt x="107" y="225"/>
                </a:cubicBezTo>
                <a:cubicBezTo>
                  <a:pt x="106" y="225"/>
                  <a:pt x="106" y="226"/>
                  <a:pt x="106" y="226"/>
                </a:cubicBezTo>
                <a:cubicBezTo>
                  <a:pt x="105" y="226"/>
                  <a:pt x="105" y="226"/>
                  <a:pt x="105" y="226"/>
                </a:cubicBezTo>
                <a:cubicBezTo>
                  <a:pt x="105" y="227"/>
                  <a:pt x="105" y="227"/>
                  <a:pt x="105" y="227"/>
                </a:cubicBezTo>
                <a:cubicBezTo>
                  <a:pt x="104" y="227"/>
                  <a:pt x="103" y="227"/>
                  <a:pt x="103" y="228"/>
                </a:cubicBezTo>
                <a:cubicBezTo>
                  <a:pt x="103" y="225"/>
                  <a:pt x="103" y="225"/>
                  <a:pt x="103" y="225"/>
                </a:cubicBezTo>
                <a:cubicBezTo>
                  <a:pt x="103" y="225"/>
                  <a:pt x="103" y="225"/>
                  <a:pt x="103" y="225"/>
                </a:cubicBezTo>
                <a:cubicBezTo>
                  <a:pt x="103" y="222"/>
                  <a:pt x="103" y="222"/>
                  <a:pt x="103" y="222"/>
                </a:cubicBezTo>
                <a:cubicBezTo>
                  <a:pt x="103" y="222"/>
                  <a:pt x="103" y="222"/>
                  <a:pt x="103" y="222"/>
                </a:cubicBezTo>
                <a:cubicBezTo>
                  <a:pt x="103" y="222"/>
                  <a:pt x="103" y="222"/>
                  <a:pt x="103" y="222"/>
                </a:cubicBezTo>
                <a:cubicBezTo>
                  <a:pt x="99" y="222"/>
                  <a:pt x="99" y="222"/>
                  <a:pt x="99" y="222"/>
                </a:cubicBezTo>
                <a:cubicBezTo>
                  <a:pt x="99" y="221"/>
                  <a:pt x="99" y="221"/>
                  <a:pt x="99" y="220"/>
                </a:cubicBezTo>
                <a:cubicBezTo>
                  <a:pt x="97" y="220"/>
                  <a:pt x="97" y="220"/>
                  <a:pt x="97" y="220"/>
                </a:cubicBezTo>
                <a:cubicBezTo>
                  <a:pt x="97" y="220"/>
                  <a:pt x="97" y="220"/>
                  <a:pt x="97" y="220"/>
                </a:cubicBezTo>
                <a:cubicBezTo>
                  <a:pt x="93" y="220"/>
                  <a:pt x="93" y="220"/>
                  <a:pt x="93" y="220"/>
                </a:cubicBezTo>
                <a:cubicBezTo>
                  <a:pt x="93" y="220"/>
                  <a:pt x="92" y="220"/>
                  <a:pt x="92" y="221"/>
                </a:cubicBezTo>
                <a:cubicBezTo>
                  <a:pt x="91" y="221"/>
                  <a:pt x="91" y="221"/>
                  <a:pt x="91" y="221"/>
                </a:cubicBezTo>
                <a:cubicBezTo>
                  <a:pt x="90" y="222"/>
                  <a:pt x="90" y="222"/>
                  <a:pt x="90" y="223"/>
                </a:cubicBezTo>
                <a:cubicBezTo>
                  <a:pt x="88" y="223"/>
                  <a:pt x="88" y="223"/>
                  <a:pt x="88" y="223"/>
                </a:cubicBezTo>
                <a:cubicBezTo>
                  <a:pt x="88" y="223"/>
                  <a:pt x="88" y="224"/>
                  <a:pt x="88" y="224"/>
                </a:cubicBezTo>
                <a:cubicBezTo>
                  <a:pt x="86" y="224"/>
                  <a:pt x="86" y="224"/>
                  <a:pt x="86" y="224"/>
                </a:cubicBezTo>
                <a:cubicBezTo>
                  <a:pt x="86" y="225"/>
                  <a:pt x="86" y="225"/>
                  <a:pt x="86" y="225"/>
                </a:cubicBezTo>
                <a:cubicBezTo>
                  <a:pt x="85" y="225"/>
                  <a:pt x="84" y="226"/>
                  <a:pt x="82" y="226"/>
                </a:cubicBezTo>
                <a:cubicBezTo>
                  <a:pt x="82" y="227"/>
                  <a:pt x="82" y="227"/>
                  <a:pt x="82" y="227"/>
                </a:cubicBezTo>
                <a:cubicBezTo>
                  <a:pt x="76" y="227"/>
                  <a:pt x="76" y="227"/>
                  <a:pt x="76" y="227"/>
                </a:cubicBezTo>
                <a:cubicBezTo>
                  <a:pt x="76" y="227"/>
                  <a:pt x="74" y="228"/>
                  <a:pt x="74" y="229"/>
                </a:cubicBezTo>
                <a:cubicBezTo>
                  <a:pt x="73" y="228"/>
                  <a:pt x="73" y="227"/>
                  <a:pt x="72" y="227"/>
                </a:cubicBezTo>
                <a:cubicBezTo>
                  <a:pt x="72" y="226"/>
                  <a:pt x="73" y="227"/>
                  <a:pt x="72" y="226"/>
                </a:cubicBezTo>
                <a:cubicBezTo>
                  <a:pt x="71" y="227"/>
                  <a:pt x="71" y="228"/>
                  <a:pt x="70" y="229"/>
                </a:cubicBezTo>
                <a:cubicBezTo>
                  <a:pt x="69" y="229"/>
                  <a:pt x="68" y="229"/>
                  <a:pt x="67" y="229"/>
                </a:cubicBezTo>
                <a:cubicBezTo>
                  <a:pt x="67" y="231"/>
                  <a:pt x="67" y="231"/>
                  <a:pt x="67" y="231"/>
                </a:cubicBezTo>
                <a:cubicBezTo>
                  <a:pt x="66" y="231"/>
                  <a:pt x="65" y="231"/>
                  <a:pt x="65" y="231"/>
                </a:cubicBezTo>
                <a:cubicBezTo>
                  <a:pt x="65" y="232"/>
                  <a:pt x="65" y="232"/>
                  <a:pt x="65" y="232"/>
                </a:cubicBezTo>
                <a:cubicBezTo>
                  <a:pt x="57" y="232"/>
                  <a:pt x="57" y="232"/>
                  <a:pt x="57" y="232"/>
                </a:cubicBezTo>
                <a:cubicBezTo>
                  <a:pt x="55" y="233"/>
                  <a:pt x="56" y="234"/>
                  <a:pt x="52" y="235"/>
                </a:cubicBezTo>
                <a:cubicBezTo>
                  <a:pt x="51" y="237"/>
                  <a:pt x="49" y="238"/>
                  <a:pt x="49" y="241"/>
                </a:cubicBezTo>
                <a:cubicBezTo>
                  <a:pt x="47" y="241"/>
                  <a:pt x="46" y="242"/>
                  <a:pt x="45" y="243"/>
                </a:cubicBezTo>
                <a:cubicBezTo>
                  <a:pt x="44" y="245"/>
                  <a:pt x="44" y="247"/>
                  <a:pt x="43" y="249"/>
                </a:cubicBezTo>
                <a:cubicBezTo>
                  <a:pt x="43" y="250"/>
                  <a:pt x="42" y="250"/>
                  <a:pt x="42" y="251"/>
                </a:cubicBezTo>
                <a:cubicBezTo>
                  <a:pt x="42" y="254"/>
                  <a:pt x="42" y="254"/>
                  <a:pt x="42" y="254"/>
                </a:cubicBezTo>
                <a:cubicBezTo>
                  <a:pt x="41" y="254"/>
                  <a:pt x="41" y="254"/>
                  <a:pt x="41" y="254"/>
                </a:cubicBezTo>
                <a:cubicBezTo>
                  <a:pt x="41" y="257"/>
                  <a:pt x="41" y="257"/>
                  <a:pt x="41" y="257"/>
                </a:cubicBezTo>
                <a:cubicBezTo>
                  <a:pt x="41" y="258"/>
                  <a:pt x="41" y="257"/>
                  <a:pt x="40" y="258"/>
                </a:cubicBezTo>
                <a:cubicBezTo>
                  <a:pt x="39" y="258"/>
                  <a:pt x="39" y="258"/>
                  <a:pt x="39" y="258"/>
                </a:cubicBezTo>
                <a:cubicBezTo>
                  <a:pt x="35" y="258"/>
                  <a:pt x="35" y="258"/>
                  <a:pt x="35" y="258"/>
                </a:cubicBezTo>
                <a:cubicBezTo>
                  <a:pt x="35" y="259"/>
                  <a:pt x="35" y="259"/>
                  <a:pt x="35" y="259"/>
                </a:cubicBezTo>
                <a:cubicBezTo>
                  <a:pt x="34" y="259"/>
                  <a:pt x="34" y="259"/>
                  <a:pt x="34" y="259"/>
                </a:cubicBezTo>
                <a:cubicBezTo>
                  <a:pt x="34" y="260"/>
                  <a:pt x="34" y="260"/>
                  <a:pt x="34" y="260"/>
                </a:cubicBezTo>
                <a:cubicBezTo>
                  <a:pt x="30" y="260"/>
                  <a:pt x="30" y="260"/>
                  <a:pt x="30" y="260"/>
                </a:cubicBezTo>
                <a:cubicBezTo>
                  <a:pt x="30" y="260"/>
                  <a:pt x="30" y="260"/>
                  <a:pt x="30" y="260"/>
                </a:cubicBezTo>
                <a:cubicBezTo>
                  <a:pt x="29" y="261"/>
                  <a:pt x="28" y="259"/>
                  <a:pt x="26" y="260"/>
                </a:cubicBezTo>
                <a:cubicBezTo>
                  <a:pt x="26" y="260"/>
                  <a:pt x="26" y="260"/>
                  <a:pt x="26" y="260"/>
                </a:cubicBezTo>
                <a:cubicBezTo>
                  <a:pt x="24" y="260"/>
                  <a:pt x="24" y="260"/>
                  <a:pt x="24" y="260"/>
                </a:cubicBezTo>
                <a:cubicBezTo>
                  <a:pt x="24" y="261"/>
                  <a:pt x="24" y="261"/>
                  <a:pt x="24" y="261"/>
                </a:cubicBezTo>
                <a:cubicBezTo>
                  <a:pt x="21" y="261"/>
                  <a:pt x="21" y="261"/>
                  <a:pt x="21" y="261"/>
                </a:cubicBezTo>
                <a:cubicBezTo>
                  <a:pt x="21" y="260"/>
                  <a:pt x="21" y="260"/>
                  <a:pt x="21" y="260"/>
                </a:cubicBezTo>
                <a:cubicBezTo>
                  <a:pt x="18" y="260"/>
                  <a:pt x="18" y="260"/>
                  <a:pt x="18" y="260"/>
                </a:cubicBezTo>
                <a:cubicBezTo>
                  <a:pt x="18" y="261"/>
                  <a:pt x="18" y="261"/>
                  <a:pt x="18" y="261"/>
                </a:cubicBezTo>
                <a:cubicBezTo>
                  <a:pt x="17" y="261"/>
                  <a:pt x="16" y="261"/>
                  <a:pt x="15" y="260"/>
                </a:cubicBezTo>
                <a:cubicBezTo>
                  <a:pt x="15" y="263"/>
                  <a:pt x="15" y="266"/>
                  <a:pt x="16" y="268"/>
                </a:cubicBezTo>
                <a:cubicBezTo>
                  <a:pt x="15" y="268"/>
                  <a:pt x="15" y="269"/>
                  <a:pt x="14" y="269"/>
                </a:cubicBezTo>
                <a:cubicBezTo>
                  <a:pt x="13" y="270"/>
                  <a:pt x="14" y="269"/>
                  <a:pt x="13" y="270"/>
                </a:cubicBezTo>
                <a:cubicBezTo>
                  <a:pt x="15" y="272"/>
                  <a:pt x="15" y="271"/>
                  <a:pt x="17" y="272"/>
                </a:cubicBezTo>
                <a:cubicBezTo>
                  <a:pt x="18" y="272"/>
                  <a:pt x="18" y="273"/>
                  <a:pt x="19" y="274"/>
                </a:cubicBezTo>
                <a:cubicBezTo>
                  <a:pt x="20" y="274"/>
                  <a:pt x="20" y="274"/>
                  <a:pt x="20" y="274"/>
                </a:cubicBezTo>
                <a:cubicBezTo>
                  <a:pt x="20" y="275"/>
                  <a:pt x="20" y="275"/>
                  <a:pt x="20" y="275"/>
                </a:cubicBezTo>
                <a:cubicBezTo>
                  <a:pt x="22" y="275"/>
                  <a:pt x="23" y="275"/>
                  <a:pt x="24" y="276"/>
                </a:cubicBezTo>
                <a:cubicBezTo>
                  <a:pt x="25" y="276"/>
                  <a:pt x="26" y="277"/>
                  <a:pt x="26" y="278"/>
                </a:cubicBezTo>
                <a:cubicBezTo>
                  <a:pt x="27" y="278"/>
                  <a:pt x="28" y="279"/>
                  <a:pt x="29" y="279"/>
                </a:cubicBezTo>
                <a:cubicBezTo>
                  <a:pt x="30" y="280"/>
                  <a:pt x="30" y="281"/>
                  <a:pt x="31" y="281"/>
                </a:cubicBezTo>
                <a:cubicBezTo>
                  <a:pt x="35" y="281"/>
                  <a:pt x="35" y="281"/>
                  <a:pt x="35" y="281"/>
                </a:cubicBezTo>
                <a:cubicBezTo>
                  <a:pt x="35" y="282"/>
                  <a:pt x="35" y="282"/>
                  <a:pt x="35" y="282"/>
                </a:cubicBezTo>
                <a:cubicBezTo>
                  <a:pt x="36" y="282"/>
                  <a:pt x="36" y="282"/>
                  <a:pt x="36" y="282"/>
                </a:cubicBezTo>
                <a:cubicBezTo>
                  <a:pt x="35" y="283"/>
                  <a:pt x="34" y="285"/>
                  <a:pt x="35" y="287"/>
                </a:cubicBezTo>
                <a:cubicBezTo>
                  <a:pt x="36" y="287"/>
                  <a:pt x="36" y="287"/>
                  <a:pt x="36" y="287"/>
                </a:cubicBezTo>
                <a:cubicBezTo>
                  <a:pt x="36" y="287"/>
                  <a:pt x="36" y="287"/>
                  <a:pt x="36" y="287"/>
                </a:cubicBezTo>
                <a:cubicBezTo>
                  <a:pt x="37" y="288"/>
                  <a:pt x="39" y="288"/>
                  <a:pt x="40" y="288"/>
                </a:cubicBezTo>
                <a:cubicBezTo>
                  <a:pt x="40" y="287"/>
                  <a:pt x="40" y="287"/>
                  <a:pt x="40" y="287"/>
                </a:cubicBezTo>
                <a:cubicBezTo>
                  <a:pt x="42" y="286"/>
                  <a:pt x="43" y="286"/>
                  <a:pt x="45" y="285"/>
                </a:cubicBezTo>
                <a:cubicBezTo>
                  <a:pt x="45" y="287"/>
                  <a:pt x="45" y="287"/>
                  <a:pt x="46" y="288"/>
                </a:cubicBezTo>
                <a:cubicBezTo>
                  <a:pt x="49" y="288"/>
                  <a:pt x="50" y="288"/>
                  <a:pt x="51" y="287"/>
                </a:cubicBezTo>
                <a:cubicBezTo>
                  <a:pt x="53" y="287"/>
                  <a:pt x="53" y="287"/>
                  <a:pt x="53" y="287"/>
                </a:cubicBezTo>
                <a:cubicBezTo>
                  <a:pt x="53" y="287"/>
                  <a:pt x="53" y="287"/>
                  <a:pt x="53" y="287"/>
                </a:cubicBezTo>
                <a:cubicBezTo>
                  <a:pt x="53" y="287"/>
                  <a:pt x="53" y="287"/>
                  <a:pt x="53" y="287"/>
                </a:cubicBezTo>
                <a:cubicBezTo>
                  <a:pt x="53" y="288"/>
                  <a:pt x="53" y="288"/>
                  <a:pt x="53" y="288"/>
                </a:cubicBezTo>
                <a:cubicBezTo>
                  <a:pt x="53" y="288"/>
                  <a:pt x="53" y="288"/>
                  <a:pt x="53" y="288"/>
                </a:cubicBezTo>
                <a:cubicBezTo>
                  <a:pt x="52" y="290"/>
                  <a:pt x="52" y="290"/>
                  <a:pt x="50" y="291"/>
                </a:cubicBezTo>
                <a:cubicBezTo>
                  <a:pt x="50" y="292"/>
                  <a:pt x="50" y="291"/>
                  <a:pt x="51" y="292"/>
                </a:cubicBezTo>
                <a:cubicBezTo>
                  <a:pt x="51" y="293"/>
                  <a:pt x="51" y="293"/>
                  <a:pt x="51" y="293"/>
                </a:cubicBezTo>
                <a:cubicBezTo>
                  <a:pt x="52" y="293"/>
                  <a:pt x="53" y="292"/>
                  <a:pt x="53" y="292"/>
                </a:cubicBezTo>
                <a:cubicBezTo>
                  <a:pt x="54" y="293"/>
                  <a:pt x="54" y="293"/>
                  <a:pt x="54" y="294"/>
                </a:cubicBezTo>
                <a:cubicBezTo>
                  <a:pt x="62" y="294"/>
                  <a:pt x="62" y="294"/>
                  <a:pt x="62" y="294"/>
                </a:cubicBezTo>
                <a:cubicBezTo>
                  <a:pt x="62" y="295"/>
                  <a:pt x="62" y="295"/>
                  <a:pt x="62" y="295"/>
                </a:cubicBezTo>
                <a:cubicBezTo>
                  <a:pt x="61" y="295"/>
                  <a:pt x="61" y="295"/>
                  <a:pt x="61" y="295"/>
                </a:cubicBezTo>
                <a:cubicBezTo>
                  <a:pt x="61" y="295"/>
                  <a:pt x="61" y="295"/>
                  <a:pt x="61" y="295"/>
                </a:cubicBezTo>
                <a:cubicBezTo>
                  <a:pt x="62" y="295"/>
                  <a:pt x="62" y="295"/>
                  <a:pt x="62" y="295"/>
                </a:cubicBezTo>
                <a:cubicBezTo>
                  <a:pt x="62" y="296"/>
                  <a:pt x="61" y="297"/>
                  <a:pt x="61" y="297"/>
                </a:cubicBezTo>
                <a:cubicBezTo>
                  <a:pt x="56" y="297"/>
                  <a:pt x="56" y="297"/>
                  <a:pt x="56" y="297"/>
                </a:cubicBezTo>
                <a:cubicBezTo>
                  <a:pt x="56" y="297"/>
                  <a:pt x="56" y="297"/>
                  <a:pt x="56" y="297"/>
                </a:cubicBezTo>
                <a:cubicBezTo>
                  <a:pt x="53" y="297"/>
                  <a:pt x="52" y="297"/>
                  <a:pt x="50" y="298"/>
                </a:cubicBezTo>
                <a:cubicBezTo>
                  <a:pt x="50" y="299"/>
                  <a:pt x="50" y="299"/>
                  <a:pt x="50" y="299"/>
                </a:cubicBezTo>
                <a:cubicBezTo>
                  <a:pt x="51" y="299"/>
                  <a:pt x="51" y="299"/>
                  <a:pt x="53" y="299"/>
                </a:cubicBezTo>
                <a:cubicBezTo>
                  <a:pt x="53" y="299"/>
                  <a:pt x="53" y="298"/>
                  <a:pt x="54" y="299"/>
                </a:cubicBezTo>
                <a:cubicBezTo>
                  <a:pt x="54" y="299"/>
                  <a:pt x="54" y="299"/>
                  <a:pt x="54" y="299"/>
                </a:cubicBezTo>
                <a:cubicBezTo>
                  <a:pt x="56" y="299"/>
                  <a:pt x="56" y="299"/>
                  <a:pt x="56" y="299"/>
                </a:cubicBezTo>
                <a:cubicBezTo>
                  <a:pt x="56" y="300"/>
                  <a:pt x="56" y="300"/>
                  <a:pt x="56" y="300"/>
                </a:cubicBezTo>
                <a:cubicBezTo>
                  <a:pt x="57" y="300"/>
                  <a:pt x="57" y="300"/>
                  <a:pt x="57" y="300"/>
                </a:cubicBezTo>
                <a:cubicBezTo>
                  <a:pt x="57" y="303"/>
                  <a:pt x="57" y="303"/>
                  <a:pt x="57" y="303"/>
                </a:cubicBezTo>
                <a:cubicBezTo>
                  <a:pt x="55" y="303"/>
                  <a:pt x="55" y="303"/>
                  <a:pt x="55" y="303"/>
                </a:cubicBezTo>
                <a:cubicBezTo>
                  <a:pt x="55" y="302"/>
                  <a:pt x="55" y="302"/>
                  <a:pt x="55" y="302"/>
                </a:cubicBezTo>
                <a:cubicBezTo>
                  <a:pt x="50" y="302"/>
                  <a:pt x="53" y="303"/>
                  <a:pt x="51" y="304"/>
                </a:cubicBezTo>
                <a:cubicBezTo>
                  <a:pt x="51" y="305"/>
                  <a:pt x="51" y="305"/>
                  <a:pt x="51" y="305"/>
                </a:cubicBezTo>
                <a:cubicBezTo>
                  <a:pt x="50" y="305"/>
                  <a:pt x="50" y="305"/>
                  <a:pt x="50" y="305"/>
                </a:cubicBezTo>
                <a:cubicBezTo>
                  <a:pt x="50" y="304"/>
                  <a:pt x="50" y="304"/>
                  <a:pt x="50" y="304"/>
                </a:cubicBezTo>
                <a:cubicBezTo>
                  <a:pt x="46" y="304"/>
                  <a:pt x="41" y="303"/>
                  <a:pt x="37" y="303"/>
                </a:cubicBezTo>
                <a:cubicBezTo>
                  <a:pt x="37" y="302"/>
                  <a:pt x="37" y="302"/>
                  <a:pt x="37" y="302"/>
                </a:cubicBezTo>
                <a:cubicBezTo>
                  <a:pt x="35" y="301"/>
                  <a:pt x="35" y="301"/>
                  <a:pt x="32" y="301"/>
                </a:cubicBezTo>
                <a:cubicBezTo>
                  <a:pt x="32" y="300"/>
                  <a:pt x="32" y="300"/>
                  <a:pt x="32" y="300"/>
                </a:cubicBezTo>
                <a:cubicBezTo>
                  <a:pt x="33" y="300"/>
                  <a:pt x="34" y="300"/>
                  <a:pt x="34" y="300"/>
                </a:cubicBezTo>
                <a:cubicBezTo>
                  <a:pt x="34" y="297"/>
                  <a:pt x="34" y="297"/>
                  <a:pt x="34" y="297"/>
                </a:cubicBezTo>
                <a:cubicBezTo>
                  <a:pt x="34" y="297"/>
                  <a:pt x="34" y="297"/>
                  <a:pt x="34" y="297"/>
                </a:cubicBezTo>
                <a:cubicBezTo>
                  <a:pt x="34" y="293"/>
                  <a:pt x="33" y="294"/>
                  <a:pt x="32" y="292"/>
                </a:cubicBezTo>
                <a:cubicBezTo>
                  <a:pt x="30" y="292"/>
                  <a:pt x="29" y="292"/>
                  <a:pt x="28" y="293"/>
                </a:cubicBezTo>
                <a:cubicBezTo>
                  <a:pt x="27" y="293"/>
                  <a:pt x="27" y="293"/>
                  <a:pt x="27" y="294"/>
                </a:cubicBezTo>
                <a:cubicBezTo>
                  <a:pt x="26" y="294"/>
                  <a:pt x="26" y="294"/>
                  <a:pt x="26" y="294"/>
                </a:cubicBezTo>
                <a:cubicBezTo>
                  <a:pt x="26" y="295"/>
                  <a:pt x="26" y="295"/>
                  <a:pt x="26" y="295"/>
                </a:cubicBezTo>
                <a:cubicBezTo>
                  <a:pt x="24" y="295"/>
                  <a:pt x="24" y="295"/>
                  <a:pt x="24" y="295"/>
                </a:cubicBezTo>
                <a:cubicBezTo>
                  <a:pt x="24" y="295"/>
                  <a:pt x="24" y="295"/>
                  <a:pt x="24" y="295"/>
                </a:cubicBezTo>
                <a:cubicBezTo>
                  <a:pt x="22" y="295"/>
                  <a:pt x="22" y="295"/>
                  <a:pt x="22" y="295"/>
                </a:cubicBezTo>
                <a:cubicBezTo>
                  <a:pt x="22" y="296"/>
                  <a:pt x="22" y="296"/>
                  <a:pt x="22" y="296"/>
                </a:cubicBezTo>
                <a:cubicBezTo>
                  <a:pt x="20" y="296"/>
                  <a:pt x="20" y="296"/>
                  <a:pt x="20" y="296"/>
                </a:cubicBezTo>
                <a:cubicBezTo>
                  <a:pt x="20" y="297"/>
                  <a:pt x="20" y="297"/>
                  <a:pt x="20" y="297"/>
                </a:cubicBezTo>
                <a:cubicBezTo>
                  <a:pt x="19" y="297"/>
                  <a:pt x="19" y="297"/>
                  <a:pt x="19" y="297"/>
                </a:cubicBezTo>
                <a:cubicBezTo>
                  <a:pt x="19" y="297"/>
                  <a:pt x="19" y="297"/>
                  <a:pt x="19" y="297"/>
                </a:cubicBezTo>
                <a:cubicBezTo>
                  <a:pt x="18" y="297"/>
                  <a:pt x="18" y="298"/>
                  <a:pt x="17" y="298"/>
                </a:cubicBezTo>
                <a:cubicBezTo>
                  <a:pt x="17" y="302"/>
                  <a:pt x="17" y="302"/>
                  <a:pt x="17" y="302"/>
                </a:cubicBezTo>
                <a:cubicBezTo>
                  <a:pt x="16" y="302"/>
                  <a:pt x="15" y="302"/>
                  <a:pt x="13" y="302"/>
                </a:cubicBezTo>
                <a:cubicBezTo>
                  <a:pt x="13" y="302"/>
                  <a:pt x="13" y="301"/>
                  <a:pt x="11" y="301"/>
                </a:cubicBezTo>
                <a:cubicBezTo>
                  <a:pt x="11" y="302"/>
                  <a:pt x="11" y="302"/>
                  <a:pt x="11" y="302"/>
                </a:cubicBezTo>
                <a:cubicBezTo>
                  <a:pt x="9" y="302"/>
                  <a:pt x="8" y="302"/>
                  <a:pt x="7" y="302"/>
                </a:cubicBezTo>
                <a:cubicBezTo>
                  <a:pt x="6" y="303"/>
                  <a:pt x="6" y="303"/>
                  <a:pt x="6" y="304"/>
                </a:cubicBezTo>
                <a:cubicBezTo>
                  <a:pt x="5" y="304"/>
                  <a:pt x="5" y="304"/>
                  <a:pt x="5" y="304"/>
                </a:cubicBezTo>
                <a:cubicBezTo>
                  <a:pt x="4" y="304"/>
                  <a:pt x="4" y="305"/>
                  <a:pt x="4" y="305"/>
                </a:cubicBezTo>
                <a:cubicBezTo>
                  <a:pt x="2" y="305"/>
                  <a:pt x="2" y="305"/>
                  <a:pt x="2" y="305"/>
                </a:cubicBezTo>
                <a:cubicBezTo>
                  <a:pt x="1" y="306"/>
                  <a:pt x="1" y="307"/>
                  <a:pt x="0" y="308"/>
                </a:cubicBezTo>
                <a:cubicBezTo>
                  <a:pt x="0" y="309"/>
                  <a:pt x="0" y="308"/>
                  <a:pt x="1" y="309"/>
                </a:cubicBezTo>
                <a:cubicBezTo>
                  <a:pt x="1" y="310"/>
                  <a:pt x="1" y="310"/>
                  <a:pt x="1" y="310"/>
                </a:cubicBezTo>
                <a:cubicBezTo>
                  <a:pt x="3" y="311"/>
                  <a:pt x="5" y="309"/>
                  <a:pt x="6" y="309"/>
                </a:cubicBezTo>
                <a:cubicBezTo>
                  <a:pt x="6" y="310"/>
                  <a:pt x="6" y="310"/>
                  <a:pt x="6" y="310"/>
                </a:cubicBezTo>
                <a:cubicBezTo>
                  <a:pt x="8" y="310"/>
                  <a:pt x="10" y="311"/>
                  <a:pt x="13" y="311"/>
                </a:cubicBezTo>
                <a:cubicBezTo>
                  <a:pt x="13" y="312"/>
                  <a:pt x="13" y="312"/>
                  <a:pt x="13" y="313"/>
                </a:cubicBezTo>
                <a:cubicBezTo>
                  <a:pt x="11" y="313"/>
                  <a:pt x="10" y="314"/>
                  <a:pt x="8" y="314"/>
                </a:cubicBezTo>
                <a:cubicBezTo>
                  <a:pt x="8" y="315"/>
                  <a:pt x="8" y="316"/>
                  <a:pt x="9" y="316"/>
                </a:cubicBezTo>
                <a:cubicBezTo>
                  <a:pt x="10" y="316"/>
                  <a:pt x="10" y="316"/>
                  <a:pt x="10" y="316"/>
                </a:cubicBezTo>
                <a:cubicBezTo>
                  <a:pt x="10" y="317"/>
                  <a:pt x="11" y="318"/>
                  <a:pt x="11" y="318"/>
                </a:cubicBezTo>
                <a:cubicBezTo>
                  <a:pt x="12" y="318"/>
                  <a:pt x="12" y="318"/>
                  <a:pt x="12" y="318"/>
                </a:cubicBezTo>
                <a:cubicBezTo>
                  <a:pt x="12" y="319"/>
                  <a:pt x="12" y="320"/>
                  <a:pt x="13" y="322"/>
                </a:cubicBezTo>
                <a:cubicBezTo>
                  <a:pt x="13" y="322"/>
                  <a:pt x="13" y="322"/>
                  <a:pt x="13" y="322"/>
                </a:cubicBezTo>
                <a:cubicBezTo>
                  <a:pt x="14" y="322"/>
                  <a:pt x="23" y="325"/>
                  <a:pt x="24" y="325"/>
                </a:cubicBezTo>
                <a:cubicBezTo>
                  <a:pt x="24" y="324"/>
                  <a:pt x="24" y="324"/>
                  <a:pt x="24" y="324"/>
                </a:cubicBezTo>
                <a:cubicBezTo>
                  <a:pt x="26" y="323"/>
                  <a:pt x="26" y="323"/>
                  <a:pt x="26" y="323"/>
                </a:cubicBezTo>
                <a:cubicBezTo>
                  <a:pt x="32" y="323"/>
                  <a:pt x="32" y="323"/>
                  <a:pt x="32" y="323"/>
                </a:cubicBezTo>
                <a:cubicBezTo>
                  <a:pt x="32" y="322"/>
                  <a:pt x="32" y="322"/>
                  <a:pt x="32" y="322"/>
                </a:cubicBezTo>
                <a:cubicBezTo>
                  <a:pt x="33" y="322"/>
                  <a:pt x="33" y="322"/>
                  <a:pt x="33" y="322"/>
                </a:cubicBezTo>
                <a:cubicBezTo>
                  <a:pt x="33" y="322"/>
                  <a:pt x="33" y="322"/>
                  <a:pt x="33" y="322"/>
                </a:cubicBezTo>
                <a:cubicBezTo>
                  <a:pt x="33" y="322"/>
                  <a:pt x="37" y="322"/>
                  <a:pt x="39" y="322"/>
                </a:cubicBezTo>
                <a:cubicBezTo>
                  <a:pt x="39" y="320"/>
                  <a:pt x="39" y="320"/>
                  <a:pt x="39" y="320"/>
                </a:cubicBezTo>
                <a:cubicBezTo>
                  <a:pt x="40" y="321"/>
                  <a:pt x="42" y="322"/>
                  <a:pt x="43" y="324"/>
                </a:cubicBezTo>
                <a:cubicBezTo>
                  <a:pt x="44" y="326"/>
                  <a:pt x="42" y="325"/>
                  <a:pt x="45" y="326"/>
                </a:cubicBezTo>
                <a:cubicBezTo>
                  <a:pt x="45" y="324"/>
                  <a:pt x="47" y="324"/>
                  <a:pt x="48" y="322"/>
                </a:cubicBezTo>
                <a:cubicBezTo>
                  <a:pt x="55" y="322"/>
                  <a:pt x="55" y="322"/>
                  <a:pt x="55" y="322"/>
                </a:cubicBezTo>
                <a:cubicBezTo>
                  <a:pt x="55" y="322"/>
                  <a:pt x="55" y="322"/>
                  <a:pt x="55" y="322"/>
                </a:cubicBezTo>
                <a:cubicBezTo>
                  <a:pt x="56" y="322"/>
                  <a:pt x="56" y="322"/>
                  <a:pt x="56" y="322"/>
                </a:cubicBezTo>
                <a:cubicBezTo>
                  <a:pt x="56" y="321"/>
                  <a:pt x="56" y="321"/>
                  <a:pt x="56" y="321"/>
                </a:cubicBezTo>
                <a:cubicBezTo>
                  <a:pt x="58" y="321"/>
                  <a:pt x="59" y="321"/>
                  <a:pt x="61" y="322"/>
                </a:cubicBezTo>
                <a:cubicBezTo>
                  <a:pt x="61" y="324"/>
                  <a:pt x="60" y="325"/>
                  <a:pt x="59" y="326"/>
                </a:cubicBezTo>
                <a:cubicBezTo>
                  <a:pt x="59" y="328"/>
                  <a:pt x="60" y="331"/>
                  <a:pt x="61" y="333"/>
                </a:cubicBezTo>
                <a:cubicBezTo>
                  <a:pt x="61" y="338"/>
                  <a:pt x="61" y="338"/>
                  <a:pt x="61" y="338"/>
                </a:cubicBezTo>
                <a:cubicBezTo>
                  <a:pt x="60" y="338"/>
                  <a:pt x="60" y="338"/>
                  <a:pt x="60" y="338"/>
                </a:cubicBezTo>
                <a:cubicBezTo>
                  <a:pt x="60" y="339"/>
                  <a:pt x="60" y="339"/>
                  <a:pt x="60" y="339"/>
                </a:cubicBezTo>
                <a:cubicBezTo>
                  <a:pt x="59" y="339"/>
                  <a:pt x="59" y="339"/>
                  <a:pt x="59" y="339"/>
                </a:cubicBezTo>
                <a:cubicBezTo>
                  <a:pt x="59" y="339"/>
                  <a:pt x="59" y="339"/>
                  <a:pt x="59" y="339"/>
                </a:cubicBezTo>
                <a:cubicBezTo>
                  <a:pt x="58" y="339"/>
                  <a:pt x="58" y="339"/>
                  <a:pt x="58" y="339"/>
                </a:cubicBezTo>
                <a:cubicBezTo>
                  <a:pt x="58" y="340"/>
                  <a:pt x="58" y="340"/>
                  <a:pt x="58" y="340"/>
                </a:cubicBezTo>
                <a:cubicBezTo>
                  <a:pt x="55" y="341"/>
                  <a:pt x="52" y="341"/>
                  <a:pt x="49" y="341"/>
                </a:cubicBezTo>
                <a:cubicBezTo>
                  <a:pt x="49" y="341"/>
                  <a:pt x="49" y="342"/>
                  <a:pt x="49" y="343"/>
                </a:cubicBezTo>
                <a:cubicBezTo>
                  <a:pt x="47" y="343"/>
                  <a:pt x="45" y="344"/>
                  <a:pt x="44" y="346"/>
                </a:cubicBezTo>
                <a:cubicBezTo>
                  <a:pt x="39" y="346"/>
                  <a:pt x="39" y="346"/>
                  <a:pt x="39" y="346"/>
                </a:cubicBezTo>
                <a:cubicBezTo>
                  <a:pt x="39" y="345"/>
                  <a:pt x="38" y="345"/>
                  <a:pt x="38" y="345"/>
                </a:cubicBezTo>
                <a:cubicBezTo>
                  <a:pt x="37" y="343"/>
                  <a:pt x="37" y="345"/>
                  <a:pt x="36" y="343"/>
                </a:cubicBezTo>
                <a:cubicBezTo>
                  <a:pt x="35" y="342"/>
                  <a:pt x="34" y="342"/>
                  <a:pt x="32" y="342"/>
                </a:cubicBezTo>
                <a:cubicBezTo>
                  <a:pt x="31" y="343"/>
                  <a:pt x="30" y="344"/>
                  <a:pt x="28" y="345"/>
                </a:cubicBezTo>
                <a:cubicBezTo>
                  <a:pt x="29" y="346"/>
                  <a:pt x="29" y="347"/>
                  <a:pt x="30" y="348"/>
                </a:cubicBezTo>
                <a:cubicBezTo>
                  <a:pt x="31" y="348"/>
                  <a:pt x="31" y="348"/>
                  <a:pt x="31" y="348"/>
                </a:cubicBezTo>
                <a:cubicBezTo>
                  <a:pt x="32" y="349"/>
                  <a:pt x="32" y="352"/>
                  <a:pt x="32" y="354"/>
                </a:cubicBezTo>
                <a:cubicBezTo>
                  <a:pt x="31" y="354"/>
                  <a:pt x="31" y="354"/>
                  <a:pt x="31" y="354"/>
                </a:cubicBezTo>
                <a:cubicBezTo>
                  <a:pt x="31" y="352"/>
                  <a:pt x="31" y="352"/>
                  <a:pt x="31" y="352"/>
                </a:cubicBezTo>
                <a:cubicBezTo>
                  <a:pt x="30" y="352"/>
                  <a:pt x="29" y="351"/>
                  <a:pt x="28" y="351"/>
                </a:cubicBezTo>
                <a:cubicBezTo>
                  <a:pt x="27" y="353"/>
                  <a:pt x="26" y="353"/>
                  <a:pt x="26" y="356"/>
                </a:cubicBezTo>
                <a:cubicBezTo>
                  <a:pt x="23" y="356"/>
                  <a:pt x="22" y="358"/>
                  <a:pt x="20" y="360"/>
                </a:cubicBezTo>
                <a:cubicBezTo>
                  <a:pt x="20" y="364"/>
                  <a:pt x="20" y="364"/>
                  <a:pt x="20" y="364"/>
                </a:cubicBezTo>
                <a:cubicBezTo>
                  <a:pt x="18" y="364"/>
                  <a:pt x="19" y="364"/>
                  <a:pt x="18" y="364"/>
                </a:cubicBezTo>
                <a:cubicBezTo>
                  <a:pt x="17" y="365"/>
                  <a:pt x="16" y="366"/>
                  <a:pt x="16" y="368"/>
                </a:cubicBezTo>
                <a:cubicBezTo>
                  <a:pt x="18" y="368"/>
                  <a:pt x="18" y="368"/>
                  <a:pt x="18" y="368"/>
                </a:cubicBezTo>
                <a:cubicBezTo>
                  <a:pt x="18" y="368"/>
                  <a:pt x="18" y="369"/>
                  <a:pt x="18" y="370"/>
                </a:cubicBezTo>
                <a:cubicBezTo>
                  <a:pt x="19" y="370"/>
                  <a:pt x="20" y="371"/>
                  <a:pt x="20" y="371"/>
                </a:cubicBezTo>
                <a:cubicBezTo>
                  <a:pt x="20" y="370"/>
                  <a:pt x="20" y="370"/>
                  <a:pt x="20" y="370"/>
                </a:cubicBezTo>
                <a:cubicBezTo>
                  <a:pt x="22" y="370"/>
                  <a:pt x="22" y="370"/>
                  <a:pt x="22" y="370"/>
                </a:cubicBezTo>
                <a:cubicBezTo>
                  <a:pt x="22" y="371"/>
                  <a:pt x="23" y="372"/>
                  <a:pt x="23" y="373"/>
                </a:cubicBezTo>
                <a:cubicBezTo>
                  <a:pt x="30" y="373"/>
                  <a:pt x="30" y="373"/>
                  <a:pt x="30" y="373"/>
                </a:cubicBezTo>
                <a:cubicBezTo>
                  <a:pt x="30" y="374"/>
                  <a:pt x="30" y="376"/>
                  <a:pt x="32" y="375"/>
                </a:cubicBezTo>
                <a:cubicBezTo>
                  <a:pt x="32" y="374"/>
                  <a:pt x="32" y="374"/>
                  <a:pt x="32" y="374"/>
                </a:cubicBezTo>
                <a:cubicBezTo>
                  <a:pt x="33" y="374"/>
                  <a:pt x="34" y="374"/>
                  <a:pt x="36" y="373"/>
                </a:cubicBezTo>
                <a:cubicBezTo>
                  <a:pt x="36" y="374"/>
                  <a:pt x="36" y="375"/>
                  <a:pt x="36" y="375"/>
                </a:cubicBezTo>
                <a:cubicBezTo>
                  <a:pt x="35" y="376"/>
                  <a:pt x="34" y="377"/>
                  <a:pt x="33" y="378"/>
                </a:cubicBezTo>
                <a:cubicBezTo>
                  <a:pt x="33" y="379"/>
                  <a:pt x="33" y="379"/>
                  <a:pt x="32" y="380"/>
                </a:cubicBezTo>
                <a:cubicBezTo>
                  <a:pt x="32" y="380"/>
                  <a:pt x="31" y="380"/>
                  <a:pt x="31" y="381"/>
                </a:cubicBezTo>
                <a:cubicBezTo>
                  <a:pt x="31" y="383"/>
                  <a:pt x="31" y="383"/>
                  <a:pt x="31" y="383"/>
                </a:cubicBezTo>
                <a:cubicBezTo>
                  <a:pt x="31" y="383"/>
                  <a:pt x="30" y="383"/>
                  <a:pt x="30" y="385"/>
                </a:cubicBezTo>
                <a:cubicBezTo>
                  <a:pt x="31" y="385"/>
                  <a:pt x="31" y="385"/>
                  <a:pt x="32" y="385"/>
                </a:cubicBezTo>
                <a:cubicBezTo>
                  <a:pt x="32" y="387"/>
                  <a:pt x="32" y="387"/>
                  <a:pt x="32" y="387"/>
                </a:cubicBezTo>
                <a:cubicBezTo>
                  <a:pt x="34" y="387"/>
                  <a:pt x="34" y="387"/>
                  <a:pt x="34" y="387"/>
                </a:cubicBezTo>
                <a:cubicBezTo>
                  <a:pt x="34" y="390"/>
                  <a:pt x="35" y="389"/>
                  <a:pt x="36" y="391"/>
                </a:cubicBezTo>
                <a:cubicBezTo>
                  <a:pt x="38" y="391"/>
                  <a:pt x="40" y="391"/>
                  <a:pt x="43" y="391"/>
                </a:cubicBezTo>
                <a:cubicBezTo>
                  <a:pt x="43" y="389"/>
                  <a:pt x="43" y="389"/>
                  <a:pt x="43" y="389"/>
                </a:cubicBezTo>
                <a:cubicBezTo>
                  <a:pt x="44" y="389"/>
                  <a:pt x="45" y="388"/>
                  <a:pt x="45" y="387"/>
                </a:cubicBezTo>
                <a:cubicBezTo>
                  <a:pt x="45" y="385"/>
                  <a:pt x="45" y="385"/>
                  <a:pt x="45" y="385"/>
                </a:cubicBezTo>
                <a:cubicBezTo>
                  <a:pt x="46" y="385"/>
                  <a:pt x="46" y="385"/>
                  <a:pt x="46" y="385"/>
                </a:cubicBezTo>
                <a:cubicBezTo>
                  <a:pt x="46" y="384"/>
                  <a:pt x="46" y="384"/>
                  <a:pt x="45" y="383"/>
                </a:cubicBezTo>
                <a:cubicBezTo>
                  <a:pt x="45" y="381"/>
                  <a:pt x="45" y="381"/>
                  <a:pt x="45" y="381"/>
                </a:cubicBezTo>
                <a:cubicBezTo>
                  <a:pt x="46" y="382"/>
                  <a:pt x="46" y="382"/>
                  <a:pt x="47" y="382"/>
                </a:cubicBezTo>
                <a:cubicBezTo>
                  <a:pt x="47" y="381"/>
                  <a:pt x="47" y="381"/>
                  <a:pt x="47" y="381"/>
                </a:cubicBezTo>
                <a:cubicBezTo>
                  <a:pt x="48" y="381"/>
                  <a:pt x="48" y="381"/>
                  <a:pt x="48" y="381"/>
                </a:cubicBezTo>
                <a:cubicBezTo>
                  <a:pt x="48" y="382"/>
                  <a:pt x="49" y="384"/>
                  <a:pt x="49" y="385"/>
                </a:cubicBezTo>
                <a:cubicBezTo>
                  <a:pt x="48" y="385"/>
                  <a:pt x="48" y="385"/>
                  <a:pt x="47" y="385"/>
                </a:cubicBezTo>
                <a:cubicBezTo>
                  <a:pt x="47" y="389"/>
                  <a:pt x="47" y="389"/>
                  <a:pt x="47" y="389"/>
                </a:cubicBezTo>
                <a:cubicBezTo>
                  <a:pt x="48" y="389"/>
                  <a:pt x="49" y="390"/>
                  <a:pt x="50" y="391"/>
                </a:cubicBezTo>
                <a:cubicBezTo>
                  <a:pt x="50" y="393"/>
                  <a:pt x="50" y="393"/>
                  <a:pt x="50" y="393"/>
                </a:cubicBezTo>
                <a:cubicBezTo>
                  <a:pt x="51" y="393"/>
                  <a:pt x="51" y="393"/>
                  <a:pt x="51" y="393"/>
                </a:cubicBezTo>
                <a:cubicBezTo>
                  <a:pt x="51" y="394"/>
                  <a:pt x="51" y="394"/>
                  <a:pt x="51" y="394"/>
                </a:cubicBezTo>
                <a:cubicBezTo>
                  <a:pt x="51" y="394"/>
                  <a:pt x="51" y="394"/>
                  <a:pt x="51" y="394"/>
                </a:cubicBezTo>
                <a:cubicBezTo>
                  <a:pt x="51" y="395"/>
                  <a:pt x="51" y="395"/>
                  <a:pt x="51" y="395"/>
                </a:cubicBezTo>
                <a:cubicBezTo>
                  <a:pt x="52" y="395"/>
                  <a:pt x="52" y="395"/>
                  <a:pt x="52" y="395"/>
                </a:cubicBezTo>
                <a:cubicBezTo>
                  <a:pt x="53" y="397"/>
                  <a:pt x="51" y="397"/>
                  <a:pt x="51" y="398"/>
                </a:cubicBezTo>
                <a:cubicBezTo>
                  <a:pt x="51" y="401"/>
                  <a:pt x="51" y="401"/>
                  <a:pt x="51" y="401"/>
                </a:cubicBezTo>
                <a:cubicBezTo>
                  <a:pt x="52" y="401"/>
                  <a:pt x="53" y="401"/>
                  <a:pt x="55" y="400"/>
                </a:cubicBezTo>
                <a:cubicBezTo>
                  <a:pt x="55" y="402"/>
                  <a:pt x="55" y="402"/>
                  <a:pt x="55" y="402"/>
                </a:cubicBezTo>
                <a:cubicBezTo>
                  <a:pt x="53" y="402"/>
                  <a:pt x="53" y="402"/>
                  <a:pt x="52" y="403"/>
                </a:cubicBezTo>
                <a:cubicBezTo>
                  <a:pt x="52" y="403"/>
                  <a:pt x="52" y="406"/>
                  <a:pt x="53" y="405"/>
                </a:cubicBezTo>
                <a:cubicBezTo>
                  <a:pt x="53" y="404"/>
                  <a:pt x="53" y="404"/>
                  <a:pt x="53" y="404"/>
                </a:cubicBezTo>
                <a:cubicBezTo>
                  <a:pt x="53" y="404"/>
                  <a:pt x="53" y="404"/>
                  <a:pt x="53" y="404"/>
                </a:cubicBezTo>
                <a:cubicBezTo>
                  <a:pt x="53" y="405"/>
                  <a:pt x="53" y="407"/>
                  <a:pt x="53" y="408"/>
                </a:cubicBezTo>
                <a:cubicBezTo>
                  <a:pt x="56" y="407"/>
                  <a:pt x="55" y="406"/>
                  <a:pt x="58" y="406"/>
                </a:cubicBezTo>
                <a:cubicBezTo>
                  <a:pt x="59" y="403"/>
                  <a:pt x="64" y="400"/>
                  <a:pt x="67" y="400"/>
                </a:cubicBezTo>
                <a:cubicBezTo>
                  <a:pt x="67" y="404"/>
                  <a:pt x="71" y="405"/>
                  <a:pt x="72" y="402"/>
                </a:cubicBezTo>
                <a:cubicBezTo>
                  <a:pt x="74" y="403"/>
                  <a:pt x="73" y="403"/>
                  <a:pt x="74" y="404"/>
                </a:cubicBezTo>
                <a:cubicBezTo>
                  <a:pt x="74" y="405"/>
                  <a:pt x="75" y="405"/>
                  <a:pt x="76" y="406"/>
                </a:cubicBezTo>
                <a:cubicBezTo>
                  <a:pt x="76" y="407"/>
                  <a:pt x="76" y="407"/>
                  <a:pt x="76" y="407"/>
                </a:cubicBezTo>
                <a:cubicBezTo>
                  <a:pt x="76" y="407"/>
                  <a:pt x="76" y="407"/>
                  <a:pt x="76" y="407"/>
                </a:cubicBezTo>
                <a:cubicBezTo>
                  <a:pt x="77" y="408"/>
                  <a:pt x="77" y="408"/>
                  <a:pt x="78" y="409"/>
                </a:cubicBezTo>
                <a:cubicBezTo>
                  <a:pt x="78" y="409"/>
                  <a:pt x="82" y="408"/>
                  <a:pt x="80" y="408"/>
                </a:cubicBezTo>
                <a:cubicBezTo>
                  <a:pt x="79" y="408"/>
                  <a:pt x="79" y="408"/>
                  <a:pt x="79" y="408"/>
                </a:cubicBezTo>
                <a:cubicBezTo>
                  <a:pt x="79" y="405"/>
                  <a:pt x="79" y="405"/>
                  <a:pt x="79" y="405"/>
                </a:cubicBezTo>
                <a:cubicBezTo>
                  <a:pt x="80" y="405"/>
                  <a:pt x="80" y="405"/>
                  <a:pt x="80" y="405"/>
                </a:cubicBezTo>
                <a:cubicBezTo>
                  <a:pt x="80" y="406"/>
                  <a:pt x="80" y="406"/>
                  <a:pt x="80" y="406"/>
                </a:cubicBezTo>
                <a:cubicBezTo>
                  <a:pt x="82" y="406"/>
                  <a:pt x="82" y="405"/>
                  <a:pt x="83" y="403"/>
                </a:cubicBezTo>
                <a:cubicBezTo>
                  <a:pt x="84" y="403"/>
                  <a:pt x="84" y="403"/>
                  <a:pt x="84" y="403"/>
                </a:cubicBezTo>
                <a:cubicBezTo>
                  <a:pt x="84" y="406"/>
                  <a:pt x="84" y="406"/>
                  <a:pt x="84" y="406"/>
                </a:cubicBezTo>
                <a:cubicBezTo>
                  <a:pt x="84" y="407"/>
                  <a:pt x="84" y="406"/>
                  <a:pt x="84" y="407"/>
                </a:cubicBezTo>
                <a:cubicBezTo>
                  <a:pt x="88" y="407"/>
                  <a:pt x="90" y="406"/>
                  <a:pt x="91" y="404"/>
                </a:cubicBezTo>
                <a:cubicBezTo>
                  <a:pt x="93" y="404"/>
                  <a:pt x="93" y="404"/>
                  <a:pt x="93" y="402"/>
                </a:cubicBezTo>
                <a:cubicBezTo>
                  <a:pt x="94" y="402"/>
                  <a:pt x="95" y="402"/>
                  <a:pt x="96" y="402"/>
                </a:cubicBezTo>
                <a:cubicBezTo>
                  <a:pt x="96" y="403"/>
                  <a:pt x="95" y="405"/>
                  <a:pt x="95" y="406"/>
                </a:cubicBezTo>
                <a:cubicBezTo>
                  <a:pt x="94" y="406"/>
                  <a:pt x="94" y="406"/>
                  <a:pt x="94" y="406"/>
                </a:cubicBezTo>
                <a:cubicBezTo>
                  <a:pt x="94" y="408"/>
                  <a:pt x="94" y="408"/>
                  <a:pt x="94" y="408"/>
                </a:cubicBezTo>
                <a:cubicBezTo>
                  <a:pt x="93" y="408"/>
                  <a:pt x="93" y="408"/>
                  <a:pt x="93" y="408"/>
                </a:cubicBezTo>
                <a:cubicBezTo>
                  <a:pt x="92" y="410"/>
                  <a:pt x="92" y="410"/>
                  <a:pt x="90" y="410"/>
                </a:cubicBezTo>
                <a:cubicBezTo>
                  <a:pt x="90" y="412"/>
                  <a:pt x="90" y="413"/>
                  <a:pt x="90" y="416"/>
                </a:cubicBezTo>
                <a:cubicBezTo>
                  <a:pt x="88" y="416"/>
                  <a:pt x="89" y="415"/>
                  <a:pt x="88" y="416"/>
                </a:cubicBezTo>
                <a:cubicBezTo>
                  <a:pt x="88" y="416"/>
                  <a:pt x="88" y="416"/>
                  <a:pt x="88" y="416"/>
                </a:cubicBezTo>
                <a:cubicBezTo>
                  <a:pt x="87" y="418"/>
                  <a:pt x="87" y="421"/>
                  <a:pt x="87" y="423"/>
                </a:cubicBezTo>
                <a:cubicBezTo>
                  <a:pt x="88" y="423"/>
                  <a:pt x="88" y="423"/>
                  <a:pt x="88" y="423"/>
                </a:cubicBezTo>
                <a:cubicBezTo>
                  <a:pt x="87" y="424"/>
                  <a:pt x="86" y="424"/>
                  <a:pt x="86" y="424"/>
                </a:cubicBezTo>
                <a:cubicBezTo>
                  <a:pt x="85" y="425"/>
                  <a:pt x="85" y="426"/>
                  <a:pt x="85" y="427"/>
                </a:cubicBezTo>
                <a:cubicBezTo>
                  <a:pt x="84" y="428"/>
                  <a:pt x="84" y="428"/>
                  <a:pt x="84" y="428"/>
                </a:cubicBezTo>
                <a:cubicBezTo>
                  <a:pt x="82" y="430"/>
                  <a:pt x="81" y="430"/>
                  <a:pt x="81" y="433"/>
                </a:cubicBezTo>
                <a:cubicBezTo>
                  <a:pt x="78" y="434"/>
                  <a:pt x="77" y="434"/>
                  <a:pt x="76" y="436"/>
                </a:cubicBezTo>
                <a:cubicBezTo>
                  <a:pt x="75" y="436"/>
                  <a:pt x="75" y="437"/>
                  <a:pt x="75" y="437"/>
                </a:cubicBezTo>
                <a:cubicBezTo>
                  <a:pt x="74" y="437"/>
                  <a:pt x="72" y="438"/>
                  <a:pt x="71" y="438"/>
                </a:cubicBezTo>
                <a:cubicBezTo>
                  <a:pt x="69" y="439"/>
                  <a:pt x="68" y="440"/>
                  <a:pt x="66" y="441"/>
                </a:cubicBezTo>
                <a:cubicBezTo>
                  <a:pt x="65" y="443"/>
                  <a:pt x="65" y="445"/>
                  <a:pt x="65" y="447"/>
                </a:cubicBezTo>
                <a:cubicBezTo>
                  <a:pt x="62" y="447"/>
                  <a:pt x="62" y="447"/>
                  <a:pt x="62" y="447"/>
                </a:cubicBezTo>
                <a:cubicBezTo>
                  <a:pt x="62" y="448"/>
                  <a:pt x="62" y="448"/>
                  <a:pt x="62" y="448"/>
                </a:cubicBezTo>
                <a:cubicBezTo>
                  <a:pt x="61" y="448"/>
                  <a:pt x="61" y="448"/>
                  <a:pt x="61" y="448"/>
                </a:cubicBezTo>
                <a:cubicBezTo>
                  <a:pt x="61" y="447"/>
                  <a:pt x="61" y="446"/>
                  <a:pt x="61" y="446"/>
                </a:cubicBezTo>
                <a:cubicBezTo>
                  <a:pt x="57" y="446"/>
                  <a:pt x="55" y="447"/>
                  <a:pt x="51" y="448"/>
                </a:cubicBezTo>
                <a:cubicBezTo>
                  <a:pt x="50" y="449"/>
                  <a:pt x="50" y="450"/>
                  <a:pt x="49" y="452"/>
                </a:cubicBezTo>
                <a:cubicBezTo>
                  <a:pt x="49" y="452"/>
                  <a:pt x="48" y="452"/>
                  <a:pt x="47" y="452"/>
                </a:cubicBezTo>
                <a:cubicBezTo>
                  <a:pt x="47" y="453"/>
                  <a:pt x="47" y="455"/>
                  <a:pt x="47" y="456"/>
                </a:cubicBezTo>
                <a:cubicBezTo>
                  <a:pt x="46" y="456"/>
                  <a:pt x="46" y="456"/>
                  <a:pt x="46" y="456"/>
                </a:cubicBezTo>
                <a:cubicBezTo>
                  <a:pt x="46" y="456"/>
                  <a:pt x="46" y="457"/>
                  <a:pt x="45" y="458"/>
                </a:cubicBezTo>
                <a:cubicBezTo>
                  <a:pt x="42" y="458"/>
                  <a:pt x="43" y="458"/>
                  <a:pt x="41" y="459"/>
                </a:cubicBezTo>
                <a:cubicBezTo>
                  <a:pt x="41" y="461"/>
                  <a:pt x="41" y="461"/>
                  <a:pt x="41" y="461"/>
                </a:cubicBezTo>
                <a:cubicBezTo>
                  <a:pt x="42" y="461"/>
                  <a:pt x="42" y="460"/>
                  <a:pt x="42" y="460"/>
                </a:cubicBezTo>
                <a:cubicBezTo>
                  <a:pt x="43" y="460"/>
                  <a:pt x="43" y="460"/>
                  <a:pt x="45" y="460"/>
                </a:cubicBezTo>
                <a:cubicBezTo>
                  <a:pt x="45" y="458"/>
                  <a:pt x="45" y="459"/>
                  <a:pt x="47" y="458"/>
                </a:cubicBezTo>
                <a:cubicBezTo>
                  <a:pt x="47" y="460"/>
                  <a:pt x="47" y="460"/>
                  <a:pt x="49" y="460"/>
                </a:cubicBezTo>
                <a:cubicBezTo>
                  <a:pt x="49" y="459"/>
                  <a:pt x="49" y="459"/>
                  <a:pt x="49" y="458"/>
                </a:cubicBezTo>
                <a:cubicBezTo>
                  <a:pt x="50" y="458"/>
                  <a:pt x="50" y="458"/>
                  <a:pt x="50" y="458"/>
                </a:cubicBezTo>
                <a:cubicBezTo>
                  <a:pt x="50" y="456"/>
                  <a:pt x="50" y="456"/>
                  <a:pt x="50" y="456"/>
                </a:cubicBezTo>
                <a:cubicBezTo>
                  <a:pt x="51" y="455"/>
                  <a:pt x="51" y="455"/>
                  <a:pt x="52" y="454"/>
                </a:cubicBezTo>
                <a:cubicBezTo>
                  <a:pt x="52" y="452"/>
                  <a:pt x="52" y="452"/>
                  <a:pt x="52" y="452"/>
                </a:cubicBezTo>
                <a:cubicBezTo>
                  <a:pt x="53" y="452"/>
                  <a:pt x="53" y="452"/>
                  <a:pt x="53" y="452"/>
                </a:cubicBezTo>
                <a:cubicBezTo>
                  <a:pt x="53" y="451"/>
                  <a:pt x="53" y="451"/>
                  <a:pt x="53" y="451"/>
                </a:cubicBezTo>
                <a:cubicBezTo>
                  <a:pt x="53" y="451"/>
                  <a:pt x="54" y="451"/>
                  <a:pt x="54" y="450"/>
                </a:cubicBezTo>
                <a:cubicBezTo>
                  <a:pt x="57" y="450"/>
                  <a:pt x="57" y="450"/>
                  <a:pt x="57" y="450"/>
                </a:cubicBezTo>
                <a:cubicBezTo>
                  <a:pt x="57" y="452"/>
                  <a:pt x="56" y="451"/>
                  <a:pt x="56" y="453"/>
                </a:cubicBezTo>
                <a:cubicBezTo>
                  <a:pt x="60" y="453"/>
                  <a:pt x="60" y="453"/>
                  <a:pt x="60" y="453"/>
                </a:cubicBezTo>
                <a:cubicBezTo>
                  <a:pt x="60" y="452"/>
                  <a:pt x="60" y="452"/>
                  <a:pt x="61" y="452"/>
                </a:cubicBezTo>
                <a:cubicBezTo>
                  <a:pt x="61" y="451"/>
                  <a:pt x="61" y="451"/>
                  <a:pt x="61" y="451"/>
                </a:cubicBezTo>
                <a:cubicBezTo>
                  <a:pt x="62" y="451"/>
                  <a:pt x="63" y="452"/>
                  <a:pt x="65" y="452"/>
                </a:cubicBezTo>
                <a:cubicBezTo>
                  <a:pt x="65" y="451"/>
                  <a:pt x="65" y="451"/>
                  <a:pt x="65" y="451"/>
                </a:cubicBezTo>
                <a:cubicBezTo>
                  <a:pt x="66" y="451"/>
                  <a:pt x="66" y="451"/>
                  <a:pt x="66" y="451"/>
                </a:cubicBezTo>
                <a:cubicBezTo>
                  <a:pt x="66" y="450"/>
                  <a:pt x="66" y="450"/>
                  <a:pt x="66" y="450"/>
                </a:cubicBezTo>
                <a:cubicBezTo>
                  <a:pt x="67" y="449"/>
                  <a:pt x="68" y="448"/>
                  <a:pt x="70" y="448"/>
                </a:cubicBezTo>
                <a:cubicBezTo>
                  <a:pt x="70" y="450"/>
                  <a:pt x="70" y="450"/>
                  <a:pt x="70" y="450"/>
                </a:cubicBezTo>
                <a:cubicBezTo>
                  <a:pt x="71" y="450"/>
                  <a:pt x="71" y="450"/>
                  <a:pt x="71" y="450"/>
                </a:cubicBezTo>
                <a:cubicBezTo>
                  <a:pt x="71" y="449"/>
                  <a:pt x="72" y="449"/>
                  <a:pt x="72" y="447"/>
                </a:cubicBezTo>
                <a:cubicBezTo>
                  <a:pt x="73" y="448"/>
                  <a:pt x="72" y="447"/>
                  <a:pt x="73" y="448"/>
                </a:cubicBezTo>
                <a:cubicBezTo>
                  <a:pt x="76" y="447"/>
                  <a:pt x="76" y="446"/>
                  <a:pt x="76" y="443"/>
                </a:cubicBezTo>
                <a:cubicBezTo>
                  <a:pt x="77" y="444"/>
                  <a:pt x="78" y="444"/>
                  <a:pt x="79" y="445"/>
                </a:cubicBezTo>
                <a:cubicBezTo>
                  <a:pt x="79" y="444"/>
                  <a:pt x="79" y="444"/>
                  <a:pt x="79" y="444"/>
                </a:cubicBezTo>
                <a:cubicBezTo>
                  <a:pt x="80" y="444"/>
                  <a:pt x="80" y="444"/>
                  <a:pt x="80" y="444"/>
                </a:cubicBezTo>
                <a:cubicBezTo>
                  <a:pt x="78" y="442"/>
                  <a:pt x="80" y="442"/>
                  <a:pt x="80" y="441"/>
                </a:cubicBezTo>
                <a:cubicBezTo>
                  <a:pt x="78" y="441"/>
                  <a:pt x="78" y="441"/>
                  <a:pt x="78" y="441"/>
                </a:cubicBezTo>
                <a:cubicBezTo>
                  <a:pt x="78" y="441"/>
                  <a:pt x="78" y="441"/>
                  <a:pt x="78" y="441"/>
                </a:cubicBezTo>
                <a:cubicBezTo>
                  <a:pt x="80" y="440"/>
                  <a:pt x="82" y="439"/>
                  <a:pt x="84" y="439"/>
                </a:cubicBezTo>
                <a:cubicBezTo>
                  <a:pt x="84" y="438"/>
                  <a:pt x="84" y="437"/>
                  <a:pt x="84" y="437"/>
                </a:cubicBezTo>
                <a:cubicBezTo>
                  <a:pt x="85" y="436"/>
                  <a:pt x="86" y="436"/>
                  <a:pt x="88" y="436"/>
                </a:cubicBezTo>
                <a:cubicBezTo>
                  <a:pt x="88" y="434"/>
                  <a:pt x="88" y="434"/>
                  <a:pt x="88" y="434"/>
                </a:cubicBezTo>
                <a:cubicBezTo>
                  <a:pt x="88" y="434"/>
                  <a:pt x="88" y="434"/>
                  <a:pt x="88" y="434"/>
                </a:cubicBezTo>
                <a:cubicBezTo>
                  <a:pt x="88" y="433"/>
                  <a:pt x="88" y="433"/>
                  <a:pt x="88" y="433"/>
                </a:cubicBezTo>
                <a:cubicBezTo>
                  <a:pt x="89" y="433"/>
                  <a:pt x="89" y="433"/>
                  <a:pt x="89" y="433"/>
                </a:cubicBezTo>
                <a:cubicBezTo>
                  <a:pt x="89" y="433"/>
                  <a:pt x="89" y="433"/>
                  <a:pt x="89" y="433"/>
                </a:cubicBezTo>
                <a:cubicBezTo>
                  <a:pt x="90" y="433"/>
                  <a:pt x="91" y="433"/>
                  <a:pt x="92" y="433"/>
                </a:cubicBezTo>
                <a:cubicBezTo>
                  <a:pt x="92" y="432"/>
                  <a:pt x="93" y="432"/>
                  <a:pt x="93" y="431"/>
                </a:cubicBezTo>
                <a:cubicBezTo>
                  <a:pt x="95" y="431"/>
                  <a:pt x="95" y="431"/>
                  <a:pt x="95" y="431"/>
                </a:cubicBezTo>
                <a:cubicBezTo>
                  <a:pt x="95" y="429"/>
                  <a:pt x="95" y="429"/>
                  <a:pt x="95" y="426"/>
                </a:cubicBezTo>
                <a:cubicBezTo>
                  <a:pt x="97" y="426"/>
                  <a:pt x="97" y="425"/>
                  <a:pt x="99" y="425"/>
                </a:cubicBezTo>
                <a:cubicBezTo>
                  <a:pt x="99" y="423"/>
                  <a:pt x="99" y="423"/>
                  <a:pt x="99" y="423"/>
                </a:cubicBezTo>
                <a:cubicBezTo>
                  <a:pt x="101" y="423"/>
                  <a:pt x="101" y="423"/>
                  <a:pt x="101" y="423"/>
                </a:cubicBezTo>
                <a:cubicBezTo>
                  <a:pt x="101" y="423"/>
                  <a:pt x="101" y="422"/>
                  <a:pt x="101" y="421"/>
                </a:cubicBezTo>
                <a:cubicBezTo>
                  <a:pt x="102" y="421"/>
                  <a:pt x="104" y="420"/>
                  <a:pt x="105" y="419"/>
                </a:cubicBezTo>
                <a:cubicBezTo>
                  <a:pt x="105" y="418"/>
                  <a:pt x="105" y="418"/>
                  <a:pt x="105" y="418"/>
                </a:cubicBezTo>
                <a:cubicBezTo>
                  <a:pt x="106" y="418"/>
                  <a:pt x="107" y="418"/>
                  <a:pt x="107" y="418"/>
                </a:cubicBezTo>
                <a:cubicBezTo>
                  <a:pt x="108" y="417"/>
                  <a:pt x="107" y="416"/>
                  <a:pt x="108" y="415"/>
                </a:cubicBezTo>
                <a:cubicBezTo>
                  <a:pt x="109" y="415"/>
                  <a:pt x="109" y="415"/>
                  <a:pt x="109" y="415"/>
                </a:cubicBezTo>
                <a:cubicBezTo>
                  <a:pt x="109" y="414"/>
                  <a:pt x="110" y="414"/>
                  <a:pt x="110" y="414"/>
                </a:cubicBezTo>
                <a:cubicBezTo>
                  <a:pt x="113" y="414"/>
                  <a:pt x="113" y="414"/>
                  <a:pt x="113" y="414"/>
                </a:cubicBezTo>
                <a:cubicBezTo>
                  <a:pt x="113" y="413"/>
                  <a:pt x="113" y="413"/>
                  <a:pt x="113" y="413"/>
                </a:cubicBezTo>
                <a:cubicBezTo>
                  <a:pt x="114" y="412"/>
                  <a:pt x="115" y="412"/>
                  <a:pt x="116" y="412"/>
                </a:cubicBezTo>
                <a:cubicBezTo>
                  <a:pt x="117" y="411"/>
                  <a:pt x="117" y="409"/>
                  <a:pt x="117" y="408"/>
                </a:cubicBezTo>
                <a:cubicBezTo>
                  <a:pt x="116" y="408"/>
                  <a:pt x="116" y="408"/>
                  <a:pt x="116" y="408"/>
                </a:cubicBezTo>
                <a:cubicBezTo>
                  <a:pt x="117" y="408"/>
                  <a:pt x="117" y="408"/>
                  <a:pt x="117" y="408"/>
                </a:cubicBezTo>
                <a:cubicBezTo>
                  <a:pt x="117" y="407"/>
                  <a:pt x="118" y="407"/>
                  <a:pt x="118" y="406"/>
                </a:cubicBezTo>
                <a:cubicBezTo>
                  <a:pt x="118" y="406"/>
                  <a:pt x="119" y="406"/>
                  <a:pt x="120" y="406"/>
                </a:cubicBezTo>
                <a:cubicBezTo>
                  <a:pt x="120" y="404"/>
                  <a:pt x="120" y="404"/>
                  <a:pt x="120" y="404"/>
                </a:cubicBezTo>
                <a:cubicBezTo>
                  <a:pt x="121" y="404"/>
                  <a:pt x="122" y="404"/>
                  <a:pt x="122" y="404"/>
                </a:cubicBezTo>
                <a:cubicBezTo>
                  <a:pt x="122" y="401"/>
                  <a:pt x="122" y="401"/>
                  <a:pt x="122" y="401"/>
                </a:cubicBezTo>
                <a:cubicBezTo>
                  <a:pt x="120" y="401"/>
                  <a:pt x="118" y="401"/>
                  <a:pt x="116" y="400"/>
                </a:cubicBezTo>
                <a:cubicBezTo>
                  <a:pt x="117" y="399"/>
                  <a:pt x="117" y="397"/>
                  <a:pt x="117" y="395"/>
                </a:cubicBezTo>
                <a:cubicBezTo>
                  <a:pt x="118" y="395"/>
                  <a:pt x="118" y="395"/>
                  <a:pt x="118" y="395"/>
                </a:cubicBezTo>
                <a:cubicBezTo>
                  <a:pt x="118" y="394"/>
                  <a:pt x="118" y="394"/>
                  <a:pt x="118" y="394"/>
                </a:cubicBezTo>
                <a:cubicBezTo>
                  <a:pt x="118" y="394"/>
                  <a:pt x="118" y="394"/>
                  <a:pt x="118" y="394"/>
                </a:cubicBezTo>
                <a:cubicBezTo>
                  <a:pt x="119" y="393"/>
                  <a:pt x="119" y="392"/>
                  <a:pt x="119" y="391"/>
                </a:cubicBezTo>
                <a:cubicBezTo>
                  <a:pt x="122" y="391"/>
                  <a:pt x="122" y="391"/>
                  <a:pt x="124" y="391"/>
                </a:cubicBezTo>
                <a:cubicBezTo>
                  <a:pt x="125" y="390"/>
                  <a:pt x="125" y="389"/>
                  <a:pt x="125" y="388"/>
                </a:cubicBezTo>
                <a:cubicBezTo>
                  <a:pt x="127" y="388"/>
                  <a:pt x="126" y="387"/>
                  <a:pt x="128" y="387"/>
                </a:cubicBezTo>
                <a:cubicBezTo>
                  <a:pt x="127" y="386"/>
                  <a:pt x="127" y="384"/>
                  <a:pt x="127" y="383"/>
                </a:cubicBezTo>
                <a:cubicBezTo>
                  <a:pt x="128" y="384"/>
                  <a:pt x="129" y="384"/>
                  <a:pt x="130" y="384"/>
                </a:cubicBezTo>
                <a:cubicBezTo>
                  <a:pt x="130" y="385"/>
                  <a:pt x="130" y="385"/>
                  <a:pt x="130" y="385"/>
                </a:cubicBezTo>
                <a:cubicBezTo>
                  <a:pt x="130" y="384"/>
                  <a:pt x="131" y="384"/>
                  <a:pt x="132" y="384"/>
                </a:cubicBezTo>
                <a:cubicBezTo>
                  <a:pt x="132" y="382"/>
                  <a:pt x="132" y="381"/>
                  <a:pt x="132" y="379"/>
                </a:cubicBezTo>
                <a:cubicBezTo>
                  <a:pt x="133" y="379"/>
                  <a:pt x="133" y="379"/>
                  <a:pt x="133" y="379"/>
                </a:cubicBezTo>
                <a:cubicBezTo>
                  <a:pt x="134" y="377"/>
                  <a:pt x="136" y="377"/>
                  <a:pt x="139" y="376"/>
                </a:cubicBezTo>
                <a:cubicBezTo>
                  <a:pt x="139" y="374"/>
                  <a:pt x="139" y="374"/>
                  <a:pt x="139" y="374"/>
                </a:cubicBezTo>
                <a:cubicBezTo>
                  <a:pt x="139" y="374"/>
                  <a:pt x="139" y="374"/>
                  <a:pt x="139" y="374"/>
                </a:cubicBezTo>
                <a:cubicBezTo>
                  <a:pt x="140" y="371"/>
                  <a:pt x="141" y="372"/>
                  <a:pt x="143" y="371"/>
                </a:cubicBezTo>
                <a:cubicBezTo>
                  <a:pt x="145" y="369"/>
                  <a:pt x="146" y="367"/>
                  <a:pt x="148" y="366"/>
                </a:cubicBezTo>
                <a:cubicBezTo>
                  <a:pt x="149" y="366"/>
                  <a:pt x="149" y="366"/>
                  <a:pt x="149" y="366"/>
                </a:cubicBezTo>
                <a:cubicBezTo>
                  <a:pt x="149" y="368"/>
                  <a:pt x="149" y="368"/>
                  <a:pt x="149" y="368"/>
                </a:cubicBezTo>
                <a:cubicBezTo>
                  <a:pt x="149" y="368"/>
                  <a:pt x="149" y="368"/>
                  <a:pt x="149" y="368"/>
                </a:cubicBezTo>
                <a:cubicBezTo>
                  <a:pt x="149" y="368"/>
                  <a:pt x="149" y="368"/>
                  <a:pt x="149" y="368"/>
                </a:cubicBezTo>
                <a:cubicBezTo>
                  <a:pt x="151" y="368"/>
                  <a:pt x="153" y="368"/>
                  <a:pt x="155" y="368"/>
                </a:cubicBezTo>
                <a:cubicBezTo>
                  <a:pt x="155" y="367"/>
                  <a:pt x="155" y="366"/>
                  <a:pt x="156" y="366"/>
                </a:cubicBezTo>
                <a:cubicBezTo>
                  <a:pt x="158" y="366"/>
                  <a:pt x="158" y="366"/>
                  <a:pt x="158" y="366"/>
                </a:cubicBezTo>
                <a:cubicBezTo>
                  <a:pt x="158" y="366"/>
                  <a:pt x="158" y="366"/>
                  <a:pt x="158" y="366"/>
                </a:cubicBezTo>
                <a:cubicBezTo>
                  <a:pt x="157" y="366"/>
                  <a:pt x="157" y="367"/>
                  <a:pt x="156" y="367"/>
                </a:cubicBezTo>
                <a:cubicBezTo>
                  <a:pt x="156" y="368"/>
                  <a:pt x="156" y="367"/>
                  <a:pt x="155" y="368"/>
                </a:cubicBezTo>
                <a:cubicBezTo>
                  <a:pt x="155" y="369"/>
                  <a:pt x="155" y="370"/>
                  <a:pt x="155" y="370"/>
                </a:cubicBezTo>
                <a:cubicBezTo>
                  <a:pt x="155" y="370"/>
                  <a:pt x="155" y="370"/>
                  <a:pt x="155" y="370"/>
                </a:cubicBezTo>
                <a:cubicBezTo>
                  <a:pt x="156" y="372"/>
                  <a:pt x="157" y="372"/>
                  <a:pt x="158" y="374"/>
                </a:cubicBezTo>
                <a:cubicBezTo>
                  <a:pt x="152" y="373"/>
                  <a:pt x="152" y="373"/>
                  <a:pt x="152" y="373"/>
                </a:cubicBezTo>
                <a:cubicBezTo>
                  <a:pt x="152" y="373"/>
                  <a:pt x="152" y="373"/>
                  <a:pt x="151" y="372"/>
                </a:cubicBezTo>
                <a:cubicBezTo>
                  <a:pt x="149" y="372"/>
                  <a:pt x="149" y="372"/>
                  <a:pt x="149" y="372"/>
                </a:cubicBezTo>
                <a:cubicBezTo>
                  <a:pt x="148" y="373"/>
                  <a:pt x="148" y="373"/>
                  <a:pt x="147" y="374"/>
                </a:cubicBezTo>
                <a:cubicBezTo>
                  <a:pt x="146" y="374"/>
                  <a:pt x="146" y="374"/>
                  <a:pt x="146" y="374"/>
                </a:cubicBezTo>
                <a:cubicBezTo>
                  <a:pt x="146" y="375"/>
                  <a:pt x="146" y="375"/>
                  <a:pt x="146" y="375"/>
                </a:cubicBezTo>
                <a:cubicBezTo>
                  <a:pt x="145" y="375"/>
                  <a:pt x="145" y="375"/>
                  <a:pt x="145" y="375"/>
                </a:cubicBezTo>
                <a:cubicBezTo>
                  <a:pt x="145" y="375"/>
                  <a:pt x="144" y="376"/>
                  <a:pt x="144" y="376"/>
                </a:cubicBezTo>
                <a:cubicBezTo>
                  <a:pt x="142" y="376"/>
                  <a:pt x="142" y="376"/>
                  <a:pt x="142" y="376"/>
                </a:cubicBezTo>
                <a:cubicBezTo>
                  <a:pt x="142" y="377"/>
                  <a:pt x="142" y="377"/>
                  <a:pt x="142" y="377"/>
                </a:cubicBezTo>
                <a:cubicBezTo>
                  <a:pt x="141" y="378"/>
                  <a:pt x="141" y="383"/>
                  <a:pt x="141" y="385"/>
                </a:cubicBezTo>
                <a:cubicBezTo>
                  <a:pt x="141" y="385"/>
                  <a:pt x="143" y="385"/>
                  <a:pt x="142" y="386"/>
                </a:cubicBezTo>
                <a:cubicBezTo>
                  <a:pt x="141" y="387"/>
                  <a:pt x="140" y="387"/>
                  <a:pt x="139" y="388"/>
                </a:cubicBezTo>
                <a:cubicBezTo>
                  <a:pt x="139" y="389"/>
                  <a:pt x="139" y="389"/>
                  <a:pt x="139" y="389"/>
                </a:cubicBezTo>
                <a:cubicBezTo>
                  <a:pt x="139" y="389"/>
                  <a:pt x="139" y="389"/>
                  <a:pt x="139" y="389"/>
                </a:cubicBezTo>
                <a:cubicBezTo>
                  <a:pt x="139" y="391"/>
                  <a:pt x="139" y="392"/>
                  <a:pt x="141" y="393"/>
                </a:cubicBezTo>
                <a:cubicBezTo>
                  <a:pt x="141" y="393"/>
                  <a:pt x="141" y="393"/>
                  <a:pt x="141" y="393"/>
                </a:cubicBezTo>
                <a:cubicBezTo>
                  <a:pt x="141" y="393"/>
                  <a:pt x="142" y="393"/>
                  <a:pt x="143" y="393"/>
                </a:cubicBezTo>
                <a:cubicBezTo>
                  <a:pt x="143" y="393"/>
                  <a:pt x="143" y="393"/>
                  <a:pt x="143" y="393"/>
                </a:cubicBezTo>
                <a:cubicBezTo>
                  <a:pt x="143" y="393"/>
                  <a:pt x="143" y="393"/>
                  <a:pt x="143" y="393"/>
                </a:cubicBezTo>
                <a:cubicBezTo>
                  <a:pt x="143" y="395"/>
                  <a:pt x="140" y="397"/>
                  <a:pt x="139" y="396"/>
                </a:cubicBezTo>
                <a:cubicBezTo>
                  <a:pt x="138" y="396"/>
                  <a:pt x="138" y="396"/>
                  <a:pt x="138" y="396"/>
                </a:cubicBezTo>
                <a:cubicBezTo>
                  <a:pt x="138" y="397"/>
                  <a:pt x="138" y="398"/>
                  <a:pt x="138" y="399"/>
                </a:cubicBezTo>
                <a:cubicBezTo>
                  <a:pt x="139" y="399"/>
                  <a:pt x="141" y="400"/>
                  <a:pt x="142" y="400"/>
                </a:cubicBezTo>
                <a:cubicBezTo>
                  <a:pt x="142" y="399"/>
                  <a:pt x="142" y="399"/>
                  <a:pt x="142" y="399"/>
                </a:cubicBezTo>
                <a:cubicBezTo>
                  <a:pt x="143" y="399"/>
                  <a:pt x="143" y="399"/>
                  <a:pt x="144" y="398"/>
                </a:cubicBezTo>
                <a:cubicBezTo>
                  <a:pt x="144" y="398"/>
                  <a:pt x="144" y="398"/>
                  <a:pt x="144" y="398"/>
                </a:cubicBezTo>
                <a:cubicBezTo>
                  <a:pt x="145" y="398"/>
                  <a:pt x="146" y="398"/>
                  <a:pt x="147" y="398"/>
                </a:cubicBezTo>
                <a:cubicBezTo>
                  <a:pt x="148" y="396"/>
                  <a:pt x="149" y="397"/>
                  <a:pt x="150" y="395"/>
                </a:cubicBezTo>
                <a:cubicBezTo>
                  <a:pt x="151" y="395"/>
                  <a:pt x="151" y="395"/>
                  <a:pt x="151" y="395"/>
                </a:cubicBezTo>
                <a:cubicBezTo>
                  <a:pt x="151" y="393"/>
                  <a:pt x="151" y="393"/>
                  <a:pt x="151" y="393"/>
                </a:cubicBezTo>
                <a:cubicBezTo>
                  <a:pt x="153" y="393"/>
                  <a:pt x="153" y="392"/>
                  <a:pt x="156" y="392"/>
                </a:cubicBezTo>
                <a:cubicBezTo>
                  <a:pt x="156" y="390"/>
                  <a:pt x="156" y="390"/>
                  <a:pt x="155" y="389"/>
                </a:cubicBezTo>
                <a:cubicBezTo>
                  <a:pt x="156" y="389"/>
                  <a:pt x="157" y="389"/>
                  <a:pt x="157" y="389"/>
                </a:cubicBezTo>
                <a:cubicBezTo>
                  <a:pt x="157" y="390"/>
                  <a:pt x="157" y="390"/>
                  <a:pt x="157" y="390"/>
                </a:cubicBezTo>
                <a:cubicBezTo>
                  <a:pt x="159" y="390"/>
                  <a:pt x="159" y="390"/>
                  <a:pt x="159" y="390"/>
                </a:cubicBezTo>
                <a:cubicBezTo>
                  <a:pt x="159" y="387"/>
                  <a:pt x="159" y="387"/>
                  <a:pt x="161" y="385"/>
                </a:cubicBezTo>
                <a:cubicBezTo>
                  <a:pt x="161" y="385"/>
                  <a:pt x="161" y="385"/>
                  <a:pt x="161" y="385"/>
                </a:cubicBezTo>
                <a:cubicBezTo>
                  <a:pt x="161" y="387"/>
                  <a:pt x="161" y="387"/>
                  <a:pt x="161" y="387"/>
                </a:cubicBezTo>
                <a:cubicBezTo>
                  <a:pt x="162" y="387"/>
                  <a:pt x="162" y="387"/>
                  <a:pt x="162" y="387"/>
                </a:cubicBezTo>
                <a:cubicBezTo>
                  <a:pt x="163" y="387"/>
                  <a:pt x="163" y="386"/>
                  <a:pt x="163" y="386"/>
                </a:cubicBezTo>
                <a:cubicBezTo>
                  <a:pt x="164" y="386"/>
                  <a:pt x="168" y="387"/>
                  <a:pt x="170" y="387"/>
                </a:cubicBezTo>
                <a:cubicBezTo>
                  <a:pt x="170" y="386"/>
                  <a:pt x="170" y="385"/>
                  <a:pt x="170" y="384"/>
                </a:cubicBezTo>
                <a:cubicBezTo>
                  <a:pt x="173" y="384"/>
                  <a:pt x="173" y="384"/>
                  <a:pt x="173" y="384"/>
                </a:cubicBezTo>
                <a:cubicBezTo>
                  <a:pt x="172" y="382"/>
                  <a:pt x="171" y="381"/>
                  <a:pt x="173" y="380"/>
                </a:cubicBezTo>
                <a:cubicBezTo>
                  <a:pt x="173" y="378"/>
                  <a:pt x="173" y="378"/>
                  <a:pt x="173" y="378"/>
                </a:cubicBezTo>
                <a:cubicBezTo>
                  <a:pt x="172" y="378"/>
                  <a:pt x="172" y="379"/>
                  <a:pt x="170" y="379"/>
                </a:cubicBezTo>
                <a:cubicBezTo>
                  <a:pt x="170" y="377"/>
                  <a:pt x="170" y="377"/>
                  <a:pt x="170" y="377"/>
                </a:cubicBezTo>
                <a:cubicBezTo>
                  <a:pt x="168" y="377"/>
                  <a:pt x="168" y="377"/>
                  <a:pt x="168" y="377"/>
                </a:cubicBezTo>
                <a:cubicBezTo>
                  <a:pt x="168" y="377"/>
                  <a:pt x="168" y="377"/>
                  <a:pt x="168" y="377"/>
                </a:cubicBezTo>
                <a:cubicBezTo>
                  <a:pt x="168" y="377"/>
                  <a:pt x="168" y="377"/>
                  <a:pt x="168" y="377"/>
                </a:cubicBezTo>
                <a:cubicBezTo>
                  <a:pt x="168" y="372"/>
                  <a:pt x="168" y="372"/>
                  <a:pt x="168" y="372"/>
                </a:cubicBezTo>
                <a:cubicBezTo>
                  <a:pt x="172" y="372"/>
                  <a:pt x="170" y="373"/>
                  <a:pt x="174" y="372"/>
                </a:cubicBezTo>
                <a:cubicBezTo>
                  <a:pt x="174" y="373"/>
                  <a:pt x="174" y="373"/>
                  <a:pt x="174" y="373"/>
                </a:cubicBezTo>
                <a:cubicBezTo>
                  <a:pt x="175" y="373"/>
                  <a:pt x="176" y="373"/>
                  <a:pt x="177" y="373"/>
                </a:cubicBezTo>
                <a:cubicBezTo>
                  <a:pt x="177" y="372"/>
                  <a:pt x="177" y="372"/>
                  <a:pt x="177" y="372"/>
                </a:cubicBezTo>
                <a:cubicBezTo>
                  <a:pt x="180" y="373"/>
                  <a:pt x="181" y="373"/>
                  <a:pt x="183" y="370"/>
                </a:cubicBezTo>
                <a:cubicBezTo>
                  <a:pt x="184" y="370"/>
                  <a:pt x="184" y="370"/>
                  <a:pt x="184" y="370"/>
                </a:cubicBezTo>
                <a:cubicBezTo>
                  <a:pt x="183" y="371"/>
                  <a:pt x="183" y="372"/>
                  <a:pt x="183" y="373"/>
                </a:cubicBezTo>
                <a:cubicBezTo>
                  <a:pt x="184" y="374"/>
                  <a:pt x="185" y="374"/>
                  <a:pt x="186" y="374"/>
                </a:cubicBezTo>
                <a:cubicBezTo>
                  <a:pt x="186" y="375"/>
                  <a:pt x="186" y="375"/>
                  <a:pt x="186" y="375"/>
                </a:cubicBezTo>
                <a:cubicBezTo>
                  <a:pt x="184" y="375"/>
                  <a:pt x="184" y="375"/>
                  <a:pt x="184" y="375"/>
                </a:cubicBezTo>
                <a:cubicBezTo>
                  <a:pt x="184" y="375"/>
                  <a:pt x="184" y="375"/>
                  <a:pt x="184" y="375"/>
                </a:cubicBezTo>
                <a:cubicBezTo>
                  <a:pt x="183" y="375"/>
                  <a:pt x="183" y="375"/>
                  <a:pt x="183" y="375"/>
                </a:cubicBezTo>
                <a:cubicBezTo>
                  <a:pt x="183" y="376"/>
                  <a:pt x="183" y="376"/>
                  <a:pt x="183" y="376"/>
                </a:cubicBezTo>
                <a:cubicBezTo>
                  <a:pt x="187" y="376"/>
                  <a:pt x="187" y="376"/>
                  <a:pt x="187" y="376"/>
                </a:cubicBezTo>
                <a:cubicBezTo>
                  <a:pt x="187" y="377"/>
                  <a:pt x="187" y="377"/>
                  <a:pt x="187" y="377"/>
                </a:cubicBezTo>
                <a:cubicBezTo>
                  <a:pt x="189" y="377"/>
                  <a:pt x="189" y="377"/>
                  <a:pt x="189" y="377"/>
                </a:cubicBezTo>
                <a:cubicBezTo>
                  <a:pt x="189" y="378"/>
                  <a:pt x="189" y="378"/>
                  <a:pt x="189" y="378"/>
                </a:cubicBezTo>
                <a:cubicBezTo>
                  <a:pt x="190" y="378"/>
                  <a:pt x="190" y="378"/>
                  <a:pt x="190" y="378"/>
                </a:cubicBezTo>
                <a:cubicBezTo>
                  <a:pt x="190" y="380"/>
                  <a:pt x="190" y="380"/>
                  <a:pt x="189" y="381"/>
                </a:cubicBezTo>
                <a:cubicBezTo>
                  <a:pt x="189" y="381"/>
                  <a:pt x="189" y="382"/>
                  <a:pt x="189" y="383"/>
                </a:cubicBezTo>
                <a:cubicBezTo>
                  <a:pt x="193" y="383"/>
                  <a:pt x="194" y="383"/>
                  <a:pt x="195" y="381"/>
                </a:cubicBezTo>
                <a:cubicBezTo>
                  <a:pt x="196" y="381"/>
                  <a:pt x="196" y="381"/>
                  <a:pt x="196" y="381"/>
                </a:cubicBezTo>
                <a:cubicBezTo>
                  <a:pt x="196" y="383"/>
                  <a:pt x="196" y="383"/>
                  <a:pt x="196" y="383"/>
                </a:cubicBezTo>
                <a:cubicBezTo>
                  <a:pt x="196" y="383"/>
                  <a:pt x="197" y="384"/>
                  <a:pt x="197" y="385"/>
                </a:cubicBezTo>
                <a:cubicBezTo>
                  <a:pt x="198" y="385"/>
                  <a:pt x="198" y="385"/>
                  <a:pt x="198" y="385"/>
                </a:cubicBezTo>
                <a:cubicBezTo>
                  <a:pt x="201" y="385"/>
                  <a:pt x="201" y="385"/>
                  <a:pt x="201" y="385"/>
                </a:cubicBezTo>
                <a:cubicBezTo>
                  <a:pt x="201" y="386"/>
                  <a:pt x="201" y="386"/>
                  <a:pt x="201" y="386"/>
                </a:cubicBezTo>
                <a:cubicBezTo>
                  <a:pt x="203" y="386"/>
                  <a:pt x="203" y="386"/>
                  <a:pt x="203" y="386"/>
                </a:cubicBezTo>
                <a:cubicBezTo>
                  <a:pt x="203" y="387"/>
                  <a:pt x="203" y="387"/>
                  <a:pt x="204" y="388"/>
                </a:cubicBezTo>
                <a:cubicBezTo>
                  <a:pt x="207" y="388"/>
                  <a:pt x="207" y="388"/>
                  <a:pt x="207" y="388"/>
                </a:cubicBezTo>
                <a:cubicBezTo>
                  <a:pt x="207" y="389"/>
                  <a:pt x="207" y="389"/>
                  <a:pt x="207" y="389"/>
                </a:cubicBezTo>
                <a:cubicBezTo>
                  <a:pt x="208" y="389"/>
                  <a:pt x="210" y="389"/>
                  <a:pt x="211" y="389"/>
                </a:cubicBezTo>
                <a:cubicBezTo>
                  <a:pt x="211" y="390"/>
                  <a:pt x="211" y="390"/>
                  <a:pt x="211" y="390"/>
                </a:cubicBezTo>
                <a:cubicBezTo>
                  <a:pt x="212" y="390"/>
                  <a:pt x="211" y="389"/>
                  <a:pt x="212" y="389"/>
                </a:cubicBezTo>
                <a:cubicBezTo>
                  <a:pt x="214" y="389"/>
                  <a:pt x="214" y="389"/>
                  <a:pt x="214" y="389"/>
                </a:cubicBezTo>
                <a:cubicBezTo>
                  <a:pt x="214" y="389"/>
                  <a:pt x="214" y="388"/>
                  <a:pt x="214" y="388"/>
                </a:cubicBezTo>
                <a:cubicBezTo>
                  <a:pt x="218" y="388"/>
                  <a:pt x="218" y="388"/>
                  <a:pt x="218" y="388"/>
                </a:cubicBezTo>
                <a:cubicBezTo>
                  <a:pt x="218" y="388"/>
                  <a:pt x="218" y="387"/>
                  <a:pt x="219" y="387"/>
                </a:cubicBezTo>
                <a:cubicBezTo>
                  <a:pt x="219" y="388"/>
                  <a:pt x="219" y="388"/>
                  <a:pt x="219" y="388"/>
                </a:cubicBezTo>
                <a:cubicBezTo>
                  <a:pt x="221" y="388"/>
                  <a:pt x="221" y="388"/>
                  <a:pt x="221" y="388"/>
                </a:cubicBezTo>
                <a:cubicBezTo>
                  <a:pt x="221" y="389"/>
                  <a:pt x="221" y="389"/>
                  <a:pt x="221" y="389"/>
                </a:cubicBezTo>
                <a:cubicBezTo>
                  <a:pt x="222" y="389"/>
                  <a:pt x="222" y="389"/>
                  <a:pt x="222" y="389"/>
                </a:cubicBezTo>
                <a:cubicBezTo>
                  <a:pt x="222" y="389"/>
                  <a:pt x="222" y="389"/>
                  <a:pt x="222" y="389"/>
                </a:cubicBezTo>
                <a:cubicBezTo>
                  <a:pt x="224" y="389"/>
                  <a:pt x="224" y="389"/>
                  <a:pt x="224" y="389"/>
                </a:cubicBezTo>
                <a:cubicBezTo>
                  <a:pt x="224" y="390"/>
                  <a:pt x="224" y="390"/>
                  <a:pt x="224" y="390"/>
                </a:cubicBezTo>
                <a:cubicBezTo>
                  <a:pt x="225" y="390"/>
                  <a:pt x="226" y="389"/>
                  <a:pt x="227" y="389"/>
                </a:cubicBezTo>
                <a:cubicBezTo>
                  <a:pt x="227" y="390"/>
                  <a:pt x="228" y="391"/>
                  <a:pt x="228" y="391"/>
                </a:cubicBezTo>
                <a:cubicBezTo>
                  <a:pt x="230" y="391"/>
                  <a:pt x="230" y="391"/>
                  <a:pt x="230" y="391"/>
                </a:cubicBezTo>
                <a:cubicBezTo>
                  <a:pt x="230" y="392"/>
                  <a:pt x="230" y="392"/>
                  <a:pt x="230" y="392"/>
                </a:cubicBezTo>
                <a:cubicBezTo>
                  <a:pt x="232" y="392"/>
                  <a:pt x="232" y="392"/>
                  <a:pt x="232" y="392"/>
                </a:cubicBezTo>
                <a:cubicBezTo>
                  <a:pt x="232" y="393"/>
                  <a:pt x="232" y="393"/>
                  <a:pt x="232" y="393"/>
                </a:cubicBezTo>
                <a:cubicBezTo>
                  <a:pt x="235" y="393"/>
                  <a:pt x="235" y="393"/>
                  <a:pt x="235" y="393"/>
                </a:cubicBezTo>
                <a:cubicBezTo>
                  <a:pt x="239" y="394"/>
                  <a:pt x="242" y="394"/>
                  <a:pt x="243" y="391"/>
                </a:cubicBezTo>
                <a:cubicBezTo>
                  <a:pt x="244" y="391"/>
                  <a:pt x="244" y="391"/>
                  <a:pt x="244" y="391"/>
                </a:cubicBezTo>
                <a:cubicBezTo>
                  <a:pt x="244" y="393"/>
                  <a:pt x="244" y="393"/>
                  <a:pt x="244" y="393"/>
                </a:cubicBezTo>
                <a:cubicBezTo>
                  <a:pt x="243" y="393"/>
                  <a:pt x="243" y="393"/>
                  <a:pt x="243" y="393"/>
                </a:cubicBezTo>
                <a:cubicBezTo>
                  <a:pt x="243" y="395"/>
                  <a:pt x="245" y="395"/>
                  <a:pt x="242" y="396"/>
                </a:cubicBezTo>
                <a:cubicBezTo>
                  <a:pt x="244" y="400"/>
                  <a:pt x="247" y="398"/>
                  <a:pt x="247" y="398"/>
                </a:cubicBezTo>
                <a:cubicBezTo>
                  <a:pt x="248" y="398"/>
                  <a:pt x="248" y="399"/>
                  <a:pt x="248" y="400"/>
                </a:cubicBezTo>
                <a:cubicBezTo>
                  <a:pt x="249" y="401"/>
                  <a:pt x="251" y="401"/>
                  <a:pt x="253" y="400"/>
                </a:cubicBezTo>
                <a:cubicBezTo>
                  <a:pt x="252" y="400"/>
                  <a:pt x="252" y="399"/>
                  <a:pt x="252" y="398"/>
                </a:cubicBezTo>
                <a:cubicBezTo>
                  <a:pt x="256" y="398"/>
                  <a:pt x="256" y="398"/>
                  <a:pt x="256" y="398"/>
                </a:cubicBezTo>
                <a:cubicBezTo>
                  <a:pt x="256" y="400"/>
                  <a:pt x="255" y="401"/>
                  <a:pt x="254" y="402"/>
                </a:cubicBezTo>
                <a:cubicBezTo>
                  <a:pt x="255" y="405"/>
                  <a:pt x="256" y="405"/>
                  <a:pt x="257" y="407"/>
                </a:cubicBezTo>
                <a:cubicBezTo>
                  <a:pt x="258" y="407"/>
                  <a:pt x="258" y="407"/>
                  <a:pt x="258" y="407"/>
                </a:cubicBezTo>
                <a:cubicBezTo>
                  <a:pt x="258" y="409"/>
                  <a:pt x="258" y="409"/>
                  <a:pt x="258" y="409"/>
                </a:cubicBezTo>
                <a:cubicBezTo>
                  <a:pt x="259" y="409"/>
                  <a:pt x="259" y="409"/>
                  <a:pt x="260" y="410"/>
                </a:cubicBezTo>
                <a:cubicBezTo>
                  <a:pt x="260" y="411"/>
                  <a:pt x="261" y="411"/>
                  <a:pt x="261" y="412"/>
                </a:cubicBezTo>
                <a:cubicBezTo>
                  <a:pt x="263" y="412"/>
                  <a:pt x="265" y="412"/>
                  <a:pt x="266" y="412"/>
                </a:cubicBezTo>
                <a:cubicBezTo>
                  <a:pt x="266" y="413"/>
                  <a:pt x="266" y="413"/>
                  <a:pt x="266" y="415"/>
                </a:cubicBezTo>
                <a:cubicBezTo>
                  <a:pt x="268" y="415"/>
                  <a:pt x="268" y="415"/>
                  <a:pt x="268" y="415"/>
                </a:cubicBezTo>
                <a:cubicBezTo>
                  <a:pt x="268" y="416"/>
                  <a:pt x="268" y="416"/>
                  <a:pt x="268" y="416"/>
                </a:cubicBezTo>
                <a:cubicBezTo>
                  <a:pt x="270" y="417"/>
                  <a:pt x="269" y="417"/>
                  <a:pt x="271" y="418"/>
                </a:cubicBezTo>
                <a:cubicBezTo>
                  <a:pt x="271" y="419"/>
                  <a:pt x="271" y="420"/>
                  <a:pt x="272" y="421"/>
                </a:cubicBezTo>
                <a:cubicBezTo>
                  <a:pt x="271" y="421"/>
                  <a:pt x="271" y="421"/>
                  <a:pt x="271" y="421"/>
                </a:cubicBezTo>
                <a:cubicBezTo>
                  <a:pt x="272" y="423"/>
                  <a:pt x="272" y="422"/>
                  <a:pt x="274" y="424"/>
                </a:cubicBezTo>
                <a:cubicBezTo>
                  <a:pt x="276" y="424"/>
                  <a:pt x="276" y="424"/>
                  <a:pt x="276" y="424"/>
                </a:cubicBezTo>
                <a:cubicBezTo>
                  <a:pt x="276" y="426"/>
                  <a:pt x="276" y="426"/>
                  <a:pt x="277" y="427"/>
                </a:cubicBezTo>
                <a:cubicBezTo>
                  <a:pt x="278" y="427"/>
                  <a:pt x="277" y="427"/>
                  <a:pt x="278" y="427"/>
                </a:cubicBezTo>
                <a:cubicBezTo>
                  <a:pt x="279" y="426"/>
                  <a:pt x="279" y="426"/>
                  <a:pt x="279" y="424"/>
                </a:cubicBezTo>
                <a:cubicBezTo>
                  <a:pt x="280" y="424"/>
                  <a:pt x="280" y="425"/>
                  <a:pt x="281" y="425"/>
                </a:cubicBezTo>
                <a:cubicBezTo>
                  <a:pt x="281" y="426"/>
                  <a:pt x="281" y="426"/>
                  <a:pt x="281" y="426"/>
                </a:cubicBezTo>
                <a:cubicBezTo>
                  <a:pt x="283" y="427"/>
                  <a:pt x="282" y="427"/>
                  <a:pt x="285" y="427"/>
                </a:cubicBezTo>
                <a:cubicBezTo>
                  <a:pt x="286" y="427"/>
                  <a:pt x="286" y="426"/>
                  <a:pt x="286" y="425"/>
                </a:cubicBezTo>
                <a:cubicBezTo>
                  <a:pt x="285" y="425"/>
                  <a:pt x="285" y="425"/>
                  <a:pt x="285" y="425"/>
                </a:cubicBezTo>
                <a:cubicBezTo>
                  <a:pt x="285" y="422"/>
                  <a:pt x="285" y="422"/>
                  <a:pt x="282" y="422"/>
                </a:cubicBezTo>
                <a:cubicBezTo>
                  <a:pt x="283" y="421"/>
                  <a:pt x="283" y="421"/>
                  <a:pt x="284" y="420"/>
                </a:cubicBezTo>
                <a:cubicBezTo>
                  <a:pt x="283" y="420"/>
                  <a:pt x="282" y="419"/>
                  <a:pt x="281" y="418"/>
                </a:cubicBezTo>
                <a:cubicBezTo>
                  <a:pt x="278" y="417"/>
                  <a:pt x="275" y="417"/>
                  <a:pt x="272" y="417"/>
                </a:cubicBezTo>
                <a:cubicBezTo>
                  <a:pt x="271" y="416"/>
                  <a:pt x="271" y="415"/>
                  <a:pt x="271" y="414"/>
                </a:cubicBezTo>
                <a:cubicBezTo>
                  <a:pt x="273" y="415"/>
                  <a:pt x="272" y="414"/>
                  <a:pt x="273" y="416"/>
                </a:cubicBezTo>
                <a:cubicBezTo>
                  <a:pt x="275" y="415"/>
                  <a:pt x="275" y="415"/>
                  <a:pt x="276" y="414"/>
                </a:cubicBezTo>
                <a:cubicBezTo>
                  <a:pt x="276" y="414"/>
                  <a:pt x="276" y="414"/>
                  <a:pt x="276" y="414"/>
                </a:cubicBezTo>
                <a:cubicBezTo>
                  <a:pt x="278" y="413"/>
                  <a:pt x="278" y="414"/>
                  <a:pt x="280" y="412"/>
                </a:cubicBezTo>
                <a:cubicBezTo>
                  <a:pt x="280" y="412"/>
                  <a:pt x="280" y="412"/>
                  <a:pt x="280" y="412"/>
                </a:cubicBezTo>
                <a:cubicBezTo>
                  <a:pt x="280" y="413"/>
                  <a:pt x="281" y="414"/>
                  <a:pt x="281" y="415"/>
                </a:cubicBezTo>
                <a:cubicBezTo>
                  <a:pt x="282" y="415"/>
                  <a:pt x="282" y="415"/>
                  <a:pt x="282" y="415"/>
                </a:cubicBezTo>
                <a:cubicBezTo>
                  <a:pt x="282" y="413"/>
                  <a:pt x="281" y="410"/>
                  <a:pt x="282" y="408"/>
                </a:cubicBezTo>
                <a:cubicBezTo>
                  <a:pt x="282" y="406"/>
                  <a:pt x="282" y="406"/>
                  <a:pt x="282" y="406"/>
                </a:cubicBezTo>
                <a:cubicBezTo>
                  <a:pt x="283" y="406"/>
                  <a:pt x="283" y="406"/>
                  <a:pt x="283" y="406"/>
                </a:cubicBezTo>
                <a:cubicBezTo>
                  <a:pt x="284" y="408"/>
                  <a:pt x="284" y="410"/>
                  <a:pt x="284" y="412"/>
                </a:cubicBezTo>
                <a:cubicBezTo>
                  <a:pt x="286" y="413"/>
                  <a:pt x="288" y="415"/>
                  <a:pt x="291" y="414"/>
                </a:cubicBezTo>
                <a:cubicBezTo>
                  <a:pt x="291" y="414"/>
                  <a:pt x="291" y="414"/>
                  <a:pt x="291" y="414"/>
                </a:cubicBezTo>
                <a:cubicBezTo>
                  <a:pt x="291" y="414"/>
                  <a:pt x="291" y="414"/>
                  <a:pt x="291" y="414"/>
                </a:cubicBezTo>
                <a:cubicBezTo>
                  <a:pt x="291" y="417"/>
                  <a:pt x="291" y="417"/>
                  <a:pt x="291" y="417"/>
                </a:cubicBezTo>
                <a:cubicBezTo>
                  <a:pt x="292" y="417"/>
                  <a:pt x="292" y="417"/>
                  <a:pt x="292" y="417"/>
                </a:cubicBezTo>
                <a:cubicBezTo>
                  <a:pt x="292" y="418"/>
                  <a:pt x="292" y="418"/>
                  <a:pt x="292" y="418"/>
                </a:cubicBezTo>
                <a:cubicBezTo>
                  <a:pt x="293" y="417"/>
                  <a:pt x="294" y="417"/>
                  <a:pt x="295" y="417"/>
                </a:cubicBezTo>
                <a:cubicBezTo>
                  <a:pt x="294" y="418"/>
                  <a:pt x="294" y="420"/>
                  <a:pt x="294" y="421"/>
                </a:cubicBezTo>
                <a:cubicBezTo>
                  <a:pt x="295" y="421"/>
                  <a:pt x="295" y="421"/>
                  <a:pt x="295" y="421"/>
                </a:cubicBezTo>
                <a:cubicBezTo>
                  <a:pt x="296" y="422"/>
                  <a:pt x="296" y="422"/>
                  <a:pt x="297" y="423"/>
                </a:cubicBezTo>
                <a:cubicBezTo>
                  <a:pt x="297" y="423"/>
                  <a:pt x="297" y="423"/>
                  <a:pt x="297" y="423"/>
                </a:cubicBezTo>
                <a:cubicBezTo>
                  <a:pt x="297" y="424"/>
                  <a:pt x="296" y="425"/>
                  <a:pt x="297" y="427"/>
                </a:cubicBezTo>
                <a:cubicBezTo>
                  <a:pt x="297" y="427"/>
                  <a:pt x="298" y="427"/>
                  <a:pt x="298" y="427"/>
                </a:cubicBezTo>
                <a:cubicBezTo>
                  <a:pt x="298" y="431"/>
                  <a:pt x="298" y="431"/>
                  <a:pt x="298" y="431"/>
                </a:cubicBezTo>
                <a:cubicBezTo>
                  <a:pt x="298" y="431"/>
                  <a:pt x="299" y="431"/>
                  <a:pt x="299" y="432"/>
                </a:cubicBezTo>
                <a:cubicBezTo>
                  <a:pt x="302" y="432"/>
                  <a:pt x="302" y="432"/>
                  <a:pt x="302" y="432"/>
                </a:cubicBezTo>
                <a:cubicBezTo>
                  <a:pt x="302" y="434"/>
                  <a:pt x="302" y="434"/>
                  <a:pt x="302" y="434"/>
                </a:cubicBezTo>
                <a:cubicBezTo>
                  <a:pt x="301" y="434"/>
                  <a:pt x="301" y="434"/>
                  <a:pt x="301" y="434"/>
                </a:cubicBezTo>
                <a:cubicBezTo>
                  <a:pt x="302" y="436"/>
                  <a:pt x="302" y="437"/>
                  <a:pt x="303" y="437"/>
                </a:cubicBezTo>
                <a:cubicBezTo>
                  <a:pt x="305" y="437"/>
                  <a:pt x="305" y="437"/>
                  <a:pt x="305" y="437"/>
                </a:cubicBezTo>
                <a:cubicBezTo>
                  <a:pt x="305" y="438"/>
                  <a:pt x="305" y="439"/>
                  <a:pt x="305" y="439"/>
                </a:cubicBezTo>
                <a:cubicBezTo>
                  <a:pt x="307" y="441"/>
                  <a:pt x="309" y="442"/>
                  <a:pt x="310" y="443"/>
                </a:cubicBezTo>
                <a:cubicBezTo>
                  <a:pt x="310" y="448"/>
                  <a:pt x="310" y="448"/>
                  <a:pt x="310" y="448"/>
                </a:cubicBezTo>
                <a:cubicBezTo>
                  <a:pt x="310" y="448"/>
                  <a:pt x="310" y="448"/>
                  <a:pt x="309" y="448"/>
                </a:cubicBezTo>
                <a:cubicBezTo>
                  <a:pt x="309" y="452"/>
                  <a:pt x="309" y="452"/>
                  <a:pt x="309" y="452"/>
                </a:cubicBezTo>
                <a:cubicBezTo>
                  <a:pt x="310" y="452"/>
                  <a:pt x="311" y="451"/>
                  <a:pt x="312" y="451"/>
                </a:cubicBezTo>
                <a:cubicBezTo>
                  <a:pt x="312" y="448"/>
                  <a:pt x="312" y="448"/>
                  <a:pt x="312" y="448"/>
                </a:cubicBezTo>
                <a:cubicBezTo>
                  <a:pt x="314" y="447"/>
                  <a:pt x="313" y="448"/>
                  <a:pt x="314" y="447"/>
                </a:cubicBezTo>
                <a:cubicBezTo>
                  <a:pt x="315" y="447"/>
                  <a:pt x="315" y="447"/>
                  <a:pt x="316" y="448"/>
                </a:cubicBezTo>
                <a:cubicBezTo>
                  <a:pt x="316" y="448"/>
                  <a:pt x="316" y="448"/>
                  <a:pt x="316" y="448"/>
                </a:cubicBezTo>
                <a:cubicBezTo>
                  <a:pt x="314" y="448"/>
                  <a:pt x="314" y="448"/>
                  <a:pt x="314" y="448"/>
                </a:cubicBezTo>
                <a:cubicBezTo>
                  <a:pt x="314" y="449"/>
                  <a:pt x="314" y="450"/>
                  <a:pt x="314" y="451"/>
                </a:cubicBezTo>
                <a:cubicBezTo>
                  <a:pt x="313" y="451"/>
                  <a:pt x="313" y="451"/>
                  <a:pt x="313" y="451"/>
                </a:cubicBezTo>
                <a:cubicBezTo>
                  <a:pt x="313" y="452"/>
                  <a:pt x="315" y="454"/>
                  <a:pt x="315" y="457"/>
                </a:cubicBezTo>
                <a:cubicBezTo>
                  <a:pt x="316" y="457"/>
                  <a:pt x="317" y="456"/>
                  <a:pt x="318" y="456"/>
                </a:cubicBezTo>
                <a:cubicBezTo>
                  <a:pt x="318" y="457"/>
                  <a:pt x="318" y="457"/>
                  <a:pt x="318" y="457"/>
                </a:cubicBezTo>
                <a:cubicBezTo>
                  <a:pt x="318" y="456"/>
                  <a:pt x="318" y="456"/>
                  <a:pt x="318" y="456"/>
                </a:cubicBezTo>
                <a:cubicBezTo>
                  <a:pt x="319" y="456"/>
                  <a:pt x="319" y="456"/>
                  <a:pt x="319" y="456"/>
                </a:cubicBezTo>
                <a:cubicBezTo>
                  <a:pt x="319" y="455"/>
                  <a:pt x="319" y="453"/>
                  <a:pt x="318" y="452"/>
                </a:cubicBezTo>
                <a:cubicBezTo>
                  <a:pt x="318" y="452"/>
                  <a:pt x="318" y="452"/>
                  <a:pt x="318" y="452"/>
                </a:cubicBezTo>
                <a:cubicBezTo>
                  <a:pt x="318" y="451"/>
                  <a:pt x="318" y="451"/>
                  <a:pt x="318" y="451"/>
                </a:cubicBezTo>
                <a:cubicBezTo>
                  <a:pt x="320" y="452"/>
                  <a:pt x="319" y="453"/>
                  <a:pt x="320" y="456"/>
                </a:cubicBezTo>
                <a:cubicBezTo>
                  <a:pt x="321" y="456"/>
                  <a:pt x="321" y="456"/>
                  <a:pt x="321" y="456"/>
                </a:cubicBezTo>
                <a:cubicBezTo>
                  <a:pt x="321" y="457"/>
                  <a:pt x="321" y="458"/>
                  <a:pt x="320" y="459"/>
                </a:cubicBezTo>
                <a:cubicBezTo>
                  <a:pt x="317" y="459"/>
                  <a:pt x="317" y="459"/>
                  <a:pt x="317" y="459"/>
                </a:cubicBezTo>
                <a:cubicBezTo>
                  <a:pt x="317" y="460"/>
                  <a:pt x="317" y="460"/>
                  <a:pt x="318" y="461"/>
                </a:cubicBezTo>
                <a:cubicBezTo>
                  <a:pt x="319" y="461"/>
                  <a:pt x="319" y="461"/>
                  <a:pt x="320" y="462"/>
                </a:cubicBezTo>
                <a:cubicBezTo>
                  <a:pt x="320" y="462"/>
                  <a:pt x="320" y="462"/>
                  <a:pt x="319" y="463"/>
                </a:cubicBezTo>
                <a:cubicBezTo>
                  <a:pt x="319" y="464"/>
                  <a:pt x="319" y="463"/>
                  <a:pt x="320" y="464"/>
                </a:cubicBezTo>
                <a:cubicBezTo>
                  <a:pt x="320" y="465"/>
                  <a:pt x="320" y="465"/>
                  <a:pt x="320" y="465"/>
                </a:cubicBezTo>
                <a:cubicBezTo>
                  <a:pt x="321" y="465"/>
                  <a:pt x="322" y="465"/>
                  <a:pt x="323" y="466"/>
                </a:cubicBezTo>
                <a:cubicBezTo>
                  <a:pt x="323" y="465"/>
                  <a:pt x="323" y="464"/>
                  <a:pt x="324" y="463"/>
                </a:cubicBezTo>
                <a:cubicBezTo>
                  <a:pt x="326" y="462"/>
                  <a:pt x="326" y="462"/>
                  <a:pt x="327" y="460"/>
                </a:cubicBezTo>
                <a:cubicBezTo>
                  <a:pt x="328" y="460"/>
                  <a:pt x="328" y="460"/>
                  <a:pt x="329" y="460"/>
                </a:cubicBezTo>
                <a:cubicBezTo>
                  <a:pt x="329" y="461"/>
                  <a:pt x="329" y="462"/>
                  <a:pt x="330" y="462"/>
                </a:cubicBezTo>
                <a:cubicBezTo>
                  <a:pt x="329" y="462"/>
                  <a:pt x="327" y="463"/>
                  <a:pt x="327" y="463"/>
                </a:cubicBezTo>
                <a:cubicBezTo>
                  <a:pt x="327" y="464"/>
                  <a:pt x="327" y="464"/>
                  <a:pt x="327" y="464"/>
                </a:cubicBezTo>
                <a:cubicBezTo>
                  <a:pt x="326" y="464"/>
                  <a:pt x="325" y="465"/>
                  <a:pt x="324" y="466"/>
                </a:cubicBezTo>
                <a:cubicBezTo>
                  <a:pt x="324" y="468"/>
                  <a:pt x="324" y="468"/>
                  <a:pt x="324" y="468"/>
                </a:cubicBezTo>
                <a:cubicBezTo>
                  <a:pt x="323" y="468"/>
                  <a:pt x="323" y="468"/>
                  <a:pt x="323" y="468"/>
                </a:cubicBezTo>
                <a:cubicBezTo>
                  <a:pt x="323" y="469"/>
                  <a:pt x="322" y="470"/>
                  <a:pt x="322" y="471"/>
                </a:cubicBezTo>
                <a:cubicBezTo>
                  <a:pt x="322" y="472"/>
                  <a:pt x="322" y="472"/>
                  <a:pt x="322" y="472"/>
                </a:cubicBezTo>
                <a:cubicBezTo>
                  <a:pt x="324" y="472"/>
                  <a:pt x="324" y="472"/>
                  <a:pt x="324" y="472"/>
                </a:cubicBezTo>
                <a:cubicBezTo>
                  <a:pt x="324" y="473"/>
                  <a:pt x="324" y="473"/>
                  <a:pt x="324" y="473"/>
                </a:cubicBezTo>
                <a:cubicBezTo>
                  <a:pt x="325" y="473"/>
                  <a:pt x="325" y="473"/>
                  <a:pt x="325" y="473"/>
                </a:cubicBezTo>
                <a:cubicBezTo>
                  <a:pt x="325" y="475"/>
                  <a:pt x="324" y="476"/>
                  <a:pt x="324" y="477"/>
                </a:cubicBezTo>
                <a:cubicBezTo>
                  <a:pt x="325" y="477"/>
                  <a:pt x="326" y="477"/>
                  <a:pt x="326" y="477"/>
                </a:cubicBezTo>
                <a:cubicBezTo>
                  <a:pt x="326" y="479"/>
                  <a:pt x="326" y="479"/>
                  <a:pt x="326" y="479"/>
                </a:cubicBezTo>
                <a:cubicBezTo>
                  <a:pt x="324" y="479"/>
                  <a:pt x="324" y="479"/>
                  <a:pt x="324" y="479"/>
                </a:cubicBezTo>
                <a:cubicBezTo>
                  <a:pt x="325" y="481"/>
                  <a:pt x="326" y="483"/>
                  <a:pt x="326" y="485"/>
                </a:cubicBezTo>
                <a:cubicBezTo>
                  <a:pt x="328" y="485"/>
                  <a:pt x="328" y="486"/>
                  <a:pt x="330" y="487"/>
                </a:cubicBezTo>
                <a:cubicBezTo>
                  <a:pt x="330" y="487"/>
                  <a:pt x="330" y="487"/>
                  <a:pt x="330" y="487"/>
                </a:cubicBezTo>
                <a:cubicBezTo>
                  <a:pt x="330" y="487"/>
                  <a:pt x="331" y="487"/>
                  <a:pt x="331" y="487"/>
                </a:cubicBezTo>
                <a:cubicBezTo>
                  <a:pt x="331" y="485"/>
                  <a:pt x="331" y="485"/>
                  <a:pt x="330" y="484"/>
                </a:cubicBezTo>
                <a:cubicBezTo>
                  <a:pt x="330" y="483"/>
                  <a:pt x="330" y="483"/>
                  <a:pt x="330" y="483"/>
                </a:cubicBezTo>
                <a:cubicBezTo>
                  <a:pt x="331" y="484"/>
                  <a:pt x="331" y="484"/>
                  <a:pt x="332" y="484"/>
                </a:cubicBezTo>
                <a:cubicBezTo>
                  <a:pt x="332" y="484"/>
                  <a:pt x="333" y="483"/>
                  <a:pt x="333" y="483"/>
                </a:cubicBezTo>
                <a:cubicBezTo>
                  <a:pt x="335" y="483"/>
                  <a:pt x="335" y="483"/>
                  <a:pt x="335" y="483"/>
                </a:cubicBezTo>
                <a:cubicBezTo>
                  <a:pt x="335" y="482"/>
                  <a:pt x="335" y="482"/>
                  <a:pt x="335" y="482"/>
                </a:cubicBezTo>
                <a:cubicBezTo>
                  <a:pt x="335" y="482"/>
                  <a:pt x="335" y="482"/>
                  <a:pt x="335" y="482"/>
                </a:cubicBezTo>
                <a:cubicBezTo>
                  <a:pt x="336" y="483"/>
                  <a:pt x="336" y="483"/>
                  <a:pt x="336" y="484"/>
                </a:cubicBezTo>
                <a:cubicBezTo>
                  <a:pt x="335" y="484"/>
                  <a:pt x="335" y="484"/>
                  <a:pt x="334" y="485"/>
                </a:cubicBezTo>
                <a:cubicBezTo>
                  <a:pt x="334" y="488"/>
                  <a:pt x="334" y="489"/>
                  <a:pt x="337" y="489"/>
                </a:cubicBezTo>
                <a:cubicBezTo>
                  <a:pt x="337" y="490"/>
                  <a:pt x="337" y="490"/>
                  <a:pt x="337" y="490"/>
                </a:cubicBezTo>
                <a:cubicBezTo>
                  <a:pt x="335" y="489"/>
                  <a:pt x="336" y="490"/>
                  <a:pt x="335" y="489"/>
                </a:cubicBezTo>
                <a:cubicBezTo>
                  <a:pt x="333" y="489"/>
                  <a:pt x="333" y="489"/>
                  <a:pt x="332" y="489"/>
                </a:cubicBezTo>
                <a:cubicBezTo>
                  <a:pt x="333" y="492"/>
                  <a:pt x="334" y="492"/>
                  <a:pt x="335" y="494"/>
                </a:cubicBezTo>
                <a:cubicBezTo>
                  <a:pt x="338" y="494"/>
                  <a:pt x="338" y="494"/>
                  <a:pt x="338" y="494"/>
                </a:cubicBezTo>
                <a:cubicBezTo>
                  <a:pt x="338" y="494"/>
                  <a:pt x="338" y="494"/>
                  <a:pt x="338" y="494"/>
                </a:cubicBezTo>
                <a:cubicBezTo>
                  <a:pt x="339" y="494"/>
                  <a:pt x="339" y="494"/>
                  <a:pt x="339" y="494"/>
                </a:cubicBezTo>
                <a:cubicBezTo>
                  <a:pt x="339" y="493"/>
                  <a:pt x="338" y="493"/>
                  <a:pt x="338" y="492"/>
                </a:cubicBezTo>
                <a:cubicBezTo>
                  <a:pt x="339" y="492"/>
                  <a:pt x="339" y="492"/>
                  <a:pt x="339" y="492"/>
                </a:cubicBezTo>
                <a:cubicBezTo>
                  <a:pt x="339" y="494"/>
                  <a:pt x="339" y="495"/>
                  <a:pt x="339" y="495"/>
                </a:cubicBezTo>
                <a:cubicBezTo>
                  <a:pt x="339" y="495"/>
                  <a:pt x="340" y="496"/>
                  <a:pt x="340" y="496"/>
                </a:cubicBezTo>
                <a:cubicBezTo>
                  <a:pt x="340" y="497"/>
                  <a:pt x="340" y="498"/>
                  <a:pt x="341" y="498"/>
                </a:cubicBezTo>
                <a:cubicBezTo>
                  <a:pt x="343" y="498"/>
                  <a:pt x="343" y="498"/>
                  <a:pt x="344" y="500"/>
                </a:cubicBezTo>
                <a:cubicBezTo>
                  <a:pt x="345" y="500"/>
                  <a:pt x="345" y="500"/>
                  <a:pt x="345" y="500"/>
                </a:cubicBezTo>
                <a:cubicBezTo>
                  <a:pt x="344" y="501"/>
                  <a:pt x="344" y="501"/>
                  <a:pt x="343" y="502"/>
                </a:cubicBezTo>
                <a:cubicBezTo>
                  <a:pt x="343" y="502"/>
                  <a:pt x="343" y="502"/>
                  <a:pt x="343" y="502"/>
                </a:cubicBezTo>
                <a:cubicBezTo>
                  <a:pt x="346" y="502"/>
                  <a:pt x="346" y="502"/>
                  <a:pt x="346" y="502"/>
                </a:cubicBezTo>
                <a:cubicBezTo>
                  <a:pt x="346" y="504"/>
                  <a:pt x="346" y="504"/>
                  <a:pt x="346" y="504"/>
                </a:cubicBezTo>
                <a:cubicBezTo>
                  <a:pt x="345" y="504"/>
                  <a:pt x="345" y="504"/>
                  <a:pt x="345" y="504"/>
                </a:cubicBezTo>
                <a:cubicBezTo>
                  <a:pt x="345" y="507"/>
                  <a:pt x="345" y="507"/>
                  <a:pt x="345" y="507"/>
                </a:cubicBezTo>
                <a:cubicBezTo>
                  <a:pt x="346" y="508"/>
                  <a:pt x="346" y="508"/>
                  <a:pt x="347" y="508"/>
                </a:cubicBezTo>
                <a:cubicBezTo>
                  <a:pt x="347" y="509"/>
                  <a:pt x="347" y="509"/>
                  <a:pt x="347" y="509"/>
                </a:cubicBezTo>
                <a:cubicBezTo>
                  <a:pt x="345" y="509"/>
                  <a:pt x="345" y="509"/>
                  <a:pt x="345" y="509"/>
                </a:cubicBezTo>
                <a:cubicBezTo>
                  <a:pt x="345" y="510"/>
                  <a:pt x="345" y="510"/>
                  <a:pt x="346" y="510"/>
                </a:cubicBezTo>
                <a:cubicBezTo>
                  <a:pt x="345" y="511"/>
                  <a:pt x="345" y="511"/>
                  <a:pt x="343" y="511"/>
                </a:cubicBezTo>
                <a:cubicBezTo>
                  <a:pt x="343" y="514"/>
                  <a:pt x="342" y="515"/>
                  <a:pt x="344" y="516"/>
                </a:cubicBezTo>
                <a:cubicBezTo>
                  <a:pt x="344" y="517"/>
                  <a:pt x="344" y="517"/>
                  <a:pt x="344" y="517"/>
                </a:cubicBezTo>
                <a:cubicBezTo>
                  <a:pt x="345" y="517"/>
                  <a:pt x="345" y="516"/>
                  <a:pt x="345" y="516"/>
                </a:cubicBezTo>
                <a:cubicBezTo>
                  <a:pt x="348" y="516"/>
                  <a:pt x="348" y="516"/>
                  <a:pt x="348" y="516"/>
                </a:cubicBezTo>
                <a:cubicBezTo>
                  <a:pt x="348" y="516"/>
                  <a:pt x="348" y="516"/>
                  <a:pt x="348" y="516"/>
                </a:cubicBezTo>
                <a:cubicBezTo>
                  <a:pt x="349" y="515"/>
                  <a:pt x="351" y="515"/>
                  <a:pt x="352" y="515"/>
                </a:cubicBezTo>
                <a:cubicBezTo>
                  <a:pt x="352" y="516"/>
                  <a:pt x="352" y="516"/>
                  <a:pt x="352" y="516"/>
                </a:cubicBezTo>
                <a:cubicBezTo>
                  <a:pt x="354" y="516"/>
                  <a:pt x="354" y="516"/>
                  <a:pt x="355" y="516"/>
                </a:cubicBezTo>
                <a:cubicBezTo>
                  <a:pt x="355" y="517"/>
                  <a:pt x="354" y="518"/>
                  <a:pt x="353" y="518"/>
                </a:cubicBezTo>
                <a:cubicBezTo>
                  <a:pt x="354" y="519"/>
                  <a:pt x="354" y="519"/>
                  <a:pt x="355" y="519"/>
                </a:cubicBezTo>
                <a:cubicBezTo>
                  <a:pt x="355" y="520"/>
                  <a:pt x="355" y="520"/>
                  <a:pt x="355" y="520"/>
                </a:cubicBezTo>
                <a:cubicBezTo>
                  <a:pt x="355" y="520"/>
                  <a:pt x="355" y="520"/>
                  <a:pt x="355" y="520"/>
                </a:cubicBezTo>
                <a:cubicBezTo>
                  <a:pt x="355" y="519"/>
                  <a:pt x="355" y="519"/>
                  <a:pt x="355" y="519"/>
                </a:cubicBezTo>
                <a:cubicBezTo>
                  <a:pt x="359" y="519"/>
                  <a:pt x="359" y="519"/>
                  <a:pt x="359" y="519"/>
                </a:cubicBezTo>
                <a:cubicBezTo>
                  <a:pt x="359" y="519"/>
                  <a:pt x="359" y="519"/>
                  <a:pt x="359" y="519"/>
                </a:cubicBezTo>
                <a:cubicBezTo>
                  <a:pt x="361" y="519"/>
                  <a:pt x="362" y="520"/>
                  <a:pt x="364" y="519"/>
                </a:cubicBezTo>
                <a:cubicBezTo>
                  <a:pt x="364" y="518"/>
                  <a:pt x="364" y="518"/>
                  <a:pt x="364" y="518"/>
                </a:cubicBezTo>
                <a:cubicBezTo>
                  <a:pt x="365" y="517"/>
                  <a:pt x="365" y="517"/>
                  <a:pt x="367" y="517"/>
                </a:cubicBezTo>
                <a:cubicBezTo>
                  <a:pt x="367" y="519"/>
                  <a:pt x="367" y="519"/>
                  <a:pt x="367" y="519"/>
                </a:cubicBezTo>
                <a:cubicBezTo>
                  <a:pt x="368" y="519"/>
                  <a:pt x="368" y="519"/>
                  <a:pt x="368" y="519"/>
                </a:cubicBezTo>
                <a:cubicBezTo>
                  <a:pt x="369" y="522"/>
                  <a:pt x="370" y="519"/>
                  <a:pt x="369" y="523"/>
                </a:cubicBezTo>
                <a:cubicBezTo>
                  <a:pt x="370" y="523"/>
                  <a:pt x="370" y="523"/>
                  <a:pt x="371" y="523"/>
                </a:cubicBezTo>
                <a:cubicBezTo>
                  <a:pt x="371" y="524"/>
                  <a:pt x="371" y="524"/>
                  <a:pt x="371" y="524"/>
                </a:cubicBezTo>
                <a:cubicBezTo>
                  <a:pt x="372" y="524"/>
                  <a:pt x="372" y="524"/>
                  <a:pt x="372" y="524"/>
                </a:cubicBezTo>
                <a:cubicBezTo>
                  <a:pt x="372" y="525"/>
                  <a:pt x="372" y="525"/>
                  <a:pt x="372" y="525"/>
                </a:cubicBezTo>
                <a:cubicBezTo>
                  <a:pt x="374" y="524"/>
                  <a:pt x="375" y="524"/>
                  <a:pt x="376" y="524"/>
                </a:cubicBezTo>
                <a:cubicBezTo>
                  <a:pt x="376" y="525"/>
                  <a:pt x="376" y="525"/>
                  <a:pt x="376" y="525"/>
                </a:cubicBezTo>
                <a:cubicBezTo>
                  <a:pt x="378" y="525"/>
                  <a:pt x="378" y="525"/>
                  <a:pt x="378" y="525"/>
                </a:cubicBezTo>
                <a:cubicBezTo>
                  <a:pt x="377" y="528"/>
                  <a:pt x="378" y="528"/>
                  <a:pt x="376" y="529"/>
                </a:cubicBezTo>
                <a:cubicBezTo>
                  <a:pt x="376" y="529"/>
                  <a:pt x="376" y="529"/>
                  <a:pt x="376" y="529"/>
                </a:cubicBezTo>
                <a:cubicBezTo>
                  <a:pt x="377" y="529"/>
                  <a:pt x="377" y="529"/>
                  <a:pt x="377" y="529"/>
                </a:cubicBezTo>
                <a:cubicBezTo>
                  <a:pt x="377" y="530"/>
                  <a:pt x="377" y="530"/>
                  <a:pt x="377" y="530"/>
                </a:cubicBezTo>
                <a:cubicBezTo>
                  <a:pt x="378" y="530"/>
                  <a:pt x="379" y="530"/>
                  <a:pt x="379" y="529"/>
                </a:cubicBezTo>
                <a:cubicBezTo>
                  <a:pt x="380" y="529"/>
                  <a:pt x="380" y="528"/>
                  <a:pt x="380" y="527"/>
                </a:cubicBezTo>
                <a:cubicBezTo>
                  <a:pt x="382" y="528"/>
                  <a:pt x="382" y="528"/>
                  <a:pt x="383" y="528"/>
                </a:cubicBezTo>
                <a:cubicBezTo>
                  <a:pt x="382" y="530"/>
                  <a:pt x="383" y="529"/>
                  <a:pt x="381" y="530"/>
                </a:cubicBezTo>
                <a:cubicBezTo>
                  <a:pt x="382" y="532"/>
                  <a:pt x="383" y="532"/>
                  <a:pt x="385" y="533"/>
                </a:cubicBezTo>
                <a:cubicBezTo>
                  <a:pt x="385" y="534"/>
                  <a:pt x="385" y="534"/>
                  <a:pt x="385" y="534"/>
                </a:cubicBezTo>
                <a:cubicBezTo>
                  <a:pt x="387" y="534"/>
                  <a:pt x="387" y="534"/>
                  <a:pt x="387" y="534"/>
                </a:cubicBezTo>
                <a:cubicBezTo>
                  <a:pt x="387" y="537"/>
                  <a:pt x="387" y="537"/>
                  <a:pt x="387" y="537"/>
                </a:cubicBezTo>
                <a:cubicBezTo>
                  <a:pt x="388" y="537"/>
                  <a:pt x="389" y="538"/>
                  <a:pt x="390" y="539"/>
                </a:cubicBezTo>
                <a:cubicBezTo>
                  <a:pt x="390" y="542"/>
                  <a:pt x="389" y="542"/>
                  <a:pt x="387" y="542"/>
                </a:cubicBezTo>
                <a:cubicBezTo>
                  <a:pt x="388" y="544"/>
                  <a:pt x="390" y="545"/>
                  <a:pt x="390" y="547"/>
                </a:cubicBezTo>
                <a:cubicBezTo>
                  <a:pt x="389" y="548"/>
                  <a:pt x="389" y="548"/>
                  <a:pt x="389" y="548"/>
                </a:cubicBezTo>
                <a:cubicBezTo>
                  <a:pt x="391" y="548"/>
                  <a:pt x="391" y="547"/>
                  <a:pt x="392" y="547"/>
                </a:cubicBezTo>
                <a:cubicBezTo>
                  <a:pt x="392" y="548"/>
                  <a:pt x="392" y="548"/>
                  <a:pt x="392" y="548"/>
                </a:cubicBezTo>
                <a:cubicBezTo>
                  <a:pt x="393" y="548"/>
                  <a:pt x="393" y="548"/>
                  <a:pt x="393" y="548"/>
                </a:cubicBezTo>
                <a:cubicBezTo>
                  <a:pt x="392" y="551"/>
                  <a:pt x="390" y="552"/>
                  <a:pt x="391" y="556"/>
                </a:cubicBezTo>
                <a:cubicBezTo>
                  <a:pt x="390" y="556"/>
                  <a:pt x="390" y="556"/>
                  <a:pt x="390" y="556"/>
                </a:cubicBezTo>
                <a:cubicBezTo>
                  <a:pt x="390" y="556"/>
                  <a:pt x="390" y="554"/>
                  <a:pt x="389" y="554"/>
                </a:cubicBezTo>
                <a:cubicBezTo>
                  <a:pt x="389" y="553"/>
                  <a:pt x="388" y="553"/>
                  <a:pt x="388" y="553"/>
                </a:cubicBezTo>
                <a:cubicBezTo>
                  <a:pt x="388" y="552"/>
                  <a:pt x="388" y="553"/>
                  <a:pt x="389" y="552"/>
                </a:cubicBezTo>
                <a:cubicBezTo>
                  <a:pt x="388" y="551"/>
                  <a:pt x="388" y="551"/>
                  <a:pt x="388" y="550"/>
                </a:cubicBezTo>
                <a:cubicBezTo>
                  <a:pt x="389" y="550"/>
                  <a:pt x="389" y="550"/>
                  <a:pt x="389" y="550"/>
                </a:cubicBezTo>
                <a:cubicBezTo>
                  <a:pt x="390" y="550"/>
                  <a:pt x="390" y="550"/>
                  <a:pt x="390" y="550"/>
                </a:cubicBezTo>
                <a:cubicBezTo>
                  <a:pt x="390" y="548"/>
                  <a:pt x="389" y="548"/>
                  <a:pt x="389" y="547"/>
                </a:cubicBezTo>
                <a:cubicBezTo>
                  <a:pt x="387" y="547"/>
                  <a:pt x="387" y="547"/>
                  <a:pt x="387" y="547"/>
                </a:cubicBezTo>
                <a:cubicBezTo>
                  <a:pt x="387" y="548"/>
                  <a:pt x="387" y="548"/>
                  <a:pt x="386" y="549"/>
                </a:cubicBezTo>
                <a:cubicBezTo>
                  <a:pt x="385" y="549"/>
                  <a:pt x="383" y="549"/>
                  <a:pt x="382" y="548"/>
                </a:cubicBezTo>
                <a:cubicBezTo>
                  <a:pt x="382" y="549"/>
                  <a:pt x="382" y="549"/>
                  <a:pt x="382" y="549"/>
                </a:cubicBezTo>
                <a:cubicBezTo>
                  <a:pt x="381" y="549"/>
                  <a:pt x="379" y="549"/>
                  <a:pt x="378" y="548"/>
                </a:cubicBezTo>
                <a:cubicBezTo>
                  <a:pt x="378" y="548"/>
                  <a:pt x="378" y="548"/>
                  <a:pt x="378" y="548"/>
                </a:cubicBezTo>
                <a:cubicBezTo>
                  <a:pt x="377" y="548"/>
                  <a:pt x="376" y="548"/>
                  <a:pt x="374" y="548"/>
                </a:cubicBezTo>
                <a:cubicBezTo>
                  <a:pt x="374" y="548"/>
                  <a:pt x="374" y="548"/>
                  <a:pt x="374" y="548"/>
                </a:cubicBezTo>
                <a:cubicBezTo>
                  <a:pt x="373" y="548"/>
                  <a:pt x="373" y="548"/>
                  <a:pt x="373" y="548"/>
                </a:cubicBezTo>
                <a:cubicBezTo>
                  <a:pt x="373" y="547"/>
                  <a:pt x="373" y="547"/>
                  <a:pt x="373" y="547"/>
                </a:cubicBezTo>
                <a:cubicBezTo>
                  <a:pt x="370" y="546"/>
                  <a:pt x="370" y="546"/>
                  <a:pt x="370" y="546"/>
                </a:cubicBezTo>
                <a:cubicBezTo>
                  <a:pt x="370" y="549"/>
                  <a:pt x="370" y="551"/>
                  <a:pt x="370" y="553"/>
                </a:cubicBezTo>
                <a:cubicBezTo>
                  <a:pt x="371" y="553"/>
                  <a:pt x="371" y="553"/>
                  <a:pt x="372" y="554"/>
                </a:cubicBezTo>
                <a:cubicBezTo>
                  <a:pt x="373" y="556"/>
                  <a:pt x="375" y="559"/>
                  <a:pt x="376" y="563"/>
                </a:cubicBezTo>
                <a:cubicBezTo>
                  <a:pt x="377" y="563"/>
                  <a:pt x="377" y="563"/>
                  <a:pt x="377" y="563"/>
                </a:cubicBezTo>
                <a:cubicBezTo>
                  <a:pt x="377" y="564"/>
                  <a:pt x="376" y="565"/>
                  <a:pt x="376" y="566"/>
                </a:cubicBezTo>
                <a:cubicBezTo>
                  <a:pt x="378" y="566"/>
                  <a:pt x="378" y="566"/>
                  <a:pt x="378" y="566"/>
                </a:cubicBezTo>
                <a:cubicBezTo>
                  <a:pt x="378" y="571"/>
                  <a:pt x="378" y="571"/>
                  <a:pt x="378" y="571"/>
                </a:cubicBezTo>
                <a:cubicBezTo>
                  <a:pt x="377" y="570"/>
                  <a:pt x="378" y="571"/>
                  <a:pt x="377" y="570"/>
                </a:cubicBezTo>
                <a:cubicBezTo>
                  <a:pt x="376" y="570"/>
                  <a:pt x="376" y="570"/>
                  <a:pt x="376" y="570"/>
                </a:cubicBezTo>
                <a:cubicBezTo>
                  <a:pt x="376" y="575"/>
                  <a:pt x="376" y="575"/>
                  <a:pt x="376" y="575"/>
                </a:cubicBezTo>
                <a:cubicBezTo>
                  <a:pt x="378" y="575"/>
                  <a:pt x="378" y="575"/>
                  <a:pt x="378" y="575"/>
                </a:cubicBezTo>
                <a:cubicBezTo>
                  <a:pt x="378" y="576"/>
                  <a:pt x="378" y="576"/>
                  <a:pt x="378" y="576"/>
                </a:cubicBezTo>
                <a:cubicBezTo>
                  <a:pt x="376" y="576"/>
                  <a:pt x="376" y="576"/>
                  <a:pt x="376" y="576"/>
                </a:cubicBezTo>
                <a:cubicBezTo>
                  <a:pt x="376" y="578"/>
                  <a:pt x="377" y="581"/>
                  <a:pt x="377" y="583"/>
                </a:cubicBezTo>
                <a:cubicBezTo>
                  <a:pt x="378" y="583"/>
                  <a:pt x="378" y="583"/>
                  <a:pt x="378" y="583"/>
                </a:cubicBezTo>
                <a:cubicBezTo>
                  <a:pt x="377" y="584"/>
                  <a:pt x="377" y="585"/>
                  <a:pt x="377" y="585"/>
                </a:cubicBezTo>
                <a:cubicBezTo>
                  <a:pt x="376" y="585"/>
                  <a:pt x="376" y="585"/>
                  <a:pt x="376" y="585"/>
                </a:cubicBezTo>
                <a:cubicBezTo>
                  <a:pt x="376" y="590"/>
                  <a:pt x="376" y="590"/>
                  <a:pt x="376" y="590"/>
                </a:cubicBezTo>
                <a:cubicBezTo>
                  <a:pt x="377" y="590"/>
                  <a:pt x="377" y="590"/>
                  <a:pt x="377" y="590"/>
                </a:cubicBezTo>
                <a:cubicBezTo>
                  <a:pt x="377" y="592"/>
                  <a:pt x="376" y="593"/>
                  <a:pt x="376" y="594"/>
                </a:cubicBezTo>
                <a:cubicBezTo>
                  <a:pt x="376" y="594"/>
                  <a:pt x="376" y="594"/>
                  <a:pt x="376" y="594"/>
                </a:cubicBezTo>
                <a:cubicBezTo>
                  <a:pt x="375" y="596"/>
                  <a:pt x="376" y="597"/>
                  <a:pt x="376" y="598"/>
                </a:cubicBezTo>
                <a:cubicBezTo>
                  <a:pt x="376" y="598"/>
                  <a:pt x="376" y="598"/>
                  <a:pt x="376" y="598"/>
                </a:cubicBezTo>
                <a:cubicBezTo>
                  <a:pt x="375" y="600"/>
                  <a:pt x="374" y="608"/>
                  <a:pt x="375" y="609"/>
                </a:cubicBezTo>
                <a:cubicBezTo>
                  <a:pt x="375" y="611"/>
                  <a:pt x="374" y="610"/>
                  <a:pt x="374" y="611"/>
                </a:cubicBezTo>
                <a:cubicBezTo>
                  <a:pt x="373" y="613"/>
                  <a:pt x="374" y="617"/>
                  <a:pt x="374" y="618"/>
                </a:cubicBezTo>
                <a:cubicBezTo>
                  <a:pt x="374" y="623"/>
                  <a:pt x="375" y="625"/>
                  <a:pt x="378" y="627"/>
                </a:cubicBezTo>
                <a:cubicBezTo>
                  <a:pt x="378" y="628"/>
                  <a:pt x="378" y="628"/>
                  <a:pt x="378" y="628"/>
                </a:cubicBezTo>
                <a:cubicBezTo>
                  <a:pt x="377" y="628"/>
                  <a:pt x="377" y="628"/>
                  <a:pt x="377" y="628"/>
                </a:cubicBezTo>
                <a:cubicBezTo>
                  <a:pt x="376" y="629"/>
                  <a:pt x="376" y="630"/>
                  <a:pt x="376" y="631"/>
                </a:cubicBezTo>
                <a:cubicBezTo>
                  <a:pt x="377" y="631"/>
                  <a:pt x="377" y="631"/>
                  <a:pt x="377" y="631"/>
                </a:cubicBezTo>
                <a:cubicBezTo>
                  <a:pt x="377" y="635"/>
                  <a:pt x="377" y="635"/>
                  <a:pt x="377" y="635"/>
                </a:cubicBezTo>
                <a:cubicBezTo>
                  <a:pt x="377" y="635"/>
                  <a:pt x="378" y="635"/>
                  <a:pt x="378" y="636"/>
                </a:cubicBezTo>
                <a:cubicBezTo>
                  <a:pt x="377" y="636"/>
                  <a:pt x="377" y="636"/>
                  <a:pt x="377" y="636"/>
                </a:cubicBezTo>
                <a:cubicBezTo>
                  <a:pt x="376" y="639"/>
                  <a:pt x="377" y="642"/>
                  <a:pt x="377" y="645"/>
                </a:cubicBezTo>
                <a:cubicBezTo>
                  <a:pt x="375" y="645"/>
                  <a:pt x="375" y="645"/>
                  <a:pt x="375" y="645"/>
                </a:cubicBezTo>
                <a:cubicBezTo>
                  <a:pt x="375" y="646"/>
                  <a:pt x="375" y="646"/>
                  <a:pt x="375" y="646"/>
                </a:cubicBezTo>
                <a:cubicBezTo>
                  <a:pt x="374" y="646"/>
                  <a:pt x="374" y="646"/>
                  <a:pt x="374" y="646"/>
                </a:cubicBezTo>
                <a:cubicBezTo>
                  <a:pt x="374" y="647"/>
                  <a:pt x="375" y="648"/>
                  <a:pt x="375" y="649"/>
                </a:cubicBezTo>
                <a:cubicBezTo>
                  <a:pt x="376" y="649"/>
                  <a:pt x="376" y="649"/>
                  <a:pt x="376" y="649"/>
                </a:cubicBezTo>
                <a:cubicBezTo>
                  <a:pt x="376" y="650"/>
                  <a:pt x="376" y="650"/>
                  <a:pt x="376" y="650"/>
                </a:cubicBezTo>
                <a:cubicBezTo>
                  <a:pt x="376" y="651"/>
                  <a:pt x="376" y="651"/>
                  <a:pt x="377" y="651"/>
                </a:cubicBezTo>
                <a:cubicBezTo>
                  <a:pt x="377" y="652"/>
                  <a:pt x="377" y="652"/>
                  <a:pt x="377" y="652"/>
                </a:cubicBezTo>
                <a:cubicBezTo>
                  <a:pt x="378" y="652"/>
                  <a:pt x="378" y="652"/>
                  <a:pt x="378" y="652"/>
                </a:cubicBezTo>
                <a:cubicBezTo>
                  <a:pt x="378" y="654"/>
                  <a:pt x="378" y="654"/>
                  <a:pt x="378" y="654"/>
                </a:cubicBezTo>
                <a:cubicBezTo>
                  <a:pt x="378" y="654"/>
                  <a:pt x="378" y="655"/>
                  <a:pt x="379" y="655"/>
                </a:cubicBezTo>
                <a:cubicBezTo>
                  <a:pt x="379" y="658"/>
                  <a:pt x="379" y="658"/>
                  <a:pt x="379" y="658"/>
                </a:cubicBezTo>
                <a:cubicBezTo>
                  <a:pt x="379" y="658"/>
                  <a:pt x="380" y="658"/>
                  <a:pt x="380" y="658"/>
                </a:cubicBezTo>
                <a:cubicBezTo>
                  <a:pt x="380" y="661"/>
                  <a:pt x="381" y="663"/>
                  <a:pt x="381" y="665"/>
                </a:cubicBezTo>
                <a:cubicBezTo>
                  <a:pt x="381" y="666"/>
                  <a:pt x="382" y="666"/>
                  <a:pt x="383" y="666"/>
                </a:cubicBezTo>
                <a:cubicBezTo>
                  <a:pt x="383" y="667"/>
                  <a:pt x="383" y="667"/>
                  <a:pt x="383" y="667"/>
                </a:cubicBezTo>
                <a:cubicBezTo>
                  <a:pt x="384" y="669"/>
                  <a:pt x="384" y="669"/>
                  <a:pt x="385" y="669"/>
                </a:cubicBezTo>
                <a:cubicBezTo>
                  <a:pt x="385" y="675"/>
                  <a:pt x="385" y="675"/>
                  <a:pt x="385" y="675"/>
                </a:cubicBezTo>
                <a:cubicBezTo>
                  <a:pt x="387" y="675"/>
                  <a:pt x="388" y="675"/>
                  <a:pt x="389" y="675"/>
                </a:cubicBezTo>
                <a:cubicBezTo>
                  <a:pt x="389" y="673"/>
                  <a:pt x="389" y="673"/>
                  <a:pt x="389" y="673"/>
                </a:cubicBezTo>
                <a:cubicBezTo>
                  <a:pt x="389" y="673"/>
                  <a:pt x="389" y="673"/>
                  <a:pt x="389" y="673"/>
                </a:cubicBezTo>
                <a:cubicBezTo>
                  <a:pt x="389" y="672"/>
                  <a:pt x="389" y="672"/>
                  <a:pt x="389" y="672"/>
                </a:cubicBezTo>
                <a:cubicBezTo>
                  <a:pt x="391" y="672"/>
                  <a:pt x="391" y="672"/>
                  <a:pt x="391" y="672"/>
                </a:cubicBezTo>
                <a:cubicBezTo>
                  <a:pt x="391" y="673"/>
                  <a:pt x="391" y="673"/>
                  <a:pt x="391" y="673"/>
                </a:cubicBezTo>
                <a:cubicBezTo>
                  <a:pt x="393" y="673"/>
                  <a:pt x="393" y="673"/>
                  <a:pt x="393" y="673"/>
                </a:cubicBezTo>
                <a:cubicBezTo>
                  <a:pt x="392" y="675"/>
                  <a:pt x="391" y="677"/>
                  <a:pt x="393" y="679"/>
                </a:cubicBezTo>
                <a:cubicBezTo>
                  <a:pt x="393" y="680"/>
                  <a:pt x="393" y="680"/>
                  <a:pt x="393" y="680"/>
                </a:cubicBezTo>
                <a:cubicBezTo>
                  <a:pt x="392" y="679"/>
                  <a:pt x="391" y="679"/>
                  <a:pt x="390" y="678"/>
                </a:cubicBezTo>
                <a:cubicBezTo>
                  <a:pt x="389" y="679"/>
                  <a:pt x="390" y="678"/>
                  <a:pt x="389" y="679"/>
                </a:cubicBezTo>
                <a:cubicBezTo>
                  <a:pt x="389" y="680"/>
                  <a:pt x="389" y="682"/>
                  <a:pt x="390" y="683"/>
                </a:cubicBezTo>
                <a:cubicBezTo>
                  <a:pt x="391" y="683"/>
                  <a:pt x="391" y="683"/>
                  <a:pt x="391" y="683"/>
                </a:cubicBezTo>
                <a:cubicBezTo>
                  <a:pt x="392" y="683"/>
                  <a:pt x="392" y="684"/>
                  <a:pt x="393" y="685"/>
                </a:cubicBezTo>
                <a:cubicBezTo>
                  <a:pt x="394" y="685"/>
                  <a:pt x="395" y="685"/>
                  <a:pt x="396" y="685"/>
                </a:cubicBezTo>
                <a:cubicBezTo>
                  <a:pt x="396" y="686"/>
                  <a:pt x="396" y="686"/>
                  <a:pt x="396" y="686"/>
                </a:cubicBezTo>
                <a:cubicBezTo>
                  <a:pt x="397" y="686"/>
                  <a:pt x="397" y="686"/>
                  <a:pt x="397" y="686"/>
                </a:cubicBezTo>
                <a:cubicBezTo>
                  <a:pt x="397" y="688"/>
                  <a:pt x="397" y="688"/>
                  <a:pt x="397" y="688"/>
                </a:cubicBezTo>
                <a:cubicBezTo>
                  <a:pt x="396" y="688"/>
                  <a:pt x="395" y="688"/>
                  <a:pt x="394" y="688"/>
                </a:cubicBezTo>
                <a:cubicBezTo>
                  <a:pt x="394" y="689"/>
                  <a:pt x="394" y="690"/>
                  <a:pt x="393" y="691"/>
                </a:cubicBezTo>
                <a:cubicBezTo>
                  <a:pt x="394" y="692"/>
                  <a:pt x="396" y="694"/>
                  <a:pt x="397" y="695"/>
                </a:cubicBezTo>
                <a:cubicBezTo>
                  <a:pt x="397" y="696"/>
                  <a:pt x="397" y="696"/>
                  <a:pt x="397" y="696"/>
                </a:cubicBezTo>
                <a:cubicBezTo>
                  <a:pt x="397" y="697"/>
                  <a:pt x="397" y="697"/>
                  <a:pt x="398" y="697"/>
                </a:cubicBezTo>
                <a:cubicBezTo>
                  <a:pt x="398" y="699"/>
                  <a:pt x="398" y="699"/>
                  <a:pt x="398" y="699"/>
                </a:cubicBezTo>
                <a:cubicBezTo>
                  <a:pt x="399" y="699"/>
                  <a:pt x="399" y="699"/>
                  <a:pt x="399" y="699"/>
                </a:cubicBezTo>
                <a:cubicBezTo>
                  <a:pt x="399" y="700"/>
                  <a:pt x="399" y="701"/>
                  <a:pt x="399" y="702"/>
                </a:cubicBezTo>
                <a:cubicBezTo>
                  <a:pt x="400" y="702"/>
                  <a:pt x="401" y="702"/>
                  <a:pt x="401" y="702"/>
                </a:cubicBezTo>
                <a:cubicBezTo>
                  <a:pt x="403" y="704"/>
                  <a:pt x="403" y="704"/>
                  <a:pt x="403" y="704"/>
                </a:cubicBezTo>
                <a:cubicBezTo>
                  <a:pt x="403" y="705"/>
                  <a:pt x="403" y="705"/>
                  <a:pt x="403" y="705"/>
                </a:cubicBezTo>
                <a:cubicBezTo>
                  <a:pt x="403" y="705"/>
                  <a:pt x="403" y="705"/>
                  <a:pt x="404" y="706"/>
                </a:cubicBezTo>
                <a:cubicBezTo>
                  <a:pt x="404" y="706"/>
                  <a:pt x="403" y="707"/>
                  <a:pt x="403" y="708"/>
                </a:cubicBezTo>
                <a:cubicBezTo>
                  <a:pt x="404" y="708"/>
                  <a:pt x="405" y="709"/>
                  <a:pt x="406" y="709"/>
                </a:cubicBezTo>
                <a:cubicBezTo>
                  <a:pt x="406" y="710"/>
                  <a:pt x="406" y="710"/>
                  <a:pt x="406" y="710"/>
                </a:cubicBezTo>
                <a:cubicBezTo>
                  <a:pt x="406" y="710"/>
                  <a:pt x="406" y="710"/>
                  <a:pt x="406" y="710"/>
                </a:cubicBezTo>
                <a:cubicBezTo>
                  <a:pt x="406" y="711"/>
                  <a:pt x="406" y="712"/>
                  <a:pt x="406" y="713"/>
                </a:cubicBezTo>
                <a:cubicBezTo>
                  <a:pt x="406" y="713"/>
                  <a:pt x="406" y="713"/>
                  <a:pt x="406" y="713"/>
                </a:cubicBezTo>
                <a:cubicBezTo>
                  <a:pt x="406" y="716"/>
                  <a:pt x="406" y="716"/>
                  <a:pt x="406" y="716"/>
                </a:cubicBezTo>
                <a:cubicBezTo>
                  <a:pt x="406" y="716"/>
                  <a:pt x="406" y="716"/>
                  <a:pt x="406" y="716"/>
                </a:cubicBezTo>
                <a:cubicBezTo>
                  <a:pt x="409" y="718"/>
                  <a:pt x="409" y="715"/>
                  <a:pt x="412" y="716"/>
                </a:cubicBezTo>
                <a:cubicBezTo>
                  <a:pt x="412" y="717"/>
                  <a:pt x="412" y="717"/>
                  <a:pt x="412" y="717"/>
                </a:cubicBezTo>
                <a:cubicBezTo>
                  <a:pt x="414" y="717"/>
                  <a:pt x="414" y="717"/>
                  <a:pt x="414" y="717"/>
                </a:cubicBezTo>
                <a:cubicBezTo>
                  <a:pt x="414" y="718"/>
                  <a:pt x="414" y="718"/>
                  <a:pt x="414" y="718"/>
                </a:cubicBezTo>
                <a:cubicBezTo>
                  <a:pt x="416" y="718"/>
                  <a:pt x="419" y="719"/>
                  <a:pt x="421" y="719"/>
                </a:cubicBezTo>
                <a:cubicBezTo>
                  <a:pt x="421" y="721"/>
                  <a:pt x="421" y="722"/>
                  <a:pt x="422" y="723"/>
                </a:cubicBezTo>
                <a:cubicBezTo>
                  <a:pt x="422" y="723"/>
                  <a:pt x="422" y="723"/>
                  <a:pt x="422" y="723"/>
                </a:cubicBezTo>
                <a:cubicBezTo>
                  <a:pt x="422" y="724"/>
                  <a:pt x="422" y="724"/>
                  <a:pt x="422" y="724"/>
                </a:cubicBezTo>
                <a:cubicBezTo>
                  <a:pt x="424" y="724"/>
                  <a:pt x="424" y="723"/>
                  <a:pt x="424" y="723"/>
                </a:cubicBezTo>
                <a:cubicBezTo>
                  <a:pt x="427" y="723"/>
                  <a:pt x="426" y="724"/>
                  <a:pt x="427" y="726"/>
                </a:cubicBezTo>
                <a:cubicBezTo>
                  <a:pt x="428" y="726"/>
                  <a:pt x="429" y="727"/>
                  <a:pt x="429" y="727"/>
                </a:cubicBezTo>
                <a:cubicBezTo>
                  <a:pt x="430" y="728"/>
                  <a:pt x="430" y="729"/>
                  <a:pt x="430" y="729"/>
                </a:cubicBezTo>
                <a:cubicBezTo>
                  <a:pt x="431" y="729"/>
                  <a:pt x="431" y="729"/>
                  <a:pt x="431" y="729"/>
                </a:cubicBezTo>
                <a:cubicBezTo>
                  <a:pt x="432" y="730"/>
                  <a:pt x="432" y="731"/>
                  <a:pt x="433" y="731"/>
                </a:cubicBezTo>
                <a:cubicBezTo>
                  <a:pt x="433" y="731"/>
                  <a:pt x="433" y="731"/>
                  <a:pt x="433" y="731"/>
                </a:cubicBezTo>
                <a:cubicBezTo>
                  <a:pt x="433" y="735"/>
                  <a:pt x="433" y="735"/>
                  <a:pt x="433" y="735"/>
                </a:cubicBezTo>
                <a:cubicBezTo>
                  <a:pt x="434" y="735"/>
                  <a:pt x="434" y="735"/>
                  <a:pt x="434" y="735"/>
                </a:cubicBezTo>
                <a:cubicBezTo>
                  <a:pt x="434" y="736"/>
                  <a:pt x="434" y="736"/>
                  <a:pt x="434" y="736"/>
                </a:cubicBezTo>
                <a:cubicBezTo>
                  <a:pt x="435" y="736"/>
                  <a:pt x="435" y="736"/>
                  <a:pt x="435" y="736"/>
                </a:cubicBezTo>
                <a:cubicBezTo>
                  <a:pt x="435" y="738"/>
                  <a:pt x="434" y="738"/>
                  <a:pt x="434" y="738"/>
                </a:cubicBezTo>
                <a:cubicBezTo>
                  <a:pt x="434" y="739"/>
                  <a:pt x="435" y="740"/>
                  <a:pt x="435" y="740"/>
                </a:cubicBezTo>
                <a:cubicBezTo>
                  <a:pt x="435" y="740"/>
                  <a:pt x="435" y="740"/>
                  <a:pt x="435" y="740"/>
                </a:cubicBezTo>
                <a:cubicBezTo>
                  <a:pt x="435" y="742"/>
                  <a:pt x="435" y="742"/>
                  <a:pt x="435" y="742"/>
                </a:cubicBezTo>
                <a:cubicBezTo>
                  <a:pt x="436" y="742"/>
                  <a:pt x="436" y="742"/>
                  <a:pt x="436" y="742"/>
                </a:cubicBezTo>
                <a:cubicBezTo>
                  <a:pt x="436" y="744"/>
                  <a:pt x="436" y="744"/>
                  <a:pt x="436" y="744"/>
                </a:cubicBezTo>
                <a:cubicBezTo>
                  <a:pt x="437" y="744"/>
                  <a:pt x="438" y="745"/>
                  <a:pt x="439" y="746"/>
                </a:cubicBezTo>
                <a:cubicBezTo>
                  <a:pt x="439" y="748"/>
                  <a:pt x="439" y="748"/>
                  <a:pt x="439" y="748"/>
                </a:cubicBezTo>
                <a:cubicBezTo>
                  <a:pt x="440" y="749"/>
                  <a:pt x="440" y="750"/>
                  <a:pt x="441" y="750"/>
                </a:cubicBezTo>
                <a:cubicBezTo>
                  <a:pt x="443" y="752"/>
                  <a:pt x="440" y="753"/>
                  <a:pt x="441" y="756"/>
                </a:cubicBezTo>
                <a:cubicBezTo>
                  <a:pt x="442" y="756"/>
                  <a:pt x="442" y="756"/>
                  <a:pt x="443" y="756"/>
                </a:cubicBezTo>
                <a:cubicBezTo>
                  <a:pt x="443" y="757"/>
                  <a:pt x="443" y="758"/>
                  <a:pt x="443" y="759"/>
                </a:cubicBezTo>
                <a:cubicBezTo>
                  <a:pt x="446" y="760"/>
                  <a:pt x="444" y="760"/>
                  <a:pt x="445" y="761"/>
                </a:cubicBezTo>
                <a:cubicBezTo>
                  <a:pt x="446" y="761"/>
                  <a:pt x="446" y="761"/>
                  <a:pt x="446" y="761"/>
                </a:cubicBezTo>
                <a:cubicBezTo>
                  <a:pt x="446" y="763"/>
                  <a:pt x="446" y="763"/>
                  <a:pt x="446" y="763"/>
                </a:cubicBezTo>
                <a:cubicBezTo>
                  <a:pt x="447" y="763"/>
                  <a:pt x="448" y="764"/>
                  <a:pt x="449" y="764"/>
                </a:cubicBezTo>
                <a:cubicBezTo>
                  <a:pt x="449" y="765"/>
                  <a:pt x="449" y="765"/>
                  <a:pt x="449" y="765"/>
                </a:cubicBezTo>
                <a:cubicBezTo>
                  <a:pt x="450" y="766"/>
                  <a:pt x="452" y="766"/>
                  <a:pt x="453" y="767"/>
                </a:cubicBezTo>
                <a:cubicBezTo>
                  <a:pt x="453" y="768"/>
                  <a:pt x="453" y="768"/>
                  <a:pt x="453" y="768"/>
                </a:cubicBezTo>
                <a:cubicBezTo>
                  <a:pt x="454" y="768"/>
                  <a:pt x="454" y="768"/>
                  <a:pt x="455" y="769"/>
                </a:cubicBezTo>
                <a:cubicBezTo>
                  <a:pt x="456" y="770"/>
                  <a:pt x="457" y="772"/>
                  <a:pt x="458" y="774"/>
                </a:cubicBezTo>
                <a:cubicBezTo>
                  <a:pt x="458" y="775"/>
                  <a:pt x="458" y="777"/>
                  <a:pt x="458" y="778"/>
                </a:cubicBezTo>
                <a:cubicBezTo>
                  <a:pt x="459" y="779"/>
                  <a:pt x="459" y="779"/>
                  <a:pt x="459" y="779"/>
                </a:cubicBezTo>
                <a:cubicBezTo>
                  <a:pt x="459" y="780"/>
                  <a:pt x="459" y="781"/>
                  <a:pt x="460" y="782"/>
                </a:cubicBezTo>
                <a:cubicBezTo>
                  <a:pt x="459" y="782"/>
                  <a:pt x="459" y="782"/>
                  <a:pt x="459" y="782"/>
                </a:cubicBezTo>
                <a:cubicBezTo>
                  <a:pt x="459" y="784"/>
                  <a:pt x="459" y="786"/>
                  <a:pt x="460" y="787"/>
                </a:cubicBezTo>
                <a:cubicBezTo>
                  <a:pt x="459" y="787"/>
                  <a:pt x="459" y="787"/>
                  <a:pt x="459" y="787"/>
                </a:cubicBezTo>
                <a:cubicBezTo>
                  <a:pt x="459" y="789"/>
                  <a:pt x="459" y="789"/>
                  <a:pt x="459" y="789"/>
                </a:cubicBezTo>
                <a:cubicBezTo>
                  <a:pt x="458" y="789"/>
                  <a:pt x="458" y="789"/>
                  <a:pt x="458" y="789"/>
                </a:cubicBezTo>
                <a:cubicBezTo>
                  <a:pt x="458" y="790"/>
                  <a:pt x="458" y="790"/>
                  <a:pt x="458" y="790"/>
                </a:cubicBezTo>
                <a:cubicBezTo>
                  <a:pt x="458" y="789"/>
                  <a:pt x="454" y="790"/>
                  <a:pt x="452" y="790"/>
                </a:cubicBezTo>
                <a:cubicBezTo>
                  <a:pt x="453" y="794"/>
                  <a:pt x="454" y="792"/>
                  <a:pt x="456" y="794"/>
                </a:cubicBezTo>
                <a:cubicBezTo>
                  <a:pt x="457" y="795"/>
                  <a:pt x="458" y="797"/>
                  <a:pt x="460" y="799"/>
                </a:cubicBezTo>
                <a:cubicBezTo>
                  <a:pt x="462" y="799"/>
                  <a:pt x="462" y="799"/>
                  <a:pt x="462" y="799"/>
                </a:cubicBezTo>
                <a:cubicBezTo>
                  <a:pt x="462" y="801"/>
                  <a:pt x="462" y="801"/>
                  <a:pt x="462" y="801"/>
                </a:cubicBezTo>
                <a:cubicBezTo>
                  <a:pt x="462" y="802"/>
                  <a:pt x="462" y="802"/>
                  <a:pt x="462" y="802"/>
                </a:cubicBezTo>
                <a:cubicBezTo>
                  <a:pt x="466" y="802"/>
                  <a:pt x="466" y="802"/>
                  <a:pt x="466" y="802"/>
                </a:cubicBezTo>
                <a:cubicBezTo>
                  <a:pt x="466" y="802"/>
                  <a:pt x="466" y="802"/>
                  <a:pt x="466" y="803"/>
                </a:cubicBezTo>
                <a:cubicBezTo>
                  <a:pt x="467" y="803"/>
                  <a:pt x="468" y="803"/>
                  <a:pt x="469" y="804"/>
                </a:cubicBezTo>
                <a:cubicBezTo>
                  <a:pt x="469" y="804"/>
                  <a:pt x="470" y="805"/>
                  <a:pt x="470" y="805"/>
                </a:cubicBezTo>
                <a:cubicBezTo>
                  <a:pt x="472" y="805"/>
                  <a:pt x="472" y="805"/>
                  <a:pt x="472" y="805"/>
                </a:cubicBezTo>
                <a:cubicBezTo>
                  <a:pt x="473" y="807"/>
                  <a:pt x="473" y="807"/>
                  <a:pt x="473" y="807"/>
                </a:cubicBezTo>
                <a:cubicBezTo>
                  <a:pt x="473" y="808"/>
                  <a:pt x="473" y="808"/>
                  <a:pt x="473" y="808"/>
                </a:cubicBezTo>
                <a:cubicBezTo>
                  <a:pt x="474" y="809"/>
                  <a:pt x="475" y="809"/>
                  <a:pt x="475" y="810"/>
                </a:cubicBezTo>
                <a:cubicBezTo>
                  <a:pt x="475" y="812"/>
                  <a:pt x="475" y="812"/>
                  <a:pt x="475" y="814"/>
                </a:cubicBezTo>
                <a:cubicBezTo>
                  <a:pt x="476" y="814"/>
                  <a:pt x="476" y="814"/>
                  <a:pt x="476" y="814"/>
                </a:cubicBezTo>
                <a:cubicBezTo>
                  <a:pt x="476" y="817"/>
                  <a:pt x="476" y="817"/>
                  <a:pt x="476" y="817"/>
                </a:cubicBezTo>
                <a:cubicBezTo>
                  <a:pt x="477" y="817"/>
                  <a:pt x="477" y="817"/>
                  <a:pt x="477" y="817"/>
                </a:cubicBezTo>
                <a:cubicBezTo>
                  <a:pt x="477" y="825"/>
                  <a:pt x="477" y="825"/>
                  <a:pt x="477" y="825"/>
                </a:cubicBezTo>
                <a:cubicBezTo>
                  <a:pt x="477" y="825"/>
                  <a:pt x="478" y="826"/>
                  <a:pt x="479" y="827"/>
                </a:cubicBezTo>
                <a:cubicBezTo>
                  <a:pt x="481" y="827"/>
                  <a:pt x="481" y="827"/>
                  <a:pt x="481" y="827"/>
                </a:cubicBezTo>
                <a:cubicBezTo>
                  <a:pt x="481" y="827"/>
                  <a:pt x="481" y="828"/>
                  <a:pt x="481" y="829"/>
                </a:cubicBezTo>
                <a:cubicBezTo>
                  <a:pt x="484" y="830"/>
                  <a:pt x="484" y="831"/>
                  <a:pt x="485" y="833"/>
                </a:cubicBezTo>
                <a:cubicBezTo>
                  <a:pt x="486" y="834"/>
                  <a:pt x="487" y="834"/>
                  <a:pt x="487" y="834"/>
                </a:cubicBezTo>
                <a:cubicBezTo>
                  <a:pt x="489" y="836"/>
                  <a:pt x="488" y="837"/>
                  <a:pt x="491" y="838"/>
                </a:cubicBezTo>
                <a:cubicBezTo>
                  <a:pt x="491" y="839"/>
                  <a:pt x="491" y="840"/>
                  <a:pt x="492" y="842"/>
                </a:cubicBezTo>
                <a:cubicBezTo>
                  <a:pt x="493" y="842"/>
                  <a:pt x="493" y="842"/>
                  <a:pt x="493" y="842"/>
                </a:cubicBezTo>
                <a:cubicBezTo>
                  <a:pt x="493" y="845"/>
                  <a:pt x="493" y="845"/>
                  <a:pt x="493" y="845"/>
                </a:cubicBezTo>
                <a:cubicBezTo>
                  <a:pt x="493" y="845"/>
                  <a:pt x="493" y="845"/>
                  <a:pt x="493" y="845"/>
                </a:cubicBezTo>
                <a:cubicBezTo>
                  <a:pt x="493" y="846"/>
                  <a:pt x="493" y="846"/>
                  <a:pt x="493" y="846"/>
                </a:cubicBezTo>
                <a:cubicBezTo>
                  <a:pt x="495" y="846"/>
                  <a:pt x="495" y="846"/>
                  <a:pt x="495" y="846"/>
                </a:cubicBezTo>
                <a:cubicBezTo>
                  <a:pt x="495" y="844"/>
                  <a:pt x="495" y="844"/>
                  <a:pt x="495" y="844"/>
                </a:cubicBezTo>
                <a:cubicBezTo>
                  <a:pt x="496" y="843"/>
                  <a:pt x="497" y="843"/>
                  <a:pt x="497" y="843"/>
                </a:cubicBezTo>
                <a:cubicBezTo>
                  <a:pt x="498" y="840"/>
                  <a:pt x="497" y="841"/>
                  <a:pt x="497" y="838"/>
                </a:cubicBezTo>
                <a:cubicBezTo>
                  <a:pt x="495" y="837"/>
                  <a:pt x="496" y="838"/>
                  <a:pt x="495" y="836"/>
                </a:cubicBezTo>
                <a:cubicBezTo>
                  <a:pt x="491" y="834"/>
                  <a:pt x="494" y="834"/>
                  <a:pt x="493" y="832"/>
                </a:cubicBezTo>
                <a:cubicBezTo>
                  <a:pt x="492" y="831"/>
                  <a:pt x="489" y="830"/>
                  <a:pt x="488" y="830"/>
                </a:cubicBezTo>
                <a:cubicBezTo>
                  <a:pt x="488" y="829"/>
                  <a:pt x="488" y="829"/>
                  <a:pt x="487" y="828"/>
                </a:cubicBezTo>
                <a:cubicBezTo>
                  <a:pt x="488" y="828"/>
                  <a:pt x="488" y="828"/>
                  <a:pt x="488" y="828"/>
                </a:cubicBezTo>
                <a:cubicBezTo>
                  <a:pt x="488" y="827"/>
                  <a:pt x="488" y="826"/>
                  <a:pt x="489" y="825"/>
                </a:cubicBezTo>
                <a:cubicBezTo>
                  <a:pt x="488" y="824"/>
                  <a:pt x="487" y="823"/>
                  <a:pt x="486" y="823"/>
                </a:cubicBezTo>
                <a:cubicBezTo>
                  <a:pt x="486" y="821"/>
                  <a:pt x="486" y="820"/>
                  <a:pt x="487" y="818"/>
                </a:cubicBezTo>
                <a:cubicBezTo>
                  <a:pt x="486" y="818"/>
                  <a:pt x="486" y="818"/>
                  <a:pt x="485" y="817"/>
                </a:cubicBezTo>
                <a:cubicBezTo>
                  <a:pt x="485" y="816"/>
                  <a:pt x="485" y="816"/>
                  <a:pt x="485" y="816"/>
                </a:cubicBezTo>
                <a:cubicBezTo>
                  <a:pt x="485" y="816"/>
                  <a:pt x="485" y="816"/>
                  <a:pt x="485" y="816"/>
                </a:cubicBezTo>
                <a:cubicBezTo>
                  <a:pt x="485" y="814"/>
                  <a:pt x="485" y="814"/>
                  <a:pt x="485" y="814"/>
                </a:cubicBezTo>
                <a:cubicBezTo>
                  <a:pt x="484" y="814"/>
                  <a:pt x="483" y="813"/>
                  <a:pt x="483" y="813"/>
                </a:cubicBezTo>
                <a:cubicBezTo>
                  <a:pt x="483" y="809"/>
                  <a:pt x="483" y="809"/>
                  <a:pt x="483" y="809"/>
                </a:cubicBezTo>
                <a:cubicBezTo>
                  <a:pt x="482" y="809"/>
                  <a:pt x="482" y="809"/>
                  <a:pt x="482" y="809"/>
                </a:cubicBezTo>
                <a:cubicBezTo>
                  <a:pt x="482" y="808"/>
                  <a:pt x="482" y="808"/>
                  <a:pt x="482" y="808"/>
                </a:cubicBezTo>
                <a:cubicBezTo>
                  <a:pt x="481" y="808"/>
                  <a:pt x="481" y="808"/>
                  <a:pt x="481" y="808"/>
                </a:cubicBezTo>
                <a:cubicBezTo>
                  <a:pt x="481" y="806"/>
                  <a:pt x="481" y="806"/>
                  <a:pt x="481" y="806"/>
                </a:cubicBezTo>
                <a:cubicBezTo>
                  <a:pt x="481" y="806"/>
                  <a:pt x="481" y="806"/>
                  <a:pt x="481" y="806"/>
                </a:cubicBezTo>
                <a:cubicBezTo>
                  <a:pt x="481" y="805"/>
                  <a:pt x="480" y="804"/>
                  <a:pt x="480" y="803"/>
                </a:cubicBezTo>
                <a:cubicBezTo>
                  <a:pt x="480" y="803"/>
                  <a:pt x="479" y="802"/>
                  <a:pt x="479" y="802"/>
                </a:cubicBezTo>
                <a:cubicBezTo>
                  <a:pt x="477" y="802"/>
                  <a:pt x="477" y="802"/>
                  <a:pt x="477" y="802"/>
                </a:cubicBezTo>
                <a:cubicBezTo>
                  <a:pt x="477" y="800"/>
                  <a:pt x="476" y="799"/>
                  <a:pt x="476" y="798"/>
                </a:cubicBezTo>
                <a:cubicBezTo>
                  <a:pt x="477" y="798"/>
                  <a:pt x="477" y="798"/>
                  <a:pt x="477" y="798"/>
                </a:cubicBezTo>
                <a:cubicBezTo>
                  <a:pt x="477" y="795"/>
                  <a:pt x="476" y="795"/>
                  <a:pt x="474" y="794"/>
                </a:cubicBezTo>
                <a:cubicBezTo>
                  <a:pt x="474" y="790"/>
                  <a:pt x="473" y="793"/>
                  <a:pt x="472" y="790"/>
                </a:cubicBezTo>
                <a:cubicBezTo>
                  <a:pt x="470" y="789"/>
                  <a:pt x="470" y="785"/>
                  <a:pt x="470" y="782"/>
                </a:cubicBezTo>
                <a:cubicBezTo>
                  <a:pt x="467" y="781"/>
                  <a:pt x="470" y="781"/>
                  <a:pt x="468" y="779"/>
                </a:cubicBezTo>
                <a:cubicBezTo>
                  <a:pt x="468" y="778"/>
                  <a:pt x="466" y="779"/>
                  <a:pt x="466" y="779"/>
                </a:cubicBezTo>
                <a:cubicBezTo>
                  <a:pt x="466" y="778"/>
                  <a:pt x="466" y="778"/>
                  <a:pt x="466" y="778"/>
                </a:cubicBezTo>
                <a:cubicBezTo>
                  <a:pt x="465" y="778"/>
                  <a:pt x="465" y="778"/>
                  <a:pt x="465" y="778"/>
                </a:cubicBezTo>
                <a:cubicBezTo>
                  <a:pt x="464" y="776"/>
                  <a:pt x="466" y="775"/>
                  <a:pt x="466" y="773"/>
                </a:cubicBezTo>
                <a:cubicBezTo>
                  <a:pt x="465" y="773"/>
                  <a:pt x="465" y="773"/>
                  <a:pt x="464" y="773"/>
                </a:cubicBezTo>
                <a:cubicBezTo>
                  <a:pt x="464" y="771"/>
                  <a:pt x="463" y="770"/>
                  <a:pt x="463" y="769"/>
                </a:cubicBezTo>
                <a:cubicBezTo>
                  <a:pt x="462" y="768"/>
                  <a:pt x="461" y="768"/>
                  <a:pt x="460" y="768"/>
                </a:cubicBezTo>
                <a:cubicBezTo>
                  <a:pt x="460" y="767"/>
                  <a:pt x="460" y="766"/>
                  <a:pt x="459" y="765"/>
                </a:cubicBezTo>
                <a:cubicBezTo>
                  <a:pt x="458" y="765"/>
                  <a:pt x="458" y="765"/>
                  <a:pt x="458" y="765"/>
                </a:cubicBezTo>
                <a:cubicBezTo>
                  <a:pt x="458" y="764"/>
                  <a:pt x="458" y="764"/>
                  <a:pt x="458" y="764"/>
                </a:cubicBezTo>
                <a:cubicBezTo>
                  <a:pt x="458" y="764"/>
                  <a:pt x="458" y="764"/>
                  <a:pt x="458" y="764"/>
                </a:cubicBezTo>
                <a:cubicBezTo>
                  <a:pt x="458" y="763"/>
                  <a:pt x="458" y="763"/>
                  <a:pt x="458" y="763"/>
                </a:cubicBezTo>
                <a:cubicBezTo>
                  <a:pt x="457" y="763"/>
                  <a:pt x="457" y="763"/>
                  <a:pt x="457" y="763"/>
                </a:cubicBezTo>
                <a:cubicBezTo>
                  <a:pt x="457" y="760"/>
                  <a:pt x="457" y="760"/>
                  <a:pt x="457" y="760"/>
                </a:cubicBezTo>
                <a:cubicBezTo>
                  <a:pt x="457" y="760"/>
                  <a:pt x="456" y="760"/>
                  <a:pt x="456" y="759"/>
                </a:cubicBezTo>
                <a:cubicBezTo>
                  <a:pt x="456" y="758"/>
                  <a:pt x="455" y="757"/>
                  <a:pt x="455" y="756"/>
                </a:cubicBezTo>
                <a:cubicBezTo>
                  <a:pt x="455" y="756"/>
                  <a:pt x="454" y="756"/>
                  <a:pt x="454" y="756"/>
                </a:cubicBezTo>
                <a:cubicBezTo>
                  <a:pt x="454" y="754"/>
                  <a:pt x="454" y="754"/>
                  <a:pt x="454" y="754"/>
                </a:cubicBezTo>
                <a:cubicBezTo>
                  <a:pt x="453" y="754"/>
                  <a:pt x="452" y="753"/>
                  <a:pt x="452" y="753"/>
                </a:cubicBezTo>
                <a:cubicBezTo>
                  <a:pt x="452" y="751"/>
                  <a:pt x="453" y="747"/>
                  <a:pt x="453" y="747"/>
                </a:cubicBezTo>
                <a:cubicBezTo>
                  <a:pt x="452" y="747"/>
                  <a:pt x="452" y="747"/>
                  <a:pt x="452" y="747"/>
                </a:cubicBezTo>
                <a:cubicBezTo>
                  <a:pt x="452" y="746"/>
                  <a:pt x="452" y="746"/>
                  <a:pt x="452" y="746"/>
                </a:cubicBezTo>
                <a:cubicBezTo>
                  <a:pt x="458" y="746"/>
                  <a:pt x="457" y="749"/>
                  <a:pt x="461" y="750"/>
                </a:cubicBezTo>
                <a:cubicBezTo>
                  <a:pt x="461" y="749"/>
                  <a:pt x="461" y="748"/>
                  <a:pt x="462" y="748"/>
                </a:cubicBezTo>
                <a:cubicBezTo>
                  <a:pt x="463" y="747"/>
                  <a:pt x="464" y="747"/>
                  <a:pt x="466" y="747"/>
                </a:cubicBezTo>
                <a:cubicBezTo>
                  <a:pt x="466" y="751"/>
                  <a:pt x="466" y="750"/>
                  <a:pt x="468" y="752"/>
                </a:cubicBezTo>
                <a:cubicBezTo>
                  <a:pt x="469" y="752"/>
                  <a:pt x="469" y="752"/>
                  <a:pt x="469" y="752"/>
                </a:cubicBezTo>
                <a:cubicBezTo>
                  <a:pt x="469" y="754"/>
                  <a:pt x="468" y="756"/>
                  <a:pt x="468" y="758"/>
                </a:cubicBezTo>
                <a:cubicBezTo>
                  <a:pt x="469" y="758"/>
                  <a:pt x="469" y="759"/>
                  <a:pt x="470" y="759"/>
                </a:cubicBezTo>
                <a:cubicBezTo>
                  <a:pt x="470" y="760"/>
                  <a:pt x="470" y="761"/>
                  <a:pt x="471" y="763"/>
                </a:cubicBezTo>
                <a:cubicBezTo>
                  <a:pt x="472" y="763"/>
                  <a:pt x="472" y="763"/>
                  <a:pt x="472" y="763"/>
                </a:cubicBezTo>
                <a:cubicBezTo>
                  <a:pt x="472" y="766"/>
                  <a:pt x="474" y="770"/>
                  <a:pt x="475" y="772"/>
                </a:cubicBezTo>
                <a:cubicBezTo>
                  <a:pt x="476" y="772"/>
                  <a:pt x="477" y="773"/>
                  <a:pt x="477" y="773"/>
                </a:cubicBezTo>
                <a:cubicBezTo>
                  <a:pt x="479" y="775"/>
                  <a:pt x="476" y="774"/>
                  <a:pt x="479" y="776"/>
                </a:cubicBezTo>
                <a:cubicBezTo>
                  <a:pt x="479" y="777"/>
                  <a:pt x="479" y="777"/>
                  <a:pt x="479" y="777"/>
                </a:cubicBezTo>
                <a:cubicBezTo>
                  <a:pt x="481" y="777"/>
                  <a:pt x="481" y="777"/>
                  <a:pt x="481" y="777"/>
                </a:cubicBezTo>
                <a:cubicBezTo>
                  <a:pt x="481" y="779"/>
                  <a:pt x="481" y="779"/>
                  <a:pt x="481" y="779"/>
                </a:cubicBezTo>
                <a:cubicBezTo>
                  <a:pt x="480" y="779"/>
                  <a:pt x="480" y="779"/>
                  <a:pt x="480" y="779"/>
                </a:cubicBezTo>
                <a:cubicBezTo>
                  <a:pt x="480" y="780"/>
                  <a:pt x="481" y="781"/>
                  <a:pt x="481" y="782"/>
                </a:cubicBezTo>
                <a:cubicBezTo>
                  <a:pt x="482" y="782"/>
                  <a:pt x="484" y="783"/>
                  <a:pt x="485" y="783"/>
                </a:cubicBezTo>
                <a:cubicBezTo>
                  <a:pt x="485" y="785"/>
                  <a:pt x="485" y="785"/>
                  <a:pt x="486" y="786"/>
                </a:cubicBezTo>
                <a:cubicBezTo>
                  <a:pt x="487" y="786"/>
                  <a:pt x="487" y="786"/>
                  <a:pt x="487" y="786"/>
                </a:cubicBezTo>
                <a:cubicBezTo>
                  <a:pt x="487" y="788"/>
                  <a:pt x="487" y="788"/>
                  <a:pt x="487" y="788"/>
                </a:cubicBezTo>
                <a:cubicBezTo>
                  <a:pt x="487" y="788"/>
                  <a:pt x="487" y="788"/>
                  <a:pt x="487" y="788"/>
                </a:cubicBezTo>
                <a:cubicBezTo>
                  <a:pt x="488" y="789"/>
                  <a:pt x="488" y="790"/>
                  <a:pt x="489" y="790"/>
                </a:cubicBezTo>
                <a:cubicBezTo>
                  <a:pt x="492" y="790"/>
                  <a:pt x="492" y="790"/>
                  <a:pt x="492" y="790"/>
                </a:cubicBezTo>
                <a:cubicBezTo>
                  <a:pt x="492" y="792"/>
                  <a:pt x="492" y="793"/>
                  <a:pt x="493" y="794"/>
                </a:cubicBezTo>
                <a:cubicBezTo>
                  <a:pt x="492" y="794"/>
                  <a:pt x="492" y="794"/>
                  <a:pt x="492" y="794"/>
                </a:cubicBezTo>
                <a:cubicBezTo>
                  <a:pt x="493" y="797"/>
                  <a:pt x="494" y="797"/>
                  <a:pt x="497" y="798"/>
                </a:cubicBezTo>
                <a:cubicBezTo>
                  <a:pt x="497" y="800"/>
                  <a:pt x="497" y="801"/>
                  <a:pt x="497" y="802"/>
                </a:cubicBezTo>
                <a:cubicBezTo>
                  <a:pt x="500" y="802"/>
                  <a:pt x="501" y="803"/>
                  <a:pt x="502" y="804"/>
                </a:cubicBezTo>
                <a:cubicBezTo>
                  <a:pt x="502" y="805"/>
                  <a:pt x="502" y="805"/>
                  <a:pt x="502" y="805"/>
                </a:cubicBezTo>
                <a:cubicBezTo>
                  <a:pt x="504" y="805"/>
                  <a:pt x="504" y="805"/>
                  <a:pt x="504" y="805"/>
                </a:cubicBezTo>
                <a:cubicBezTo>
                  <a:pt x="503" y="807"/>
                  <a:pt x="502" y="808"/>
                  <a:pt x="500" y="809"/>
                </a:cubicBezTo>
                <a:cubicBezTo>
                  <a:pt x="500" y="811"/>
                  <a:pt x="501" y="812"/>
                  <a:pt x="501" y="813"/>
                </a:cubicBezTo>
                <a:cubicBezTo>
                  <a:pt x="504" y="813"/>
                  <a:pt x="504" y="813"/>
                  <a:pt x="504" y="813"/>
                </a:cubicBezTo>
                <a:cubicBezTo>
                  <a:pt x="504" y="814"/>
                  <a:pt x="504" y="815"/>
                  <a:pt x="504" y="816"/>
                </a:cubicBezTo>
                <a:cubicBezTo>
                  <a:pt x="506" y="816"/>
                  <a:pt x="506" y="817"/>
                  <a:pt x="507" y="817"/>
                </a:cubicBezTo>
                <a:cubicBezTo>
                  <a:pt x="507" y="818"/>
                  <a:pt x="507" y="818"/>
                  <a:pt x="507" y="818"/>
                </a:cubicBezTo>
                <a:cubicBezTo>
                  <a:pt x="508" y="818"/>
                  <a:pt x="508" y="818"/>
                  <a:pt x="509" y="819"/>
                </a:cubicBezTo>
                <a:cubicBezTo>
                  <a:pt x="510" y="820"/>
                  <a:pt x="508" y="820"/>
                  <a:pt x="511" y="821"/>
                </a:cubicBezTo>
                <a:cubicBezTo>
                  <a:pt x="511" y="822"/>
                  <a:pt x="515" y="829"/>
                  <a:pt x="516" y="830"/>
                </a:cubicBezTo>
                <a:cubicBezTo>
                  <a:pt x="518" y="830"/>
                  <a:pt x="518" y="830"/>
                  <a:pt x="518" y="830"/>
                </a:cubicBezTo>
                <a:cubicBezTo>
                  <a:pt x="518" y="830"/>
                  <a:pt x="518" y="830"/>
                  <a:pt x="518" y="830"/>
                </a:cubicBezTo>
                <a:cubicBezTo>
                  <a:pt x="520" y="832"/>
                  <a:pt x="520" y="832"/>
                  <a:pt x="520" y="832"/>
                </a:cubicBezTo>
                <a:cubicBezTo>
                  <a:pt x="520" y="835"/>
                  <a:pt x="520" y="835"/>
                  <a:pt x="520" y="835"/>
                </a:cubicBezTo>
                <a:cubicBezTo>
                  <a:pt x="521" y="836"/>
                  <a:pt x="522" y="836"/>
                  <a:pt x="523" y="836"/>
                </a:cubicBezTo>
                <a:cubicBezTo>
                  <a:pt x="523" y="838"/>
                  <a:pt x="523" y="838"/>
                  <a:pt x="523" y="838"/>
                </a:cubicBezTo>
                <a:cubicBezTo>
                  <a:pt x="523" y="838"/>
                  <a:pt x="524" y="838"/>
                  <a:pt x="524" y="838"/>
                </a:cubicBezTo>
                <a:cubicBezTo>
                  <a:pt x="524" y="840"/>
                  <a:pt x="524" y="840"/>
                  <a:pt x="524" y="840"/>
                </a:cubicBezTo>
                <a:cubicBezTo>
                  <a:pt x="525" y="841"/>
                  <a:pt x="525" y="841"/>
                  <a:pt x="526" y="842"/>
                </a:cubicBezTo>
                <a:cubicBezTo>
                  <a:pt x="526" y="844"/>
                  <a:pt x="526" y="844"/>
                  <a:pt x="526" y="844"/>
                </a:cubicBezTo>
                <a:cubicBezTo>
                  <a:pt x="527" y="844"/>
                  <a:pt x="527" y="844"/>
                  <a:pt x="527" y="844"/>
                </a:cubicBezTo>
                <a:cubicBezTo>
                  <a:pt x="527" y="845"/>
                  <a:pt x="527" y="845"/>
                  <a:pt x="527" y="845"/>
                </a:cubicBezTo>
                <a:cubicBezTo>
                  <a:pt x="527" y="845"/>
                  <a:pt x="527" y="845"/>
                  <a:pt x="527" y="845"/>
                </a:cubicBezTo>
                <a:cubicBezTo>
                  <a:pt x="527" y="846"/>
                  <a:pt x="527" y="846"/>
                  <a:pt x="527" y="846"/>
                </a:cubicBezTo>
                <a:cubicBezTo>
                  <a:pt x="528" y="846"/>
                  <a:pt x="528" y="847"/>
                  <a:pt x="529" y="847"/>
                </a:cubicBezTo>
                <a:cubicBezTo>
                  <a:pt x="529" y="848"/>
                  <a:pt x="529" y="848"/>
                  <a:pt x="529" y="848"/>
                </a:cubicBezTo>
                <a:cubicBezTo>
                  <a:pt x="529" y="849"/>
                  <a:pt x="530" y="849"/>
                  <a:pt x="531" y="850"/>
                </a:cubicBezTo>
                <a:cubicBezTo>
                  <a:pt x="531" y="851"/>
                  <a:pt x="531" y="851"/>
                  <a:pt x="531" y="851"/>
                </a:cubicBezTo>
                <a:cubicBezTo>
                  <a:pt x="531" y="851"/>
                  <a:pt x="532" y="851"/>
                  <a:pt x="532" y="852"/>
                </a:cubicBezTo>
                <a:cubicBezTo>
                  <a:pt x="532" y="853"/>
                  <a:pt x="532" y="854"/>
                  <a:pt x="533" y="855"/>
                </a:cubicBezTo>
                <a:cubicBezTo>
                  <a:pt x="533" y="855"/>
                  <a:pt x="534" y="855"/>
                  <a:pt x="534" y="855"/>
                </a:cubicBezTo>
                <a:cubicBezTo>
                  <a:pt x="534" y="860"/>
                  <a:pt x="534" y="860"/>
                  <a:pt x="534" y="860"/>
                </a:cubicBezTo>
                <a:cubicBezTo>
                  <a:pt x="534" y="860"/>
                  <a:pt x="535" y="861"/>
                  <a:pt x="535" y="861"/>
                </a:cubicBezTo>
                <a:cubicBezTo>
                  <a:pt x="536" y="862"/>
                  <a:pt x="537" y="865"/>
                  <a:pt x="536" y="867"/>
                </a:cubicBezTo>
                <a:cubicBezTo>
                  <a:pt x="535" y="869"/>
                  <a:pt x="534" y="869"/>
                  <a:pt x="533" y="873"/>
                </a:cubicBezTo>
                <a:cubicBezTo>
                  <a:pt x="535" y="873"/>
                  <a:pt x="535" y="873"/>
                  <a:pt x="535" y="873"/>
                </a:cubicBezTo>
                <a:cubicBezTo>
                  <a:pt x="534" y="874"/>
                  <a:pt x="534" y="874"/>
                  <a:pt x="533" y="875"/>
                </a:cubicBezTo>
                <a:cubicBezTo>
                  <a:pt x="533" y="877"/>
                  <a:pt x="534" y="879"/>
                  <a:pt x="534" y="881"/>
                </a:cubicBezTo>
                <a:cubicBezTo>
                  <a:pt x="535" y="881"/>
                  <a:pt x="535" y="882"/>
                  <a:pt x="536" y="882"/>
                </a:cubicBezTo>
                <a:cubicBezTo>
                  <a:pt x="537" y="885"/>
                  <a:pt x="538" y="885"/>
                  <a:pt x="539" y="887"/>
                </a:cubicBezTo>
                <a:cubicBezTo>
                  <a:pt x="539" y="887"/>
                  <a:pt x="540" y="888"/>
                  <a:pt x="540" y="888"/>
                </a:cubicBezTo>
                <a:cubicBezTo>
                  <a:pt x="541" y="888"/>
                  <a:pt x="541" y="888"/>
                  <a:pt x="541" y="888"/>
                </a:cubicBezTo>
                <a:cubicBezTo>
                  <a:pt x="541" y="889"/>
                  <a:pt x="542" y="889"/>
                  <a:pt x="542" y="890"/>
                </a:cubicBezTo>
                <a:cubicBezTo>
                  <a:pt x="543" y="890"/>
                  <a:pt x="543" y="890"/>
                  <a:pt x="543" y="890"/>
                </a:cubicBezTo>
                <a:cubicBezTo>
                  <a:pt x="543" y="890"/>
                  <a:pt x="543" y="890"/>
                  <a:pt x="543" y="890"/>
                </a:cubicBezTo>
                <a:cubicBezTo>
                  <a:pt x="545" y="890"/>
                  <a:pt x="545" y="890"/>
                  <a:pt x="545" y="890"/>
                </a:cubicBezTo>
                <a:cubicBezTo>
                  <a:pt x="546" y="891"/>
                  <a:pt x="545" y="892"/>
                  <a:pt x="546" y="893"/>
                </a:cubicBezTo>
                <a:cubicBezTo>
                  <a:pt x="547" y="893"/>
                  <a:pt x="547" y="893"/>
                  <a:pt x="547" y="893"/>
                </a:cubicBezTo>
                <a:cubicBezTo>
                  <a:pt x="547" y="893"/>
                  <a:pt x="547" y="894"/>
                  <a:pt x="547" y="894"/>
                </a:cubicBezTo>
                <a:cubicBezTo>
                  <a:pt x="548" y="894"/>
                  <a:pt x="548" y="894"/>
                  <a:pt x="548" y="894"/>
                </a:cubicBezTo>
                <a:cubicBezTo>
                  <a:pt x="549" y="895"/>
                  <a:pt x="549" y="895"/>
                  <a:pt x="549" y="896"/>
                </a:cubicBezTo>
                <a:cubicBezTo>
                  <a:pt x="550" y="896"/>
                  <a:pt x="550" y="896"/>
                  <a:pt x="550" y="896"/>
                </a:cubicBezTo>
                <a:cubicBezTo>
                  <a:pt x="551" y="896"/>
                  <a:pt x="551" y="897"/>
                  <a:pt x="552" y="898"/>
                </a:cubicBezTo>
                <a:cubicBezTo>
                  <a:pt x="552" y="899"/>
                  <a:pt x="552" y="899"/>
                  <a:pt x="552" y="899"/>
                </a:cubicBezTo>
                <a:cubicBezTo>
                  <a:pt x="554" y="900"/>
                  <a:pt x="553" y="900"/>
                  <a:pt x="555" y="901"/>
                </a:cubicBezTo>
                <a:cubicBezTo>
                  <a:pt x="555" y="903"/>
                  <a:pt x="555" y="903"/>
                  <a:pt x="555" y="903"/>
                </a:cubicBezTo>
                <a:cubicBezTo>
                  <a:pt x="560" y="903"/>
                  <a:pt x="560" y="903"/>
                  <a:pt x="560" y="903"/>
                </a:cubicBezTo>
                <a:cubicBezTo>
                  <a:pt x="560" y="903"/>
                  <a:pt x="560" y="903"/>
                  <a:pt x="560" y="903"/>
                </a:cubicBezTo>
                <a:cubicBezTo>
                  <a:pt x="562" y="903"/>
                  <a:pt x="562" y="903"/>
                  <a:pt x="562" y="903"/>
                </a:cubicBezTo>
                <a:cubicBezTo>
                  <a:pt x="562" y="904"/>
                  <a:pt x="562" y="904"/>
                  <a:pt x="562" y="904"/>
                </a:cubicBezTo>
                <a:cubicBezTo>
                  <a:pt x="564" y="904"/>
                  <a:pt x="564" y="904"/>
                  <a:pt x="564" y="904"/>
                </a:cubicBezTo>
                <a:cubicBezTo>
                  <a:pt x="565" y="905"/>
                  <a:pt x="566" y="907"/>
                  <a:pt x="568" y="908"/>
                </a:cubicBezTo>
                <a:cubicBezTo>
                  <a:pt x="570" y="909"/>
                  <a:pt x="570" y="909"/>
                  <a:pt x="570" y="909"/>
                </a:cubicBezTo>
                <a:cubicBezTo>
                  <a:pt x="570" y="909"/>
                  <a:pt x="570" y="909"/>
                  <a:pt x="570" y="909"/>
                </a:cubicBezTo>
                <a:cubicBezTo>
                  <a:pt x="571" y="910"/>
                  <a:pt x="571" y="910"/>
                  <a:pt x="572" y="910"/>
                </a:cubicBezTo>
                <a:cubicBezTo>
                  <a:pt x="572" y="910"/>
                  <a:pt x="573" y="911"/>
                  <a:pt x="573" y="911"/>
                </a:cubicBezTo>
                <a:cubicBezTo>
                  <a:pt x="575" y="911"/>
                  <a:pt x="575" y="911"/>
                  <a:pt x="575" y="911"/>
                </a:cubicBezTo>
                <a:cubicBezTo>
                  <a:pt x="575" y="912"/>
                  <a:pt x="575" y="912"/>
                  <a:pt x="575" y="912"/>
                </a:cubicBezTo>
                <a:cubicBezTo>
                  <a:pt x="576" y="912"/>
                  <a:pt x="576" y="912"/>
                  <a:pt x="576" y="912"/>
                </a:cubicBezTo>
                <a:cubicBezTo>
                  <a:pt x="577" y="913"/>
                  <a:pt x="577" y="913"/>
                  <a:pt x="577" y="914"/>
                </a:cubicBezTo>
                <a:cubicBezTo>
                  <a:pt x="579" y="915"/>
                  <a:pt x="581" y="915"/>
                  <a:pt x="583" y="916"/>
                </a:cubicBezTo>
                <a:cubicBezTo>
                  <a:pt x="587" y="916"/>
                  <a:pt x="587" y="916"/>
                  <a:pt x="587" y="916"/>
                </a:cubicBezTo>
                <a:cubicBezTo>
                  <a:pt x="587" y="917"/>
                  <a:pt x="587" y="917"/>
                  <a:pt x="587" y="917"/>
                </a:cubicBezTo>
                <a:cubicBezTo>
                  <a:pt x="588" y="917"/>
                  <a:pt x="588" y="917"/>
                  <a:pt x="588" y="917"/>
                </a:cubicBezTo>
                <a:cubicBezTo>
                  <a:pt x="588" y="917"/>
                  <a:pt x="588" y="917"/>
                  <a:pt x="588" y="917"/>
                </a:cubicBezTo>
                <a:cubicBezTo>
                  <a:pt x="589" y="917"/>
                  <a:pt x="590" y="917"/>
                  <a:pt x="591" y="917"/>
                </a:cubicBezTo>
                <a:cubicBezTo>
                  <a:pt x="591" y="917"/>
                  <a:pt x="592" y="918"/>
                  <a:pt x="592" y="919"/>
                </a:cubicBezTo>
                <a:cubicBezTo>
                  <a:pt x="595" y="919"/>
                  <a:pt x="594" y="919"/>
                  <a:pt x="596" y="920"/>
                </a:cubicBezTo>
                <a:cubicBezTo>
                  <a:pt x="596" y="921"/>
                  <a:pt x="596" y="921"/>
                  <a:pt x="596" y="921"/>
                </a:cubicBezTo>
                <a:cubicBezTo>
                  <a:pt x="597" y="921"/>
                  <a:pt x="597" y="921"/>
                  <a:pt x="597" y="921"/>
                </a:cubicBezTo>
                <a:cubicBezTo>
                  <a:pt x="597" y="923"/>
                  <a:pt x="597" y="923"/>
                  <a:pt x="597" y="923"/>
                </a:cubicBezTo>
                <a:cubicBezTo>
                  <a:pt x="599" y="922"/>
                  <a:pt x="600" y="922"/>
                  <a:pt x="602" y="922"/>
                </a:cubicBezTo>
                <a:cubicBezTo>
                  <a:pt x="602" y="922"/>
                  <a:pt x="602" y="923"/>
                  <a:pt x="602" y="923"/>
                </a:cubicBezTo>
                <a:cubicBezTo>
                  <a:pt x="604" y="924"/>
                  <a:pt x="606" y="923"/>
                  <a:pt x="608" y="923"/>
                </a:cubicBezTo>
                <a:cubicBezTo>
                  <a:pt x="608" y="923"/>
                  <a:pt x="608" y="924"/>
                  <a:pt x="608" y="925"/>
                </a:cubicBezTo>
                <a:cubicBezTo>
                  <a:pt x="610" y="925"/>
                  <a:pt x="612" y="925"/>
                  <a:pt x="614" y="925"/>
                </a:cubicBezTo>
                <a:cubicBezTo>
                  <a:pt x="614" y="925"/>
                  <a:pt x="614" y="925"/>
                  <a:pt x="614" y="925"/>
                </a:cubicBezTo>
                <a:cubicBezTo>
                  <a:pt x="615" y="924"/>
                  <a:pt x="616" y="924"/>
                  <a:pt x="616" y="924"/>
                </a:cubicBezTo>
                <a:cubicBezTo>
                  <a:pt x="616" y="923"/>
                  <a:pt x="617" y="923"/>
                  <a:pt x="617" y="923"/>
                </a:cubicBezTo>
                <a:cubicBezTo>
                  <a:pt x="623" y="923"/>
                  <a:pt x="623" y="923"/>
                  <a:pt x="623" y="923"/>
                </a:cubicBezTo>
                <a:cubicBezTo>
                  <a:pt x="623" y="922"/>
                  <a:pt x="623" y="922"/>
                  <a:pt x="623" y="922"/>
                </a:cubicBezTo>
                <a:cubicBezTo>
                  <a:pt x="625" y="922"/>
                  <a:pt x="625" y="922"/>
                  <a:pt x="625" y="922"/>
                </a:cubicBezTo>
                <a:cubicBezTo>
                  <a:pt x="626" y="921"/>
                  <a:pt x="626" y="921"/>
                  <a:pt x="626" y="921"/>
                </a:cubicBezTo>
                <a:cubicBezTo>
                  <a:pt x="628" y="920"/>
                  <a:pt x="628" y="922"/>
                  <a:pt x="628" y="922"/>
                </a:cubicBezTo>
                <a:cubicBezTo>
                  <a:pt x="634" y="922"/>
                  <a:pt x="634" y="922"/>
                  <a:pt x="634" y="922"/>
                </a:cubicBezTo>
                <a:cubicBezTo>
                  <a:pt x="634" y="923"/>
                  <a:pt x="634" y="923"/>
                  <a:pt x="634" y="923"/>
                </a:cubicBezTo>
                <a:cubicBezTo>
                  <a:pt x="635" y="923"/>
                  <a:pt x="635" y="923"/>
                  <a:pt x="635" y="923"/>
                </a:cubicBezTo>
                <a:cubicBezTo>
                  <a:pt x="636" y="924"/>
                  <a:pt x="637" y="925"/>
                  <a:pt x="638" y="926"/>
                </a:cubicBezTo>
                <a:cubicBezTo>
                  <a:pt x="641" y="926"/>
                  <a:pt x="641" y="926"/>
                  <a:pt x="641" y="926"/>
                </a:cubicBezTo>
                <a:cubicBezTo>
                  <a:pt x="642" y="927"/>
                  <a:pt x="643" y="928"/>
                  <a:pt x="644" y="930"/>
                </a:cubicBezTo>
                <a:cubicBezTo>
                  <a:pt x="644" y="930"/>
                  <a:pt x="644" y="930"/>
                  <a:pt x="644" y="930"/>
                </a:cubicBezTo>
                <a:cubicBezTo>
                  <a:pt x="644" y="932"/>
                  <a:pt x="644" y="932"/>
                  <a:pt x="644" y="932"/>
                </a:cubicBezTo>
                <a:cubicBezTo>
                  <a:pt x="645" y="933"/>
                  <a:pt x="645" y="933"/>
                  <a:pt x="646" y="933"/>
                </a:cubicBezTo>
                <a:cubicBezTo>
                  <a:pt x="646" y="934"/>
                  <a:pt x="646" y="934"/>
                  <a:pt x="646" y="934"/>
                </a:cubicBezTo>
                <a:cubicBezTo>
                  <a:pt x="647" y="934"/>
                  <a:pt x="647" y="934"/>
                  <a:pt x="647" y="934"/>
                </a:cubicBezTo>
                <a:cubicBezTo>
                  <a:pt x="649" y="935"/>
                  <a:pt x="648" y="937"/>
                  <a:pt x="651" y="938"/>
                </a:cubicBezTo>
                <a:cubicBezTo>
                  <a:pt x="652" y="941"/>
                  <a:pt x="654" y="940"/>
                  <a:pt x="656" y="942"/>
                </a:cubicBezTo>
                <a:cubicBezTo>
                  <a:pt x="656" y="942"/>
                  <a:pt x="656" y="942"/>
                  <a:pt x="656" y="942"/>
                </a:cubicBezTo>
                <a:cubicBezTo>
                  <a:pt x="656" y="942"/>
                  <a:pt x="656" y="942"/>
                  <a:pt x="656" y="942"/>
                </a:cubicBezTo>
                <a:cubicBezTo>
                  <a:pt x="656" y="943"/>
                  <a:pt x="656" y="943"/>
                  <a:pt x="656" y="944"/>
                </a:cubicBezTo>
                <a:cubicBezTo>
                  <a:pt x="656" y="944"/>
                  <a:pt x="656" y="944"/>
                  <a:pt x="656" y="944"/>
                </a:cubicBezTo>
                <a:cubicBezTo>
                  <a:pt x="656" y="944"/>
                  <a:pt x="656" y="944"/>
                  <a:pt x="656" y="944"/>
                </a:cubicBezTo>
                <a:cubicBezTo>
                  <a:pt x="658" y="945"/>
                  <a:pt x="659" y="945"/>
                  <a:pt x="660" y="946"/>
                </a:cubicBezTo>
                <a:cubicBezTo>
                  <a:pt x="660" y="946"/>
                  <a:pt x="661" y="944"/>
                  <a:pt x="662" y="945"/>
                </a:cubicBezTo>
                <a:cubicBezTo>
                  <a:pt x="662" y="945"/>
                  <a:pt x="662" y="946"/>
                  <a:pt x="662" y="946"/>
                </a:cubicBezTo>
                <a:cubicBezTo>
                  <a:pt x="664" y="946"/>
                  <a:pt x="664" y="946"/>
                  <a:pt x="664" y="946"/>
                </a:cubicBezTo>
                <a:cubicBezTo>
                  <a:pt x="664" y="947"/>
                  <a:pt x="665" y="947"/>
                  <a:pt x="665" y="948"/>
                </a:cubicBezTo>
                <a:cubicBezTo>
                  <a:pt x="666" y="948"/>
                  <a:pt x="667" y="948"/>
                  <a:pt x="669" y="949"/>
                </a:cubicBezTo>
                <a:cubicBezTo>
                  <a:pt x="669" y="951"/>
                  <a:pt x="669" y="951"/>
                  <a:pt x="669" y="951"/>
                </a:cubicBezTo>
                <a:cubicBezTo>
                  <a:pt x="670" y="951"/>
                  <a:pt x="673" y="952"/>
                  <a:pt x="675" y="951"/>
                </a:cubicBezTo>
                <a:cubicBezTo>
                  <a:pt x="675" y="951"/>
                  <a:pt x="675" y="951"/>
                  <a:pt x="675" y="951"/>
                </a:cubicBezTo>
                <a:cubicBezTo>
                  <a:pt x="678" y="951"/>
                  <a:pt x="681" y="952"/>
                  <a:pt x="684" y="953"/>
                </a:cubicBezTo>
                <a:cubicBezTo>
                  <a:pt x="684" y="953"/>
                  <a:pt x="684" y="953"/>
                  <a:pt x="684" y="953"/>
                </a:cubicBezTo>
                <a:cubicBezTo>
                  <a:pt x="686" y="953"/>
                  <a:pt x="687" y="953"/>
                  <a:pt x="687" y="951"/>
                </a:cubicBezTo>
                <a:cubicBezTo>
                  <a:pt x="691" y="951"/>
                  <a:pt x="691" y="951"/>
                  <a:pt x="691" y="951"/>
                </a:cubicBezTo>
                <a:cubicBezTo>
                  <a:pt x="690" y="951"/>
                  <a:pt x="690" y="951"/>
                  <a:pt x="690" y="951"/>
                </a:cubicBezTo>
                <a:cubicBezTo>
                  <a:pt x="690" y="955"/>
                  <a:pt x="690" y="955"/>
                  <a:pt x="690" y="955"/>
                </a:cubicBezTo>
                <a:cubicBezTo>
                  <a:pt x="689" y="955"/>
                  <a:pt x="689" y="955"/>
                  <a:pt x="689" y="955"/>
                </a:cubicBezTo>
                <a:cubicBezTo>
                  <a:pt x="689" y="957"/>
                  <a:pt x="689" y="957"/>
                  <a:pt x="689" y="957"/>
                </a:cubicBezTo>
                <a:cubicBezTo>
                  <a:pt x="690" y="958"/>
                  <a:pt x="691" y="958"/>
                  <a:pt x="691" y="958"/>
                </a:cubicBezTo>
                <a:cubicBezTo>
                  <a:pt x="691" y="958"/>
                  <a:pt x="692" y="959"/>
                  <a:pt x="692" y="959"/>
                </a:cubicBezTo>
                <a:cubicBezTo>
                  <a:pt x="693" y="960"/>
                  <a:pt x="694" y="961"/>
                  <a:pt x="694" y="961"/>
                </a:cubicBezTo>
                <a:cubicBezTo>
                  <a:pt x="694" y="963"/>
                  <a:pt x="694" y="963"/>
                  <a:pt x="694" y="963"/>
                </a:cubicBezTo>
                <a:cubicBezTo>
                  <a:pt x="695" y="963"/>
                  <a:pt x="695" y="963"/>
                  <a:pt x="695" y="963"/>
                </a:cubicBezTo>
                <a:cubicBezTo>
                  <a:pt x="695" y="964"/>
                  <a:pt x="695" y="964"/>
                  <a:pt x="695" y="964"/>
                </a:cubicBezTo>
                <a:cubicBezTo>
                  <a:pt x="696" y="964"/>
                  <a:pt x="696" y="964"/>
                  <a:pt x="696" y="964"/>
                </a:cubicBezTo>
                <a:cubicBezTo>
                  <a:pt x="696" y="966"/>
                  <a:pt x="696" y="966"/>
                  <a:pt x="696" y="966"/>
                </a:cubicBezTo>
                <a:cubicBezTo>
                  <a:pt x="696" y="966"/>
                  <a:pt x="697" y="966"/>
                  <a:pt x="697" y="967"/>
                </a:cubicBezTo>
                <a:cubicBezTo>
                  <a:pt x="697" y="969"/>
                  <a:pt x="697" y="969"/>
                  <a:pt x="697" y="969"/>
                </a:cubicBezTo>
                <a:cubicBezTo>
                  <a:pt x="698" y="969"/>
                  <a:pt x="698" y="969"/>
                  <a:pt x="698" y="969"/>
                </a:cubicBezTo>
                <a:cubicBezTo>
                  <a:pt x="698" y="971"/>
                  <a:pt x="698" y="971"/>
                  <a:pt x="698" y="971"/>
                </a:cubicBezTo>
                <a:cubicBezTo>
                  <a:pt x="699" y="971"/>
                  <a:pt x="700" y="972"/>
                  <a:pt x="701" y="973"/>
                </a:cubicBezTo>
                <a:cubicBezTo>
                  <a:pt x="701" y="974"/>
                  <a:pt x="701" y="974"/>
                  <a:pt x="701" y="974"/>
                </a:cubicBezTo>
                <a:cubicBezTo>
                  <a:pt x="701" y="974"/>
                  <a:pt x="702" y="974"/>
                  <a:pt x="702" y="974"/>
                </a:cubicBezTo>
                <a:cubicBezTo>
                  <a:pt x="702" y="976"/>
                  <a:pt x="702" y="976"/>
                  <a:pt x="702" y="976"/>
                </a:cubicBezTo>
                <a:cubicBezTo>
                  <a:pt x="703" y="976"/>
                  <a:pt x="703" y="976"/>
                  <a:pt x="703" y="976"/>
                </a:cubicBezTo>
                <a:cubicBezTo>
                  <a:pt x="703" y="978"/>
                  <a:pt x="703" y="978"/>
                  <a:pt x="703" y="978"/>
                </a:cubicBezTo>
                <a:cubicBezTo>
                  <a:pt x="704" y="978"/>
                  <a:pt x="704" y="978"/>
                  <a:pt x="704" y="978"/>
                </a:cubicBezTo>
                <a:cubicBezTo>
                  <a:pt x="703" y="979"/>
                  <a:pt x="703" y="979"/>
                  <a:pt x="703" y="979"/>
                </a:cubicBezTo>
                <a:cubicBezTo>
                  <a:pt x="703" y="981"/>
                  <a:pt x="703" y="980"/>
                  <a:pt x="704" y="981"/>
                </a:cubicBezTo>
                <a:cubicBezTo>
                  <a:pt x="704" y="983"/>
                  <a:pt x="704" y="983"/>
                  <a:pt x="702" y="983"/>
                </a:cubicBezTo>
                <a:cubicBezTo>
                  <a:pt x="702" y="984"/>
                  <a:pt x="702" y="984"/>
                  <a:pt x="702" y="984"/>
                </a:cubicBezTo>
                <a:cubicBezTo>
                  <a:pt x="702" y="989"/>
                  <a:pt x="702" y="987"/>
                  <a:pt x="704" y="989"/>
                </a:cubicBezTo>
                <a:cubicBezTo>
                  <a:pt x="705" y="989"/>
                  <a:pt x="705" y="991"/>
                  <a:pt x="706" y="992"/>
                </a:cubicBezTo>
                <a:cubicBezTo>
                  <a:pt x="706" y="992"/>
                  <a:pt x="706" y="992"/>
                  <a:pt x="706" y="992"/>
                </a:cubicBezTo>
                <a:cubicBezTo>
                  <a:pt x="708" y="992"/>
                  <a:pt x="708" y="992"/>
                  <a:pt x="708" y="992"/>
                </a:cubicBezTo>
                <a:cubicBezTo>
                  <a:pt x="709" y="990"/>
                  <a:pt x="710" y="990"/>
                  <a:pt x="709" y="987"/>
                </a:cubicBezTo>
                <a:cubicBezTo>
                  <a:pt x="710" y="987"/>
                  <a:pt x="709" y="987"/>
                  <a:pt x="710" y="988"/>
                </a:cubicBezTo>
                <a:cubicBezTo>
                  <a:pt x="712" y="988"/>
                  <a:pt x="712" y="988"/>
                  <a:pt x="712" y="988"/>
                </a:cubicBezTo>
                <a:cubicBezTo>
                  <a:pt x="714" y="993"/>
                  <a:pt x="714" y="993"/>
                  <a:pt x="714" y="993"/>
                </a:cubicBezTo>
                <a:cubicBezTo>
                  <a:pt x="715" y="993"/>
                  <a:pt x="716" y="993"/>
                  <a:pt x="717" y="994"/>
                </a:cubicBezTo>
                <a:cubicBezTo>
                  <a:pt x="717" y="995"/>
                  <a:pt x="717" y="995"/>
                  <a:pt x="717" y="995"/>
                </a:cubicBezTo>
                <a:cubicBezTo>
                  <a:pt x="720" y="995"/>
                  <a:pt x="720" y="995"/>
                  <a:pt x="721" y="997"/>
                </a:cubicBezTo>
                <a:cubicBezTo>
                  <a:pt x="721" y="997"/>
                  <a:pt x="721" y="997"/>
                  <a:pt x="721" y="997"/>
                </a:cubicBezTo>
                <a:cubicBezTo>
                  <a:pt x="721" y="999"/>
                  <a:pt x="721" y="1000"/>
                  <a:pt x="721" y="1001"/>
                </a:cubicBezTo>
                <a:cubicBezTo>
                  <a:pt x="720" y="1001"/>
                  <a:pt x="720" y="1001"/>
                  <a:pt x="720" y="1001"/>
                </a:cubicBezTo>
                <a:cubicBezTo>
                  <a:pt x="720" y="1002"/>
                  <a:pt x="720" y="1003"/>
                  <a:pt x="721" y="1003"/>
                </a:cubicBezTo>
                <a:cubicBezTo>
                  <a:pt x="721" y="1003"/>
                  <a:pt x="721" y="1003"/>
                  <a:pt x="721" y="1003"/>
                </a:cubicBezTo>
                <a:cubicBezTo>
                  <a:pt x="721" y="1005"/>
                  <a:pt x="721" y="1005"/>
                  <a:pt x="721" y="1005"/>
                </a:cubicBezTo>
                <a:cubicBezTo>
                  <a:pt x="722" y="1005"/>
                  <a:pt x="722" y="1005"/>
                  <a:pt x="722" y="1005"/>
                </a:cubicBezTo>
                <a:cubicBezTo>
                  <a:pt x="722" y="1005"/>
                  <a:pt x="722" y="1005"/>
                  <a:pt x="722" y="1005"/>
                </a:cubicBezTo>
                <a:cubicBezTo>
                  <a:pt x="723" y="1005"/>
                  <a:pt x="723" y="1005"/>
                  <a:pt x="723" y="1005"/>
                </a:cubicBezTo>
                <a:cubicBezTo>
                  <a:pt x="723" y="1001"/>
                  <a:pt x="723" y="1001"/>
                  <a:pt x="723" y="1001"/>
                </a:cubicBezTo>
                <a:cubicBezTo>
                  <a:pt x="726" y="1002"/>
                  <a:pt x="724" y="1003"/>
                  <a:pt x="725" y="1005"/>
                </a:cubicBezTo>
                <a:cubicBezTo>
                  <a:pt x="725" y="1005"/>
                  <a:pt x="726" y="1006"/>
                  <a:pt x="727" y="1007"/>
                </a:cubicBezTo>
                <a:cubicBezTo>
                  <a:pt x="729" y="1006"/>
                  <a:pt x="728" y="1005"/>
                  <a:pt x="731" y="1005"/>
                </a:cubicBezTo>
                <a:cubicBezTo>
                  <a:pt x="732" y="1006"/>
                  <a:pt x="731" y="1005"/>
                  <a:pt x="732" y="1006"/>
                </a:cubicBezTo>
                <a:cubicBezTo>
                  <a:pt x="733" y="1007"/>
                  <a:pt x="736" y="1007"/>
                  <a:pt x="737" y="1006"/>
                </a:cubicBezTo>
                <a:cubicBezTo>
                  <a:pt x="738" y="1008"/>
                  <a:pt x="739" y="1010"/>
                  <a:pt x="739" y="1011"/>
                </a:cubicBezTo>
                <a:cubicBezTo>
                  <a:pt x="741" y="1011"/>
                  <a:pt x="742" y="1011"/>
                  <a:pt x="744" y="1011"/>
                </a:cubicBezTo>
                <a:cubicBezTo>
                  <a:pt x="744" y="1013"/>
                  <a:pt x="745" y="1014"/>
                  <a:pt x="745" y="1016"/>
                </a:cubicBezTo>
                <a:cubicBezTo>
                  <a:pt x="746" y="1016"/>
                  <a:pt x="747" y="1015"/>
                  <a:pt x="748" y="1015"/>
                </a:cubicBezTo>
                <a:cubicBezTo>
                  <a:pt x="748" y="1015"/>
                  <a:pt x="748" y="1015"/>
                  <a:pt x="748" y="1015"/>
                </a:cubicBezTo>
                <a:cubicBezTo>
                  <a:pt x="750" y="1013"/>
                  <a:pt x="749" y="1013"/>
                  <a:pt x="752" y="1013"/>
                </a:cubicBezTo>
                <a:cubicBezTo>
                  <a:pt x="752" y="1010"/>
                  <a:pt x="751" y="1010"/>
                  <a:pt x="750" y="1009"/>
                </a:cubicBezTo>
                <a:cubicBezTo>
                  <a:pt x="750" y="1008"/>
                  <a:pt x="750" y="1008"/>
                  <a:pt x="750" y="1008"/>
                </a:cubicBezTo>
                <a:cubicBezTo>
                  <a:pt x="748" y="1008"/>
                  <a:pt x="748" y="1008"/>
                  <a:pt x="748" y="1008"/>
                </a:cubicBezTo>
                <a:cubicBezTo>
                  <a:pt x="748" y="1007"/>
                  <a:pt x="748" y="1007"/>
                  <a:pt x="748" y="1007"/>
                </a:cubicBezTo>
                <a:cubicBezTo>
                  <a:pt x="747" y="1007"/>
                  <a:pt x="747" y="1007"/>
                  <a:pt x="747" y="1006"/>
                </a:cubicBezTo>
                <a:cubicBezTo>
                  <a:pt x="748" y="1006"/>
                  <a:pt x="749" y="1006"/>
                  <a:pt x="750" y="1005"/>
                </a:cubicBezTo>
                <a:cubicBezTo>
                  <a:pt x="750" y="1005"/>
                  <a:pt x="750" y="1005"/>
                  <a:pt x="750" y="1005"/>
                </a:cubicBezTo>
                <a:cubicBezTo>
                  <a:pt x="752" y="1005"/>
                  <a:pt x="752" y="1005"/>
                  <a:pt x="752" y="1005"/>
                </a:cubicBezTo>
                <a:cubicBezTo>
                  <a:pt x="752" y="1004"/>
                  <a:pt x="752" y="1004"/>
                  <a:pt x="752" y="1004"/>
                </a:cubicBezTo>
                <a:cubicBezTo>
                  <a:pt x="752" y="1004"/>
                  <a:pt x="753" y="1003"/>
                  <a:pt x="754" y="1003"/>
                </a:cubicBezTo>
                <a:cubicBezTo>
                  <a:pt x="754" y="1001"/>
                  <a:pt x="754" y="1001"/>
                  <a:pt x="754" y="1001"/>
                </a:cubicBezTo>
                <a:cubicBezTo>
                  <a:pt x="755" y="1000"/>
                  <a:pt x="756" y="999"/>
                  <a:pt x="757" y="999"/>
                </a:cubicBezTo>
                <a:cubicBezTo>
                  <a:pt x="757" y="998"/>
                  <a:pt x="757" y="998"/>
                  <a:pt x="757" y="998"/>
                </a:cubicBezTo>
                <a:cubicBezTo>
                  <a:pt x="758" y="999"/>
                  <a:pt x="758" y="999"/>
                  <a:pt x="760" y="999"/>
                </a:cubicBezTo>
                <a:cubicBezTo>
                  <a:pt x="760" y="1002"/>
                  <a:pt x="761" y="1002"/>
                  <a:pt x="762" y="1005"/>
                </a:cubicBezTo>
                <a:cubicBezTo>
                  <a:pt x="763" y="1005"/>
                  <a:pt x="763" y="1005"/>
                  <a:pt x="763" y="1005"/>
                </a:cubicBezTo>
                <a:cubicBezTo>
                  <a:pt x="763" y="1006"/>
                  <a:pt x="763" y="1006"/>
                  <a:pt x="763" y="1007"/>
                </a:cubicBezTo>
                <a:cubicBezTo>
                  <a:pt x="766" y="1007"/>
                  <a:pt x="766" y="1006"/>
                  <a:pt x="769" y="1006"/>
                </a:cubicBezTo>
                <a:cubicBezTo>
                  <a:pt x="769" y="1009"/>
                  <a:pt x="769" y="1009"/>
                  <a:pt x="769" y="1009"/>
                </a:cubicBezTo>
                <a:cubicBezTo>
                  <a:pt x="767" y="1009"/>
                  <a:pt x="767" y="1009"/>
                  <a:pt x="767" y="1009"/>
                </a:cubicBezTo>
                <a:cubicBezTo>
                  <a:pt x="766" y="1010"/>
                  <a:pt x="766" y="1011"/>
                  <a:pt x="765" y="1011"/>
                </a:cubicBezTo>
                <a:cubicBezTo>
                  <a:pt x="765" y="1015"/>
                  <a:pt x="765" y="1015"/>
                  <a:pt x="765" y="1015"/>
                </a:cubicBezTo>
                <a:cubicBezTo>
                  <a:pt x="766" y="1015"/>
                  <a:pt x="766" y="1015"/>
                  <a:pt x="766" y="1015"/>
                </a:cubicBezTo>
                <a:cubicBezTo>
                  <a:pt x="767" y="1018"/>
                  <a:pt x="768" y="1018"/>
                  <a:pt x="770" y="1019"/>
                </a:cubicBezTo>
                <a:cubicBezTo>
                  <a:pt x="770" y="1020"/>
                  <a:pt x="770" y="1020"/>
                  <a:pt x="770" y="1020"/>
                </a:cubicBezTo>
                <a:cubicBezTo>
                  <a:pt x="773" y="1020"/>
                  <a:pt x="773" y="1020"/>
                  <a:pt x="773" y="1020"/>
                </a:cubicBezTo>
                <a:cubicBezTo>
                  <a:pt x="773" y="1021"/>
                  <a:pt x="773" y="1021"/>
                  <a:pt x="773" y="1021"/>
                </a:cubicBezTo>
                <a:cubicBezTo>
                  <a:pt x="774" y="1021"/>
                  <a:pt x="774" y="1021"/>
                  <a:pt x="774" y="1021"/>
                </a:cubicBezTo>
                <a:cubicBezTo>
                  <a:pt x="774" y="1023"/>
                  <a:pt x="774" y="1023"/>
                  <a:pt x="774" y="1023"/>
                </a:cubicBezTo>
                <a:cubicBezTo>
                  <a:pt x="774" y="1025"/>
                  <a:pt x="774" y="1026"/>
                  <a:pt x="775" y="1028"/>
                </a:cubicBezTo>
                <a:cubicBezTo>
                  <a:pt x="774" y="1028"/>
                  <a:pt x="774" y="1028"/>
                  <a:pt x="774" y="1028"/>
                </a:cubicBezTo>
                <a:cubicBezTo>
                  <a:pt x="774" y="1029"/>
                  <a:pt x="774" y="1030"/>
                  <a:pt x="773" y="1032"/>
                </a:cubicBezTo>
                <a:cubicBezTo>
                  <a:pt x="774" y="1032"/>
                  <a:pt x="774" y="1032"/>
                  <a:pt x="775" y="1032"/>
                </a:cubicBezTo>
                <a:cubicBezTo>
                  <a:pt x="775" y="1035"/>
                  <a:pt x="774" y="1036"/>
                  <a:pt x="771" y="1036"/>
                </a:cubicBezTo>
                <a:cubicBezTo>
                  <a:pt x="772" y="1037"/>
                  <a:pt x="772" y="1038"/>
                  <a:pt x="773" y="1038"/>
                </a:cubicBezTo>
                <a:cubicBezTo>
                  <a:pt x="773" y="1040"/>
                  <a:pt x="773" y="1041"/>
                  <a:pt x="773" y="1042"/>
                </a:cubicBezTo>
                <a:cubicBezTo>
                  <a:pt x="772" y="1042"/>
                  <a:pt x="772" y="1042"/>
                  <a:pt x="772" y="1042"/>
                </a:cubicBezTo>
                <a:cubicBezTo>
                  <a:pt x="772" y="1043"/>
                  <a:pt x="773" y="1043"/>
                  <a:pt x="773" y="1044"/>
                </a:cubicBezTo>
                <a:cubicBezTo>
                  <a:pt x="773" y="1045"/>
                  <a:pt x="772" y="1049"/>
                  <a:pt x="771" y="1050"/>
                </a:cubicBezTo>
                <a:cubicBezTo>
                  <a:pt x="771" y="1051"/>
                  <a:pt x="770" y="1051"/>
                  <a:pt x="769" y="1051"/>
                </a:cubicBezTo>
                <a:cubicBezTo>
                  <a:pt x="770" y="1055"/>
                  <a:pt x="772" y="1056"/>
                  <a:pt x="775" y="1055"/>
                </a:cubicBezTo>
                <a:cubicBezTo>
                  <a:pt x="774" y="1058"/>
                  <a:pt x="773" y="1058"/>
                  <a:pt x="771" y="1060"/>
                </a:cubicBezTo>
                <a:cubicBezTo>
                  <a:pt x="771" y="1060"/>
                  <a:pt x="771" y="1060"/>
                  <a:pt x="771" y="1060"/>
                </a:cubicBezTo>
                <a:cubicBezTo>
                  <a:pt x="771" y="1062"/>
                  <a:pt x="771" y="1062"/>
                  <a:pt x="771" y="1062"/>
                </a:cubicBezTo>
                <a:cubicBezTo>
                  <a:pt x="770" y="1062"/>
                  <a:pt x="770" y="1062"/>
                  <a:pt x="770" y="1062"/>
                </a:cubicBezTo>
                <a:cubicBezTo>
                  <a:pt x="770" y="1063"/>
                  <a:pt x="770" y="1064"/>
                  <a:pt x="769" y="1065"/>
                </a:cubicBezTo>
                <a:cubicBezTo>
                  <a:pt x="768" y="1065"/>
                  <a:pt x="767" y="1065"/>
                  <a:pt x="765" y="1065"/>
                </a:cubicBezTo>
                <a:cubicBezTo>
                  <a:pt x="765" y="1066"/>
                  <a:pt x="765" y="1066"/>
                  <a:pt x="765" y="1066"/>
                </a:cubicBezTo>
                <a:cubicBezTo>
                  <a:pt x="764" y="1066"/>
                  <a:pt x="764" y="1066"/>
                  <a:pt x="764" y="1066"/>
                </a:cubicBezTo>
                <a:cubicBezTo>
                  <a:pt x="763" y="1067"/>
                  <a:pt x="763" y="1068"/>
                  <a:pt x="762" y="1069"/>
                </a:cubicBezTo>
                <a:cubicBezTo>
                  <a:pt x="762" y="1069"/>
                  <a:pt x="762" y="1069"/>
                  <a:pt x="762" y="1069"/>
                </a:cubicBezTo>
                <a:cubicBezTo>
                  <a:pt x="760" y="1071"/>
                  <a:pt x="763" y="1071"/>
                  <a:pt x="760" y="1072"/>
                </a:cubicBezTo>
                <a:cubicBezTo>
                  <a:pt x="761" y="1074"/>
                  <a:pt x="761" y="1074"/>
                  <a:pt x="763" y="1074"/>
                </a:cubicBezTo>
                <a:cubicBezTo>
                  <a:pt x="763" y="1076"/>
                  <a:pt x="763" y="1076"/>
                  <a:pt x="763" y="1076"/>
                </a:cubicBezTo>
                <a:cubicBezTo>
                  <a:pt x="758" y="1076"/>
                  <a:pt x="758" y="1076"/>
                  <a:pt x="758" y="1076"/>
                </a:cubicBezTo>
                <a:cubicBezTo>
                  <a:pt x="758" y="1078"/>
                  <a:pt x="758" y="1078"/>
                  <a:pt x="758" y="1078"/>
                </a:cubicBezTo>
                <a:cubicBezTo>
                  <a:pt x="759" y="1078"/>
                  <a:pt x="759" y="1078"/>
                  <a:pt x="759" y="1078"/>
                </a:cubicBezTo>
                <a:cubicBezTo>
                  <a:pt x="758" y="1081"/>
                  <a:pt x="756" y="1081"/>
                  <a:pt x="754" y="1084"/>
                </a:cubicBezTo>
                <a:cubicBezTo>
                  <a:pt x="752" y="1084"/>
                  <a:pt x="752" y="1084"/>
                  <a:pt x="752" y="1084"/>
                </a:cubicBezTo>
                <a:cubicBezTo>
                  <a:pt x="752" y="1085"/>
                  <a:pt x="752" y="1085"/>
                  <a:pt x="752" y="1085"/>
                </a:cubicBezTo>
                <a:cubicBezTo>
                  <a:pt x="751" y="1085"/>
                  <a:pt x="751" y="1085"/>
                  <a:pt x="751" y="1085"/>
                </a:cubicBezTo>
                <a:cubicBezTo>
                  <a:pt x="751" y="1086"/>
                  <a:pt x="750" y="1088"/>
                  <a:pt x="750" y="1088"/>
                </a:cubicBezTo>
                <a:cubicBezTo>
                  <a:pt x="751" y="1088"/>
                  <a:pt x="751" y="1088"/>
                  <a:pt x="751" y="1088"/>
                </a:cubicBezTo>
                <a:cubicBezTo>
                  <a:pt x="751" y="1089"/>
                  <a:pt x="751" y="1089"/>
                  <a:pt x="751" y="1089"/>
                </a:cubicBezTo>
                <a:cubicBezTo>
                  <a:pt x="752" y="1089"/>
                  <a:pt x="752" y="1089"/>
                  <a:pt x="752" y="1089"/>
                </a:cubicBezTo>
                <a:cubicBezTo>
                  <a:pt x="752" y="1092"/>
                  <a:pt x="752" y="1092"/>
                  <a:pt x="752" y="1092"/>
                </a:cubicBezTo>
                <a:cubicBezTo>
                  <a:pt x="752" y="1092"/>
                  <a:pt x="752" y="1092"/>
                  <a:pt x="752" y="1093"/>
                </a:cubicBezTo>
                <a:cubicBezTo>
                  <a:pt x="752" y="1094"/>
                  <a:pt x="751" y="1095"/>
                  <a:pt x="750" y="1096"/>
                </a:cubicBezTo>
                <a:cubicBezTo>
                  <a:pt x="748" y="1096"/>
                  <a:pt x="748" y="1096"/>
                  <a:pt x="748" y="1096"/>
                </a:cubicBezTo>
                <a:cubicBezTo>
                  <a:pt x="748" y="1098"/>
                  <a:pt x="747" y="1100"/>
                  <a:pt x="747" y="1102"/>
                </a:cubicBezTo>
                <a:cubicBezTo>
                  <a:pt x="747" y="1102"/>
                  <a:pt x="748" y="1102"/>
                  <a:pt x="748" y="1103"/>
                </a:cubicBezTo>
                <a:cubicBezTo>
                  <a:pt x="749" y="1104"/>
                  <a:pt x="749" y="1104"/>
                  <a:pt x="749" y="1105"/>
                </a:cubicBezTo>
                <a:cubicBezTo>
                  <a:pt x="747" y="1105"/>
                  <a:pt x="747" y="1105"/>
                  <a:pt x="747" y="1105"/>
                </a:cubicBezTo>
                <a:cubicBezTo>
                  <a:pt x="747" y="1107"/>
                  <a:pt x="746" y="1108"/>
                  <a:pt x="744" y="1109"/>
                </a:cubicBezTo>
                <a:cubicBezTo>
                  <a:pt x="744" y="1112"/>
                  <a:pt x="745" y="1110"/>
                  <a:pt x="746" y="1114"/>
                </a:cubicBezTo>
                <a:cubicBezTo>
                  <a:pt x="744" y="1114"/>
                  <a:pt x="744" y="1114"/>
                  <a:pt x="744" y="1114"/>
                </a:cubicBezTo>
                <a:cubicBezTo>
                  <a:pt x="744" y="1115"/>
                  <a:pt x="744" y="1115"/>
                  <a:pt x="744" y="1116"/>
                </a:cubicBezTo>
                <a:cubicBezTo>
                  <a:pt x="743" y="1116"/>
                  <a:pt x="743" y="1116"/>
                  <a:pt x="743" y="1116"/>
                </a:cubicBezTo>
                <a:cubicBezTo>
                  <a:pt x="744" y="1117"/>
                  <a:pt x="744" y="1118"/>
                  <a:pt x="744" y="1120"/>
                </a:cubicBezTo>
                <a:cubicBezTo>
                  <a:pt x="746" y="1120"/>
                  <a:pt x="746" y="1120"/>
                  <a:pt x="746" y="1120"/>
                </a:cubicBezTo>
                <a:cubicBezTo>
                  <a:pt x="746" y="1122"/>
                  <a:pt x="746" y="1122"/>
                  <a:pt x="746" y="1122"/>
                </a:cubicBezTo>
                <a:cubicBezTo>
                  <a:pt x="744" y="1123"/>
                  <a:pt x="744" y="1122"/>
                  <a:pt x="743" y="1124"/>
                </a:cubicBezTo>
                <a:cubicBezTo>
                  <a:pt x="742" y="1124"/>
                  <a:pt x="743" y="1124"/>
                  <a:pt x="742" y="1124"/>
                </a:cubicBezTo>
                <a:cubicBezTo>
                  <a:pt x="745" y="1125"/>
                  <a:pt x="746" y="1127"/>
                  <a:pt x="748" y="1128"/>
                </a:cubicBezTo>
                <a:cubicBezTo>
                  <a:pt x="749" y="1128"/>
                  <a:pt x="748" y="1128"/>
                  <a:pt x="749" y="1128"/>
                </a:cubicBezTo>
                <a:cubicBezTo>
                  <a:pt x="749" y="1128"/>
                  <a:pt x="749" y="1128"/>
                  <a:pt x="749" y="1128"/>
                </a:cubicBezTo>
                <a:cubicBezTo>
                  <a:pt x="750" y="1127"/>
                  <a:pt x="750" y="1127"/>
                  <a:pt x="751" y="1127"/>
                </a:cubicBezTo>
                <a:cubicBezTo>
                  <a:pt x="752" y="1127"/>
                  <a:pt x="752" y="1126"/>
                  <a:pt x="752" y="1125"/>
                </a:cubicBezTo>
                <a:cubicBezTo>
                  <a:pt x="752" y="1124"/>
                  <a:pt x="752" y="1124"/>
                  <a:pt x="752" y="1124"/>
                </a:cubicBezTo>
                <a:cubicBezTo>
                  <a:pt x="753" y="1124"/>
                  <a:pt x="753" y="1124"/>
                  <a:pt x="753" y="1124"/>
                </a:cubicBezTo>
                <a:cubicBezTo>
                  <a:pt x="753" y="1128"/>
                  <a:pt x="753" y="1128"/>
                  <a:pt x="753" y="1128"/>
                </a:cubicBezTo>
                <a:cubicBezTo>
                  <a:pt x="750" y="1128"/>
                  <a:pt x="750" y="1128"/>
                  <a:pt x="750" y="1128"/>
                </a:cubicBezTo>
                <a:cubicBezTo>
                  <a:pt x="750" y="1128"/>
                  <a:pt x="750" y="1128"/>
                  <a:pt x="750" y="1128"/>
                </a:cubicBezTo>
                <a:cubicBezTo>
                  <a:pt x="750" y="1128"/>
                  <a:pt x="750" y="1128"/>
                  <a:pt x="750" y="1128"/>
                </a:cubicBezTo>
                <a:cubicBezTo>
                  <a:pt x="750" y="1130"/>
                  <a:pt x="750" y="1130"/>
                  <a:pt x="750" y="1130"/>
                </a:cubicBezTo>
                <a:cubicBezTo>
                  <a:pt x="751" y="1131"/>
                  <a:pt x="750" y="1130"/>
                  <a:pt x="751" y="1131"/>
                </a:cubicBezTo>
                <a:cubicBezTo>
                  <a:pt x="749" y="1132"/>
                  <a:pt x="743" y="1139"/>
                  <a:pt x="741" y="1141"/>
                </a:cubicBezTo>
                <a:cubicBezTo>
                  <a:pt x="740" y="1143"/>
                  <a:pt x="740" y="1145"/>
                  <a:pt x="739" y="1147"/>
                </a:cubicBezTo>
                <a:cubicBezTo>
                  <a:pt x="740" y="1147"/>
                  <a:pt x="739" y="1147"/>
                  <a:pt x="740" y="1147"/>
                </a:cubicBezTo>
                <a:cubicBezTo>
                  <a:pt x="740" y="1148"/>
                  <a:pt x="740" y="1148"/>
                  <a:pt x="740" y="1148"/>
                </a:cubicBezTo>
                <a:cubicBezTo>
                  <a:pt x="740" y="1149"/>
                  <a:pt x="741" y="1149"/>
                  <a:pt x="742" y="1149"/>
                </a:cubicBezTo>
                <a:cubicBezTo>
                  <a:pt x="742" y="1150"/>
                  <a:pt x="741" y="1151"/>
                  <a:pt x="741" y="1153"/>
                </a:cubicBezTo>
                <a:cubicBezTo>
                  <a:pt x="742" y="1154"/>
                  <a:pt x="744" y="1155"/>
                  <a:pt x="743" y="1158"/>
                </a:cubicBezTo>
                <a:cubicBezTo>
                  <a:pt x="743" y="1158"/>
                  <a:pt x="742" y="1158"/>
                  <a:pt x="742" y="1159"/>
                </a:cubicBezTo>
                <a:cubicBezTo>
                  <a:pt x="742" y="1161"/>
                  <a:pt x="742" y="1161"/>
                  <a:pt x="742" y="1161"/>
                </a:cubicBezTo>
                <a:cubicBezTo>
                  <a:pt x="744" y="1162"/>
                  <a:pt x="746" y="1163"/>
                  <a:pt x="748" y="1165"/>
                </a:cubicBezTo>
                <a:cubicBezTo>
                  <a:pt x="748" y="1165"/>
                  <a:pt x="748" y="1166"/>
                  <a:pt x="748" y="1166"/>
                </a:cubicBezTo>
                <a:cubicBezTo>
                  <a:pt x="750" y="1166"/>
                  <a:pt x="750" y="1166"/>
                  <a:pt x="750" y="1166"/>
                </a:cubicBezTo>
                <a:cubicBezTo>
                  <a:pt x="750" y="1167"/>
                  <a:pt x="750" y="1167"/>
                  <a:pt x="750" y="1167"/>
                </a:cubicBezTo>
                <a:cubicBezTo>
                  <a:pt x="750" y="1168"/>
                  <a:pt x="751" y="1168"/>
                  <a:pt x="752" y="1168"/>
                </a:cubicBezTo>
                <a:cubicBezTo>
                  <a:pt x="752" y="1170"/>
                  <a:pt x="752" y="1170"/>
                  <a:pt x="752" y="1170"/>
                </a:cubicBezTo>
                <a:cubicBezTo>
                  <a:pt x="752" y="1170"/>
                  <a:pt x="753" y="1171"/>
                  <a:pt x="754" y="1171"/>
                </a:cubicBezTo>
                <a:cubicBezTo>
                  <a:pt x="754" y="1173"/>
                  <a:pt x="754" y="1173"/>
                  <a:pt x="754" y="1173"/>
                </a:cubicBezTo>
                <a:cubicBezTo>
                  <a:pt x="755" y="1174"/>
                  <a:pt x="757" y="1175"/>
                  <a:pt x="758" y="1176"/>
                </a:cubicBezTo>
                <a:cubicBezTo>
                  <a:pt x="758" y="1177"/>
                  <a:pt x="759" y="1178"/>
                  <a:pt x="759" y="1179"/>
                </a:cubicBezTo>
                <a:cubicBezTo>
                  <a:pt x="764" y="1184"/>
                  <a:pt x="764" y="1184"/>
                  <a:pt x="764" y="1184"/>
                </a:cubicBezTo>
                <a:cubicBezTo>
                  <a:pt x="764" y="1185"/>
                  <a:pt x="764" y="1185"/>
                  <a:pt x="764" y="1185"/>
                </a:cubicBezTo>
                <a:cubicBezTo>
                  <a:pt x="765" y="1185"/>
                  <a:pt x="765" y="1185"/>
                  <a:pt x="765" y="1186"/>
                </a:cubicBezTo>
                <a:cubicBezTo>
                  <a:pt x="765" y="1187"/>
                  <a:pt x="765" y="1187"/>
                  <a:pt x="765" y="1187"/>
                </a:cubicBezTo>
                <a:cubicBezTo>
                  <a:pt x="766" y="1187"/>
                  <a:pt x="767" y="1188"/>
                  <a:pt x="767" y="1188"/>
                </a:cubicBezTo>
                <a:cubicBezTo>
                  <a:pt x="767" y="1189"/>
                  <a:pt x="767" y="1189"/>
                  <a:pt x="767" y="1189"/>
                </a:cubicBezTo>
                <a:cubicBezTo>
                  <a:pt x="769" y="1190"/>
                  <a:pt x="769" y="1190"/>
                  <a:pt x="769" y="1190"/>
                </a:cubicBezTo>
                <a:cubicBezTo>
                  <a:pt x="769" y="1191"/>
                  <a:pt x="769" y="1193"/>
                  <a:pt x="769" y="1194"/>
                </a:cubicBezTo>
                <a:cubicBezTo>
                  <a:pt x="770" y="1195"/>
                  <a:pt x="771" y="1195"/>
                  <a:pt x="771" y="1195"/>
                </a:cubicBezTo>
                <a:cubicBezTo>
                  <a:pt x="771" y="1200"/>
                  <a:pt x="771" y="1200"/>
                  <a:pt x="771" y="1200"/>
                </a:cubicBezTo>
                <a:cubicBezTo>
                  <a:pt x="772" y="1200"/>
                  <a:pt x="772" y="1200"/>
                  <a:pt x="772" y="1200"/>
                </a:cubicBezTo>
                <a:cubicBezTo>
                  <a:pt x="772" y="1201"/>
                  <a:pt x="772" y="1202"/>
                  <a:pt x="773" y="1203"/>
                </a:cubicBezTo>
                <a:cubicBezTo>
                  <a:pt x="773" y="1203"/>
                  <a:pt x="773" y="1203"/>
                  <a:pt x="773" y="1203"/>
                </a:cubicBezTo>
                <a:cubicBezTo>
                  <a:pt x="773" y="1207"/>
                  <a:pt x="773" y="1207"/>
                  <a:pt x="773" y="1207"/>
                </a:cubicBezTo>
                <a:cubicBezTo>
                  <a:pt x="774" y="1207"/>
                  <a:pt x="774" y="1207"/>
                  <a:pt x="774" y="1207"/>
                </a:cubicBezTo>
                <a:cubicBezTo>
                  <a:pt x="774" y="1209"/>
                  <a:pt x="774" y="1209"/>
                  <a:pt x="774" y="1209"/>
                </a:cubicBezTo>
                <a:cubicBezTo>
                  <a:pt x="775" y="1209"/>
                  <a:pt x="775" y="1209"/>
                  <a:pt x="775" y="1209"/>
                </a:cubicBezTo>
                <a:cubicBezTo>
                  <a:pt x="775" y="1211"/>
                  <a:pt x="775" y="1211"/>
                  <a:pt x="775" y="1211"/>
                </a:cubicBezTo>
                <a:cubicBezTo>
                  <a:pt x="775" y="1211"/>
                  <a:pt x="775" y="1211"/>
                  <a:pt x="775" y="1211"/>
                </a:cubicBezTo>
                <a:cubicBezTo>
                  <a:pt x="775" y="1214"/>
                  <a:pt x="775" y="1214"/>
                  <a:pt x="775" y="1214"/>
                </a:cubicBezTo>
                <a:cubicBezTo>
                  <a:pt x="775" y="1215"/>
                  <a:pt x="774" y="1214"/>
                  <a:pt x="775" y="1215"/>
                </a:cubicBezTo>
                <a:cubicBezTo>
                  <a:pt x="777" y="1216"/>
                  <a:pt x="777" y="1216"/>
                  <a:pt x="777" y="1216"/>
                </a:cubicBezTo>
                <a:cubicBezTo>
                  <a:pt x="777" y="1218"/>
                  <a:pt x="777" y="1218"/>
                  <a:pt x="777" y="1218"/>
                </a:cubicBezTo>
                <a:cubicBezTo>
                  <a:pt x="777" y="1218"/>
                  <a:pt x="778" y="1219"/>
                  <a:pt x="778" y="1219"/>
                </a:cubicBezTo>
                <a:cubicBezTo>
                  <a:pt x="779" y="1219"/>
                  <a:pt x="779" y="1219"/>
                  <a:pt x="779" y="1219"/>
                </a:cubicBezTo>
                <a:cubicBezTo>
                  <a:pt x="780" y="1221"/>
                  <a:pt x="779" y="1223"/>
                  <a:pt x="779" y="1225"/>
                </a:cubicBezTo>
                <a:cubicBezTo>
                  <a:pt x="780" y="1225"/>
                  <a:pt x="780" y="1225"/>
                  <a:pt x="781" y="1226"/>
                </a:cubicBezTo>
                <a:cubicBezTo>
                  <a:pt x="782" y="1226"/>
                  <a:pt x="782" y="1226"/>
                  <a:pt x="782" y="1226"/>
                </a:cubicBezTo>
                <a:cubicBezTo>
                  <a:pt x="782" y="1228"/>
                  <a:pt x="782" y="1229"/>
                  <a:pt x="783" y="1230"/>
                </a:cubicBezTo>
                <a:cubicBezTo>
                  <a:pt x="783" y="1230"/>
                  <a:pt x="783" y="1230"/>
                  <a:pt x="783" y="1230"/>
                </a:cubicBezTo>
                <a:cubicBezTo>
                  <a:pt x="784" y="1231"/>
                  <a:pt x="784" y="1232"/>
                  <a:pt x="784" y="1234"/>
                </a:cubicBezTo>
                <a:cubicBezTo>
                  <a:pt x="785" y="1234"/>
                  <a:pt x="785" y="1234"/>
                  <a:pt x="785" y="1234"/>
                </a:cubicBezTo>
                <a:cubicBezTo>
                  <a:pt x="786" y="1237"/>
                  <a:pt x="787" y="1240"/>
                  <a:pt x="787" y="1244"/>
                </a:cubicBezTo>
                <a:cubicBezTo>
                  <a:pt x="785" y="1244"/>
                  <a:pt x="785" y="1244"/>
                  <a:pt x="785" y="1244"/>
                </a:cubicBezTo>
                <a:cubicBezTo>
                  <a:pt x="785" y="1245"/>
                  <a:pt x="785" y="1246"/>
                  <a:pt x="786" y="1247"/>
                </a:cubicBezTo>
                <a:cubicBezTo>
                  <a:pt x="787" y="1247"/>
                  <a:pt x="787" y="1247"/>
                  <a:pt x="787" y="1247"/>
                </a:cubicBezTo>
                <a:cubicBezTo>
                  <a:pt x="787" y="1247"/>
                  <a:pt x="787" y="1247"/>
                  <a:pt x="787" y="1247"/>
                </a:cubicBezTo>
                <a:cubicBezTo>
                  <a:pt x="788" y="1247"/>
                  <a:pt x="788" y="1247"/>
                  <a:pt x="788" y="1247"/>
                </a:cubicBezTo>
                <a:cubicBezTo>
                  <a:pt x="788" y="1249"/>
                  <a:pt x="788" y="1249"/>
                  <a:pt x="788" y="1249"/>
                </a:cubicBezTo>
                <a:cubicBezTo>
                  <a:pt x="788" y="1249"/>
                  <a:pt x="788" y="1249"/>
                  <a:pt x="788" y="1249"/>
                </a:cubicBezTo>
                <a:cubicBezTo>
                  <a:pt x="789" y="1250"/>
                  <a:pt x="789" y="1250"/>
                  <a:pt x="789" y="1251"/>
                </a:cubicBezTo>
                <a:cubicBezTo>
                  <a:pt x="790" y="1252"/>
                  <a:pt x="790" y="1252"/>
                  <a:pt x="790" y="1252"/>
                </a:cubicBezTo>
                <a:cubicBezTo>
                  <a:pt x="790" y="1253"/>
                  <a:pt x="790" y="1253"/>
                  <a:pt x="790" y="1253"/>
                </a:cubicBezTo>
                <a:cubicBezTo>
                  <a:pt x="791" y="1253"/>
                  <a:pt x="791" y="1253"/>
                  <a:pt x="791" y="1253"/>
                </a:cubicBezTo>
                <a:cubicBezTo>
                  <a:pt x="791" y="1255"/>
                  <a:pt x="791" y="1255"/>
                  <a:pt x="791" y="1255"/>
                </a:cubicBezTo>
                <a:cubicBezTo>
                  <a:pt x="792" y="1255"/>
                  <a:pt x="792" y="1255"/>
                  <a:pt x="792" y="1255"/>
                </a:cubicBezTo>
                <a:cubicBezTo>
                  <a:pt x="792" y="1256"/>
                  <a:pt x="792" y="1257"/>
                  <a:pt x="792" y="1258"/>
                </a:cubicBezTo>
                <a:cubicBezTo>
                  <a:pt x="793" y="1258"/>
                  <a:pt x="794" y="1258"/>
                  <a:pt x="794" y="1259"/>
                </a:cubicBezTo>
                <a:cubicBezTo>
                  <a:pt x="795" y="1259"/>
                  <a:pt x="795" y="1259"/>
                  <a:pt x="795" y="1260"/>
                </a:cubicBezTo>
                <a:cubicBezTo>
                  <a:pt x="796" y="1260"/>
                  <a:pt x="796" y="1260"/>
                  <a:pt x="796" y="1260"/>
                </a:cubicBezTo>
                <a:cubicBezTo>
                  <a:pt x="797" y="1261"/>
                  <a:pt x="798" y="1262"/>
                  <a:pt x="798" y="1262"/>
                </a:cubicBezTo>
                <a:cubicBezTo>
                  <a:pt x="800" y="1262"/>
                  <a:pt x="800" y="1262"/>
                  <a:pt x="800" y="1262"/>
                </a:cubicBezTo>
                <a:cubicBezTo>
                  <a:pt x="800" y="1263"/>
                  <a:pt x="800" y="1263"/>
                  <a:pt x="800" y="1263"/>
                </a:cubicBezTo>
                <a:cubicBezTo>
                  <a:pt x="801" y="1264"/>
                  <a:pt x="802" y="1266"/>
                  <a:pt x="804" y="1266"/>
                </a:cubicBezTo>
                <a:cubicBezTo>
                  <a:pt x="804" y="1268"/>
                  <a:pt x="804" y="1268"/>
                  <a:pt x="804" y="1268"/>
                </a:cubicBezTo>
                <a:cubicBezTo>
                  <a:pt x="806" y="1268"/>
                  <a:pt x="807" y="1269"/>
                  <a:pt x="808" y="1269"/>
                </a:cubicBezTo>
                <a:cubicBezTo>
                  <a:pt x="808" y="1269"/>
                  <a:pt x="809" y="1270"/>
                  <a:pt x="809" y="1270"/>
                </a:cubicBezTo>
                <a:cubicBezTo>
                  <a:pt x="811" y="1270"/>
                  <a:pt x="811" y="1270"/>
                  <a:pt x="811" y="1270"/>
                </a:cubicBezTo>
                <a:cubicBezTo>
                  <a:pt x="811" y="1271"/>
                  <a:pt x="811" y="1271"/>
                  <a:pt x="811" y="1271"/>
                </a:cubicBezTo>
                <a:cubicBezTo>
                  <a:pt x="813" y="1271"/>
                  <a:pt x="813" y="1271"/>
                  <a:pt x="813" y="1271"/>
                </a:cubicBezTo>
                <a:cubicBezTo>
                  <a:pt x="813" y="1272"/>
                  <a:pt x="813" y="1272"/>
                  <a:pt x="813" y="1272"/>
                </a:cubicBezTo>
                <a:cubicBezTo>
                  <a:pt x="815" y="1272"/>
                  <a:pt x="815" y="1272"/>
                  <a:pt x="815" y="1272"/>
                </a:cubicBezTo>
                <a:cubicBezTo>
                  <a:pt x="816" y="1273"/>
                  <a:pt x="816" y="1273"/>
                  <a:pt x="816" y="1274"/>
                </a:cubicBezTo>
                <a:cubicBezTo>
                  <a:pt x="819" y="1274"/>
                  <a:pt x="819" y="1274"/>
                  <a:pt x="819" y="1274"/>
                </a:cubicBezTo>
                <a:cubicBezTo>
                  <a:pt x="819" y="1275"/>
                  <a:pt x="819" y="1275"/>
                  <a:pt x="819" y="1276"/>
                </a:cubicBezTo>
                <a:cubicBezTo>
                  <a:pt x="820" y="1276"/>
                  <a:pt x="822" y="1276"/>
                  <a:pt x="823" y="1276"/>
                </a:cubicBezTo>
                <a:cubicBezTo>
                  <a:pt x="823" y="1277"/>
                  <a:pt x="823" y="1277"/>
                  <a:pt x="823" y="1278"/>
                </a:cubicBezTo>
                <a:cubicBezTo>
                  <a:pt x="825" y="1278"/>
                  <a:pt x="825" y="1278"/>
                  <a:pt x="825" y="1278"/>
                </a:cubicBezTo>
                <a:cubicBezTo>
                  <a:pt x="825" y="1278"/>
                  <a:pt x="825" y="1278"/>
                  <a:pt x="825" y="1278"/>
                </a:cubicBezTo>
                <a:cubicBezTo>
                  <a:pt x="826" y="1278"/>
                  <a:pt x="826" y="1278"/>
                  <a:pt x="826" y="1278"/>
                </a:cubicBezTo>
                <a:cubicBezTo>
                  <a:pt x="826" y="1279"/>
                  <a:pt x="826" y="1279"/>
                  <a:pt x="826" y="1279"/>
                </a:cubicBezTo>
                <a:cubicBezTo>
                  <a:pt x="828" y="1279"/>
                  <a:pt x="828" y="1279"/>
                  <a:pt x="828" y="1279"/>
                </a:cubicBezTo>
                <a:cubicBezTo>
                  <a:pt x="828" y="1280"/>
                  <a:pt x="828" y="1280"/>
                  <a:pt x="828" y="1280"/>
                </a:cubicBezTo>
                <a:cubicBezTo>
                  <a:pt x="830" y="1281"/>
                  <a:pt x="828" y="1280"/>
                  <a:pt x="829" y="1282"/>
                </a:cubicBezTo>
                <a:cubicBezTo>
                  <a:pt x="830" y="1282"/>
                  <a:pt x="830" y="1283"/>
                  <a:pt x="831" y="1283"/>
                </a:cubicBezTo>
                <a:cubicBezTo>
                  <a:pt x="831" y="1285"/>
                  <a:pt x="831" y="1285"/>
                  <a:pt x="831" y="1285"/>
                </a:cubicBezTo>
                <a:cubicBezTo>
                  <a:pt x="832" y="1286"/>
                  <a:pt x="833" y="1287"/>
                  <a:pt x="834" y="1287"/>
                </a:cubicBezTo>
                <a:cubicBezTo>
                  <a:pt x="834" y="1288"/>
                  <a:pt x="834" y="1289"/>
                  <a:pt x="835" y="1289"/>
                </a:cubicBezTo>
                <a:cubicBezTo>
                  <a:pt x="835" y="1290"/>
                  <a:pt x="835" y="1290"/>
                  <a:pt x="836" y="1290"/>
                </a:cubicBezTo>
                <a:cubicBezTo>
                  <a:pt x="836" y="1293"/>
                  <a:pt x="836" y="1295"/>
                  <a:pt x="836" y="1297"/>
                </a:cubicBezTo>
                <a:cubicBezTo>
                  <a:pt x="838" y="1304"/>
                  <a:pt x="838" y="1311"/>
                  <a:pt x="836" y="1318"/>
                </a:cubicBezTo>
                <a:cubicBezTo>
                  <a:pt x="836" y="1319"/>
                  <a:pt x="838" y="1321"/>
                  <a:pt x="838" y="1324"/>
                </a:cubicBezTo>
                <a:cubicBezTo>
                  <a:pt x="836" y="1324"/>
                  <a:pt x="836" y="1324"/>
                  <a:pt x="836" y="1324"/>
                </a:cubicBezTo>
                <a:cubicBezTo>
                  <a:pt x="836" y="1325"/>
                  <a:pt x="836" y="1326"/>
                  <a:pt x="836" y="1328"/>
                </a:cubicBezTo>
                <a:cubicBezTo>
                  <a:pt x="835" y="1328"/>
                  <a:pt x="835" y="1328"/>
                  <a:pt x="835" y="1328"/>
                </a:cubicBezTo>
                <a:cubicBezTo>
                  <a:pt x="835" y="1333"/>
                  <a:pt x="835" y="1338"/>
                  <a:pt x="835" y="1343"/>
                </a:cubicBezTo>
                <a:cubicBezTo>
                  <a:pt x="834" y="1343"/>
                  <a:pt x="833" y="1343"/>
                  <a:pt x="833" y="1343"/>
                </a:cubicBezTo>
                <a:cubicBezTo>
                  <a:pt x="833" y="1345"/>
                  <a:pt x="832" y="1347"/>
                  <a:pt x="833" y="1348"/>
                </a:cubicBezTo>
                <a:cubicBezTo>
                  <a:pt x="834" y="1348"/>
                  <a:pt x="834" y="1348"/>
                  <a:pt x="835" y="1349"/>
                </a:cubicBezTo>
                <a:cubicBezTo>
                  <a:pt x="834" y="1352"/>
                  <a:pt x="833" y="1355"/>
                  <a:pt x="832" y="1358"/>
                </a:cubicBezTo>
                <a:cubicBezTo>
                  <a:pt x="832" y="1367"/>
                  <a:pt x="832" y="1367"/>
                  <a:pt x="832" y="1367"/>
                </a:cubicBezTo>
                <a:cubicBezTo>
                  <a:pt x="833" y="1367"/>
                  <a:pt x="833" y="1367"/>
                  <a:pt x="833" y="1367"/>
                </a:cubicBezTo>
                <a:cubicBezTo>
                  <a:pt x="833" y="1368"/>
                  <a:pt x="833" y="1370"/>
                  <a:pt x="833" y="1371"/>
                </a:cubicBezTo>
                <a:cubicBezTo>
                  <a:pt x="833" y="1371"/>
                  <a:pt x="833" y="1371"/>
                  <a:pt x="833" y="1371"/>
                </a:cubicBezTo>
                <a:cubicBezTo>
                  <a:pt x="832" y="1372"/>
                  <a:pt x="832" y="1374"/>
                  <a:pt x="832" y="1375"/>
                </a:cubicBezTo>
                <a:cubicBezTo>
                  <a:pt x="831" y="1375"/>
                  <a:pt x="831" y="1375"/>
                  <a:pt x="831" y="1375"/>
                </a:cubicBezTo>
                <a:cubicBezTo>
                  <a:pt x="831" y="1377"/>
                  <a:pt x="832" y="1378"/>
                  <a:pt x="832" y="1380"/>
                </a:cubicBezTo>
                <a:cubicBezTo>
                  <a:pt x="831" y="1380"/>
                  <a:pt x="831" y="1380"/>
                  <a:pt x="831" y="1380"/>
                </a:cubicBezTo>
                <a:cubicBezTo>
                  <a:pt x="831" y="1381"/>
                  <a:pt x="831" y="1381"/>
                  <a:pt x="831" y="1381"/>
                </a:cubicBezTo>
                <a:cubicBezTo>
                  <a:pt x="831" y="1381"/>
                  <a:pt x="831" y="1381"/>
                  <a:pt x="831" y="1381"/>
                </a:cubicBezTo>
                <a:cubicBezTo>
                  <a:pt x="830" y="1383"/>
                  <a:pt x="831" y="1383"/>
                  <a:pt x="831" y="1383"/>
                </a:cubicBezTo>
                <a:cubicBezTo>
                  <a:pt x="831" y="1385"/>
                  <a:pt x="831" y="1387"/>
                  <a:pt x="831" y="1389"/>
                </a:cubicBezTo>
                <a:cubicBezTo>
                  <a:pt x="830" y="1390"/>
                  <a:pt x="829" y="1390"/>
                  <a:pt x="829" y="1390"/>
                </a:cubicBezTo>
                <a:cubicBezTo>
                  <a:pt x="829" y="1392"/>
                  <a:pt x="829" y="1394"/>
                  <a:pt x="829" y="1397"/>
                </a:cubicBezTo>
                <a:cubicBezTo>
                  <a:pt x="829" y="1397"/>
                  <a:pt x="828" y="1397"/>
                  <a:pt x="828" y="1397"/>
                </a:cubicBezTo>
                <a:cubicBezTo>
                  <a:pt x="828" y="1403"/>
                  <a:pt x="828" y="1403"/>
                  <a:pt x="828" y="1403"/>
                </a:cubicBezTo>
                <a:cubicBezTo>
                  <a:pt x="827" y="1403"/>
                  <a:pt x="827" y="1403"/>
                  <a:pt x="827" y="1403"/>
                </a:cubicBezTo>
                <a:cubicBezTo>
                  <a:pt x="827" y="1404"/>
                  <a:pt x="827" y="1404"/>
                  <a:pt x="827" y="1404"/>
                </a:cubicBezTo>
                <a:cubicBezTo>
                  <a:pt x="827" y="1404"/>
                  <a:pt x="827" y="1404"/>
                  <a:pt x="827" y="1404"/>
                </a:cubicBezTo>
                <a:cubicBezTo>
                  <a:pt x="827" y="1407"/>
                  <a:pt x="827" y="1407"/>
                  <a:pt x="827" y="1407"/>
                </a:cubicBezTo>
                <a:cubicBezTo>
                  <a:pt x="826" y="1407"/>
                  <a:pt x="826" y="1407"/>
                  <a:pt x="826" y="1407"/>
                </a:cubicBezTo>
                <a:cubicBezTo>
                  <a:pt x="826" y="1408"/>
                  <a:pt x="826" y="1408"/>
                  <a:pt x="826" y="1408"/>
                </a:cubicBezTo>
                <a:cubicBezTo>
                  <a:pt x="825" y="1408"/>
                  <a:pt x="825" y="1408"/>
                  <a:pt x="825" y="1408"/>
                </a:cubicBezTo>
                <a:cubicBezTo>
                  <a:pt x="824" y="1414"/>
                  <a:pt x="829" y="1415"/>
                  <a:pt x="828" y="1420"/>
                </a:cubicBezTo>
                <a:cubicBezTo>
                  <a:pt x="827" y="1420"/>
                  <a:pt x="827" y="1420"/>
                  <a:pt x="827" y="1420"/>
                </a:cubicBezTo>
                <a:cubicBezTo>
                  <a:pt x="827" y="1426"/>
                  <a:pt x="827" y="1426"/>
                  <a:pt x="827" y="1426"/>
                </a:cubicBezTo>
                <a:cubicBezTo>
                  <a:pt x="827" y="1426"/>
                  <a:pt x="826" y="1426"/>
                  <a:pt x="826" y="1426"/>
                </a:cubicBezTo>
                <a:cubicBezTo>
                  <a:pt x="826" y="1428"/>
                  <a:pt x="826" y="1429"/>
                  <a:pt x="825" y="1430"/>
                </a:cubicBezTo>
                <a:cubicBezTo>
                  <a:pt x="825" y="1430"/>
                  <a:pt x="825" y="1430"/>
                  <a:pt x="825" y="1430"/>
                </a:cubicBezTo>
                <a:cubicBezTo>
                  <a:pt x="825" y="1433"/>
                  <a:pt x="826" y="1436"/>
                  <a:pt x="827" y="1439"/>
                </a:cubicBezTo>
                <a:cubicBezTo>
                  <a:pt x="827" y="1439"/>
                  <a:pt x="827" y="1439"/>
                  <a:pt x="827" y="1439"/>
                </a:cubicBezTo>
                <a:cubicBezTo>
                  <a:pt x="827" y="1440"/>
                  <a:pt x="827" y="1440"/>
                  <a:pt x="827" y="1440"/>
                </a:cubicBezTo>
                <a:cubicBezTo>
                  <a:pt x="827" y="1453"/>
                  <a:pt x="827" y="1453"/>
                  <a:pt x="827" y="1453"/>
                </a:cubicBezTo>
                <a:cubicBezTo>
                  <a:pt x="824" y="1454"/>
                  <a:pt x="825" y="1454"/>
                  <a:pt x="823" y="1456"/>
                </a:cubicBezTo>
                <a:cubicBezTo>
                  <a:pt x="823" y="1459"/>
                  <a:pt x="823" y="1459"/>
                  <a:pt x="823" y="1459"/>
                </a:cubicBezTo>
                <a:cubicBezTo>
                  <a:pt x="823" y="1460"/>
                  <a:pt x="823" y="1459"/>
                  <a:pt x="823" y="1460"/>
                </a:cubicBezTo>
                <a:cubicBezTo>
                  <a:pt x="823" y="1460"/>
                  <a:pt x="824" y="1460"/>
                  <a:pt x="824" y="1462"/>
                </a:cubicBezTo>
                <a:cubicBezTo>
                  <a:pt x="824" y="1462"/>
                  <a:pt x="823" y="1462"/>
                  <a:pt x="823" y="1462"/>
                </a:cubicBezTo>
                <a:cubicBezTo>
                  <a:pt x="823" y="1464"/>
                  <a:pt x="823" y="1464"/>
                  <a:pt x="823" y="1464"/>
                </a:cubicBezTo>
                <a:cubicBezTo>
                  <a:pt x="822" y="1465"/>
                  <a:pt x="821" y="1465"/>
                  <a:pt x="821" y="1466"/>
                </a:cubicBezTo>
                <a:cubicBezTo>
                  <a:pt x="821" y="1472"/>
                  <a:pt x="821" y="1472"/>
                  <a:pt x="821" y="1472"/>
                </a:cubicBezTo>
                <a:cubicBezTo>
                  <a:pt x="820" y="1472"/>
                  <a:pt x="820" y="1472"/>
                  <a:pt x="820" y="1472"/>
                </a:cubicBezTo>
                <a:cubicBezTo>
                  <a:pt x="820" y="1473"/>
                  <a:pt x="820" y="1473"/>
                  <a:pt x="820" y="1473"/>
                </a:cubicBezTo>
                <a:cubicBezTo>
                  <a:pt x="819" y="1473"/>
                  <a:pt x="819" y="1473"/>
                  <a:pt x="819" y="1473"/>
                </a:cubicBezTo>
                <a:cubicBezTo>
                  <a:pt x="819" y="1475"/>
                  <a:pt x="818" y="1477"/>
                  <a:pt x="817" y="1479"/>
                </a:cubicBezTo>
                <a:cubicBezTo>
                  <a:pt x="817" y="1479"/>
                  <a:pt x="817" y="1479"/>
                  <a:pt x="817" y="1479"/>
                </a:cubicBezTo>
                <a:cubicBezTo>
                  <a:pt x="817" y="1480"/>
                  <a:pt x="817" y="1480"/>
                  <a:pt x="817" y="1480"/>
                </a:cubicBezTo>
                <a:cubicBezTo>
                  <a:pt x="816" y="1480"/>
                  <a:pt x="816" y="1480"/>
                  <a:pt x="816" y="1480"/>
                </a:cubicBezTo>
                <a:cubicBezTo>
                  <a:pt x="815" y="1483"/>
                  <a:pt x="817" y="1483"/>
                  <a:pt x="817" y="1483"/>
                </a:cubicBezTo>
                <a:cubicBezTo>
                  <a:pt x="817" y="1486"/>
                  <a:pt x="817" y="1489"/>
                  <a:pt x="817" y="1491"/>
                </a:cubicBezTo>
                <a:cubicBezTo>
                  <a:pt x="816" y="1492"/>
                  <a:pt x="816" y="1492"/>
                  <a:pt x="815" y="1492"/>
                </a:cubicBezTo>
                <a:cubicBezTo>
                  <a:pt x="815" y="1493"/>
                  <a:pt x="815" y="1493"/>
                  <a:pt x="815" y="1493"/>
                </a:cubicBezTo>
                <a:cubicBezTo>
                  <a:pt x="815" y="1493"/>
                  <a:pt x="815" y="1494"/>
                  <a:pt x="814" y="1494"/>
                </a:cubicBezTo>
                <a:cubicBezTo>
                  <a:pt x="813" y="1495"/>
                  <a:pt x="814" y="1497"/>
                  <a:pt x="813" y="1499"/>
                </a:cubicBezTo>
                <a:cubicBezTo>
                  <a:pt x="813" y="1499"/>
                  <a:pt x="812" y="1499"/>
                  <a:pt x="811" y="1500"/>
                </a:cubicBezTo>
                <a:cubicBezTo>
                  <a:pt x="811" y="1502"/>
                  <a:pt x="812" y="1504"/>
                  <a:pt x="812" y="1506"/>
                </a:cubicBezTo>
                <a:cubicBezTo>
                  <a:pt x="809" y="1506"/>
                  <a:pt x="810" y="1506"/>
                  <a:pt x="808" y="1507"/>
                </a:cubicBezTo>
                <a:cubicBezTo>
                  <a:pt x="808" y="1508"/>
                  <a:pt x="808" y="1508"/>
                  <a:pt x="808" y="1508"/>
                </a:cubicBezTo>
                <a:cubicBezTo>
                  <a:pt x="808" y="1509"/>
                  <a:pt x="808" y="1509"/>
                  <a:pt x="809" y="1509"/>
                </a:cubicBezTo>
                <a:cubicBezTo>
                  <a:pt x="809" y="1509"/>
                  <a:pt x="808" y="1512"/>
                  <a:pt x="808" y="1513"/>
                </a:cubicBezTo>
                <a:cubicBezTo>
                  <a:pt x="809" y="1513"/>
                  <a:pt x="810" y="1514"/>
                  <a:pt x="810" y="1514"/>
                </a:cubicBezTo>
                <a:cubicBezTo>
                  <a:pt x="812" y="1517"/>
                  <a:pt x="808" y="1518"/>
                  <a:pt x="809" y="1520"/>
                </a:cubicBezTo>
                <a:cubicBezTo>
                  <a:pt x="810" y="1520"/>
                  <a:pt x="810" y="1520"/>
                  <a:pt x="810" y="1520"/>
                </a:cubicBezTo>
                <a:cubicBezTo>
                  <a:pt x="810" y="1522"/>
                  <a:pt x="810" y="1522"/>
                  <a:pt x="810" y="1522"/>
                </a:cubicBezTo>
                <a:cubicBezTo>
                  <a:pt x="810" y="1522"/>
                  <a:pt x="810" y="1522"/>
                  <a:pt x="810" y="1522"/>
                </a:cubicBezTo>
                <a:cubicBezTo>
                  <a:pt x="810" y="1522"/>
                  <a:pt x="810" y="1522"/>
                  <a:pt x="810" y="1522"/>
                </a:cubicBezTo>
                <a:cubicBezTo>
                  <a:pt x="810" y="1523"/>
                  <a:pt x="810" y="1522"/>
                  <a:pt x="810" y="1523"/>
                </a:cubicBezTo>
                <a:cubicBezTo>
                  <a:pt x="810" y="1527"/>
                  <a:pt x="810" y="1527"/>
                  <a:pt x="810" y="1527"/>
                </a:cubicBezTo>
                <a:cubicBezTo>
                  <a:pt x="811" y="1527"/>
                  <a:pt x="811" y="1527"/>
                  <a:pt x="811" y="1527"/>
                </a:cubicBezTo>
                <a:cubicBezTo>
                  <a:pt x="811" y="1528"/>
                  <a:pt x="811" y="1528"/>
                  <a:pt x="811" y="1528"/>
                </a:cubicBezTo>
                <a:cubicBezTo>
                  <a:pt x="811" y="1528"/>
                  <a:pt x="811" y="1528"/>
                  <a:pt x="811" y="1528"/>
                </a:cubicBezTo>
                <a:cubicBezTo>
                  <a:pt x="811" y="1531"/>
                  <a:pt x="811" y="1533"/>
                  <a:pt x="811" y="1536"/>
                </a:cubicBezTo>
                <a:cubicBezTo>
                  <a:pt x="809" y="1536"/>
                  <a:pt x="809" y="1536"/>
                  <a:pt x="809" y="1536"/>
                </a:cubicBezTo>
                <a:cubicBezTo>
                  <a:pt x="809" y="1537"/>
                  <a:pt x="808" y="1537"/>
                  <a:pt x="808" y="1537"/>
                </a:cubicBezTo>
                <a:cubicBezTo>
                  <a:pt x="808" y="1542"/>
                  <a:pt x="808" y="1542"/>
                  <a:pt x="808" y="1542"/>
                </a:cubicBezTo>
                <a:cubicBezTo>
                  <a:pt x="808" y="1542"/>
                  <a:pt x="808" y="1542"/>
                  <a:pt x="808" y="1542"/>
                </a:cubicBezTo>
                <a:cubicBezTo>
                  <a:pt x="807" y="1545"/>
                  <a:pt x="806" y="1548"/>
                  <a:pt x="806" y="1550"/>
                </a:cubicBezTo>
                <a:cubicBezTo>
                  <a:pt x="806" y="1550"/>
                  <a:pt x="806" y="1550"/>
                  <a:pt x="806" y="1550"/>
                </a:cubicBezTo>
                <a:cubicBezTo>
                  <a:pt x="806" y="1555"/>
                  <a:pt x="806" y="1555"/>
                  <a:pt x="806" y="1555"/>
                </a:cubicBezTo>
                <a:cubicBezTo>
                  <a:pt x="807" y="1555"/>
                  <a:pt x="807" y="1555"/>
                  <a:pt x="807" y="1555"/>
                </a:cubicBezTo>
                <a:cubicBezTo>
                  <a:pt x="807" y="1556"/>
                  <a:pt x="807" y="1557"/>
                  <a:pt x="808" y="1558"/>
                </a:cubicBezTo>
                <a:cubicBezTo>
                  <a:pt x="810" y="1558"/>
                  <a:pt x="810" y="1558"/>
                  <a:pt x="810" y="1558"/>
                </a:cubicBezTo>
                <a:cubicBezTo>
                  <a:pt x="811" y="1556"/>
                  <a:pt x="811" y="1556"/>
                  <a:pt x="812" y="1554"/>
                </a:cubicBezTo>
                <a:cubicBezTo>
                  <a:pt x="813" y="1554"/>
                  <a:pt x="813" y="1554"/>
                  <a:pt x="813" y="1554"/>
                </a:cubicBezTo>
                <a:cubicBezTo>
                  <a:pt x="813" y="1555"/>
                  <a:pt x="813" y="1555"/>
                  <a:pt x="813" y="1555"/>
                </a:cubicBezTo>
                <a:cubicBezTo>
                  <a:pt x="815" y="1556"/>
                  <a:pt x="814" y="1556"/>
                  <a:pt x="816" y="1557"/>
                </a:cubicBezTo>
                <a:cubicBezTo>
                  <a:pt x="816" y="1560"/>
                  <a:pt x="816" y="1558"/>
                  <a:pt x="814" y="1560"/>
                </a:cubicBezTo>
                <a:cubicBezTo>
                  <a:pt x="813" y="1560"/>
                  <a:pt x="813" y="1560"/>
                  <a:pt x="813" y="1560"/>
                </a:cubicBezTo>
                <a:cubicBezTo>
                  <a:pt x="814" y="1561"/>
                  <a:pt x="814" y="1563"/>
                  <a:pt x="814" y="1564"/>
                </a:cubicBezTo>
                <a:cubicBezTo>
                  <a:pt x="814" y="1566"/>
                  <a:pt x="812" y="1570"/>
                  <a:pt x="814" y="1572"/>
                </a:cubicBezTo>
                <a:cubicBezTo>
                  <a:pt x="814" y="1573"/>
                  <a:pt x="815" y="1574"/>
                  <a:pt x="813" y="1573"/>
                </a:cubicBezTo>
                <a:cubicBezTo>
                  <a:pt x="813" y="1573"/>
                  <a:pt x="813" y="1572"/>
                  <a:pt x="813" y="1573"/>
                </a:cubicBezTo>
                <a:cubicBezTo>
                  <a:pt x="812" y="1574"/>
                  <a:pt x="811" y="1576"/>
                  <a:pt x="811" y="1577"/>
                </a:cubicBezTo>
                <a:cubicBezTo>
                  <a:pt x="812" y="1577"/>
                  <a:pt x="812" y="1577"/>
                  <a:pt x="812" y="1577"/>
                </a:cubicBezTo>
                <a:cubicBezTo>
                  <a:pt x="812" y="1581"/>
                  <a:pt x="813" y="1581"/>
                  <a:pt x="814" y="1583"/>
                </a:cubicBezTo>
                <a:cubicBezTo>
                  <a:pt x="813" y="1584"/>
                  <a:pt x="811" y="1585"/>
                  <a:pt x="810" y="1586"/>
                </a:cubicBezTo>
                <a:cubicBezTo>
                  <a:pt x="810" y="1588"/>
                  <a:pt x="810" y="1588"/>
                  <a:pt x="811" y="1589"/>
                </a:cubicBezTo>
                <a:cubicBezTo>
                  <a:pt x="811" y="1590"/>
                  <a:pt x="812" y="1589"/>
                  <a:pt x="811" y="1590"/>
                </a:cubicBezTo>
                <a:cubicBezTo>
                  <a:pt x="811" y="1591"/>
                  <a:pt x="811" y="1591"/>
                  <a:pt x="811" y="1591"/>
                </a:cubicBezTo>
                <a:cubicBezTo>
                  <a:pt x="810" y="1590"/>
                  <a:pt x="809" y="1590"/>
                  <a:pt x="808" y="1590"/>
                </a:cubicBezTo>
                <a:cubicBezTo>
                  <a:pt x="808" y="1592"/>
                  <a:pt x="808" y="1591"/>
                  <a:pt x="810" y="1592"/>
                </a:cubicBezTo>
                <a:cubicBezTo>
                  <a:pt x="810" y="1593"/>
                  <a:pt x="810" y="1593"/>
                  <a:pt x="810" y="1593"/>
                </a:cubicBezTo>
                <a:cubicBezTo>
                  <a:pt x="808" y="1593"/>
                  <a:pt x="808" y="1593"/>
                  <a:pt x="808" y="1593"/>
                </a:cubicBezTo>
                <a:cubicBezTo>
                  <a:pt x="808" y="1595"/>
                  <a:pt x="808" y="1598"/>
                  <a:pt x="808" y="1600"/>
                </a:cubicBezTo>
                <a:cubicBezTo>
                  <a:pt x="808" y="1600"/>
                  <a:pt x="807" y="1600"/>
                  <a:pt x="807" y="1600"/>
                </a:cubicBezTo>
                <a:cubicBezTo>
                  <a:pt x="807" y="1604"/>
                  <a:pt x="807" y="1604"/>
                  <a:pt x="807" y="1604"/>
                </a:cubicBezTo>
                <a:cubicBezTo>
                  <a:pt x="809" y="1604"/>
                  <a:pt x="809" y="1604"/>
                  <a:pt x="809" y="1604"/>
                </a:cubicBezTo>
                <a:cubicBezTo>
                  <a:pt x="809" y="1605"/>
                  <a:pt x="808" y="1606"/>
                  <a:pt x="808" y="1606"/>
                </a:cubicBezTo>
                <a:cubicBezTo>
                  <a:pt x="808" y="1606"/>
                  <a:pt x="808" y="1606"/>
                  <a:pt x="808" y="1606"/>
                </a:cubicBezTo>
                <a:cubicBezTo>
                  <a:pt x="808" y="1615"/>
                  <a:pt x="808" y="1615"/>
                  <a:pt x="808" y="1615"/>
                </a:cubicBezTo>
                <a:cubicBezTo>
                  <a:pt x="806" y="1615"/>
                  <a:pt x="806" y="1615"/>
                  <a:pt x="806" y="1616"/>
                </a:cubicBezTo>
                <a:cubicBezTo>
                  <a:pt x="805" y="1616"/>
                  <a:pt x="805" y="1616"/>
                  <a:pt x="805" y="1616"/>
                </a:cubicBezTo>
                <a:cubicBezTo>
                  <a:pt x="805" y="1614"/>
                  <a:pt x="805" y="1614"/>
                  <a:pt x="805" y="1614"/>
                </a:cubicBezTo>
                <a:cubicBezTo>
                  <a:pt x="802" y="1614"/>
                  <a:pt x="802" y="1614"/>
                  <a:pt x="802" y="1614"/>
                </a:cubicBezTo>
                <a:cubicBezTo>
                  <a:pt x="802" y="1616"/>
                  <a:pt x="802" y="1616"/>
                  <a:pt x="802" y="1616"/>
                </a:cubicBezTo>
                <a:cubicBezTo>
                  <a:pt x="800" y="1616"/>
                  <a:pt x="800" y="1616"/>
                  <a:pt x="800" y="1616"/>
                </a:cubicBezTo>
                <a:cubicBezTo>
                  <a:pt x="800" y="1615"/>
                  <a:pt x="800" y="1615"/>
                  <a:pt x="801" y="1614"/>
                </a:cubicBezTo>
                <a:cubicBezTo>
                  <a:pt x="801" y="1612"/>
                  <a:pt x="801" y="1612"/>
                  <a:pt x="801" y="1612"/>
                </a:cubicBezTo>
                <a:cubicBezTo>
                  <a:pt x="800" y="1613"/>
                  <a:pt x="800" y="1614"/>
                  <a:pt x="798" y="1615"/>
                </a:cubicBezTo>
                <a:cubicBezTo>
                  <a:pt x="798" y="1614"/>
                  <a:pt x="798" y="1613"/>
                  <a:pt x="798" y="1612"/>
                </a:cubicBezTo>
                <a:cubicBezTo>
                  <a:pt x="797" y="1612"/>
                  <a:pt x="797" y="1612"/>
                  <a:pt x="797" y="1612"/>
                </a:cubicBezTo>
                <a:cubicBezTo>
                  <a:pt x="797" y="1611"/>
                  <a:pt x="797" y="1611"/>
                  <a:pt x="797" y="1611"/>
                </a:cubicBezTo>
                <a:cubicBezTo>
                  <a:pt x="795" y="1612"/>
                  <a:pt x="794" y="1612"/>
                  <a:pt x="792" y="1613"/>
                </a:cubicBezTo>
                <a:cubicBezTo>
                  <a:pt x="792" y="1614"/>
                  <a:pt x="793" y="1614"/>
                  <a:pt x="794" y="1615"/>
                </a:cubicBezTo>
                <a:cubicBezTo>
                  <a:pt x="793" y="1618"/>
                  <a:pt x="791" y="1618"/>
                  <a:pt x="790" y="1623"/>
                </a:cubicBezTo>
                <a:cubicBezTo>
                  <a:pt x="792" y="1623"/>
                  <a:pt x="792" y="1623"/>
                  <a:pt x="792" y="1623"/>
                </a:cubicBezTo>
                <a:cubicBezTo>
                  <a:pt x="792" y="1622"/>
                  <a:pt x="791" y="1621"/>
                  <a:pt x="791" y="1620"/>
                </a:cubicBezTo>
                <a:cubicBezTo>
                  <a:pt x="794" y="1620"/>
                  <a:pt x="794" y="1620"/>
                  <a:pt x="794" y="1620"/>
                </a:cubicBezTo>
                <a:cubicBezTo>
                  <a:pt x="794" y="1619"/>
                  <a:pt x="794" y="1619"/>
                  <a:pt x="794" y="1619"/>
                </a:cubicBezTo>
                <a:cubicBezTo>
                  <a:pt x="795" y="1619"/>
                  <a:pt x="795" y="1619"/>
                  <a:pt x="795" y="1619"/>
                </a:cubicBezTo>
                <a:cubicBezTo>
                  <a:pt x="795" y="1620"/>
                  <a:pt x="795" y="1620"/>
                  <a:pt x="794" y="1621"/>
                </a:cubicBezTo>
                <a:cubicBezTo>
                  <a:pt x="794" y="1622"/>
                  <a:pt x="794" y="1622"/>
                  <a:pt x="794" y="1623"/>
                </a:cubicBezTo>
                <a:cubicBezTo>
                  <a:pt x="798" y="1623"/>
                  <a:pt x="798" y="1623"/>
                  <a:pt x="798" y="1623"/>
                </a:cubicBezTo>
                <a:cubicBezTo>
                  <a:pt x="798" y="1621"/>
                  <a:pt x="798" y="1621"/>
                  <a:pt x="798" y="1621"/>
                </a:cubicBezTo>
                <a:cubicBezTo>
                  <a:pt x="800" y="1622"/>
                  <a:pt x="802" y="1621"/>
                  <a:pt x="802" y="1622"/>
                </a:cubicBezTo>
                <a:cubicBezTo>
                  <a:pt x="802" y="1623"/>
                  <a:pt x="802" y="1623"/>
                  <a:pt x="802" y="1623"/>
                </a:cubicBezTo>
                <a:cubicBezTo>
                  <a:pt x="803" y="1624"/>
                  <a:pt x="803" y="1624"/>
                  <a:pt x="804" y="1624"/>
                </a:cubicBezTo>
                <a:cubicBezTo>
                  <a:pt x="803" y="1625"/>
                  <a:pt x="803" y="1626"/>
                  <a:pt x="803" y="1627"/>
                </a:cubicBezTo>
                <a:cubicBezTo>
                  <a:pt x="803" y="1627"/>
                  <a:pt x="804" y="1627"/>
                  <a:pt x="804" y="1627"/>
                </a:cubicBezTo>
                <a:cubicBezTo>
                  <a:pt x="803" y="1629"/>
                  <a:pt x="803" y="1629"/>
                  <a:pt x="802" y="1631"/>
                </a:cubicBezTo>
                <a:cubicBezTo>
                  <a:pt x="804" y="1632"/>
                  <a:pt x="803" y="1631"/>
                  <a:pt x="804" y="1632"/>
                </a:cubicBezTo>
                <a:cubicBezTo>
                  <a:pt x="804" y="1632"/>
                  <a:pt x="804" y="1632"/>
                  <a:pt x="804" y="1632"/>
                </a:cubicBezTo>
                <a:cubicBezTo>
                  <a:pt x="804" y="1633"/>
                  <a:pt x="804" y="1633"/>
                  <a:pt x="804" y="1634"/>
                </a:cubicBezTo>
                <a:cubicBezTo>
                  <a:pt x="802" y="1634"/>
                  <a:pt x="802" y="1633"/>
                  <a:pt x="801" y="1633"/>
                </a:cubicBezTo>
                <a:cubicBezTo>
                  <a:pt x="801" y="1633"/>
                  <a:pt x="801" y="1633"/>
                  <a:pt x="801" y="1633"/>
                </a:cubicBezTo>
                <a:cubicBezTo>
                  <a:pt x="800" y="1633"/>
                  <a:pt x="800" y="1633"/>
                  <a:pt x="800" y="1633"/>
                </a:cubicBezTo>
                <a:cubicBezTo>
                  <a:pt x="800" y="1635"/>
                  <a:pt x="800" y="1635"/>
                  <a:pt x="800" y="1635"/>
                </a:cubicBezTo>
                <a:cubicBezTo>
                  <a:pt x="801" y="1635"/>
                  <a:pt x="801" y="1635"/>
                  <a:pt x="801" y="1635"/>
                </a:cubicBezTo>
                <a:cubicBezTo>
                  <a:pt x="801" y="1643"/>
                  <a:pt x="801" y="1643"/>
                  <a:pt x="801" y="1643"/>
                </a:cubicBezTo>
                <a:cubicBezTo>
                  <a:pt x="802" y="1643"/>
                  <a:pt x="802" y="1643"/>
                  <a:pt x="802" y="1643"/>
                </a:cubicBezTo>
                <a:cubicBezTo>
                  <a:pt x="802" y="1644"/>
                  <a:pt x="802" y="1645"/>
                  <a:pt x="802" y="1645"/>
                </a:cubicBezTo>
                <a:cubicBezTo>
                  <a:pt x="801" y="1645"/>
                  <a:pt x="801" y="1645"/>
                  <a:pt x="801" y="1645"/>
                </a:cubicBezTo>
                <a:cubicBezTo>
                  <a:pt x="801" y="1648"/>
                  <a:pt x="801" y="1651"/>
                  <a:pt x="800" y="1654"/>
                </a:cubicBezTo>
                <a:cubicBezTo>
                  <a:pt x="802" y="1654"/>
                  <a:pt x="802" y="1654"/>
                  <a:pt x="802" y="1654"/>
                </a:cubicBezTo>
                <a:cubicBezTo>
                  <a:pt x="802" y="1652"/>
                  <a:pt x="802" y="1652"/>
                  <a:pt x="802" y="1652"/>
                </a:cubicBezTo>
                <a:cubicBezTo>
                  <a:pt x="803" y="1651"/>
                  <a:pt x="804" y="1651"/>
                  <a:pt x="804" y="1650"/>
                </a:cubicBezTo>
                <a:cubicBezTo>
                  <a:pt x="805" y="1650"/>
                  <a:pt x="805" y="1650"/>
                  <a:pt x="805" y="1650"/>
                </a:cubicBezTo>
                <a:cubicBezTo>
                  <a:pt x="803" y="1653"/>
                  <a:pt x="803" y="1652"/>
                  <a:pt x="804" y="1656"/>
                </a:cubicBezTo>
                <a:cubicBezTo>
                  <a:pt x="802" y="1656"/>
                  <a:pt x="802" y="1656"/>
                  <a:pt x="801" y="1656"/>
                </a:cubicBezTo>
                <a:cubicBezTo>
                  <a:pt x="800" y="1657"/>
                  <a:pt x="800" y="1657"/>
                  <a:pt x="800" y="1657"/>
                </a:cubicBezTo>
                <a:cubicBezTo>
                  <a:pt x="800" y="1660"/>
                  <a:pt x="800" y="1660"/>
                  <a:pt x="800" y="1660"/>
                </a:cubicBezTo>
                <a:cubicBezTo>
                  <a:pt x="800" y="1660"/>
                  <a:pt x="800" y="1660"/>
                  <a:pt x="800" y="1660"/>
                </a:cubicBezTo>
                <a:cubicBezTo>
                  <a:pt x="799" y="1662"/>
                  <a:pt x="798" y="1663"/>
                  <a:pt x="798" y="1666"/>
                </a:cubicBezTo>
                <a:cubicBezTo>
                  <a:pt x="801" y="1666"/>
                  <a:pt x="803" y="1666"/>
                  <a:pt x="804" y="1668"/>
                </a:cubicBezTo>
                <a:cubicBezTo>
                  <a:pt x="802" y="1668"/>
                  <a:pt x="802" y="1668"/>
                  <a:pt x="802" y="1668"/>
                </a:cubicBezTo>
                <a:cubicBezTo>
                  <a:pt x="802" y="1669"/>
                  <a:pt x="802" y="1669"/>
                  <a:pt x="802" y="1669"/>
                </a:cubicBezTo>
                <a:cubicBezTo>
                  <a:pt x="804" y="1671"/>
                  <a:pt x="803" y="1671"/>
                  <a:pt x="806" y="1671"/>
                </a:cubicBezTo>
                <a:cubicBezTo>
                  <a:pt x="806" y="1672"/>
                  <a:pt x="806" y="1672"/>
                  <a:pt x="806" y="1672"/>
                </a:cubicBezTo>
                <a:cubicBezTo>
                  <a:pt x="804" y="1673"/>
                  <a:pt x="803" y="1673"/>
                  <a:pt x="802" y="1674"/>
                </a:cubicBezTo>
                <a:cubicBezTo>
                  <a:pt x="802" y="1679"/>
                  <a:pt x="804" y="1676"/>
                  <a:pt x="805" y="1679"/>
                </a:cubicBezTo>
                <a:cubicBezTo>
                  <a:pt x="805" y="1681"/>
                  <a:pt x="805" y="1681"/>
                  <a:pt x="805" y="1681"/>
                </a:cubicBezTo>
                <a:cubicBezTo>
                  <a:pt x="806" y="1681"/>
                  <a:pt x="806" y="1681"/>
                  <a:pt x="806" y="1681"/>
                </a:cubicBezTo>
                <a:cubicBezTo>
                  <a:pt x="806" y="1682"/>
                  <a:pt x="806" y="1682"/>
                  <a:pt x="806" y="1682"/>
                </a:cubicBezTo>
                <a:cubicBezTo>
                  <a:pt x="803" y="1682"/>
                  <a:pt x="803" y="1682"/>
                  <a:pt x="803" y="1682"/>
                </a:cubicBezTo>
                <a:cubicBezTo>
                  <a:pt x="803" y="1685"/>
                  <a:pt x="803" y="1685"/>
                  <a:pt x="803" y="1685"/>
                </a:cubicBezTo>
                <a:cubicBezTo>
                  <a:pt x="801" y="1684"/>
                  <a:pt x="801" y="1684"/>
                  <a:pt x="800" y="1683"/>
                </a:cubicBezTo>
                <a:cubicBezTo>
                  <a:pt x="800" y="1684"/>
                  <a:pt x="800" y="1684"/>
                  <a:pt x="800" y="1684"/>
                </a:cubicBezTo>
                <a:cubicBezTo>
                  <a:pt x="799" y="1684"/>
                  <a:pt x="799" y="1684"/>
                  <a:pt x="799" y="1684"/>
                </a:cubicBezTo>
                <a:cubicBezTo>
                  <a:pt x="800" y="1685"/>
                  <a:pt x="800" y="1686"/>
                  <a:pt x="802" y="1686"/>
                </a:cubicBezTo>
                <a:cubicBezTo>
                  <a:pt x="802" y="1687"/>
                  <a:pt x="802" y="1687"/>
                  <a:pt x="802" y="1687"/>
                </a:cubicBezTo>
                <a:cubicBezTo>
                  <a:pt x="803" y="1687"/>
                  <a:pt x="802" y="1685"/>
                  <a:pt x="803" y="1685"/>
                </a:cubicBezTo>
                <a:cubicBezTo>
                  <a:pt x="803" y="1685"/>
                  <a:pt x="804" y="1686"/>
                  <a:pt x="804" y="1686"/>
                </a:cubicBezTo>
                <a:cubicBezTo>
                  <a:pt x="804" y="1685"/>
                  <a:pt x="805" y="1685"/>
                  <a:pt x="805" y="1685"/>
                </a:cubicBezTo>
                <a:cubicBezTo>
                  <a:pt x="806" y="1685"/>
                  <a:pt x="806" y="1685"/>
                  <a:pt x="806" y="1685"/>
                </a:cubicBezTo>
                <a:cubicBezTo>
                  <a:pt x="806" y="1687"/>
                  <a:pt x="806" y="1687"/>
                  <a:pt x="806" y="1687"/>
                </a:cubicBezTo>
                <a:cubicBezTo>
                  <a:pt x="807" y="1687"/>
                  <a:pt x="807" y="1687"/>
                  <a:pt x="807" y="1687"/>
                </a:cubicBezTo>
                <a:cubicBezTo>
                  <a:pt x="807" y="1688"/>
                  <a:pt x="807" y="1688"/>
                  <a:pt x="807" y="1688"/>
                </a:cubicBezTo>
                <a:cubicBezTo>
                  <a:pt x="808" y="1687"/>
                  <a:pt x="809" y="1687"/>
                  <a:pt x="810" y="1686"/>
                </a:cubicBezTo>
                <a:cubicBezTo>
                  <a:pt x="810" y="1687"/>
                  <a:pt x="810" y="1687"/>
                  <a:pt x="810" y="1687"/>
                </a:cubicBezTo>
                <a:cubicBezTo>
                  <a:pt x="810" y="1687"/>
                  <a:pt x="810" y="1687"/>
                  <a:pt x="810" y="1687"/>
                </a:cubicBezTo>
                <a:cubicBezTo>
                  <a:pt x="810" y="1685"/>
                  <a:pt x="810" y="1685"/>
                  <a:pt x="810" y="1685"/>
                </a:cubicBezTo>
                <a:cubicBezTo>
                  <a:pt x="811" y="1685"/>
                  <a:pt x="811" y="1685"/>
                  <a:pt x="811" y="1685"/>
                </a:cubicBezTo>
                <a:cubicBezTo>
                  <a:pt x="811" y="1684"/>
                  <a:pt x="811" y="1683"/>
                  <a:pt x="811" y="1682"/>
                </a:cubicBezTo>
                <a:cubicBezTo>
                  <a:pt x="812" y="1682"/>
                  <a:pt x="812" y="1682"/>
                  <a:pt x="812" y="1682"/>
                </a:cubicBezTo>
                <a:cubicBezTo>
                  <a:pt x="812" y="1683"/>
                  <a:pt x="812" y="1683"/>
                  <a:pt x="812" y="1683"/>
                </a:cubicBezTo>
                <a:cubicBezTo>
                  <a:pt x="815" y="1684"/>
                  <a:pt x="814" y="1684"/>
                  <a:pt x="816" y="1683"/>
                </a:cubicBezTo>
                <a:cubicBezTo>
                  <a:pt x="816" y="1685"/>
                  <a:pt x="816" y="1685"/>
                  <a:pt x="816" y="1685"/>
                </a:cubicBezTo>
                <a:cubicBezTo>
                  <a:pt x="815" y="1685"/>
                  <a:pt x="815" y="1685"/>
                  <a:pt x="813" y="1686"/>
                </a:cubicBezTo>
                <a:cubicBezTo>
                  <a:pt x="813" y="1687"/>
                  <a:pt x="813" y="1687"/>
                  <a:pt x="813" y="1687"/>
                </a:cubicBezTo>
                <a:cubicBezTo>
                  <a:pt x="813" y="1686"/>
                  <a:pt x="812" y="1686"/>
                  <a:pt x="811" y="1686"/>
                </a:cubicBezTo>
                <a:cubicBezTo>
                  <a:pt x="811" y="1688"/>
                  <a:pt x="811" y="1689"/>
                  <a:pt x="811" y="1691"/>
                </a:cubicBezTo>
                <a:cubicBezTo>
                  <a:pt x="810" y="1691"/>
                  <a:pt x="810" y="1691"/>
                  <a:pt x="810" y="1691"/>
                </a:cubicBezTo>
                <a:cubicBezTo>
                  <a:pt x="810" y="1689"/>
                  <a:pt x="810" y="1689"/>
                  <a:pt x="810" y="1689"/>
                </a:cubicBezTo>
                <a:cubicBezTo>
                  <a:pt x="807" y="1689"/>
                  <a:pt x="807" y="1689"/>
                  <a:pt x="805" y="1689"/>
                </a:cubicBezTo>
                <a:cubicBezTo>
                  <a:pt x="805" y="1690"/>
                  <a:pt x="805" y="1691"/>
                  <a:pt x="806" y="1693"/>
                </a:cubicBezTo>
                <a:cubicBezTo>
                  <a:pt x="806" y="1693"/>
                  <a:pt x="806" y="1693"/>
                  <a:pt x="806" y="1693"/>
                </a:cubicBezTo>
                <a:cubicBezTo>
                  <a:pt x="806" y="1693"/>
                  <a:pt x="806" y="1694"/>
                  <a:pt x="806" y="1695"/>
                </a:cubicBezTo>
                <a:cubicBezTo>
                  <a:pt x="807" y="1696"/>
                  <a:pt x="807" y="1696"/>
                  <a:pt x="807" y="1696"/>
                </a:cubicBezTo>
                <a:cubicBezTo>
                  <a:pt x="806" y="1696"/>
                  <a:pt x="806" y="1696"/>
                  <a:pt x="806" y="1696"/>
                </a:cubicBezTo>
                <a:cubicBezTo>
                  <a:pt x="806" y="1699"/>
                  <a:pt x="806" y="1699"/>
                  <a:pt x="806" y="1699"/>
                </a:cubicBezTo>
                <a:cubicBezTo>
                  <a:pt x="807" y="1699"/>
                  <a:pt x="807" y="1700"/>
                  <a:pt x="809" y="1700"/>
                </a:cubicBezTo>
                <a:cubicBezTo>
                  <a:pt x="810" y="1699"/>
                  <a:pt x="810" y="1699"/>
                  <a:pt x="810" y="1699"/>
                </a:cubicBezTo>
                <a:cubicBezTo>
                  <a:pt x="810" y="1700"/>
                  <a:pt x="810" y="1700"/>
                  <a:pt x="810" y="1700"/>
                </a:cubicBezTo>
                <a:cubicBezTo>
                  <a:pt x="810" y="1700"/>
                  <a:pt x="810" y="1700"/>
                  <a:pt x="810" y="1700"/>
                </a:cubicBezTo>
                <a:cubicBezTo>
                  <a:pt x="810" y="1700"/>
                  <a:pt x="810" y="1700"/>
                  <a:pt x="810" y="1700"/>
                </a:cubicBezTo>
                <a:cubicBezTo>
                  <a:pt x="811" y="1700"/>
                  <a:pt x="811" y="1700"/>
                  <a:pt x="811" y="1700"/>
                </a:cubicBezTo>
                <a:cubicBezTo>
                  <a:pt x="811" y="1701"/>
                  <a:pt x="810" y="1702"/>
                  <a:pt x="810" y="1702"/>
                </a:cubicBezTo>
                <a:cubicBezTo>
                  <a:pt x="812" y="1703"/>
                  <a:pt x="813" y="1704"/>
                  <a:pt x="815" y="1704"/>
                </a:cubicBezTo>
                <a:cubicBezTo>
                  <a:pt x="815" y="1706"/>
                  <a:pt x="815" y="1706"/>
                  <a:pt x="815" y="1706"/>
                </a:cubicBezTo>
                <a:cubicBezTo>
                  <a:pt x="816" y="1706"/>
                  <a:pt x="816" y="1706"/>
                  <a:pt x="816" y="1706"/>
                </a:cubicBezTo>
                <a:cubicBezTo>
                  <a:pt x="816" y="1705"/>
                  <a:pt x="816" y="1704"/>
                  <a:pt x="815" y="1703"/>
                </a:cubicBezTo>
                <a:cubicBezTo>
                  <a:pt x="817" y="1703"/>
                  <a:pt x="816" y="1703"/>
                  <a:pt x="817" y="1702"/>
                </a:cubicBezTo>
                <a:cubicBezTo>
                  <a:pt x="818" y="1702"/>
                  <a:pt x="818" y="1702"/>
                  <a:pt x="818" y="1702"/>
                </a:cubicBezTo>
                <a:cubicBezTo>
                  <a:pt x="818" y="1703"/>
                  <a:pt x="818" y="1703"/>
                  <a:pt x="818" y="1703"/>
                </a:cubicBezTo>
                <a:cubicBezTo>
                  <a:pt x="817" y="1703"/>
                  <a:pt x="817" y="1705"/>
                  <a:pt x="817" y="1706"/>
                </a:cubicBezTo>
                <a:cubicBezTo>
                  <a:pt x="818" y="1706"/>
                  <a:pt x="818" y="1706"/>
                  <a:pt x="818" y="1706"/>
                </a:cubicBezTo>
                <a:cubicBezTo>
                  <a:pt x="820" y="1708"/>
                  <a:pt x="822" y="1707"/>
                  <a:pt x="823" y="1710"/>
                </a:cubicBezTo>
                <a:cubicBezTo>
                  <a:pt x="825" y="1709"/>
                  <a:pt x="825" y="1709"/>
                  <a:pt x="827" y="1708"/>
                </a:cubicBezTo>
                <a:cubicBezTo>
                  <a:pt x="827" y="1701"/>
                  <a:pt x="827" y="1701"/>
                  <a:pt x="827" y="1701"/>
                </a:cubicBezTo>
                <a:cubicBezTo>
                  <a:pt x="827" y="1701"/>
                  <a:pt x="827" y="1701"/>
                  <a:pt x="827" y="1701"/>
                </a:cubicBezTo>
                <a:cubicBezTo>
                  <a:pt x="827" y="1699"/>
                  <a:pt x="827" y="1699"/>
                  <a:pt x="827" y="1699"/>
                </a:cubicBezTo>
                <a:cubicBezTo>
                  <a:pt x="828" y="1699"/>
                  <a:pt x="828" y="1699"/>
                  <a:pt x="828" y="1699"/>
                </a:cubicBezTo>
                <a:cubicBezTo>
                  <a:pt x="828" y="1696"/>
                  <a:pt x="828" y="1696"/>
                  <a:pt x="828" y="1696"/>
                </a:cubicBezTo>
                <a:cubicBezTo>
                  <a:pt x="829" y="1696"/>
                  <a:pt x="829" y="1696"/>
                  <a:pt x="829" y="1696"/>
                </a:cubicBezTo>
                <a:cubicBezTo>
                  <a:pt x="829" y="1696"/>
                  <a:pt x="829" y="1696"/>
                  <a:pt x="829" y="1696"/>
                </a:cubicBezTo>
                <a:cubicBezTo>
                  <a:pt x="828" y="1696"/>
                  <a:pt x="828" y="1696"/>
                  <a:pt x="828" y="1696"/>
                </a:cubicBezTo>
                <a:cubicBezTo>
                  <a:pt x="828" y="1694"/>
                  <a:pt x="828" y="1694"/>
                  <a:pt x="828" y="1694"/>
                </a:cubicBezTo>
                <a:cubicBezTo>
                  <a:pt x="831" y="1694"/>
                  <a:pt x="834" y="1694"/>
                  <a:pt x="836" y="1693"/>
                </a:cubicBezTo>
                <a:cubicBezTo>
                  <a:pt x="836" y="1694"/>
                  <a:pt x="836" y="1694"/>
                  <a:pt x="836" y="1694"/>
                </a:cubicBezTo>
                <a:cubicBezTo>
                  <a:pt x="838" y="1694"/>
                  <a:pt x="838" y="1694"/>
                  <a:pt x="838" y="1694"/>
                </a:cubicBezTo>
                <a:cubicBezTo>
                  <a:pt x="839" y="1692"/>
                  <a:pt x="840" y="1690"/>
                  <a:pt x="841" y="1689"/>
                </a:cubicBezTo>
                <a:cubicBezTo>
                  <a:pt x="844" y="1689"/>
                  <a:pt x="846" y="1689"/>
                  <a:pt x="849" y="1689"/>
                </a:cubicBezTo>
                <a:cubicBezTo>
                  <a:pt x="848" y="1686"/>
                  <a:pt x="847" y="1686"/>
                  <a:pt x="846" y="1683"/>
                </a:cubicBezTo>
                <a:cubicBezTo>
                  <a:pt x="845" y="1683"/>
                  <a:pt x="844" y="1683"/>
                  <a:pt x="843" y="1683"/>
                </a:cubicBezTo>
                <a:cubicBezTo>
                  <a:pt x="843" y="1683"/>
                  <a:pt x="843" y="1683"/>
                  <a:pt x="843" y="1683"/>
                </a:cubicBezTo>
                <a:cubicBezTo>
                  <a:pt x="842" y="1682"/>
                  <a:pt x="842" y="1683"/>
                  <a:pt x="842" y="1682"/>
                </a:cubicBezTo>
                <a:cubicBezTo>
                  <a:pt x="843" y="1682"/>
                  <a:pt x="843" y="1682"/>
                  <a:pt x="844" y="1681"/>
                </a:cubicBezTo>
                <a:cubicBezTo>
                  <a:pt x="844" y="1680"/>
                  <a:pt x="844" y="1677"/>
                  <a:pt x="843" y="1676"/>
                </a:cubicBezTo>
                <a:cubicBezTo>
                  <a:pt x="843" y="1675"/>
                  <a:pt x="843" y="1675"/>
                  <a:pt x="843" y="1675"/>
                </a:cubicBezTo>
                <a:cubicBezTo>
                  <a:pt x="842" y="1676"/>
                  <a:pt x="842" y="1676"/>
                  <a:pt x="841" y="1676"/>
                </a:cubicBezTo>
                <a:cubicBezTo>
                  <a:pt x="842" y="1674"/>
                  <a:pt x="842" y="1675"/>
                  <a:pt x="843" y="1673"/>
                </a:cubicBezTo>
                <a:cubicBezTo>
                  <a:pt x="844" y="1673"/>
                  <a:pt x="844" y="1673"/>
                  <a:pt x="844" y="1673"/>
                </a:cubicBezTo>
                <a:cubicBezTo>
                  <a:pt x="844" y="1672"/>
                  <a:pt x="844" y="1671"/>
                  <a:pt x="844" y="1669"/>
                </a:cubicBezTo>
                <a:cubicBezTo>
                  <a:pt x="845" y="1669"/>
                  <a:pt x="845" y="1669"/>
                  <a:pt x="845" y="1669"/>
                </a:cubicBezTo>
                <a:cubicBezTo>
                  <a:pt x="846" y="1668"/>
                  <a:pt x="847" y="1668"/>
                  <a:pt x="848" y="1667"/>
                </a:cubicBezTo>
                <a:cubicBezTo>
                  <a:pt x="849" y="1667"/>
                  <a:pt x="849" y="1667"/>
                  <a:pt x="849" y="1667"/>
                </a:cubicBezTo>
                <a:cubicBezTo>
                  <a:pt x="849" y="1663"/>
                  <a:pt x="848" y="1664"/>
                  <a:pt x="846" y="1663"/>
                </a:cubicBezTo>
                <a:cubicBezTo>
                  <a:pt x="846" y="1661"/>
                  <a:pt x="846" y="1660"/>
                  <a:pt x="847" y="1659"/>
                </a:cubicBezTo>
                <a:cubicBezTo>
                  <a:pt x="847" y="1658"/>
                  <a:pt x="847" y="1658"/>
                  <a:pt x="847" y="1658"/>
                </a:cubicBezTo>
                <a:cubicBezTo>
                  <a:pt x="848" y="1658"/>
                  <a:pt x="848" y="1658"/>
                  <a:pt x="848" y="1658"/>
                </a:cubicBezTo>
                <a:cubicBezTo>
                  <a:pt x="848" y="1659"/>
                  <a:pt x="848" y="1659"/>
                  <a:pt x="848" y="1659"/>
                </a:cubicBezTo>
                <a:cubicBezTo>
                  <a:pt x="849" y="1660"/>
                  <a:pt x="850" y="1662"/>
                  <a:pt x="850" y="1664"/>
                </a:cubicBezTo>
                <a:cubicBezTo>
                  <a:pt x="853" y="1663"/>
                  <a:pt x="854" y="1662"/>
                  <a:pt x="856" y="1660"/>
                </a:cubicBezTo>
                <a:cubicBezTo>
                  <a:pt x="857" y="1659"/>
                  <a:pt x="856" y="1660"/>
                  <a:pt x="857" y="1659"/>
                </a:cubicBezTo>
                <a:cubicBezTo>
                  <a:pt x="857" y="1655"/>
                  <a:pt x="857" y="1655"/>
                  <a:pt x="857" y="1655"/>
                </a:cubicBezTo>
                <a:cubicBezTo>
                  <a:pt x="856" y="1655"/>
                  <a:pt x="856" y="1655"/>
                  <a:pt x="856" y="1655"/>
                </a:cubicBezTo>
                <a:cubicBezTo>
                  <a:pt x="856" y="1654"/>
                  <a:pt x="856" y="1654"/>
                  <a:pt x="856" y="1654"/>
                </a:cubicBezTo>
                <a:cubicBezTo>
                  <a:pt x="856" y="1655"/>
                  <a:pt x="855" y="1655"/>
                  <a:pt x="854" y="1655"/>
                </a:cubicBezTo>
                <a:cubicBezTo>
                  <a:pt x="855" y="1654"/>
                  <a:pt x="855" y="1653"/>
                  <a:pt x="856" y="1652"/>
                </a:cubicBezTo>
                <a:cubicBezTo>
                  <a:pt x="856" y="1651"/>
                  <a:pt x="856" y="1651"/>
                  <a:pt x="858" y="1650"/>
                </a:cubicBezTo>
                <a:cubicBezTo>
                  <a:pt x="858" y="1647"/>
                  <a:pt x="860" y="1648"/>
                  <a:pt x="861" y="1644"/>
                </a:cubicBezTo>
                <a:cubicBezTo>
                  <a:pt x="863" y="1643"/>
                  <a:pt x="864" y="1642"/>
                  <a:pt x="865" y="1641"/>
                </a:cubicBezTo>
                <a:cubicBezTo>
                  <a:pt x="865" y="1641"/>
                  <a:pt x="865" y="1641"/>
                  <a:pt x="865" y="1641"/>
                </a:cubicBezTo>
                <a:cubicBezTo>
                  <a:pt x="867" y="1641"/>
                  <a:pt x="867" y="1641"/>
                  <a:pt x="867" y="1641"/>
                </a:cubicBezTo>
                <a:cubicBezTo>
                  <a:pt x="868" y="1640"/>
                  <a:pt x="868" y="1640"/>
                  <a:pt x="868" y="1639"/>
                </a:cubicBezTo>
                <a:cubicBezTo>
                  <a:pt x="869" y="1638"/>
                  <a:pt x="870" y="1638"/>
                  <a:pt x="872" y="1637"/>
                </a:cubicBezTo>
                <a:cubicBezTo>
                  <a:pt x="872" y="1636"/>
                  <a:pt x="873" y="1636"/>
                  <a:pt x="873" y="1635"/>
                </a:cubicBezTo>
                <a:cubicBezTo>
                  <a:pt x="872" y="1634"/>
                  <a:pt x="871" y="1633"/>
                  <a:pt x="870" y="1633"/>
                </a:cubicBezTo>
                <a:cubicBezTo>
                  <a:pt x="870" y="1633"/>
                  <a:pt x="870" y="1633"/>
                  <a:pt x="869" y="1633"/>
                </a:cubicBezTo>
                <a:cubicBezTo>
                  <a:pt x="869" y="1633"/>
                  <a:pt x="869" y="1633"/>
                  <a:pt x="869" y="1633"/>
                </a:cubicBezTo>
                <a:cubicBezTo>
                  <a:pt x="869" y="1632"/>
                  <a:pt x="870" y="1632"/>
                  <a:pt x="871" y="1632"/>
                </a:cubicBezTo>
                <a:cubicBezTo>
                  <a:pt x="871" y="1628"/>
                  <a:pt x="871" y="1628"/>
                  <a:pt x="870" y="1625"/>
                </a:cubicBezTo>
                <a:cubicBezTo>
                  <a:pt x="869" y="1624"/>
                  <a:pt x="868" y="1625"/>
                  <a:pt x="867" y="1624"/>
                </a:cubicBezTo>
                <a:cubicBezTo>
                  <a:pt x="867" y="1623"/>
                  <a:pt x="867" y="1623"/>
                  <a:pt x="867" y="1623"/>
                </a:cubicBezTo>
                <a:cubicBezTo>
                  <a:pt x="863" y="1623"/>
                  <a:pt x="863" y="1623"/>
                  <a:pt x="863" y="1623"/>
                </a:cubicBezTo>
                <a:cubicBezTo>
                  <a:pt x="863" y="1623"/>
                  <a:pt x="863" y="1622"/>
                  <a:pt x="863" y="1621"/>
                </a:cubicBezTo>
                <a:cubicBezTo>
                  <a:pt x="862" y="1621"/>
                  <a:pt x="862" y="1621"/>
                  <a:pt x="862" y="1621"/>
                </a:cubicBezTo>
                <a:cubicBezTo>
                  <a:pt x="861" y="1620"/>
                  <a:pt x="861" y="1620"/>
                  <a:pt x="859" y="1620"/>
                </a:cubicBezTo>
                <a:cubicBezTo>
                  <a:pt x="858" y="1618"/>
                  <a:pt x="858" y="1618"/>
                  <a:pt x="858" y="1617"/>
                </a:cubicBezTo>
                <a:cubicBezTo>
                  <a:pt x="857" y="1617"/>
                  <a:pt x="857" y="1617"/>
                  <a:pt x="857" y="1617"/>
                </a:cubicBezTo>
                <a:cubicBezTo>
                  <a:pt x="856" y="1615"/>
                  <a:pt x="857" y="1615"/>
                  <a:pt x="856" y="1614"/>
                </a:cubicBezTo>
                <a:cubicBezTo>
                  <a:pt x="856" y="1611"/>
                  <a:pt x="856" y="1609"/>
                  <a:pt x="858" y="1608"/>
                </a:cubicBezTo>
                <a:cubicBezTo>
                  <a:pt x="858" y="1608"/>
                  <a:pt x="859" y="1608"/>
                  <a:pt x="859" y="1608"/>
                </a:cubicBezTo>
                <a:cubicBezTo>
                  <a:pt x="859" y="1606"/>
                  <a:pt x="859" y="1606"/>
                  <a:pt x="859" y="1606"/>
                </a:cubicBezTo>
                <a:cubicBezTo>
                  <a:pt x="862" y="1605"/>
                  <a:pt x="864" y="1603"/>
                  <a:pt x="865" y="1601"/>
                </a:cubicBezTo>
                <a:cubicBezTo>
                  <a:pt x="866" y="1601"/>
                  <a:pt x="866" y="1601"/>
                  <a:pt x="866" y="1601"/>
                </a:cubicBezTo>
                <a:cubicBezTo>
                  <a:pt x="866" y="1600"/>
                  <a:pt x="867" y="1599"/>
                  <a:pt x="867" y="1598"/>
                </a:cubicBezTo>
                <a:cubicBezTo>
                  <a:pt x="870" y="1598"/>
                  <a:pt x="871" y="1598"/>
                  <a:pt x="875" y="1598"/>
                </a:cubicBezTo>
                <a:cubicBezTo>
                  <a:pt x="875" y="1595"/>
                  <a:pt x="875" y="1595"/>
                  <a:pt x="875" y="1595"/>
                </a:cubicBezTo>
                <a:cubicBezTo>
                  <a:pt x="873" y="1595"/>
                  <a:pt x="874" y="1595"/>
                  <a:pt x="873" y="1595"/>
                </a:cubicBezTo>
                <a:cubicBezTo>
                  <a:pt x="873" y="1595"/>
                  <a:pt x="873" y="1595"/>
                  <a:pt x="873" y="1595"/>
                </a:cubicBezTo>
                <a:cubicBezTo>
                  <a:pt x="873" y="1593"/>
                  <a:pt x="873" y="1593"/>
                  <a:pt x="875" y="1592"/>
                </a:cubicBezTo>
                <a:cubicBezTo>
                  <a:pt x="875" y="1591"/>
                  <a:pt x="875" y="1591"/>
                  <a:pt x="875" y="1591"/>
                </a:cubicBezTo>
                <a:cubicBezTo>
                  <a:pt x="875" y="1591"/>
                  <a:pt x="876" y="1591"/>
                  <a:pt x="877" y="1591"/>
                </a:cubicBezTo>
                <a:cubicBezTo>
                  <a:pt x="877" y="1589"/>
                  <a:pt x="877" y="1589"/>
                  <a:pt x="877" y="1589"/>
                </a:cubicBezTo>
                <a:cubicBezTo>
                  <a:pt x="877" y="1589"/>
                  <a:pt x="877" y="1589"/>
                  <a:pt x="877" y="1589"/>
                </a:cubicBezTo>
                <a:cubicBezTo>
                  <a:pt x="877" y="1586"/>
                  <a:pt x="877" y="1584"/>
                  <a:pt x="877" y="1581"/>
                </a:cubicBezTo>
                <a:cubicBezTo>
                  <a:pt x="877" y="1581"/>
                  <a:pt x="877" y="1581"/>
                  <a:pt x="877" y="1581"/>
                </a:cubicBezTo>
                <a:cubicBezTo>
                  <a:pt x="878" y="1579"/>
                  <a:pt x="879" y="1577"/>
                  <a:pt x="879" y="1575"/>
                </a:cubicBezTo>
                <a:cubicBezTo>
                  <a:pt x="880" y="1575"/>
                  <a:pt x="880" y="1575"/>
                  <a:pt x="880" y="1575"/>
                </a:cubicBezTo>
                <a:cubicBezTo>
                  <a:pt x="880" y="1574"/>
                  <a:pt x="881" y="1573"/>
                  <a:pt x="881" y="1573"/>
                </a:cubicBezTo>
                <a:cubicBezTo>
                  <a:pt x="882" y="1573"/>
                  <a:pt x="883" y="1572"/>
                  <a:pt x="884" y="1572"/>
                </a:cubicBezTo>
                <a:cubicBezTo>
                  <a:pt x="885" y="1572"/>
                  <a:pt x="885" y="1571"/>
                  <a:pt x="885" y="1570"/>
                </a:cubicBezTo>
                <a:cubicBezTo>
                  <a:pt x="884" y="1570"/>
                  <a:pt x="883" y="1569"/>
                  <a:pt x="881" y="1570"/>
                </a:cubicBezTo>
                <a:cubicBezTo>
                  <a:pt x="881" y="1570"/>
                  <a:pt x="881" y="1571"/>
                  <a:pt x="880" y="1570"/>
                </a:cubicBezTo>
                <a:cubicBezTo>
                  <a:pt x="880" y="1570"/>
                  <a:pt x="880" y="1570"/>
                  <a:pt x="880" y="1570"/>
                </a:cubicBezTo>
                <a:cubicBezTo>
                  <a:pt x="879" y="1570"/>
                  <a:pt x="879" y="1570"/>
                  <a:pt x="879" y="1570"/>
                </a:cubicBezTo>
                <a:cubicBezTo>
                  <a:pt x="879" y="1569"/>
                  <a:pt x="879" y="1569"/>
                  <a:pt x="879" y="1569"/>
                </a:cubicBezTo>
                <a:cubicBezTo>
                  <a:pt x="880" y="1568"/>
                  <a:pt x="881" y="1568"/>
                  <a:pt x="881" y="1568"/>
                </a:cubicBezTo>
                <a:cubicBezTo>
                  <a:pt x="884" y="1568"/>
                  <a:pt x="885" y="1568"/>
                  <a:pt x="887" y="1569"/>
                </a:cubicBezTo>
                <a:cubicBezTo>
                  <a:pt x="887" y="1572"/>
                  <a:pt x="887" y="1572"/>
                  <a:pt x="887" y="1572"/>
                </a:cubicBezTo>
                <a:cubicBezTo>
                  <a:pt x="890" y="1571"/>
                  <a:pt x="890" y="1571"/>
                  <a:pt x="891" y="1570"/>
                </a:cubicBezTo>
                <a:cubicBezTo>
                  <a:pt x="892" y="1570"/>
                  <a:pt x="892" y="1570"/>
                  <a:pt x="892" y="1570"/>
                </a:cubicBezTo>
                <a:cubicBezTo>
                  <a:pt x="892" y="1568"/>
                  <a:pt x="892" y="1568"/>
                  <a:pt x="892" y="1568"/>
                </a:cubicBezTo>
                <a:cubicBezTo>
                  <a:pt x="892" y="1568"/>
                  <a:pt x="892" y="1568"/>
                  <a:pt x="892" y="1568"/>
                </a:cubicBezTo>
                <a:cubicBezTo>
                  <a:pt x="892" y="1565"/>
                  <a:pt x="892" y="1565"/>
                  <a:pt x="892" y="1565"/>
                </a:cubicBezTo>
                <a:cubicBezTo>
                  <a:pt x="892" y="1565"/>
                  <a:pt x="892" y="1565"/>
                  <a:pt x="892" y="1565"/>
                </a:cubicBezTo>
                <a:cubicBezTo>
                  <a:pt x="891" y="1564"/>
                  <a:pt x="891" y="1564"/>
                  <a:pt x="891" y="1563"/>
                </a:cubicBezTo>
                <a:cubicBezTo>
                  <a:pt x="888" y="1563"/>
                  <a:pt x="888" y="1563"/>
                  <a:pt x="888" y="1563"/>
                </a:cubicBezTo>
                <a:cubicBezTo>
                  <a:pt x="888" y="1566"/>
                  <a:pt x="888" y="1566"/>
                  <a:pt x="888" y="1566"/>
                </a:cubicBezTo>
                <a:cubicBezTo>
                  <a:pt x="884" y="1565"/>
                  <a:pt x="883" y="1563"/>
                  <a:pt x="880" y="1562"/>
                </a:cubicBezTo>
                <a:cubicBezTo>
                  <a:pt x="880" y="1560"/>
                  <a:pt x="880" y="1558"/>
                  <a:pt x="881" y="1556"/>
                </a:cubicBezTo>
                <a:cubicBezTo>
                  <a:pt x="877" y="1556"/>
                  <a:pt x="877" y="1556"/>
                  <a:pt x="877" y="1556"/>
                </a:cubicBezTo>
                <a:cubicBezTo>
                  <a:pt x="877" y="1555"/>
                  <a:pt x="877" y="1555"/>
                  <a:pt x="877" y="1555"/>
                </a:cubicBezTo>
                <a:cubicBezTo>
                  <a:pt x="877" y="1555"/>
                  <a:pt x="877" y="1555"/>
                  <a:pt x="877" y="1555"/>
                </a:cubicBezTo>
                <a:cubicBezTo>
                  <a:pt x="877" y="1554"/>
                  <a:pt x="877" y="1553"/>
                  <a:pt x="878" y="1552"/>
                </a:cubicBezTo>
                <a:cubicBezTo>
                  <a:pt x="879" y="1552"/>
                  <a:pt x="879" y="1552"/>
                  <a:pt x="879" y="1552"/>
                </a:cubicBezTo>
                <a:cubicBezTo>
                  <a:pt x="879" y="1551"/>
                  <a:pt x="879" y="1551"/>
                  <a:pt x="879" y="1551"/>
                </a:cubicBezTo>
                <a:cubicBezTo>
                  <a:pt x="879" y="1551"/>
                  <a:pt x="879" y="1551"/>
                  <a:pt x="879" y="1551"/>
                </a:cubicBezTo>
                <a:cubicBezTo>
                  <a:pt x="879" y="1550"/>
                  <a:pt x="879" y="1549"/>
                  <a:pt x="879" y="1549"/>
                </a:cubicBezTo>
                <a:cubicBezTo>
                  <a:pt x="879" y="1549"/>
                  <a:pt x="879" y="1549"/>
                  <a:pt x="879" y="1549"/>
                </a:cubicBezTo>
                <a:cubicBezTo>
                  <a:pt x="879" y="1547"/>
                  <a:pt x="879" y="1547"/>
                  <a:pt x="879" y="1547"/>
                </a:cubicBezTo>
                <a:cubicBezTo>
                  <a:pt x="879" y="1547"/>
                  <a:pt x="880" y="1547"/>
                  <a:pt x="881" y="1546"/>
                </a:cubicBezTo>
                <a:cubicBezTo>
                  <a:pt x="882" y="1546"/>
                  <a:pt x="882" y="1546"/>
                  <a:pt x="882" y="1546"/>
                </a:cubicBezTo>
                <a:cubicBezTo>
                  <a:pt x="882" y="1547"/>
                  <a:pt x="882" y="1547"/>
                  <a:pt x="883" y="1548"/>
                </a:cubicBezTo>
                <a:cubicBezTo>
                  <a:pt x="885" y="1548"/>
                  <a:pt x="885" y="1548"/>
                  <a:pt x="885" y="1548"/>
                </a:cubicBezTo>
                <a:cubicBezTo>
                  <a:pt x="885" y="1549"/>
                  <a:pt x="885" y="1549"/>
                  <a:pt x="885" y="1549"/>
                </a:cubicBezTo>
                <a:cubicBezTo>
                  <a:pt x="886" y="1549"/>
                  <a:pt x="886" y="1549"/>
                  <a:pt x="886" y="1549"/>
                </a:cubicBezTo>
                <a:cubicBezTo>
                  <a:pt x="886" y="1550"/>
                  <a:pt x="886" y="1551"/>
                  <a:pt x="886" y="1552"/>
                </a:cubicBezTo>
                <a:cubicBezTo>
                  <a:pt x="892" y="1552"/>
                  <a:pt x="892" y="1552"/>
                  <a:pt x="892" y="1552"/>
                </a:cubicBezTo>
                <a:cubicBezTo>
                  <a:pt x="892" y="1552"/>
                  <a:pt x="893" y="1553"/>
                  <a:pt x="894" y="1552"/>
                </a:cubicBezTo>
                <a:cubicBezTo>
                  <a:pt x="894" y="1552"/>
                  <a:pt x="894" y="1552"/>
                  <a:pt x="894" y="1552"/>
                </a:cubicBezTo>
                <a:cubicBezTo>
                  <a:pt x="897" y="1552"/>
                  <a:pt x="896" y="1551"/>
                  <a:pt x="898" y="1550"/>
                </a:cubicBezTo>
                <a:cubicBezTo>
                  <a:pt x="898" y="1549"/>
                  <a:pt x="898" y="1549"/>
                  <a:pt x="898" y="1549"/>
                </a:cubicBezTo>
                <a:cubicBezTo>
                  <a:pt x="900" y="1548"/>
                  <a:pt x="900" y="1547"/>
                  <a:pt x="902" y="1546"/>
                </a:cubicBezTo>
                <a:cubicBezTo>
                  <a:pt x="902" y="1544"/>
                  <a:pt x="902" y="1541"/>
                  <a:pt x="902" y="1539"/>
                </a:cubicBezTo>
                <a:cubicBezTo>
                  <a:pt x="902" y="1539"/>
                  <a:pt x="902" y="1538"/>
                  <a:pt x="902" y="1537"/>
                </a:cubicBezTo>
                <a:cubicBezTo>
                  <a:pt x="902" y="1537"/>
                  <a:pt x="902" y="1537"/>
                  <a:pt x="902" y="1537"/>
                </a:cubicBezTo>
                <a:cubicBezTo>
                  <a:pt x="902" y="1536"/>
                  <a:pt x="902" y="1535"/>
                  <a:pt x="902" y="1533"/>
                </a:cubicBezTo>
                <a:cubicBezTo>
                  <a:pt x="902" y="1533"/>
                  <a:pt x="902" y="1533"/>
                  <a:pt x="903" y="1533"/>
                </a:cubicBezTo>
                <a:cubicBezTo>
                  <a:pt x="903" y="1531"/>
                  <a:pt x="903" y="1530"/>
                  <a:pt x="904" y="1529"/>
                </a:cubicBezTo>
                <a:cubicBezTo>
                  <a:pt x="901" y="1528"/>
                  <a:pt x="901" y="1527"/>
                  <a:pt x="900" y="1526"/>
                </a:cubicBezTo>
                <a:cubicBezTo>
                  <a:pt x="900" y="1523"/>
                  <a:pt x="900" y="1524"/>
                  <a:pt x="901" y="1522"/>
                </a:cubicBezTo>
                <a:cubicBezTo>
                  <a:pt x="902" y="1522"/>
                  <a:pt x="902" y="1522"/>
                  <a:pt x="902" y="1522"/>
                </a:cubicBezTo>
                <a:cubicBezTo>
                  <a:pt x="903" y="1524"/>
                  <a:pt x="904" y="1525"/>
                  <a:pt x="906" y="1525"/>
                </a:cubicBezTo>
                <a:cubicBezTo>
                  <a:pt x="906" y="1524"/>
                  <a:pt x="906" y="1524"/>
                  <a:pt x="905" y="1524"/>
                </a:cubicBezTo>
                <a:cubicBezTo>
                  <a:pt x="905" y="1523"/>
                  <a:pt x="905" y="1523"/>
                  <a:pt x="905" y="1523"/>
                </a:cubicBezTo>
                <a:cubicBezTo>
                  <a:pt x="907" y="1524"/>
                  <a:pt x="910" y="1523"/>
                  <a:pt x="912" y="1522"/>
                </a:cubicBezTo>
                <a:cubicBezTo>
                  <a:pt x="914" y="1522"/>
                  <a:pt x="914" y="1522"/>
                  <a:pt x="914" y="1522"/>
                </a:cubicBezTo>
                <a:cubicBezTo>
                  <a:pt x="914" y="1522"/>
                  <a:pt x="914" y="1522"/>
                  <a:pt x="914" y="1522"/>
                </a:cubicBezTo>
                <a:cubicBezTo>
                  <a:pt x="922" y="1522"/>
                  <a:pt x="922" y="1522"/>
                  <a:pt x="922" y="1522"/>
                </a:cubicBezTo>
                <a:cubicBezTo>
                  <a:pt x="922" y="1521"/>
                  <a:pt x="922" y="1521"/>
                  <a:pt x="922" y="1521"/>
                </a:cubicBezTo>
                <a:cubicBezTo>
                  <a:pt x="925" y="1521"/>
                  <a:pt x="925" y="1521"/>
                  <a:pt x="925" y="1521"/>
                </a:cubicBezTo>
                <a:cubicBezTo>
                  <a:pt x="925" y="1520"/>
                  <a:pt x="925" y="1520"/>
                  <a:pt x="925" y="1520"/>
                </a:cubicBezTo>
                <a:cubicBezTo>
                  <a:pt x="928" y="1520"/>
                  <a:pt x="928" y="1520"/>
                  <a:pt x="928" y="1520"/>
                </a:cubicBezTo>
                <a:cubicBezTo>
                  <a:pt x="928" y="1520"/>
                  <a:pt x="928" y="1519"/>
                  <a:pt x="929" y="1519"/>
                </a:cubicBezTo>
                <a:cubicBezTo>
                  <a:pt x="931" y="1519"/>
                  <a:pt x="931" y="1519"/>
                  <a:pt x="931" y="1519"/>
                </a:cubicBezTo>
                <a:cubicBezTo>
                  <a:pt x="931" y="1518"/>
                  <a:pt x="931" y="1518"/>
                  <a:pt x="931" y="1518"/>
                </a:cubicBezTo>
                <a:cubicBezTo>
                  <a:pt x="932" y="1518"/>
                  <a:pt x="932" y="1518"/>
                  <a:pt x="932" y="1518"/>
                </a:cubicBezTo>
                <a:cubicBezTo>
                  <a:pt x="932" y="1518"/>
                  <a:pt x="932" y="1518"/>
                  <a:pt x="932" y="1518"/>
                </a:cubicBezTo>
                <a:cubicBezTo>
                  <a:pt x="936" y="1518"/>
                  <a:pt x="936" y="1518"/>
                  <a:pt x="936" y="1518"/>
                </a:cubicBezTo>
                <a:cubicBezTo>
                  <a:pt x="936" y="1517"/>
                  <a:pt x="936" y="1517"/>
                  <a:pt x="936" y="1517"/>
                </a:cubicBezTo>
                <a:cubicBezTo>
                  <a:pt x="937" y="1517"/>
                  <a:pt x="937" y="1517"/>
                  <a:pt x="937" y="1517"/>
                </a:cubicBezTo>
                <a:cubicBezTo>
                  <a:pt x="937" y="1517"/>
                  <a:pt x="938" y="1516"/>
                  <a:pt x="938" y="1516"/>
                </a:cubicBezTo>
                <a:cubicBezTo>
                  <a:pt x="939" y="1516"/>
                  <a:pt x="939" y="1516"/>
                  <a:pt x="939" y="1516"/>
                </a:cubicBezTo>
                <a:cubicBezTo>
                  <a:pt x="939" y="1515"/>
                  <a:pt x="939" y="1515"/>
                  <a:pt x="940" y="1514"/>
                </a:cubicBezTo>
                <a:cubicBezTo>
                  <a:pt x="940" y="1514"/>
                  <a:pt x="941" y="1514"/>
                  <a:pt x="942" y="1514"/>
                </a:cubicBezTo>
                <a:cubicBezTo>
                  <a:pt x="942" y="1513"/>
                  <a:pt x="942" y="1511"/>
                  <a:pt x="942" y="1510"/>
                </a:cubicBezTo>
                <a:cubicBezTo>
                  <a:pt x="943" y="1510"/>
                  <a:pt x="944" y="1509"/>
                  <a:pt x="944" y="1509"/>
                </a:cubicBezTo>
                <a:cubicBezTo>
                  <a:pt x="945" y="1508"/>
                  <a:pt x="945" y="1507"/>
                  <a:pt x="945" y="1506"/>
                </a:cubicBezTo>
                <a:cubicBezTo>
                  <a:pt x="946" y="1505"/>
                  <a:pt x="946" y="1505"/>
                  <a:pt x="947" y="1504"/>
                </a:cubicBezTo>
                <a:cubicBezTo>
                  <a:pt x="947" y="1502"/>
                  <a:pt x="947" y="1502"/>
                  <a:pt x="947" y="1502"/>
                </a:cubicBezTo>
                <a:cubicBezTo>
                  <a:pt x="948" y="1502"/>
                  <a:pt x="948" y="1502"/>
                  <a:pt x="948" y="1502"/>
                </a:cubicBezTo>
                <a:cubicBezTo>
                  <a:pt x="948" y="1501"/>
                  <a:pt x="948" y="1501"/>
                  <a:pt x="948" y="1501"/>
                </a:cubicBezTo>
                <a:cubicBezTo>
                  <a:pt x="948" y="1500"/>
                  <a:pt x="948" y="1500"/>
                  <a:pt x="949" y="1500"/>
                </a:cubicBezTo>
                <a:cubicBezTo>
                  <a:pt x="950" y="1497"/>
                  <a:pt x="950" y="1495"/>
                  <a:pt x="950" y="1493"/>
                </a:cubicBezTo>
                <a:cubicBezTo>
                  <a:pt x="947" y="1492"/>
                  <a:pt x="947" y="1492"/>
                  <a:pt x="945" y="1491"/>
                </a:cubicBezTo>
                <a:cubicBezTo>
                  <a:pt x="944" y="1490"/>
                  <a:pt x="945" y="1490"/>
                  <a:pt x="943" y="1489"/>
                </a:cubicBezTo>
                <a:cubicBezTo>
                  <a:pt x="943" y="1486"/>
                  <a:pt x="942" y="1486"/>
                  <a:pt x="944" y="1484"/>
                </a:cubicBezTo>
                <a:cubicBezTo>
                  <a:pt x="944" y="1480"/>
                  <a:pt x="943" y="1481"/>
                  <a:pt x="941" y="1479"/>
                </a:cubicBezTo>
                <a:cubicBezTo>
                  <a:pt x="941" y="1479"/>
                  <a:pt x="941" y="1478"/>
                  <a:pt x="940" y="1477"/>
                </a:cubicBezTo>
                <a:cubicBezTo>
                  <a:pt x="939" y="1477"/>
                  <a:pt x="939" y="1477"/>
                  <a:pt x="939" y="1477"/>
                </a:cubicBezTo>
                <a:cubicBezTo>
                  <a:pt x="939" y="1477"/>
                  <a:pt x="939" y="1477"/>
                  <a:pt x="939" y="1477"/>
                </a:cubicBezTo>
                <a:cubicBezTo>
                  <a:pt x="938" y="1476"/>
                  <a:pt x="937" y="1476"/>
                  <a:pt x="936" y="1475"/>
                </a:cubicBezTo>
                <a:cubicBezTo>
                  <a:pt x="936" y="1473"/>
                  <a:pt x="936" y="1473"/>
                  <a:pt x="936" y="1473"/>
                </a:cubicBezTo>
                <a:cubicBezTo>
                  <a:pt x="936" y="1473"/>
                  <a:pt x="936" y="1473"/>
                  <a:pt x="936" y="1473"/>
                </a:cubicBezTo>
                <a:cubicBezTo>
                  <a:pt x="935" y="1471"/>
                  <a:pt x="936" y="1470"/>
                  <a:pt x="933" y="1470"/>
                </a:cubicBezTo>
                <a:cubicBezTo>
                  <a:pt x="933" y="1469"/>
                  <a:pt x="934" y="1468"/>
                  <a:pt x="934" y="1467"/>
                </a:cubicBezTo>
                <a:cubicBezTo>
                  <a:pt x="933" y="1467"/>
                  <a:pt x="933" y="1467"/>
                  <a:pt x="933" y="1467"/>
                </a:cubicBezTo>
                <a:cubicBezTo>
                  <a:pt x="933" y="1466"/>
                  <a:pt x="933" y="1465"/>
                  <a:pt x="932" y="1464"/>
                </a:cubicBezTo>
                <a:cubicBezTo>
                  <a:pt x="934" y="1463"/>
                  <a:pt x="933" y="1464"/>
                  <a:pt x="934" y="1463"/>
                </a:cubicBezTo>
                <a:cubicBezTo>
                  <a:pt x="936" y="1461"/>
                  <a:pt x="935" y="1456"/>
                  <a:pt x="935" y="1453"/>
                </a:cubicBezTo>
                <a:cubicBezTo>
                  <a:pt x="936" y="1453"/>
                  <a:pt x="936" y="1453"/>
                  <a:pt x="936" y="1453"/>
                </a:cubicBezTo>
                <a:cubicBezTo>
                  <a:pt x="936" y="1453"/>
                  <a:pt x="936" y="1453"/>
                  <a:pt x="936" y="1453"/>
                </a:cubicBezTo>
                <a:cubicBezTo>
                  <a:pt x="935" y="1453"/>
                  <a:pt x="936" y="1456"/>
                  <a:pt x="936" y="1457"/>
                </a:cubicBezTo>
                <a:cubicBezTo>
                  <a:pt x="936" y="1461"/>
                  <a:pt x="936" y="1464"/>
                  <a:pt x="938" y="1466"/>
                </a:cubicBezTo>
                <a:cubicBezTo>
                  <a:pt x="939" y="1469"/>
                  <a:pt x="939" y="1468"/>
                  <a:pt x="941" y="1469"/>
                </a:cubicBezTo>
                <a:cubicBezTo>
                  <a:pt x="941" y="1470"/>
                  <a:pt x="941" y="1470"/>
                  <a:pt x="941" y="1470"/>
                </a:cubicBezTo>
                <a:cubicBezTo>
                  <a:pt x="944" y="1470"/>
                  <a:pt x="944" y="1470"/>
                  <a:pt x="944" y="1470"/>
                </a:cubicBezTo>
                <a:cubicBezTo>
                  <a:pt x="945" y="1471"/>
                  <a:pt x="946" y="1472"/>
                  <a:pt x="947" y="1474"/>
                </a:cubicBezTo>
                <a:cubicBezTo>
                  <a:pt x="948" y="1474"/>
                  <a:pt x="950" y="1474"/>
                  <a:pt x="951" y="1474"/>
                </a:cubicBezTo>
                <a:cubicBezTo>
                  <a:pt x="951" y="1475"/>
                  <a:pt x="951" y="1475"/>
                  <a:pt x="952" y="1476"/>
                </a:cubicBezTo>
                <a:cubicBezTo>
                  <a:pt x="955" y="1476"/>
                  <a:pt x="955" y="1476"/>
                  <a:pt x="955" y="1476"/>
                </a:cubicBezTo>
                <a:cubicBezTo>
                  <a:pt x="956" y="1475"/>
                  <a:pt x="956" y="1475"/>
                  <a:pt x="956" y="1474"/>
                </a:cubicBezTo>
                <a:cubicBezTo>
                  <a:pt x="960" y="1473"/>
                  <a:pt x="962" y="1477"/>
                  <a:pt x="966" y="1476"/>
                </a:cubicBezTo>
                <a:cubicBezTo>
                  <a:pt x="966" y="1475"/>
                  <a:pt x="966" y="1475"/>
                  <a:pt x="967" y="1474"/>
                </a:cubicBezTo>
                <a:cubicBezTo>
                  <a:pt x="969" y="1474"/>
                  <a:pt x="971" y="1473"/>
                  <a:pt x="973" y="1472"/>
                </a:cubicBezTo>
                <a:cubicBezTo>
                  <a:pt x="973" y="1471"/>
                  <a:pt x="973" y="1471"/>
                  <a:pt x="974" y="1470"/>
                </a:cubicBezTo>
                <a:cubicBezTo>
                  <a:pt x="975" y="1470"/>
                  <a:pt x="975" y="1470"/>
                  <a:pt x="975" y="1470"/>
                </a:cubicBezTo>
                <a:cubicBezTo>
                  <a:pt x="975" y="1469"/>
                  <a:pt x="975" y="1468"/>
                  <a:pt x="975" y="1467"/>
                </a:cubicBezTo>
                <a:cubicBezTo>
                  <a:pt x="976" y="1467"/>
                  <a:pt x="976" y="1467"/>
                  <a:pt x="976" y="1467"/>
                </a:cubicBezTo>
                <a:cubicBezTo>
                  <a:pt x="976" y="1466"/>
                  <a:pt x="976" y="1464"/>
                  <a:pt x="977" y="1463"/>
                </a:cubicBezTo>
                <a:cubicBezTo>
                  <a:pt x="977" y="1463"/>
                  <a:pt x="977" y="1463"/>
                  <a:pt x="978" y="1462"/>
                </a:cubicBezTo>
                <a:cubicBezTo>
                  <a:pt x="978" y="1462"/>
                  <a:pt x="978" y="1462"/>
                  <a:pt x="978" y="1462"/>
                </a:cubicBezTo>
                <a:cubicBezTo>
                  <a:pt x="978" y="1461"/>
                  <a:pt x="979" y="1461"/>
                  <a:pt x="979" y="1461"/>
                </a:cubicBezTo>
                <a:cubicBezTo>
                  <a:pt x="979" y="1460"/>
                  <a:pt x="979" y="1460"/>
                  <a:pt x="979" y="1460"/>
                </a:cubicBezTo>
                <a:cubicBezTo>
                  <a:pt x="980" y="1459"/>
                  <a:pt x="981" y="1458"/>
                  <a:pt x="982" y="1458"/>
                </a:cubicBezTo>
                <a:cubicBezTo>
                  <a:pt x="982" y="1456"/>
                  <a:pt x="982" y="1456"/>
                  <a:pt x="982" y="1456"/>
                </a:cubicBezTo>
                <a:cubicBezTo>
                  <a:pt x="982" y="1456"/>
                  <a:pt x="982" y="1456"/>
                  <a:pt x="982" y="1456"/>
                </a:cubicBezTo>
                <a:cubicBezTo>
                  <a:pt x="983" y="1455"/>
                  <a:pt x="982" y="1455"/>
                  <a:pt x="984" y="1454"/>
                </a:cubicBezTo>
                <a:cubicBezTo>
                  <a:pt x="984" y="1451"/>
                  <a:pt x="984" y="1450"/>
                  <a:pt x="982" y="1449"/>
                </a:cubicBezTo>
                <a:cubicBezTo>
                  <a:pt x="983" y="1447"/>
                  <a:pt x="982" y="1447"/>
                  <a:pt x="984" y="1447"/>
                </a:cubicBezTo>
                <a:cubicBezTo>
                  <a:pt x="985" y="1445"/>
                  <a:pt x="985" y="1445"/>
                  <a:pt x="986" y="1444"/>
                </a:cubicBezTo>
                <a:cubicBezTo>
                  <a:pt x="986" y="1444"/>
                  <a:pt x="986" y="1444"/>
                  <a:pt x="986" y="1444"/>
                </a:cubicBezTo>
                <a:cubicBezTo>
                  <a:pt x="986" y="1442"/>
                  <a:pt x="986" y="1442"/>
                  <a:pt x="986" y="1442"/>
                </a:cubicBezTo>
                <a:cubicBezTo>
                  <a:pt x="987" y="1442"/>
                  <a:pt x="987" y="1442"/>
                  <a:pt x="988" y="1441"/>
                </a:cubicBezTo>
                <a:cubicBezTo>
                  <a:pt x="988" y="1440"/>
                  <a:pt x="989" y="1438"/>
                  <a:pt x="989" y="1437"/>
                </a:cubicBezTo>
                <a:cubicBezTo>
                  <a:pt x="990" y="1437"/>
                  <a:pt x="991" y="1436"/>
                  <a:pt x="992" y="1436"/>
                </a:cubicBezTo>
                <a:cubicBezTo>
                  <a:pt x="992" y="1435"/>
                  <a:pt x="992" y="1435"/>
                  <a:pt x="992" y="1435"/>
                </a:cubicBezTo>
                <a:cubicBezTo>
                  <a:pt x="994" y="1434"/>
                  <a:pt x="994" y="1434"/>
                  <a:pt x="994" y="1434"/>
                </a:cubicBezTo>
                <a:cubicBezTo>
                  <a:pt x="994" y="1431"/>
                  <a:pt x="995" y="1431"/>
                  <a:pt x="995" y="1426"/>
                </a:cubicBezTo>
                <a:cubicBezTo>
                  <a:pt x="997" y="1426"/>
                  <a:pt x="997" y="1427"/>
                  <a:pt x="998" y="1429"/>
                </a:cubicBezTo>
                <a:cubicBezTo>
                  <a:pt x="1000" y="1428"/>
                  <a:pt x="999" y="1428"/>
                  <a:pt x="1001" y="1427"/>
                </a:cubicBezTo>
                <a:cubicBezTo>
                  <a:pt x="1001" y="1428"/>
                  <a:pt x="1001" y="1428"/>
                  <a:pt x="1001" y="1428"/>
                </a:cubicBezTo>
                <a:cubicBezTo>
                  <a:pt x="1002" y="1428"/>
                  <a:pt x="1002" y="1428"/>
                  <a:pt x="1002" y="1428"/>
                </a:cubicBezTo>
                <a:cubicBezTo>
                  <a:pt x="1001" y="1430"/>
                  <a:pt x="1001" y="1432"/>
                  <a:pt x="1001" y="1435"/>
                </a:cubicBezTo>
                <a:cubicBezTo>
                  <a:pt x="1000" y="1435"/>
                  <a:pt x="1000" y="1435"/>
                  <a:pt x="1000" y="1435"/>
                </a:cubicBezTo>
                <a:cubicBezTo>
                  <a:pt x="1000" y="1437"/>
                  <a:pt x="1000" y="1437"/>
                  <a:pt x="1000" y="1437"/>
                </a:cubicBezTo>
                <a:cubicBezTo>
                  <a:pt x="999" y="1437"/>
                  <a:pt x="999" y="1437"/>
                  <a:pt x="998" y="1437"/>
                </a:cubicBezTo>
                <a:cubicBezTo>
                  <a:pt x="998" y="1439"/>
                  <a:pt x="998" y="1439"/>
                  <a:pt x="998" y="1439"/>
                </a:cubicBezTo>
                <a:cubicBezTo>
                  <a:pt x="998" y="1439"/>
                  <a:pt x="998" y="1439"/>
                  <a:pt x="998" y="1439"/>
                </a:cubicBezTo>
                <a:cubicBezTo>
                  <a:pt x="997" y="1439"/>
                  <a:pt x="997" y="1440"/>
                  <a:pt x="997" y="1441"/>
                </a:cubicBezTo>
                <a:cubicBezTo>
                  <a:pt x="998" y="1441"/>
                  <a:pt x="998" y="1441"/>
                  <a:pt x="998" y="1441"/>
                </a:cubicBezTo>
                <a:cubicBezTo>
                  <a:pt x="999" y="1439"/>
                  <a:pt x="999" y="1439"/>
                  <a:pt x="1000" y="1438"/>
                </a:cubicBezTo>
                <a:cubicBezTo>
                  <a:pt x="1000" y="1438"/>
                  <a:pt x="1000" y="1438"/>
                  <a:pt x="1000" y="1438"/>
                </a:cubicBezTo>
                <a:cubicBezTo>
                  <a:pt x="1000" y="1437"/>
                  <a:pt x="1000" y="1437"/>
                  <a:pt x="1000" y="1437"/>
                </a:cubicBezTo>
                <a:cubicBezTo>
                  <a:pt x="1001" y="1437"/>
                  <a:pt x="1001" y="1436"/>
                  <a:pt x="1002" y="1436"/>
                </a:cubicBezTo>
                <a:cubicBezTo>
                  <a:pt x="1002" y="1434"/>
                  <a:pt x="1002" y="1434"/>
                  <a:pt x="1002" y="1434"/>
                </a:cubicBezTo>
                <a:cubicBezTo>
                  <a:pt x="1002" y="1434"/>
                  <a:pt x="1002" y="1434"/>
                  <a:pt x="1002" y="1434"/>
                </a:cubicBezTo>
                <a:cubicBezTo>
                  <a:pt x="1002" y="1431"/>
                  <a:pt x="1002" y="1431"/>
                  <a:pt x="1002" y="1431"/>
                </a:cubicBezTo>
                <a:cubicBezTo>
                  <a:pt x="1003" y="1431"/>
                  <a:pt x="1003" y="1431"/>
                  <a:pt x="1003" y="1431"/>
                </a:cubicBezTo>
                <a:cubicBezTo>
                  <a:pt x="1003" y="1429"/>
                  <a:pt x="1003" y="1429"/>
                  <a:pt x="1003" y="1429"/>
                </a:cubicBezTo>
                <a:cubicBezTo>
                  <a:pt x="1003" y="1429"/>
                  <a:pt x="1003" y="1429"/>
                  <a:pt x="1003" y="1429"/>
                </a:cubicBezTo>
                <a:cubicBezTo>
                  <a:pt x="1003" y="1428"/>
                  <a:pt x="1003" y="1428"/>
                  <a:pt x="1003" y="1428"/>
                </a:cubicBezTo>
                <a:cubicBezTo>
                  <a:pt x="1004" y="1428"/>
                  <a:pt x="1004" y="1428"/>
                  <a:pt x="1004" y="1428"/>
                </a:cubicBezTo>
                <a:cubicBezTo>
                  <a:pt x="1004" y="1426"/>
                  <a:pt x="1004" y="1426"/>
                  <a:pt x="1004" y="1426"/>
                </a:cubicBezTo>
                <a:cubicBezTo>
                  <a:pt x="1005" y="1426"/>
                  <a:pt x="1005" y="1426"/>
                  <a:pt x="1005" y="1426"/>
                </a:cubicBezTo>
                <a:cubicBezTo>
                  <a:pt x="1005" y="1424"/>
                  <a:pt x="1005" y="1424"/>
                  <a:pt x="1005" y="1424"/>
                </a:cubicBezTo>
                <a:cubicBezTo>
                  <a:pt x="1005" y="1424"/>
                  <a:pt x="1005" y="1424"/>
                  <a:pt x="1005" y="1424"/>
                </a:cubicBezTo>
                <a:cubicBezTo>
                  <a:pt x="1006" y="1422"/>
                  <a:pt x="1006" y="1420"/>
                  <a:pt x="1007" y="1418"/>
                </a:cubicBezTo>
                <a:cubicBezTo>
                  <a:pt x="1007" y="1418"/>
                  <a:pt x="1008" y="1418"/>
                  <a:pt x="1008" y="1418"/>
                </a:cubicBezTo>
                <a:cubicBezTo>
                  <a:pt x="1008" y="1416"/>
                  <a:pt x="1008" y="1416"/>
                  <a:pt x="1008" y="1416"/>
                </a:cubicBezTo>
                <a:cubicBezTo>
                  <a:pt x="1009" y="1416"/>
                  <a:pt x="1010" y="1415"/>
                  <a:pt x="1011" y="1414"/>
                </a:cubicBezTo>
                <a:cubicBezTo>
                  <a:pt x="1011" y="1413"/>
                  <a:pt x="1011" y="1413"/>
                  <a:pt x="1011" y="1413"/>
                </a:cubicBezTo>
                <a:cubicBezTo>
                  <a:pt x="1012" y="1412"/>
                  <a:pt x="1013" y="1411"/>
                  <a:pt x="1014" y="1410"/>
                </a:cubicBezTo>
                <a:cubicBezTo>
                  <a:pt x="1014" y="1410"/>
                  <a:pt x="1014" y="1410"/>
                  <a:pt x="1014" y="1410"/>
                </a:cubicBezTo>
                <a:cubicBezTo>
                  <a:pt x="1015" y="1410"/>
                  <a:pt x="1015" y="1409"/>
                  <a:pt x="1016" y="1409"/>
                </a:cubicBezTo>
                <a:cubicBezTo>
                  <a:pt x="1016" y="1408"/>
                  <a:pt x="1016" y="1406"/>
                  <a:pt x="1017" y="1405"/>
                </a:cubicBezTo>
                <a:cubicBezTo>
                  <a:pt x="1017" y="1405"/>
                  <a:pt x="1018" y="1405"/>
                  <a:pt x="1018" y="1405"/>
                </a:cubicBezTo>
                <a:cubicBezTo>
                  <a:pt x="1018" y="1404"/>
                  <a:pt x="1017" y="1402"/>
                  <a:pt x="1017" y="1400"/>
                </a:cubicBezTo>
                <a:cubicBezTo>
                  <a:pt x="1018" y="1400"/>
                  <a:pt x="1018" y="1400"/>
                  <a:pt x="1018" y="1400"/>
                </a:cubicBezTo>
                <a:cubicBezTo>
                  <a:pt x="1018" y="1399"/>
                  <a:pt x="1017" y="1398"/>
                  <a:pt x="1017" y="1397"/>
                </a:cubicBezTo>
                <a:cubicBezTo>
                  <a:pt x="1018" y="1397"/>
                  <a:pt x="1018" y="1397"/>
                  <a:pt x="1018" y="1397"/>
                </a:cubicBezTo>
                <a:cubicBezTo>
                  <a:pt x="1018" y="1391"/>
                  <a:pt x="1018" y="1391"/>
                  <a:pt x="1018" y="1391"/>
                </a:cubicBezTo>
                <a:cubicBezTo>
                  <a:pt x="1017" y="1391"/>
                  <a:pt x="1017" y="1391"/>
                  <a:pt x="1017" y="1391"/>
                </a:cubicBezTo>
                <a:cubicBezTo>
                  <a:pt x="1016" y="1391"/>
                  <a:pt x="1016" y="1391"/>
                  <a:pt x="1016" y="1391"/>
                </a:cubicBezTo>
                <a:cubicBezTo>
                  <a:pt x="1015" y="1389"/>
                  <a:pt x="1016" y="1388"/>
                  <a:pt x="1017" y="1387"/>
                </a:cubicBezTo>
                <a:cubicBezTo>
                  <a:pt x="1015" y="1387"/>
                  <a:pt x="1015" y="1387"/>
                  <a:pt x="1015" y="1387"/>
                </a:cubicBezTo>
                <a:cubicBezTo>
                  <a:pt x="1015" y="1385"/>
                  <a:pt x="1015" y="1385"/>
                  <a:pt x="1015" y="1385"/>
                </a:cubicBezTo>
                <a:cubicBezTo>
                  <a:pt x="1016" y="1385"/>
                  <a:pt x="1016" y="1385"/>
                  <a:pt x="1016" y="1385"/>
                </a:cubicBezTo>
                <a:cubicBezTo>
                  <a:pt x="1016" y="1385"/>
                  <a:pt x="1016" y="1384"/>
                  <a:pt x="1017" y="1383"/>
                </a:cubicBezTo>
                <a:cubicBezTo>
                  <a:pt x="1016" y="1383"/>
                  <a:pt x="1016" y="1383"/>
                  <a:pt x="1016" y="1383"/>
                </a:cubicBezTo>
                <a:cubicBezTo>
                  <a:pt x="1016" y="1382"/>
                  <a:pt x="1016" y="1381"/>
                  <a:pt x="1015" y="1380"/>
                </a:cubicBezTo>
                <a:cubicBezTo>
                  <a:pt x="1016" y="1380"/>
                  <a:pt x="1016" y="1380"/>
                  <a:pt x="1016" y="1380"/>
                </a:cubicBezTo>
                <a:cubicBezTo>
                  <a:pt x="1016" y="1380"/>
                  <a:pt x="1016" y="1380"/>
                  <a:pt x="1016" y="1380"/>
                </a:cubicBezTo>
                <a:cubicBezTo>
                  <a:pt x="1016" y="1379"/>
                  <a:pt x="1014" y="1379"/>
                  <a:pt x="1015" y="1378"/>
                </a:cubicBezTo>
                <a:cubicBezTo>
                  <a:pt x="1015" y="1378"/>
                  <a:pt x="1015" y="1378"/>
                  <a:pt x="1015" y="1378"/>
                </a:cubicBezTo>
                <a:cubicBezTo>
                  <a:pt x="1015" y="1376"/>
                  <a:pt x="1015" y="1376"/>
                  <a:pt x="1015" y="1376"/>
                </a:cubicBezTo>
                <a:cubicBezTo>
                  <a:pt x="1016" y="1376"/>
                  <a:pt x="1016" y="1376"/>
                  <a:pt x="1017" y="1376"/>
                </a:cubicBezTo>
                <a:cubicBezTo>
                  <a:pt x="1018" y="1374"/>
                  <a:pt x="1017" y="1373"/>
                  <a:pt x="1017" y="1371"/>
                </a:cubicBezTo>
                <a:cubicBezTo>
                  <a:pt x="1018" y="1370"/>
                  <a:pt x="1019" y="1370"/>
                  <a:pt x="1021" y="1370"/>
                </a:cubicBezTo>
                <a:cubicBezTo>
                  <a:pt x="1022" y="1367"/>
                  <a:pt x="1024" y="1367"/>
                  <a:pt x="1026" y="1366"/>
                </a:cubicBezTo>
                <a:cubicBezTo>
                  <a:pt x="1027" y="1365"/>
                  <a:pt x="1027" y="1364"/>
                  <a:pt x="1028" y="1363"/>
                </a:cubicBezTo>
                <a:cubicBezTo>
                  <a:pt x="1030" y="1363"/>
                  <a:pt x="1030" y="1363"/>
                  <a:pt x="1030" y="1363"/>
                </a:cubicBezTo>
                <a:cubicBezTo>
                  <a:pt x="1030" y="1363"/>
                  <a:pt x="1030" y="1362"/>
                  <a:pt x="1030" y="1362"/>
                </a:cubicBezTo>
                <a:cubicBezTo>
                  <a:pt x="1032" y="1362"/>
                  <a:pt x="1032" y="1362"/>
                  <a:pt x="1032" y="1362"/>
                </a:cubicBezTo>
                <a:cubicBezTo>
                  <a:pt x="1032" y="1361"/>
                  <a:pt x="1032" y="1361"/>
                  <a:pt x="1032" y="1361"/>
                </a:cubicBezTo>
                <a:cubicBezTo>
                  <a:pt x="1034" y="1361"/>
                  <a:pt x="1034" y="1361"/>
                  <a:pt x="1034" y="1361"/>
                </a:cubicBezTo>
                <a:cubicBezTo>
                  <a:pt x="1034" y="1360"/>
                  <a:pt x="1034" y="1360"/>
                  <a:pt x="1034" y="1360"/>
                </a:cubicBezTo>
                <a:cubicBezTo>
                  <a:pt x="1035" y="1360"/>
                  <a:pt x="1035" y="1360"/>
                  <a:pt x="1035" y="1360"/>
                </a:cubicBezTo>
                <a:cubicBezTo>
                  <a:pt x="1035" y="1360"/>
                  <a:pt x="1035" y="1360"/>
                  <a:pt x="1035" y="1360"/>
                </a:cubicBezTo>
                <a:cubicBezTo>
                  <a:pt x="1036" y="1359"/>
                  <a:pt x="1036" y="1359"/>
                  <a:pt x="1037" y="1358"/>
                </a:cubicBezTo>
                <a:cubicBezTo>
                  <a:pt x="1037" y="1356"/>
                  <a:pt x="1037" y="1356"/>
                  <a:pt x="1037" y="1356"/>
                </a:cubicBezTo>
                <a:cubicBezTo>
                  <a:pt x="1039" y="1356"/>
                  <a:pt x="1040" y="1355"/>
                  <a:pt x="1042" y="1355"/>
                </a:cubicBezTo>
                <a:cubicBezTo>
                  <a:pt x="1042" y="1355"/>
                  <a:pt x="1042" y="1355"/>
                  <a:pt x="1042" y="1355"/>
                </a:cubicBezTo>
                <a:cubicBezTo>
                  <a:pt x="1042" y="1354"/>
                  <a:pt x="1043" y="1356"/>
                  <a:pt x="1044" y="1355"/>
                </a:cubicBezTo>
                <a:cubicBezTo>
                  <a:pt x="1045" y="1355"/>
                  <a:pt x="1045" y="1354"/>
                  <a:pt x="1046" y="1353"/>
                </a:cubicBezTo>
                <a:cubicBezTo>
                  <a:pt x="1048" y="1353"/>
                  <a:pt x="1050" y="1353"/>
                  <a:pt x="1052" y="1353"/>
                </a:cubicBezTo>
                <a:cubicBezTo>
                  <a:pt x="1052" y="1350"/>
                  <a:pt x="1051" y="1350"/>
                  <a:pt x="1050" y="1348"/>
                </a:cubicBezTo>
                <a:cubicBezTo>
                  <a:pt x="1052" y="1348"/>
                  <a:pt x="1052" y="1348"/>
                  <a:pt x="1053" y="1347"/>
                </a:cubicBezTo>
                <a:cubicBezTo>
                  <a:pt x="1053" y="1347"/>
                  <a:pt x="1053" y="1347"/>
                  <a:pt x="1053" y="1347"/>
                </a:cubicBezTo>
                <a:cubicBezTo>
                  <a:pt x="1054" y="1347"/>
                  <a:pt x="1054" y="1347"/>
                  <a:pt x="1054" y="1347"/>
                </a:cubicBezTo>
                <a:cubicBezTo>
                  <a:pt x="1054" y="1346"/>
                  <a:pt x="1054" y="1346"/>
                  <a:pt x="1054" y="1346"/>
                </a:cubicBezTo>
                <a:cubicBezTo>
                  <a:pt x="1055" y="1346"/>
                  <a:pt x="1056" y="1347"/>
                  <a:pt x="1057" y="1347"/>
                </a:cubicBezTo>
                <a:cubicBezTo>
                  <a:pt x="1058" y="1346"/>
                  <a:pt x="1058" y="1346"/>
                  <a:pt x="1058" y="1345"/>
                </a:cubicBezTo>
                <a:cubicBezTo>
                  <a:pt x="1059" y="1345"/>
                  <a:pt x="1059" y="1345"/>
                  <a:pt x="1059" y="1345"/>
                </a:cubicBezTo>
                <a:cubicBezTo>
                  <a:pt x="1059" y="1345"/>
                  <a:pt x="1059" y="1345"/>
                  <a:pt x="1059" y="1345"/>
                </a:cubicBezTo>
                <a:cubicBezTo>
                  <a:pt x="1062" y="1345"/>
                  <a:pt x="1062" y="1345"/>
                  <a:pt x="1062" y="1345"/>
                </a:cubicBezTo>
                <a:cubicBezTo>
                  <a:pt x="1062" y="1345"/>
                  <a:pt x="1062" y="1345"/>
                  <a:pt x="1062" y="1345"/>
                </a:cubicBezTo>
                <a:cubicBezTo>
                  <a:pt x="1064" y="1345"/>
                  <a:pt x="1065" y="1345"/>
                  <a:pt x="1067" y="1345"/>
                </a:cubicBezTo>
                <a:cubicBezTo>
                  <a:pt x="1066" y="1344"/>
                  <a:pt x="1066" y="1342"/>
                  <a:pt x="1066" y="1341"/>
                </a:cubicBezTo>
                <a:cubicBezTo>
                  <a:pt x="1068" y="1341"/>
                  <a:pt x="1068" y="1341"/>
                  <a:pt x="1068" y="1341"/>
                </a:cubicBezTo>
                <a:cubicBezTo>
                  <a:pt x="1068" y="1343"/>
                  <a:pt x="1069" y="1343"/>
                  <a:pt x="1069" y="1344"/>
                </a:cubicBezTo>
                <a:cubicBezTo>
                  <a:pt x="1071" y="1344"/>
                  <a:pt x="1074" y="1344"/>
                  <a:pt x="1075" y="1343"/>
                </a:cubicBezTo>
                <a:cubicBezTo>
                  <a:pt x="1075" y="1343"/>
                  <a:pt x="1074" y="1343"/>
                  <a:pt x="1076" y="1341"/>
                </a:cubicBezTo>
                <a:cubicBezTo>
                  <a:pt x="1076" y="1338"/>
                  <a:pt x="1076" y="1338"/>
                  <a:pt x="1076" y="1338"/>
                </a:cubicBezTo>
                <a:cubicBezTo>
                  <a:pt x="1079" y="1338"/>
                  <a:pt x="1080" y="1337"/>
                  <a:pt x="1080" y="1334"/>
                </a:cubicBezTo>
                <a:cubicBezTo>
                  <a:pt x="1081" y="1334"/>
                  <a:pt x="1081" y="1334"/>
                  <a:pt x="1081" y="1334"/>
                </a:cubicBezTo>
                <a:cubicBezTo>
                  <a:pt x="1081" y="1333"/>
                  <a:pt x="1080" y="1333"/>
                  <a:pt x="1080" y="1333"/>
                </a:cubicBezTo>
                <a:cubicBezTo>
                  <a:pt x="1080" y="1331"/>
                  <a:pt x="1080" y="1331"/>
                  <a:pt x="1080" y="1331"/>
                </a:cubicBezTo>
                <a:cubicBezTo>
                  <a:pt x="1080" y="1331"/>
                  <a:pt x="1080" y="1331"/>
                  <a:pt x="1080" y="1331"/>
                </a:cubicBezTo>
                <a:cubicBezTo>
                  <a:pt x="1079" y="1329"/>
                  <a:pt x="1079" y="1327"/>
                  <a:pt x="1080" y="1326"/>
                </a:cubicBezTo>
                <a:cubicBezTo>
                  <a:pt x="1081" y="1325"/>
                  <a:pt x="1082" y="1324"/>
                  <a:pt x="1082" y="1324"/>
                </a:cubicBezTo>
                <a:cubicBezTo>
                  <a:pt x="1083" y="1322"/>
                  <a:pt x="1083" y="1320"/>
                  <a:pt x="1083" y="1318"/>
                </a:cubicBezTo>
                <a:cubicBezTo>
                  <a:pt x="1083" y="1318"/>
                  <a:pt x="1084" y="1318"/>
                  <a:pt x="1084" y="1318"/>
                </a:cubicBezTo>
                <a:cubicBezTo>
                  <a:pt x="1086" y="1316"/>
                  <a:pt x="1088" y="1314"/>
                  <a:pt x="1088" y="1311"/>
                </a:cubicBezTo>
                <a:cubicBezTo>
                  <a:pt x="1091" y="1310"/>
                  <a:pt x="1088" y="1311"/>
                  <a:pt x="1090" y="1309"/>
                </a:cubicBezTo>
                <a:cubicBezTo>
                  <a:pt x="1091" y="1308"/>
                  <a:pt x="1092" y="1307"/>
                  <a:pt x="1093" y="1306"/>
                </a:cubicBezTo>
                <a:cubicBezTo>
                  <a:pt x="1093" y="1305"/>
                  <a:pt x="1093" y="1305"/>
                  <a:pt x="1093" y="1305"/>
                </a:cubicBezTo>
                <a:cubicBezTo>
                  <a:pt x="1094" y="1304"/>
                  <a:pt x="1094" y="1304"/>
                  <a:pt x="1095" y="1303"/>
                </a:cubicBezTo>
                <a:cubicBezTo>
                  <a:pt x="1095" y="1302"/>
                  <a:pt x="1095" y="1302"/>
                  <a:pt x="1095" y="1302"/>
                </a:cubicBezTo>
                <a:cubicBezTo>
                  <a:pt x="1096" y="1302"/>
                  <a:pt x="1096" y="1302"/>
                  <a:pt x="1096" y="1302"/>
                </a:cubicBezTo>
                <a:cubicBezTo>
                  <a:pt x="1096" y="1292"/>
                  <a:pt x="1096" y="1292"/>
                  <a:pt x="1096" y="1292"/>
                </a:cubicBezTo>
                <a:cubicBezTo>
                  <a:pt x="1096" y="1291"/>
                  <a:pt x="1099" y="1288"/>
                  <a:pt x="1101" y="1287"/>
                </a:cubicBezTo>
                <a:cubicBezTo>
                  <a:pt x="1100" y="1285"/>
                  <a:pt x="1100" y="1285"/>
                  <a:pt x="1100" y="1284"/>
                </a:cubicBezTo>
                <a:cubicBezTo>
                  <a:pt x="1099" y="1284"/>
                  <a:pt x="1099" y="1284"/>
                  <a:pt x="1099" y="1284"/>
                </a:cubicBezTo>
                <a:cubicBezTo>
                  <a:pt x="1099" y="1282"/>
                  <a:pt x="1099" y="1282"/>
                  <a:pt x="1099" y="1282"/>
                </a:cubicBezTo>
                <a:cubicBezTo>
                  <a:pt x="1100" y="1282"/>
                  <a:pt x="1100" y="1282"/>
                  <a:pt x="1100" y="1282"/>
                </a:cubicBezTo>
                <a:cubicBezTo>
                  <a:pt x="1100" y="1280"/>
                  <a:pt x="1099" y="1280"/>
                  <a:pt x="1099" y="1280"/>
                </a:cubicBezTo>
                <a:cubicBezTo>
                  <a:pt x="1099" y="1279"/>
                  <a:pt x="1099" y="1277"/>
                  <a:pt x="1100" y="1276"/>
                </a:cubicBezTo>
                <a:cubicBezTo>
                  <a:pt x="1100" y="1275"/>
                  <a:pt x="1101" y="1275"/>
                  <a:pt x="1101" y="1274"/>
                </a:cubicBezTo>
                <a:cubicBezTo>
                  <a:pt x="1101" y="1272"/>
                  <a:pt x="1101" y="1272"/>
                  <a:pt x="1101" y="1272"/>
                </a:cubicBezTo>
                <a:cubicBezTo>
                  <a:pt x="1102" y="1272"/>
                  <a:pt x="1102" y="1272"/>
                  <a:pt x="1102" y="1272"/>
                </a:cubicBezTo>
                <a:cubicBezTo>
                  <a:pt x="1102" y="1271"/>
                  <a:pt x="1102" y="1270"/>
                  <a:pt x="1101" y="1268"/>
                </a:cubicBezTo>
                <a:cubicBezTo>
                  <a:pt x="1102" y="1268"/>
                  <a:pt x="1102" y="1268"/>
                  <a:pt x="1102" y="1268"/>
                </a:cubicBezTo>
                <a:cubicBezTo>
                  <a:pt x="1102" y="1266"/>
                  <a:pt x="1102" y="1266"/>
                  <a:pt x="1102" y="1266"/>
                </a:cubicBezTo>
                <a:cubicBezTo>
                  <a:pt x="1103" y="1266"/>
                  <a:pt x="1103" y="1266"/>
                  <a:pt x="1103" y="1266"/>
                </a:cubicBezTo>
                <a:cubicBezTo>
                  <a:pt x="1103" y="1264"/>
                  <a:pt x="1102" y="1260"/>
                  <a:pt x="1101" y="1259"/>
                </a:cubicBezTo>
                <a:cubicBezTo>
                  <a:pt x="1101" y="1252"/>
                  <a:pt x="1101" y="1252"/>
                  <a:pt x="1101" y="1252"/>
                </a:cubicBezTo>
                <a:cubicBezTo>
                  <a:pt x="1101" y="1252"/>
                  <a:pt x="1101" y="1252"/>
                  <a:pt x="1101" y="1252"/>
                </a:cubicBezTo>
                <a:cubicBezTo>
                  <a:pt x="1101" y="1250"/>
                  <a:pt x="1101" y="1247"/>
                  <a:pt x="1101" y="1245"/>
                </a:cubicBezTo>
                <a:cubicBezTo>
                  <a:pt x="1099" y="1245"/>
                  <a:pt x="1099" y="1245"/>
                  <a:pt x="1099" y="1245"/>
                </a:cubicBezTo>
                <a:cubicBezTo>
                  <a:pt x="1099" y="1244"/>
                  <a:pt x="1099" y="1243"/>
                  <a:pt x="1100" y="1243"/>
                </a:cubicBezTo>
                <a:cubicBezTo>
                  <a:pt x="1100" y="1242"/>
                  <a:pt x="1101" y="1242"/>
                  <a:pt x="1101" y="1241"/>
                </a:cubicBezTo>
                <a:cubicBezTo>
                  <a:pt x="1102" y="1240"/>
                  <a:pt x="1101" y="1240"/>
                  <a:pt x="1101" y="1239"/>
                </a:cubicBezTo>
                <a:cubicBezTo>
                  <a:pt x="1101" y="1239"/>
                  <a:pt x="1101" y="1239"/>
                  <a:pt x="1101" y="1239"/>
                </a:cubicBezTo>
                <a:cubicBezTo>
                  <a:pt x="1101" y="1237"/>
                  <a:pt x="1101" y="1237"/>
                  <a:pt x="1101" y="1237"/>
                </a:cubicBezTo>
                <a:cubicBezTo>
                  <a:pt x="1102" y="1237"/>
                  <a:pt x="1102" y="1237"/>
                  <a:pt x="1102" y="1237"/>
                </a:cubicBezTo>
                <a:cubicBezTo>
                  <a:pt x="1103" y="1236"/>
                  <a:pt x="1102" y="1236"/>
                  <a:pt x="1104" y="1236"/>
                </a:cubicBezTo>
                <a:cubicBezTo>
                  <a:pt x="1104" y="1234"/>
                  <a:pt x="1105" y="1233"/>
                  <a:pt x="1105" y="1232"/>
                </a:cubicBezTo>
                <a:cubicBezTo>
                  <a:pt x="1105" y="1232"/>
                  <a:pt x="1105" y="1232"/>
                  <a:pt x="1105" y="1232"/>
                </a:cubicBezTo>
                <a:cubicBezTo>
                  <a:pt x="1105" y="1230"/>
                  <a:pt x="1105" y="1229"/>
                  <a:pt x="1105" y="1228"/>
                </a:cubicBezTo>
                <a:cubicBezTo>
                  <a:pt x="1109" y="1229"/>
                  <a:pt x="1108" y="1230"/>
                  <a:pt x="1110" y="1232"/>
                </a:cubicBezTo>
                <a:cubicBezTo>
                  <a:pt x="1110" y="1231"/>
                  <a:pt x="1111" y="1230"/>
                  <a:pt x="1111" y="1228"/>
                </a:cubicBezTo>
                <a:cubicBezTo>
                  <a:pt x="1112" y="1228"/>
                  <a:pt x="1112" y="1228"/>
                  <a:pt x="1113" y="1228"/>
                </a:cubicBezTo>
                <a:cubicBezTo>
                  <a:pt x="1113" y="1226"/>
                  <a:pt x="1113" y="1226"/>
                  <a:pt x="1113" y="1226"/>
                </a:cubicBezTo>
                <a:cubicBezTo>
                  <a:pt x="1113" y="1225"/>
                  <a:pt x="1114" y="1225"/>
                  <a:pt x="1115" y="1224"/>
                </a:cubicBezTo>
                <a:cubicBezTo>
                  <a:pt x="1115" y="1223"/>
                  <a:pt x="1115" y="1221"/>
                  <a:pt x="1115" y="1219"/>
                </a:cubicBezTo>
                <a:cubicBezTo>
                  <a:pt x="1116" y="1219"/>
                  <a:pt x="1116" y="1219"/>
                  <a:pt x="1116" y="1219"/>
                </a:cubicBezTo>
                <a:cubicBezTo>
                  <a:pt x="1116" y="1217"/>
                  <a:pt x="1116" y="1217"/>
                  <a:pt x="1116" y="1217"/>
                </a:cubicBezTo>
                <a:cubicBezTo>
                  <a:pt x="1117" y="1217"/>
                  <a:pt x="1117" y="1216"/>
                  <a:pt x="1118" y="1216"/>
                </a:cubicBezTo>
                <a:cubicBezTo>
                  <a:pt x="1119" y="1214"/>
                  <a:pt x="1119" y="1212"/>
                  <a:pt x="1120" y="1210"/>
                </a:cubicBezTo>
                <a:cubicBezTo>
                  <a:pt x="1121" y="1209"/>
                  <a:pt x="1122" y="1209"/>
                  <a:pt x="1123" y="1208"/>
                </a:cubicBezTo>
                <a:cubicBezTo>
                  <a:pt x="1123" y="1207"/>
                  <a:pt x="1123" y="1207"/>
                  <a:pt x="1123" y="1207"/>
                </a:cubicBezTo>
                <a:cubicBezTo>
                  <a:pt x="1124" y="1207"/>
                  <a:pt x="1124" y="1207"/>
                  <a:pt x="1124" y="1207"/>
                </a:cubicBezTo>
                <a:cubicBezTo>
                  <a:pt x="1124" y="1206"/>
                  <a:pt x="1125" y="1205"/>
                  <a:pt x="1126" y="1205"/>
                </a:cubicBezTo>
                <a:cubicBezTo>
                  <a:pt x="1127" y="1204"/>
                  <a:pt x="1128" y="1204"/>
                  <a:pt x="1129" y="1204"/>
                </a:cubicBezTo>
                <a:cubicBezTo>
                  <a:pt x="1130" y="1202"/>
                  <a:pt x="1132" y="1200"/>
                  <a:pt x="1133" y="1199"/>
                </a:cubicBezTo>
                <a:cubicBezTo>
                  <a:pt x="1134" y="1199"/>
                  <a:pt x="1134" y="1199"/>
                  <a:pt x="1134" y="1199"/>
                </a:cubicBezTo>
                <a:cubicBezTo>
                  <a:pt x="1134" y="1198"/>
                  <a:pt x="1134" y="1197"/>
                  <a:pt x="1134" y="1195"/>
                </a:cubicBezTo>
                <a:cubicBezTo>
                  <a:pt x="1135" y="1195"/>
                  <a:pt x="1135" y="1195"/>
                  <a:pt x="1136" y="1195"/>
                </a:cubicBezTo>
                <a:cubicBezTo>
                  <a:pt x="1136" y="1193"/>
                  <a:pt x="1136" y="1193"/>
                  <a:pt x="1136" y="1193"/>
                </a:cubicBezTo>
                <a:cubicBezTo>
                  <a:pt x="1136" y="1193"/>
                  <a:pt x="1136" y="1193"/>
                  <a:pt x="1136" y="1193"/>
                </a:cubicBezTo>
                <a:cubicBezTo>
                  <a:pt x="1136" y="1191"/>
                  <a:pt x="1136" y="1191"/>
                  <a:pt x="1136" y="1191"/>
                </a:cubicBezTo>
                <a:cubicBezTo>
                  <a:pt x="1137" y="1191"/>
                  <a:pt x="1137" y="1191"/>
                  <a:pt x="1137" y="1191"/>
                </a:cubicBezTo>
                <a:cubicBezTo>
                  <a:pt x="1137" y="1190"/>
                  <a:pt x="1138" y="1189"/>
                  <a:pt x="1138" y="1188"/>
                </a:cubicBezTo>
                <a:cubicBezTo>
                  <a:pt x="1139" y="1188"/>
                  <a:pt x="1139" y="1188"/>
                  <a:pt x="1139" y="1188"/>
                </a:cubicBezTo>
                <a:cubicBezTo>
                  <a:pt x="1139" y="1186"/>
                  <a:pt x="1139" y="1186"/>
                  <a:pt x="1139" y="1186"/>
                </a:cubicBezTo>
                <a:cubicBezTo>
                  <a:pt x="1140" y="1186"/>
                  <a:pt x="1140" y="1186"/>
                  <a:pt x="1140" y="1186"/>
                </a:cubicBezTo>
                <a:cubicBezTo>
                  <a:pt x="1140" y="1184"/>
                  <a:pt x="1140" y="1184"/>
                  <a:pt x="1140" y="1184"/>
                </a:cubicBezTo>
                <a:cubicBezTo>
                  <a:pt x="1140" y="1184"/>
                  <a:pt x="1140" y="1184"/>
                  <a:pt x="1140" y="1184"/>
                </a:cubicBezTo>
                <a:cubicBezTo>
                  <a:pt x="1141" y="1183"/>
                  <a:pt x="1140" y="1180"/>
                  <a:pt x="1140" y="1180"/>
                </a:cubicBezTo>
                <a:cubicBezTo>
                  <a:pt x="1140" y="1179"/>
                  <a:pt x="1140" y="1179"/>
                  <a:pt x="1140" y="1179"/>
                </a:cubicBezTo>
                <a:close/>
                <a:moveTo>
                  <a:pt x="857" y="579"/>
                </a:moveTo>
                <a:cubicBezTo>
                  <a:pt x="858" y="579"/>
                  <a:pt x="858" y="579"/>
                  <a:pt x="858" y="579"/>
                </a:cubicBezTo>
                <a:cubicBezTo>
                  <a:pt x="858" y="581"/>
                  <a:pt x="858" y="581"/>
                  <a:pt x="858" y="581"/>
                </a:cubicBezTo>
                <a:cubicBezTo>
                  <a:pt x="857" y="581"/>
                  <a:pt x="857" y="581"/>
                  <a:pt x="857" y="581"/>
                </a:cubicBezTo>
                <a:lnTo>
                  <a:pt x="857" y="579"/>
                </a:lnTo>
                <a:close/>
                <a:moveTo>
                  <a:pt x="891" y="483"/>
                </a:moveTo>
                <a:cubicBezTo>
                  <a:pt x="891" y="485"/>
                  <a:pt x="891" y="485"/>
                  <a:pt x="891" y="485"/>
                </a:cubicBezTo>
                <a:cubicBezTo>
                  <a:pt x="890" y="486"/>
                  <a:pt x="889" y="486"/>
                  <a:pt x="888" y="487"/>
                </a:cubicBezTo>
                <a:cubicBezTo>
                  <a:pt x="887" y="484"/>
                  <a:pt x="886" y="484"/>
                  <a:pt x="886" y="481"/>
                </a:cubicBezTo>
                <a:cubicBezTo>
                  <a:pt x="889" y="481"/>
                  <a:pt x="888" y="483"/>
                  <a:pt x="891" y="483"/>
                </a:cubicBezTo>
                <a:close/>
                <a:moveTo>
                  <a:pt x="871" y="461"/>
                </a:moveTo>
                <a:cubicBezTo>
                  <a:pt x="872" y="461"/>
                  <a:pt x="872" y="461"/>
                  <a:pt x="872" y="461"/>
                </a:cubicBezTo>
                <a:cubicBezTo>
                  <a:pt x="872" y="463"/>
                  <a:pt x="872" y="463"/>
                  <a:pt x="872" y="463"/>
                </a:cubicBezTo>
                <a:cubicBezTo>
                  <a:pt x="871" y="463"/>
                  <a:pt x="871" y="463"/>
                  <a:pt x="871" y="463"/>
                </a:cubicBezTo>
                <a:cubicBezTo>
                  <a:pt x="871" y="462"/>
                  <a:pt x="870" y="461"/>
                  <a:pt x="870" y="460"/>
                </a:cubicBezTo>
                <a:cubicBezTo>
                  <a:pt x="871" y="461"/>
                  <a:pt x="871" y="460"/>
                  <a:pt x="871" y="461"/>
                </a:cubicBezTo>
                <a:close/>
                <a:moveTo>
                  <a:pt x="850" y="475"/>
                </a:moveTo>
                <a:cubicBezTo>
                  <a:pt x="851" y="475"/>
                  <a:pt x="851" y="475"/>
                  <a:pt x="852" y="474"/>
                </a:cubicBezTo>
                <a:cubicBezTo>
                  <a:pt x="852" y="471"/>
                  <a:pt x="852" y="471"/>
                  <a:pt x="852" y="471"/>
                </a:cubicBezTo>
                <a:cubicBezTo>
                  <a:pt x="853" y="471"/>
                  <a:pt x="853" y="471"/>
                  <a:pt x="853" y="471"/>
                </a:cubicBezTo>
                <a:cubicBezTo>
                  <a:pt x="853" y="471"/>
                  <a:pt x="853" y="471"/>
                  <a:pt x="853" y="471"/>
                </a:cubicBezTo>
                <a:cubicBezTo>
                  <a:pt x="854" y="471"/>
                  <a:pt x="854" y="471"/>
                  <a:pt x="854" y="471"/>
                </a:cubicBezTo>
                <a:cubicBezTo>
                  <a:pt x="854" y="476"/>
                  <a:pt x="854" y="476"/>
                  <a:pt x="854" y="476"/>
                </a:cubicBezTo>
                <a:cubicBezTo>
                  <a:pt x="853" y="476"/>
                  <a:pt x="853" y="476"/>
                  <a:pt x="852" y="477"/>
                </a:cubicBezTo>
                <a:cubicBezTo>
                  <a:pt x="852" y="478"/>
                  <a:pt x="853" y="478"/>
                  <a:pt x="853" y="479"/>
                </a:cubicBezTo>
                <a:cubicBezTo>
                  <a:pt x="850" y="479"/>
                  <a:pt x="850" y="479"/>
                  <a:pt x="850" y="479"/>
                </a:cubicBezTo>
                <a:cubicBezTo>
                  <a:pt x="850" y="480"/>
                  <a:pt x="850" y="480"/>
                  <a:pt x="850" y="480"/>
                </a:cubicBezTo>
                <a:cubicBezTo>
                  <a:pt x="850" y="480"/>
                  <a:pt x="850" y="480"/>
                  <a:pt x="850" y="480"/>
                </a:cubicBezTo>
                <a:lnTo>
                  <a:pt x="850" y="475"/>
                </a:lnTo>
                <a:close/>
                <a:moveTo>
                  <a:pt x="844" y="488"/>
                </a:moveTo>
                <a:cubicBezTo>
                  <a:pt x="845" y="488"/>
                  <a:pt x="846" y="489"/>
                  <a:pt x="846" y="489"/>
                </a:cubicBezTo>
                <a:cubicBezTo>
                  <a:pt x="846" y="492"/>
                  <a:pt x="846" y="493"/>
                  <a:pt x="845" y="494"/>
                </a:cubicBezTo>
                <a:cubicBezTo>
                  <a:pt x="845" y="495"/>
                  <a:pt x="845" y="495"/>
                  <a:pt x="845" y="495"/>
                </a:cubicBezTo>
                <a:cubicBezTo>
                  <a:pt x="844" y="495"/>
                  <a:pt x="844" y="495"/>
                  <a:pt x="843" y="494"/>
                </a:cubicBezTo>
                <a:cubicBezTo>
                  <a:pt x="843" y="494"/>
                  <a:pt x="842" y="496"/>
                  <a:pt x="841" y="496"/>
                </a:cubicBezTo>
                <a:cubicBezTo>
                  <a:pt x="841" y="496"/>
                  <a:pt x="841" y="496"/>
                  <a:pt x="840" y="496"/>
                </a:cubicBezTo>
                <a:cubicBezTo>
                  <a:pt x="841" y="491"/>
                  <a:pt x="843" y="491"/>
                  <a:pt x="844" y="488"/>
                </a:cubicBezTo>
                <a:close/>
                <a:moveTo>
                  <a:pt x="811" y="600"/>
                </a:moveTo>
                <a:cubicBezTo>
                  <a:pt x="810" y="600"/>
                  <a:pt x="810" y="600"/>
                  <a:pt x="810" y="600"/>
                </a:cubicBezTo>
                <a:cubicBezTo>
                  <a:pt x="810" y="598"/>
                  <a:pt x="811" y="596"/>
                  <a:pt x="811" y="594"/>
                </a:cubicBezTo>
                <a:cubicBezTo>
                  <a:pt x="811" y="594"/>
                  <a:pt x="811" y="594"/>
                  <a:pt x="811" y="594"/>
                </a:cubicBezTo>
                <a:cubicBezTo>
                  <a:pt x="812" y="596"/>
                  <a:pt x="812" y="597"/>
                  <a:pt x="811" y="600"/>
                </a:cubicBezTo>
                <a:close/>
                <a:moveTo>
                  <a:pt x="821" y="513"/>
                </a:moveTo>
                <a:cubicBezTo>
                  <a:pt x="822" y="513"/>
                  <a:pt x="823" y="512"/>
                  <a:pt x="824" y="512"/>
                </a:cubicBezTo>
                <a:cubicBezTo>
                  <a:pt x="824" y="514"/>
                  <a:pt x="824" y="514"/>
                  <a:pt x="824" y="514"/>
                </a:cubicBezTo>
                <a:cubicBezTo>
                  <a:pt x="822" y="514"/>
                  <a:pt x="822" y="514"/>
                  <a:pt x="821" y="516"/>
                </a:cubicBezTo>
                <a:cubicBezTo>
                  <a:pt x="820" y="516"/>
                  <a:pt x="820" y="516"/>
                  <a:pt x="820" y="516"/>
                </a:cubicBezTo>
                <a:cubicBezTo>
                  <a:pt x="820" y="515"/>
                  <a:pt x="820" y="514"/>
                  <a:pt x="821" y="513"/>
                </a:cubicBezTo>
                <a:close/>
                <a:moveTo>
                  <a:pt x="813" y="466"/>
                </a:moveTo>
                <a:cubicBezTo>
                  <a:pt x="812" y="466"/>
                  <a:pt x="813" y="465"/>
                  <a:pt x="812" y="466"/>
                </a:cubicBezTo>
                <a:cubicBezTo>
                  <a:pt x="812" y="466"/>
                  <a:pt x="810" y="466"/>
                  <a:pt x="811" y="466"/>
                </a:cubicBezTo>
                <a:cubicBezTo>
                  <a:pt x="811" y="466"/>
                  <a:pt x="811" y="466"/>
                  <a:pt x="811" y="466"/>
                </a:cubicBezTo>
                <a:cubicBezTo>
                  <a:pt x="811" y="465"/>
                  <a:pt x="811" y="465"/>
                  <a:pt x="811" y="465"/>
                </a:cubicBezTo>
                <a:cubicBezTo>
                  <a:pt x="813" y="465"/>
                  <a:pt x="812" y="465"/>
                  <a:pt x="813" y="466"/>
                </a:cubicBezTo>
                <a:close/>
                <a:moveTo>
                  <a:pt x="809" y="452"/>
                </a:moveTo>
                <a:cubicBezTo>
                  <a:pt x="810" y="452"/>
                  <a:pt x="810" y="452"/>
                  <a:pt x="810" y="452"/>
                </a:cubicBezTo>
                <a:cubicBezTo>
                  <a:pt x="810" y="450"/>
                  <a:pt x="810" y="450"/>
                  <a:pt x="811" y="450"/>
                </a:cubicBezTo>
                <a:cubicBezTo>
                  <a:pt x="811" y="452"/>
                  <a:pt x="811" y="452"/>
                  <a:pt x="811" y="452"/>
                </a:cubicBezTo>
                <a:cubicBezTo>
                  <a:pt x="811" y="453"/>
                  <a:pt x="811" y="452"/>
                  <a:pt x="811" y="453"/>
                </a:cubicBezTo>
                <a:cubicBezTo>
                  <a:pt x="810" y="453"/>
                  <a:pt x="810" y="453"/>
                  <a:pt x="810" y="454"/>
                </a:cubicBezTo>
                <a:cubicBezTo>
                  <a:pt x="809" y="454"/>
                  <a:pt x="809" y="454"/>
                  <a:pt x="809" y="454"/>
                </a:cubicBezTo>
                <a:lnTo>
                  <a:pt x="809" y="452"/>
                </a:lnTo>
                <a:close/>
                <a:moveTo>
                  <a:pt x="808" y="517"/>
                </a:moveTo>
                <a:cubicBezTo>
                  <a:pt x="808" y="517"/>
                  <a:pt x="809" y="517"/>
                  <a:pt x="810" y="517"/>
                </a:cubicBezTo>
                <a:cubicBezTo>
                  <a:pt x="811" y="513"/>
                  <a:pt x="815" y="512"/>
                  <a:pt x="817" y="509"/>
                </a:cubicBezTo>
                <a:cubicBezTo>
                  <a:pt x="819" y="509"/>
                  <a:pt x="819" y="509"/>
                  <a:pt x="819" y="509"/>
                </a:cubicBezTo>
                <a:cubicBezTo>
                  <a:pt x="819" y="510"/>
                  <a:pt x="819" y="509"/>
                  <a:pt x="819" y="510"/>
                </a:cubicBezTo>
                <a:cubicBezTo>
                  <a:pt x="819" y="513"/>
                  <a:pt x="817" y="514"/>
                  <a:pt x="815" y="516"/>
                </a:cubicBezTo>
                <a:cubicBezTo>
                  <a:pt x="815" y="516"/>
                  <a:pt x="815" y="516"/>
                  <a:pt x="815" y="517"/>
                </a:cubicBezTo>
                <a:cubicBezTo>
                  <a:pt x="813" y="517"/>
                  <a:pt x="813" y="517"/>
                  <a:pt x="813" y="517"/>
                </a:cubicBezTo>
                <a:cubicBezTo>
                  <a:pt x="813" y="517"/>
                  <a:pt x="813" y="517"/>
                  <a:pt x="813" y="517"/>
                </a:cubicBezTo>
                <a:cubicBezTo>
                  <a:pt x="812" y="518"/>
                  <a:pt x="813" y="517"/>
                  <a:pt x="811" y="519"/>
                </a:cubicBezTo>
                <a:cubicBezTo>
                  <a:pt x="810" y="519"/>
                  <a:pt x="809" y="518"/>
                  <a:pt x="808" y="518"/>
                </a:cubicBezTo>
                <a:lnTo>
                  <a:pt x="808" y="517"/>
                </a:lnTo>
                <a:close/>
                <a:moveTo>
                  <a:pt x="808" y="586"/>
                </a:moveTo>
                <a:cubicBezTo>
                  <a:pt x="807" y="588"/>
                  <a:pt x="803" y="588"/>
                  <a:pt x="802" y="590"/>
                </a:cubicBezTo>
                <a:cubicBezTo>
                  <a:pt x="800" y="590"/>
                  <a:pt x="800" y="590"/>
                  <a:pt x="800" y="590"/>
                </a:cubicBezTo>
                <a:cubicBezTo>
                  <a:pt x="800" y="590"/>
                  <a:pt x="800" y="590"/>
                  <a:pt x="800" y="590"/>
                </a:cubicBezTo>
                <a:cubicBezTo>
                  <a:pt x="802" y="589"/>
                  <a:pt x="804" y="589"/>
                  <a:pt x="804" y="587"/>
                </a:cubicBezTo>
                <a:cubicBezTo>
                  <a:pt x="803" y="586"/>
                  <a:pt x="802" y="586"/>
                  <a:pt x="801" y="586"/>
                </a:cubicBezTo>
                <a:cubicBezTo>
                  <a:pt x="801" y="585"/>
                  <a:pt x="801" y="585"/>
                  <a:pt x="801" y="585"/>
                </a:cubicBezTo>
                <a:cubicBezTo>
                  <a:pt x="802" y="585"/>
                  <a:pt x="802" y="585"/>
                  <a:pt x="802" y="585"/>
                </a:cubicBezTo>
                <a:cubicBezTo>
                  <a:pt x="802" y="585"/>
                  <a:pt x="802" y="585"/>
                  <a:pt x="802" y="585"/>
                </a:cubicBezTo>
                <a:cubicBezTo>
                  <a:pt x="804" y="585"/>
                  <a:pt x="805" y="585"/>
                  <a:pt x="806" y="586"/>
                </a:cubicBezTo>
                <a:cubicBezTo>
                  <a:pt x="806" y="587"/>
                  <a:pt x="806" y="587"/>
                  <a:pt x="806" y="587"/>
                </a:cubicBezTo>
                <a:cubicBezTo>
                  <a:pt x="807" y="586"/>
                  <a:pt x="808" y="586"/>
                  <a:pt x="808" y="586"/>
                </a:cubicBezTo>
                <a:close/>
                <a:moveTo>
                  <a:pt x="798" y="443"/>
                </a:moveTo>
                <a:cubicBezTo>
                  <a:pt x="802" y="443"/>
                  <a:pt x="801" y="445"/>
                  <a:pt x="804" y="445"/>
                </a:cubicBezTo>
                <a:cubicBezTo>
                  <a:pt x="804" y="447"/>
                  <a:pt x="804" y="447"/>
                  <a:pt x="804" y="447"/>
                </a:cubicBezTo>
                <a:cubicBezTo>
                  <a:pt x="802" y="447"/>
                  <a:pt x="802" y="447"/>
                  <a:pt x="802" y="447"/>
                </a:cubicBezTo>
                <a:cubicBezTo>
                  <a:pt x="802" y="446"/>
                  <a:pt x="802" y="446"/>
                  <a:pt x="802" y="446"/>
                </a:cubicBezTo>
                <a:cubicBezTo>
                  <a:pt x="800" y="446"/>
                  <a:pt x="799" y="446"/>
                  <a:pt x="798" y="446"/>
                </a:cubicBezTo>
                <a:cubicBezTo>
                  <a:pt x="798" y="444"/>
                  <a:pt x="798" y="444"/>
                  <a:pt x="798" y="443"/>
                </a:cubicBezTo>
                <a:close/>
                <a:moveTo>
                  <a:pt x="655" y="771"/>
                </a:moveTo>
                <a:cubicBezTo>
                  <a:pt x="654" y="770"/>
                  <a:pt x="653" y="770"/>
                  <a:pt x="653" y="768"/>
                </a:cubicBezTo>
                <a:cubicBezTo>
                  <a:pt x="654" y="768"/>
                  <a:pt x="654" y="768"/>
                  <a:pt x="654" y="768"/>
                </a:cubicBezTo>
                <a:cubicBezTo>
                  <a:pt x="654" y="771"/>
                  <a:pt x="654" y="771"/>
                  <a:pt x="654" y="771"/>
                </a:cubicBezTo>
                <a:cubicBezTo>
                  <a:pt x="655" y="771"/>
                  <a:pt x="655" y="771"/>
                  <a:pt x="655" y="771"/>
                </a:cubicBezTo>
                <a:close/>
                <a:moveTo>
                  <a:pt x="762" y="606"/>
                </a:moveTo>
                <a:cubicBezTo>
                  <a:pt x="773" y="606"/>
                  <a:pt x="773" y="606"/>
                  <a:pt x="773" y="606"/>
                </a:cubicBezTo>
                <a:cubicBezTo>
                  <a:pt x="773" y="607"/>
                  <a:pt x="773" y="607"/>
                  <a:pt x="773" y="607"/>
                </a:cubicBezTo>
                <a:cubicBezTo>
                  <a:pt x="774" y="608"/>
                  <a:pt x="774" y="608"/>
                  <a:pt x="777" y="608"/>
                </a:cubicBezTo>
                <a:cubicBezTo>
                  <a:pt x="777" y="606"/>
                  <a:pt x="778" y="606"/>
                  <a:pt x="779" y="606"/>
                </a:cubicBezTo>
                <a:cubicBezTo>
                  <a:pt x="779" y="605"/>
                  <a:pt x="779" y="605"/>
                  <a:pt x="779" y="605"/>
                </a:cubicBezTo>
                <a:cubicBezTo>
                  <a:pt x="777" y="605"/>
                  <a:pt x="775" y="606"/>
                  <a:pt x="775" y="604"/>
                </a:cubicBezTo>
                <a:cubicBezTo>
                  <a:pt x="773" y="603"/>
                  <a:pt x="772" y="603"/>
                  <a:pt x="771" y="602"/>
                </a:cubicBezTo>
                <a:cubicBezTo>
                  <a:pt x="771" y="602"/>
                  <a:pt x="771" y="602"/>
                  <a:pt x="771" y="602"/>
                </a:cubicBezTo>
                <a:cubicBezTo>
                  <a:pt x="771" y="602"/>
                  <a:pt x="771" y="602"/>
                  <a:pt x="771" y="602"/>
                </a:cubicBezTo>
                <a:cubicBezTo>
                  <a:pt x="773" y="601"/>
                  <a:pt x="775" y="601"/>
                  <a:pt x="777" y="601"/>
                </a:cubicBezTo>
                <a:cubicBezTo>
                  <a:pt x="777" y="602"/>
                  <a:pt x="777" y="602"/>
                  <a:pt x="777" y="602"/>
                </a:cubicBezTo>
                <a:cubicBezTo>
                  <a:pt x="778" y="602"/>
                  <a:pt x="778" y="602"/>
                  <a:pt x="778" y="602"/>
                </a:cubicBezTo>
                <a:cubicBezTo>
                  <a:pt x="778" y="602"/>
                  <a:pt x="778" y="602"/>
                  <a:pt x="778" y="602"/>
                </a:cubicBezTo>
                <a:cubicBezTo>
                  <a:pt x="783" y="602"/>
                  <a:pt x="783" y="602"/>
                  <a:pt x="783" y="602"/>
                </a:cubicBezTo>
                <a:cubicBezTo>
                  <a:pt x="785" y="600"/>
                  <a:pt x="787" y="599"/>
                  <a:pt x="788" y="597"/>
                </a:cubicBezTo>
                <a:cubicBezTo>
                  <a:pt x="789" y="597"/>
                  <a:pt x="789" y="597"/>
                  <a:pt x="789" y="597"/>
                </a:cubicBezTo>
                <a:cubicBezTo>
                  <a:pt x="789" y="599"/>
                  <a:pt x="789" y="600"/>
                  <a:pt x="788" y="602"/>
                </a:cubicBezTo>
                <a:cubicBezTo>
                  <a:pt x="788" y="602"/>
                  <a:pt x="787" y="602"/>
                  <a:pt x="787" y="602"/>
                </a:cubicBezTo>
                <a:cubicBezTo>
                  <a:pt x="786" y="603"/>
                  <a:pt x="786" y="604"/>
                  <a:pt x="786" y="604"/>
                </a:cubicBezTo>
                <a:cubicBezTo>
                  <a:pt x="786" y="604"/>
                  <a:pt x="787" y="605"/>
                  <a:pt x="787" y="606"/>
                </a:cubicBezTo>
                <a:cubicBezTo>
                  <a:pt x="786" y="607"/>
                  <a:pt x="785" y="607"/>
                  <a:pt x="785" y="608"/>
                </a:cubicBezTo>
                <a:cubicBezTo>
                  <a:pt x="784" y="609"/>
                  <a:pt x="785" y="609"/>
                  <a:pt x="785" y="609"/>
                </a:cubicBezTo>
                <a:cubicBezTo>
                  <a:pt x="785" y="610"/>
                  <a:pt x="785" y="610"/>
                  <a:pt x="785" y="611"/>
                </a:cubicBezTo>
                <a:cubicBezTo>
                  <a:pt x="782" y="611"/>
                  <a:pt x="780" y="611"/>
                  <a:pt x="779" y="612"/>
                </a:cubicBezTo>
                <a:cubicBezTo>
                  <a:pt x="778" y="613"/>
                  <a:pt x="778" y="613"/>
                  <a:pt x="778" y="613"/>
                </a:cubicBezTo>
                <a:cubicBezTo>
                  <a:pt x="776" y="613"/>
                  <a:pt x="775" y="613"/>
                  <a:pt x="773" y="613"/>
                </a:cubicBezTo>
                <a:cubicBezTo>
                  <a:pt x="773" y="613"/>
                  <a:pt x="773" y="614"/>
                  <a:pt x="773" y="614"/>
                </a:cubicBezTo>
                <a:cubicBezTo>
                  <a:pt x="771" y="614"/>
                  <a:pt x="770" y="614"/>
                  <a:pt x="769" y="613"/>
                </a:cubicBezTo>
                <a:cubicBezTo>
                  <a:pt x="769" y="613"/>
                  <a:pt x="769" y="613"/>
                  <a:pt x="769" y="613"/>
                </a:cubicBezTo>
                <a:cubicBezTo>
                  <a:pt x="765" y="612"/>
                  <a:pt x="764" y="615"/>
                  <a:pt x="762" y="613"/>
                </a:cubicBezTo>
                <a:cubicBezTo>
                  <a:pt x="760" y="614"/>
                  <a:pt x="760" y="614"/>
                  <a:pt x="759" y="614"/>
                </a:cubicBezTo>
                <a:cubicBezTo>
                  <a:pt x="759" y="616"/>
                  <a:pt x="760" y="617"/>
                  <a:pt x="761" y="618"/>
                </a:cubicBezTo>
                <a:cubicBezTo>
                  <a:pt x="760" y="619"/>
                  <a:pt x="759" y="619"/>
                  <a:pt x="758" y="620"/>
                </a:cubicBezTo>
                <a:cubicBezTo>
                  <a:pt x="758" y="621"/>
                  <a:pt x="758" y="621"/>
                  <a:pt x="758" y="621"/>
                </a:cubicBezTo>
                <a:cubicBezTo>
                  <a:pt x="758" y="622"/>
                  <a:pt x="757" y="622"/>
                  <a:pt x="756" y="623"/>
                </a:cubicBezTo>
                <a:cubicBezTo>
                  <a:pt x="756" y="623"/>
                  <a:pt x="756" y="624"/>
                  <a:pt x="756" y="624"/>
                </a:cubicBezTo>
                <a:cubicBezTo>
                  <a:pt x="754" y="624"/>
                  <a:pt x="754" y="624"/>
                  <a:pt x="754" y="624"/>
                </a:cubicBezTo>
                <a:cubicBezTo>
                  <a:pt x="754" y="624"/>
                  <a:pt x="754" y="625"/>
                  <a:pt x="754" y="625"/>
                </a:cubicBezTo>
                <a:cubicBezTo>
                  <a:pt x="752" y="625"/>
                  <a:pt x="752" y="625"/>
                  <a:pt x="752" y="625"/>
                </a:cubicBezTo>
                <a:cubicBezTo>
                  <a:pt x="752" y="626"/>
                  <a:pt x="752" y="626"/>
                  <a:pt x="752" y="626"/>
                </a:cubicBezTo>
                <a:cubicBezTo>
                  <a:pt x="750" y="626"/>
                  <a:pt x="750" y="626"/>
                  <a:pt x="750" y="626"/>
                </a:cubicBezTo>
                <a:cubicBezTo>
                  <a:pt x="749" y="626"/>
                  <a:pt x="749" y="627"/>
                  <a:pt x="749" y="627"/>
                </a:cubicBezTo>
                <a:cubicBezTo>
                  <a:pt x="748" y="627"/>
                  <a:pt x="748" y="627"/>
                  <a:pt x="748" y="627"/>
                </a:cubicBezTo>
                <a:cubicBezTo>
                  <a:pt x="748" y="628"/>
                  <a:pt x="748" y="628"/>
                  <a:pt x="748" y="628"/>
                </a:cubicBezTo>
                <a:cubicBezTo>
                  <a:pt x="746" y="628"/>
                  <a:pt x="746" y="628"/>
                  <a:pt x="746" y="628"/>
                </a:cubicBezTo>
                <a:cubicBezTo>
                  <a:pt x="746" y="629"/>
                  <a:pt x="746" y="629"/>
                  <a:pt x="746" y="629"/>
                </a:cubicBezTo>
                <a:cubicBezTo>
                  <a:pt x="744" y="629"/>
                  <a:pt x="742" y="629"/>
                  <a:pt x="740" y="629"/>
                </a:cubicBezTo>
                <a:cubicBezTo>
                  <a:pt x="739" y="632"/>
                  <a:pt x="737" y="634"/>
                  <a:pt x="735" y="635"/>
                </a:cubicBezTo>
                <a:cubicBezTo>
                  <a:pt x="735" y="635"/>
                  <a:pt x="735" y="635"/>
                  <a:pt x="735" y="635"/>
                </a:cubicBezTo>
                <a:cubicBezTo>
                  <a:pt x="732" y="635"/>
                  <a:pt x="732" y="635"/>
                  <a:pt x="732" y="635"/>
                </a:cubicBezTo>
                <a:cubicBezTo>
                  <a:pt x="732" y="636"/>
                  <a:pt x="732" y="636"/>
                  <a:pt x="732" y="636"/>
                </a:cubicBezTo>
                <a:cubicBezTo>
                  <a:pt x="727" y="636"/>
                  <a:pt x="727" y="636"/>
                  <a:pt x="727" y="636"/>
                </a:cubicBezTo>
                <a:cubicBezTo>
                  <a:pt x="727" y="635"/>
                  <a:pt x="727" y="635"/>
                  <a:pt x="727" y="635"/>
                </a:cubicBezTo>
                <a:cubicBezTo>
                  <a:pt x="726" y="635"/>
                  <a:pt x="726" y="635"/>
                  <a:pt x="726" y="635"/>
                </a:cubicBezTo>
                <a:cubicBezTo>
                  <a:pt x="726" y="635"/>
                  <a:pt x="726" y="635"/>
                  <a:pt x="726" y="635"/>
                </a:cubicBezTo>
                <a:cubicBezTo>
                  <a:pt x="728" y="635"/>
                  <a:pt x="728" y="635"/>
                  <a:pt x="728" y="635"/>
                </a:cubicBezTo>
                <a:cubicBezTo>
                  <a:pt x="728" y="633"/>
                  <a:pt x="728" y="633"/>
                  <a:pt x="728" y="633"/>
                </a:cubicBezTo>
                <a:cubicBezTo>
                  <a:pt x="726" y="633"/>
                  <a:pt x="726" y="633"/>
                  <a:pt x="726" y="633"/>
                </a:cubicBezTo>
                <a:cubicBezTo>
                  <a:pt x="726" y="632"/>
                  <a:pt x="726" y="633"/>
                  <a:pt x="725" y="632"/>
                </a:cubicBezTo>
                <a:cubicBezTo>
                  <a:pt x="725" y="631"/>
                  <a:pt x="725" y="631"/>
                  <a:pt x="725" y="631"/>
                </a:cubicBezTo>
                <a:cubicBezTo>
                  <a:pt x="724" y="631"/>
                  <a:pt x="723" y="632"/>
                  <a:pt x="722" y="632"/>
                </a:cubicBezTo>
                <a:cubicBezTo>
                  <a:pt x="722" y="631"/>
                  <a:pt x="723" y="629"/>
                  <a:pt x="723" y="628"/>
                </a:cubicBezTo>
                <a:cubicBezTo>
                  <a:pt x="724" y="628"/>
                  <a:pt x="725" y="627"/>
                  <a:pt x="726" y="627"/>
                </a:cubicBezTo>
                <a:cubicBezTo>
                  <a:pt x="727" y="625"/>
                  <a:pt x="727" y="623"/>
                  <a:pt x="728" y="621"/>
                </a:cubicBezTo>
                <a:cubicBezTo>
                  <a:pt x="728" y="619"/>
                  <a:pt x="728" y="619"/>
                  <a:pt x="728" y="619"/>
                </a:cubicBezTo>
                <a:cubicBezTo>
                  <a:pt x="729" y="619"/>
                  <a:pt x="729" y="619"/>
                  <a:pt x="729" y="619"/>
                </a:cubicBezTo>
                <a:cubicBezTo>
                  <a:pt x="729" y="619"/>
                  <a:pt x="729" y="619"/>
                  <a:pt x="729" y="619"/>
                </a:cubicBezTo>
                <a:cubicBezTo>
                  <a:pt x="731" y="619"/>
                  <a:pt x="731" y="619"/>
                  <a:pt x="731" y="619"/>
                </a:cubicBezTo>
                <a:cubicBezTo>
                  <a:pt x="731" y="623"/>
                  <a:pt x="730" y="623"/>
                  <a:pt x="727" y="624"/>
                </a:cubicBezTo>
                <a:cubicBezTo>
                  <a:pt x="727" y="627"/>
                  <a:pt x="727" y="627"/>
                  <a:pt x="727" y="627"/>
                </a:cubicBezTo>
                <a:cubicBezTo>
                  <a:pt x="733" y="627"/>
                  <a:pt x="733" y="627"/>
                  <a:pt x="733" y="627"/>
                </a:cubicBezTo>
                <a:cubicBezTo>
                  <a:pt x="733" y="627"/>
                  <a:pt x="733" y="626"/>
                  <a:pt x="733" y="626"/>
                </a:cubicBezTo>
                <a:cubicBezTo>
                  <a:pt x="735" y="626"/>
                  <a:pt x="735" y="626"/>
                  <a:pt x="735" y="626"/>
                </a:cubicBezTo>
                <a:cubicBezTo>
                  <a:pt x="735" y="625"/>
                  <a:pt x="735" y="625"/>
                  <a:pt x="735" y="625"/>
                </a:cubicBezTo>
                <a:cubicBezTo>
                  <a:pt x="735" y="625"/>
                  <a:pt x="736" y="625"/>
                  <a:pt x="737" y="625"/>
                </a:cubicBezTo>
                <a:cubicBezTo>
                  <a:pt x="737" y="622"/>
                  <a:pt x="737" y="624"/>
                  <a:pt x="739" y="623"/>
                </a:cubicBezTo>
                <a:cubicBezTo>
                  <a:pt x="739" y="622"/>
                  <a:pt x="739" y="622"/>
                  <a:pt x="739" y="622"/>
                </a:cubicBezTo>
                <a:cubicBezTo>
                  <a:pt x="740" y="622"/>
                  <a:pt x="740" y="622"/>
                  <a:pt x="740" y="622"/>
                </a:cubicBezTo>
                <a:cubicBezTo>
                  <a:pt x="740" y="621"/>
                  <a:pt x="741" y="620"/>
                  <a:pt x="742" y="619"/>
                </a:cubicBezTo>
                <a:cubicBezTo>
                  <a:pt x="744" y="619"/>
                  <a:pt x="746" y="619"/>
                  <a:pt x="748" y="619"/>
                </a:cubicBezTo>
                <a:cubicBezTo>
                  <a:pt x="749" y="616"/>
                  <a:pt x="750" y="617"/>
                  <a:pt x="751" y="615"/>
                </a:cubicBezTo>
                <a:cubicBezTo>
                  <a:pt x="756" y="615"/>
                  <a:pt x="756" y="615"/>
                  <a:pt x="756" y="615"/>
                </a:cubicBezTo>
                <a:cubicBezTo>
                  <a:pt x="756" y="616"/>
                  <a:pt x="756" y="616"/>
                  <a:pt x="756" y="616"/>
                </a:cubicBezTo>
                <a:cubicBezTo>
                  <a:pt x="757" y="616"/>
                  <a:pt x="757" y="616"/>
                  <a:pt x="758" y="615"/>
                </a:cubicBezTo>
                <a:cubicBezTo>
                  <a:pt x="758" y="614"/>
                  <a:pt x="758" y="613"/>
                  <a:pt x="758" y="612"/>
                </a:cubicBezTo>
                <a:cubicBezTo>
                  <a:pt x="755" y="612"/>
                  <a:pt x="755" y="612"/>
                  <a:pt x="755" y="612"/>
                </a:cubicBezTo>
                <a:cubicBezTo>
                  <a:pt x="755" y="611"/>
                  <a:pt x="755" y="611"/>
                  <a:pt x="755" y="611"/>
                </a:cubicBezTo>
                <a:cubicBezTo>
                  <a:pt x="757" y="610"/>
                  <a:pt x="756" y="610"/>
                  <a:pt x="758" y="609"/>
                </a:cubicBezTo>
                <a:cubicBezTo>
                  <a:pt x="758" y="608"/>
                  <a:pt x="758" y="608"/>
                  <a:pt x="758" y="608"/>
                </a:cubicBezTo>
                <a:cubicBezTo>
                  <a:pt x="759" y="608"/>
                  <a:pt x="760" y="608"/>
                  <a:pt x="761" y="608"/>
                </a:cubicBezTo>
                <a:cubicBezTo>
                  <a:pt x="761" y="607"/>
                  <a:pt x="761" y="607"/>
                  <a:pt x="762" y="606"/>
                </a:cubicBezTo>
                <a:close/>
                <a:moveTo>
                  <a:pt x="758" y="597"/>
                </a:moveTo>
                <a:cubicBezTo>
                  <a:pt x="759" y="597"/>
                  <a:pt x="759" y="597"/>
                  <a:pt x="759" y="597"/>
                </a:cubicBezTo>
                <a:cubicBezTo>
                  <a:pt x="759" y="599"/>
                  <a:pt x="759" y="599"/>
                  <a:pt x="759" y="599"/>
                </a:cubicBezTo>
                <a:cubicBezTo>
                  <a:pt x="760" y="599"/>
                  <a:pt x="760" y="599"/>
                  <a:pt x="760" y="599"/>
                </a:cubicBezTo>
                <a:cubicBezTo>
                  <a:pt x="759" y="601"/>
                  <a:pt x="759" y="600"/>
                  <a:pt x="758" y="602"/>
                </a:cubicBezTo>
                <a:cubicBezTo>
                  <a:pt x="757" y="602"/>
                  <a:pt x="757" y="602"/>
                  <a:pt x="757" y="602"/>
                </a:cubicBezTo>
                <a:cubicBezTo>
                  <a:pt x="756" y="601"/>
                  <a:pt x="757" y="602"/>
                  <a:pt x="756" y="601"/>
                </a:cubicBezTo>
                <a:cubicBezTo>
                  <a:pt x="757" y="598"/>
                  <a:pt x="757" y="599"/>
                  <a:pt x="758" y="597"/>
                </a:cubicBezTo>
                <a:close/>
                <a:moveTo>
                  <a:pt x="748" y="573"/>
                </a:moveTo>
                <a:cubicBezTo>
                  <a:pt x="752" y="573"/>
                  <a:pt x="752" y="573"/>
                  <a:pt x="752" y="573"/>
                </a:cubicBezTo>
                <a:cubicBezTo>
                  <a:pt x="752" y="573"/>
                  <a:pt x="752" y="573"/>
                  <a:pt x="752" y="573"/>
                </a:cubicBezTo>
                <a:cubicBezTo>
                  <a:pt x="754" y="573"/>
                  <a:pt x="754" y="573"/>
                  <a:pt x="756" y="574"/>
                </a:cubicBezTo>
                <a:cubicBezTo>
                  <a:pt x="755" y="576"/>
                  <a:pt x="755" y="575"/>
                  <a:pt x="754" y="577"/>
                </a:cubicBezTo>
                <a:cubicBezTo>
                  <a:pt x="753" y="577"/>
                  <a:pt x="753" y="577"/>
                  <a:pt x="753" y="577"/>
                </a:cubicBezTo>
                <a:cubicBezTo>
                  <a:pt x="753" y="575"/>
                  <a:pt x="753" y="575"/>
                  <a:pt x="753" y="575"/>
                </a:cubicBezTo>
                <a:cubicBezTo>
                  <a:pt x="751" y="575"/>
                  <a:pt x="749" y="575"/>
                  <a:pt x="748" y="575"/>
                </a:cubicBezTo>
                <a:lnTo>
                  <a:pt x="748" y="573"/>
                </a:lnTo>
                <a:close/>
                <a:moveTo>
                  <a:pt x="679" y="528"/>
                </a:moveTo>
                <a:cubicBezTo>
                  <a:pt x="679" y="525"/>
                  <a:pt x="679" y="525"/>
                  <a:pt x="679" y="525"/>
                </a:cubicBezTo>
                <a:cubicBezTo>
                  <a:pt x="679" y="525"/>
                  <a:pt x="679" y="525"/>
                  <a:pt x="679" y="525"/>
                </a:cubicBezTo>
                <a:cubicBezTo>
                  <a:pt x="680" y="524"/>
                  <a:pt x="681" y="524"/>
                  <a:pt x="683" y="523"/>
                </a:cubicBezTo>
                <a:cubicBezTo>
                  <a:pt x="684" y="527"/>
                  <a:pt x="687" y="528"/>
                  <a:pt x="687" y="533"/>
                </a:cubicBezTo>
                <a:cubicBezTo>
                  <a:pt x="686" y="533"/>
                  <a:pt x="684" y="534"/>
                  <a:pt x="684" y="534"/>
                </a:cubicBezTo>
                <a:cubicBezTo>
                  <a:pt x="684" y="533"/>
                  <a:pt x="683" y="533"/>
                  <a:pt x="683" y="533"/>
                </a:cubicBezTo>
                <a:cubicBezTo>
                  <a:pt x="682" y="532"/>
                  <a:pt x="681" y="533"/>
                  <a:pt x="681" y="533"/>
                </a:cubicBezTo>
                <a:cubicBezTo>
                  <a:pt x="680" y="531"/>
                  <a:pt x="680" y="532"/>
                  <a:pt x="681" y="530"/>
                </a:cubicBezTo>
                <a:cubicBezTo>
                  <a:pt x="679" y="530"/>
                  <a:pt x="679" y="530"/>
                  <a:pt x="679" y="530"/>
                </a:cubicBezTo>
                <a:cubicBezTo>
                  <a:pt x="679" y="532"/>
                  <a:pt x="679" y="532"/>
                  <a:pt x="679" y="532"/>
                </a:cubicBezTo>
                <a:cubicBezTo>
                  <a:pt x="678" y="532"/>
                  <a:pt x="678" y="532"/>
                  <a:pt x="678" y="532"/>
                </a:cubicBezTo>
                <a:cubicBezTo>
                  <a:pt x="678" y="531"/>
                  <a:pt x="678" y="530"/>
                  <a:pt x="677" y="529"/>
                </a:cubicBezTo>
                <a:cubicBezTo>
                  <a:pt x="678" y="528"/>
                  <a:pt x="678" y="528"/>
                  <a:pt x="679" y="528"/>
                </a:cubicBezTo>
                <a:close/>
                <a:moveTo>
                  <a:pt x="652" y="565"/>
                </a:moveTo>
                <a:cubicBezTo>
                  <a:pt x="654" y="565"/>
                  <a:pt x="654" y="565"/>
                  <a:pt x="654" y="565"/>
                </a:cubicBezTo>
                <a:cubicBezTo>
                  <a:pt x="655" y="564"/>
                  <a:pt x="655" y="564"/>
                  <a:pt x="655" y="564"/>
                </a:cubicBezTo>
                <a:cubicBezTo>
                  <a:pt x="655" y="564"/>
                  <a:pt x="655" y="563"/>
                  <a:pt x="656" y="562"/>
                </a:cubicBezTo>
                <a:cubicBezTo>
                  <a:pt x="657" y="562"/>
                  <a:pt x="657" y="562"/>
                  <a:pt x="658" y="562"/>
                </a:cubicBezTo>
                <a:cubicBezTo>
                  <a:pt x="659" y="561"/>
                  <a:pt x="659" y="561"/>
                  <a:pt x="659" y="560"/>
                </a:cubicBezTo>
                <a:cubicBezTo>
                  <a:pt x="660" y="560"/>
                  <a:pt x="661" y="560"/>
                  <a:pt x="662" y="560"/>
                </a:cubicBezTo>
                <a:cubicBezTo>
                  <a:pt x="662" y="559"/>
                  <a:pt x="662" y="558"/>
                  <a:pt x="663" y="558"/>
                </a:cubicBezTo>
                <a:cubicBezTo>
                  <a:pt x="664" y="557"/>
                  <a:pt x="665" y="557"/>
                  <a:pt x="666" y="557"/>
                </a:cubicBezTo>
                <a:cubicBezTo>
                  <a:pt x="666" y="556"/>
                  <a:pt x="666" y="556"/>
                  <a:pt x="666" y="556"/>
                </a:cubicBezTo>
                <a:cubicBezTo>
                  <a:pt x="667" y="556"/>
                  <a:pt x="667" y="556"/>
                  <a:pt x="668" y="556"/>
                </a:cubicBezTo>
                <a:cubicBezTo>
                  <a:pt x="669" y="555"/>
                  <a:pt x="669" y="554"/>
                  <a:pt x="669" y="554"/>
                </a:cubicBezTo>
                <a:cubicBezTo>
                  <a:pt x="671" y="554"/>
                  <a:pt x="671" y="554"/>
                  <a:pt x="671" y="554"/>
                </a:cubicBezTo>
                <a:cubicBezTo>
                  <a:pt x="672" y="553"/>
                  <a:pt x="672" y="552"/>
                  <a:pt x="672" y="552"/>
                </a:cubicBezTo>
                <a:cubicBezTo>
                  <a:pt x="673" y="551"/>
                  <a:pt x="673" y="551"/>
                  <a:pt x="673" y="551"/>
                </a:cubicBezTo>
                <a:cubicBezTo>
                  <a:pt x="673" y="548"/>
                  <a:pt x="673" y="548"/>
                  <a:pt x="673" y="548"/>
                </a:cubicBezTo>
                <a:cubicBezTo>
                  <a:pt x="674" y="548"/>
                  <a:pt x="674" y="548"/>
                  <a:pt x="674" y="548"/>
                </a:cubicBezTo>
                <a:cubicBezTo>
                  <a:pt x="674" y="547"/>
                  <a:pt x="674" y="547"/>
                  <a:pt x="674" y="547"/>
                </a:cubicBezTo>
                <a:cubicBezTo>
                  <a:pt x="675" y="547"/>
                  <a:pt x="676" y="548"/>
                  <a:pt x="677" y="548"/>
                </a:cubicBezTo>
                <a:cubicBezTo>
                  <a:pt x="677" y="547"/>
                  <a:pt x="677" y="547"/>
                  <a:pt x="677" y="547"/>
                </a:cubicBezTo>
                <a:cubicBezTo>
                  <a:pt x="678" y="546"/>
                  <a:pt x="678" y="546"/>
                  <a:pt x="680" y="546"/>
                </a:cubicBezTo>
                <a:cubicBezTo>
                  <a:pt x="680" y="544"/>
                  <a:pt x="680" y="544"/>
                  <a:pt x="680" y="544"/>
                </a:cubicBezTo>
                <a:cubicBezTo>
                  <a:pt x="681" y="544"/>
                  <a:pt x="681" y="544"/>
                  <a:pt x="681" y="544"/>
                </a:cubicBezTo>
                <a:cubicBezTo>
                  <a:pt x="681" y="542"/>
                  <a:pt x="681" y="543"/>
                  <a:pt x="681" y="542"/>
                </a:cubicBezTo>
                <a:cubicBezTo>
                  <a:pt x="682" y="543"/>
                  <a:pt x="682" y="544"/>
                  <a:pt x="682" y="544"/>
                </a:cubicBezTo>
                <a:cubicBezTo>
                  <a:pt x="681" y="545"/>
                  <a:pt x="681" y="545"/>
                  <a:pt x="681" y="545"/>
                </a:cubicBezTo>
                <a:cubicBezTo>
                  <a:pt x="682" y="545"/>
                  <a:pt x="682" y="545"/>
                  <a:pt x="682" y="545"/>
                </a:cubicBezTo>
                <a:cubicBezTo>
                  <a:pt x="683" y="546"/>
                  <a:pt x="682" y="545"/>
                  <a:pt x="683" y="546"/>
                </a:cubicBezTo>
                <a:cubicBezTo>
                  <a:pt x="683" y="544"/>
                  <a:pt x="683" y="544"/>
                  <a:pt x="683" y="544"/>
                </a:cubicBezTo>
                <a:cubicBezTo>
                  <a:pt x="683" y="544"/>
                  <a:pt x="682" y="543"/>
                  <a:pt x="683" y="542"/>
                </a:cubicBezTo>
                <a:cubicBezTo>
                  <a:pt x="683" y="542"/>
                  <a:pt x="683" y="542"/>
                  <a:pt x="683" y="542"/>
                </a:cubicBezTo>
                <a:cubicBezTo>
                  <a:pt x="683" y="540"/>
                  <a:pt x="683" y="540"/>
                  <a:pt x="683" y="540"/>
                </a:cubicBezTo>
                <a:cubicBezTo>
                  <a:pt x="685" y="541"/>
                  <a:pt x="686" y="541"/>
                  <a:pt x="688" y="542"/>
                </a:cubicBezTo>
                <a:cubicBezTo>
                  <a:pt x="688" y="541"/>
                  <a:pt x="688" y="541"/>
                  <a:pt x="688" y="541"/>
                </a:cubicBezTo>
                <a:cubicBezTo>
                  <a:pt x="689" y="541"/>
                  <a:pt x="690" y="541"/>
                  <a:pt x="691" y="540"/>
                </a:cubicBezTo>
                <a:cubicBezTo>
                  <a:pt x="692" y="541"/>
                  <a:pt x="692" y="542"/>
                  <a:pt x="692" y="542"/>
                </a:cubicBezTo>
                <a:cubicBezTo>
                  <a:pt x="694" y="543"/>
                  <a:pt x="694" y="541"/>
                  <a:pt x="694" y="541"/>
                </a:cubicBezTo>
                <a:cubicBezTo>
                  <a:pt x="696" y="541"/>
                  <a:pt x="696" y="541"/>
                  <a:pt x="696" y="541"/>
                </a:cubicBezTo>
                <a:cubicBezTo>
                  <a:pt x="696" y="542"/>
                  <a:pt x="697" y="544"/>
                  <a:pt x="697" y="545"/>
                </a:cubicBezTo>
                <a:cubicBezTo>
                  <a:pt x="698" y="545"/>
                  <a:pt x="698" y="545"/>
                  <a:pt x="698" y="545"/>
                </a:cubicBezTo>
                <a:cubicBezTo>
                  <a:pt x="698" y="548"/>
                  <a:pt x="698" y="548"/>
                  <a:pt x="698" y="548"/>
                </a:cubicBezTo>
                <a:cubicBezTo>
                  <a:pt x="698" y="548"/>
                  <a:pt x="698" y="548"/>
                  <a:pt x="698" y="548"/>
                </a:cubicBezTo>
                <a:cubicBezTo>
                  <a:pt x="698" y="549"/>
                  <a:pt x="698" y="549"/>
                  <a:pt x="698" y="549"/>
                </a:cubicBezTo>
                <a:cubicBezTo>
                  <a:pt x="699" y="549"/>
                  <a:pt x="699" y="549"/>
                  <a:pt x="700" y="550"/>
                </a:cubicBezTo>
                <a:cubicBezTo>
                  <a:pt x="701" y="551"/>
                  <a:pt x="701" y="552"/>
                  <a:pt x="702" y="553"/>
                </a:cubicBezTo>
                <a:cubicBezTo>
                  <a:pt x="702" y="554"/>
                  <a:pt x="702" y="554"/>
                  <a:pt x="702" y="554"/>
                </a:cubicBezTo>
                <a:cubicBezTo>
                  <a:pt x="704" y="554"/>
                  <a:pt x="705" y="554"/>
                  <a:pt x="707" y="554"/>
                </a:cubicBezTo>
                <a:cubicBezTo>
                  <a:pt x="707" y="554"/>
                  <a:pt x="707" y="554"/>
                  <a:pt x="707" y="554"/>
                </a:cubicBezTo>
                <a:cubicBezTo>
                  <a:pt x="709" y="554"/>
                  <a:pt x="709" y="554"/>
                  <a:pt x="709" y="554"/>
                </a:cubicBezTo>
                <a:cubicBezTo>
                  <a:pt x="709" y="554"/>
                  <a:pt x="709" y="554"/>
                  <a:pt x="709" y="554"/>
                </a:cubicBezTo>
                <a:cubicBezTo>
                  <a:pt x="712" y="557"/>
                  <a:pt x="708" y="556"/>
                  <a:pt x="710" y="559"/>
                </a:cubicBezTo>
                <a:cubicBezTo>
                  <a:pt x="710" y="560"/>
                  <a:pt x="713" y="561"/>
                  <a:pt x="714" y="562"/>
                </a:cubicBezTo>
                <a:cubicBezTo>
                  <a:pt x="713" y="562"/>
                  <a:pt x="712" y="563"/>
                  <a:pt x="712" y="563"/>
                </a:cubicBezTo>
                <a:cubicBezTo>
                  <a:pt x="712" y="566"/>
                  <a:pt x="712" y="566"/>
                  <a:pt x="712" y="566"/>
                </a:cubicBezTo>
                <a:cubicBezTo>
                  <a:pt x="713" y="566"/>
                  <a:pt x="713" y="567"/>
                  <a:pt x="714" y="567"/>
                </a:cubicBezTo>
                <a:cubicBezTo>
                  <a:pt x="714" y="569"/>
                  <a:pt x="714" y="570"/>
                  <a:pt x="714" y="572"/>
                </a:cubicBezTo>
                <a:cubicBezTo>
                  <a:pt x="715" y="572"/>
                  <a:pt x="717" y="572"/>
                  <a:pt x="718" y="573"/>
                </a:cubicBezTo>
                <a:cubicBezTo>
                  <a:pt x="719" y="574"/>
                  <a:pt x="719" y="574"/>
                  <a:pt x="720" y="575"/>
                </a:cubicBezTo>
                <a:cubicBezTo>
                  <a:pt x="722" y="575"/>
                  <a:pt x="722" y="575"/>
                  <a:pt x="722" y="575"/>
                </a:cubicBezTo>
                <a:cubicBezTo>
                  <a:pt x="722" y="576"/>
                  <a:pt x="723" y="576"/>
                  <a:pt x="723" y="577"/>
                </a:cubicBezTo>
                <a:cubicBezTo>
                  <a:pt x="723" y="577"/>
                  <a:pt x="723" y="577"/>
                  <a:pt x="723" y="577"/>
                </a:cubicBezTo>
                <a:cubicBezTo>
                  <a:pt x="723" y="576"/>
                  <a:pt x="723" y="576"/>
                  <a:pt x="723" y="576"/>
                </a:cubicBezTo>
                <a:cubicBezTo>
                  <a:pt x="724" y="576"/>
                  <a:pt x="724" y="576"/>
                  <a:pt x="724" y="576"/>
                </a:cubicBezTo>
                <a:cubicBezTo>
                  <a:pt x="724" y="577"/>
                  <a:pt x="724" y="577"/>
                  <a:pt x="724" y="577"/>
                </a:cubicBezTo>
                <a:cubicBezTo>
                  <a:pt x="730" y="577"/>
                  <a:pt x="730" y="577"/>
                  <a:pt x="730" y="577"/>
                </a:cubicBezTo>
                <a:cubicBezTo>
                  <a:pt x="730" y="577"/>
                  <a:pt x="730" y="577"/>
                  <a:pt x="730" y="577"/>
                </a:cubicBezTo>
                <a:cubicBezTo>
                  <a:pt x="731" y="577"/>
                  <a:pt x="731" y="577"/>
                  <a:pt x="731" y="577"/>
                </a:cubicBezTo>
                <a:cubicBezTo>
                  <a:pt x="731" y="578"/>
                  <a:pt x="731" y="578"/>
                  <a:pt x="731" y="578"/>
                </a:cubicBezTo>
                <a:cubicBezTo>
                  <a:pt x="737" y="578"/>
                  <a:pt x="737" y="578"/>
                  <a:pt x="737" y="578"/>
                </a:cubicBezTo>
                <a:cubicBezTo>
                  <a:pt x="737" y="579"/>
                  <a:pt x="737" y="579"/>
                  <a:pt x="738" y="580"/>
                </a:cubicBezTo>
                <a:cubicBezTo>
                  <a:pt x="740" y="581"/>
                  <a:pt x="744" y="579"/>
                  <a:pt x="746" y="579"/>
                </a:cubicBezTo>
                <a:cubicBezTo>
                  <a:pt x="746" y="580"/>
                  <a:pt x="746" y="580"/>
                  <a:pt x="747" y="581"/>
                </a:cubicBezTo>
                <a:cubicBezTo>
                  <a:pt x="747" y="581"/>
                  <a:pt x="747" y="581"/>
                  <a:pt x="747" y="581"/>
                </a:cubicBezTo>
                <a:cubicBezTo>
                  <a:pt x="748" y="581"/>
                  <a:pt x="748" y="581"/>
                  <a:pt x="748" y="581"/>
                </a:cubicBezTo>
                <a:cubicBezTo>
                  <a:pt x="749" y="582"/>
                  <a:pt x="749" y="582"/>
                  <a:pt x="750" y="583"/>
                </a:cubicBezTo>
                <a:cubicBezTo>
                  <a:pt x="750" y="584"/>
                  <a:pt x="750" y="584"/>
                  <a:pt x="750" y="584"/>
                </a:cubicBezTo>
                <a:cubicBezTo>
                  <a:pt x="753" y="584"/>
                  <a:pt x="753" y="584"/>
                  <a:pt x="753" y="584"/>
                </a:cubicBezTo>
                <a:cubicBezTo>
                  <a:pt x="753" y="589"/>
                  <a:pt x="753" y="591"/>
                  <a:pt x="757" y="593"/>
                </a:cubicBezTo>
                <a:cubicBezTo>
                  <a:pt x="757" y="594"/>
                  <a:pt x="756" y="594"/>
                  <a:pt x="756" y="595"/>
                </a:cubicBezTo>
                <a:cubicBezTo>
                  <a:pt x="756" y="595"/>
                  <a:pt x="755" y="596"/>
                  <a:pt x="755" y="596"/>
                </a:cubicBezTo>
                <a:cubicBezTo>
                  <a:pt x="755" y="595"/>
                  <a:pt x="755" y="595"/>
                  <a:pt x="755" y="595"/>
                </a:cubicBezTo>
                <a:cubicBezTo>
                  <a:pt x="753" y="595"/>
                  <a:pt x="754" y="595"/>
                  <a:pt x="753" y="596"/>
                </a:cubicBezTo>
                <a:cubicBezTo>
                  <a:pt x="752" y="596"/>
                  <a:pt x="752" y="596"/>
                  <a:pt x="752" y="596"/>
                </a:cubicBezTo>
                <a:cubicBezTo>
                  <a:pt x="752" y="596"/>
                  <a:pt x="752" y="596"/>
                  <a:pt x="752" y="596"/>
                </a:cubicBezTo>
                <a:cubicBezTo>
                  <a:pt x="753" y="596"/>
                  <a:pt x="753" y="596"/>
                  <a:pt x="753" y="596"/>
                </a:cubicBezTo>
                <a:cubicBezTo>
                  <a:pt x="753" y="598"/>
                  <a:pt x="753" y="598"/>
                  <a:pt x="753" y="598"/>
                </a:cubicBezTo>
                <a:cubicBezTo>
                  <a:pt x="754" y="598"/>
                  <a:pt x="754" y="598"/>
                  <a:pt x="754" y="598"/>
                </a:cubicBezTo>
                <a:cubicBezTo>
                  <a:pt x="753" y="598"/>
                  <a:pt x="753" y="599"/>
                  <a:pt x="753" y="600"/>
                </a:cubicBezTo>
                <a:cubicBezTo>
                  <a:pt x="751" y="600"/>
                  <a:pt x="751" y="599"/>
                  <a:pt x="750" y="599"/>
                </a:cubicBezTo>
                <a:cubicBezTo>
                  <a:pt x="750" y="598"/>
                  <a:pt x="750" y="598"/>
                  <a:pt x="750" y="598"/>
                </a:cubicBezTo>
                <a:cubicBezTo>
                  <a:pt x="749" y="597"/>
                  <a:pt x="747" y="597"/>
                  <a:pt x="746" y="597"/>
                </a:cubicBezTo>
                <a:cubicBezTo>
                  <a:pt x="746" y="596"/>
                  <a:pt x="746" y="596"/>
                  <a:pt x="746" y="596"/>
                </a:cubicBezTo>
                <a:cubicBezTo>
                  <a:pt x="746" y="597"/>
                  <a:pt x="745" y="597"/>
                  <a:pt x="744" y="597"/>
                </a:cubicBezTo>
                <a:cubicBezTo>
                  <a:pt x="744" y="595"/>
                  <a:pt x="744" y="595"/>
                  <a:pt x="744" y="595"/>
                </a:cubicBezTo>
                <a:cubicBezTo>
                  <a:pt x="744" y="595"/>
                  <a:pt x="744" y="595"/>
                  <a:pt x="744" y="595"/>
                </a:cubicBezTo>
                <a:cubicBezTo>
                  <a:pt x="743" y="594"/>
                  <a:pt x="744" y="595"/>
                  <a:pt x="742" y="594"/>
                </a:cubicBezTo>
                <a:cubicBezTo>
                  <a:pt x="742" y="595"/>
                  <a:pt x="742" y="596"/>
                  <a:pt x="742" y="596"/>
                </a:cubicBezTo>
                <a:cubicBezTo>
                  <a:pt x="740" y="596"/>
                  <a:pt x="740" y="596"/>
                  <a:pt x="740" y="596"/>
                </a:cubicBezTo>
                <a:cubicBezTo>
                  <a:pt x="740" y="598"/>
                  <a:pt x="739" y="599"/>
                  <a:pt x="738" y="600"/>
                </a:cubicBezTo>
                <a:cubicBezTo>
                  <a:pt x="737" y="600"/>
                  <a:pt x="737" y="600"/>
                  <a:pt x="737" y="600"/>
                </a:cubicBezTo>
                <a:cubicBezTo>
                  <a:pt x="737" y="602"/>
                  <a:pt x="737" y="604"/>
                  <a:pt x="737" y="606"/>
                </a:cubicBezTo>
                <a:cubicBezTo>
                  <a:pt x="737" y="606"/>
                  <a:pt x="737" y="606"/>
                  <a:pt x="737" y="606"/>
                </a:cubicBezTo>
                <a:cubicBezTo>
                  <a:pt x="737" y="608"/>
                  <a:pt x="737" y="611"/>
                  <a:pt x="737" y="613"/>
                </a:cubicBezTo>
                <a:cubicBezTo>
                  <a:pt x="734" y="614"/>
                  <a:pt x="733" y="614"/>
                  <a:pt x="732" y="616"/>
                </a:cubicBezTo>
                <a:cubicBezTo>
                  <a:pt x="730" y="614"/>
                  <a:pt x="730" y="608"/>
                  <a:pt x="729" y="605"/>
                </a:cubicBezTo>
                <a:cubicBezTo>
                  <a:pt x="727" y="605"/>
                  <a:pt x="728" y="605"/>
                  <a:pt x="727" y="604"/>
                </a:cubicBezTo>
                <a:cubicBezTo>
                  <a:pt x="724" y="604"/>
                  <a:pt x="724" y="604"/>
                  <a:pt x="724" y="604"/>
                </a:cubicBezTo>
                <a:cubicBezTo>
                  <a:pt x="724" y="605"/>
                  <a:pt x="724" y="606"/>
                  <a:pt x="723" y="606"/>
                </a:cubicBezTo>
                <a:cubicBezTo>
                  <a:pt x="722" y="607"/>
                  <a:pt x="721" y="608"/>
                  <a:pt x="720" y="608"/>
                </a:cubicBezTo>
                <a:cubicBezTo>
                  <a:pt x="720" y="607"/>
                  <a:pt x="720" y="608"/>
                  <a:pt x="719" y="608"/>
                </a:cubicBezTo>
                <a:cubicBezTo>
                  <a:pt x="720" y="604"/>
                  <a:pt x="725" y="598"/>
                  <a:pt x="723" y="594"/>
                </a:cubicBezTo>
                <a:cubicBezTo>
                  <a:pt x="723" y="594"/>
                  <a:pt x="723" y="594"/>
                  <a:pt x="723" y="594"/>
                </a:cubicBezTo>
                <a:cubicBezTo>
                  <a:pt x="723" y="592"/>
                  <a:pt x="723" y="592"/>
                  <a:pt x="723" y="592"/>
                </a:cubicBezTo>
                <a:cubicBezTo>
                  <a:pt x="722" y="592"/>
                  <a:pt x="722" y="592"/>
                  <a:pt x="721" y="592"/>
                </a:cubicBezTo>
                <a:cubicBezTo>
                  <a:pt x="721" y="590"/>
                  <a:pt x="722" y="589"/>
                  <a:pt x="722" y="588"/>
                </a:cubicBezTo>
                <a:cubicBezTo>
                  <a:pt x="721" y="588"/>
                  <a:pt x="721" y="588"/>
                  <a:pt x="721" y="588"/>
                </a:cubicBezTo>
                <a:cubicBezTo>
                  <a:pt x="721" y="586"/>
                  <a:pt x="720" y="586"/>
                  <a:pt x="717" y="585"/>
                </a:cubicBezTo>
                <a:cubicBezTo>
                  <a:pt x="715" y="585"/>
                  <a:pt x="715" y="585"/>
                  <a:pt x="715" y="585"/>
                </a:cubicBezTo>
                <a:cubicBezTo>
                  <a:pt x="715" y="584"/>
                  <a:pt x="714" y="583"/>
                  <a:pt x="714" y="582"/>
                </a:cubicBezTo>
                <a:cubicBezTo>
                  <a:pt x="711" y="582"/>
                  <a:pt x="711" y="582"/>
                  <a:pt x="710" y="584"/>
                </a:cubicBezTo>
                <a:cubicBezTo>
                  <a:pt x="710" y="584"/>
                  <a:pt x="710" y="584"/>
                  <a:pt x="710" y="584"/>
                </a:cubicBezTo>
                <a:cubicBezTo>
                  <a:pt x="710" y="587"/>
                  <a:pt x="710" y="587"/>
                  <a:pt x="710" y="587"/>
                </a:cubicBezTo>
                <a:cubicBezTo>
                  <a:pt x="709" y="587"/>
                  <a:pt x="708" y="587"/>
                  <a:pt x="707" y="587"/>
                </a:cubicBezTo>
                <a:cubicBezTo>
                  <a:pt x="706" y="588"/>
                  <a:pt x="705" y="590"/>
                  <a:pt x="705" y="592"/>
                </a:cubicBezTo>
                <a:cubicBezTo>
                  <a:pt x="704" y="592"/>
                  <a:pt x="704" y="592"/>
                  <a:pt x="704" y="592"/>
                </a:cubicBezTo>
                <a:cubicBezTo>
                  <a:pt x="703" y="593"/>
                  <a:pt x="702" y="591"/>
                  <a:pt x="701" y="592"/>
                </a:cubicBezTo>
                <a:cubicBezTo>
                  <a:pt x="701" y="592"/>
                  <a:pt x="701" y="592"/>
                  <a:pt x="701" y="592"/>
                </a:cubicBezTo>
                <a:cubicBezTo>
                  <a:pt x="699" y="594"/>
                  <a:pt x="700" y="598"/>
                  <a:pt x="700" y="601"/>
                </a:cubicBezTo>
                <a:cubicBezTo>
                  <a:pt x="698" y="601"/>
                  <a:pt x="698" y="602"/>
                  <a:pt x="697" y="602"/>
                </a:cubicBezTo>
                <a:cubicBezTo>
                  <a:pt x="697" y="606"/>
                  <a:pt x="698" y="609"/>
                  <a:pt x="698" y="612"/>
                </a:cubicBezTo>
                <a:cubicBezTo>
                  <a:pt x="698" y="612"/>
                  <a:pt x="698" y="612"/>
                  <a:pt x="698" y="612"/>
                </a:cubicBezTo>
                <a:cubicBezTo>
                  <a:pt x="698" y="613"/>
                  <a:pt x="698" y="613"/>
                  <a:pt x="698" y="613"/>
                </a:cubicBezTo>
                <a:cubicBezTo>
                  <a:pt x="699" y="613"/>
                  <a:pt x="699" y="613"/>
                  <a:pt x="699" y="613"/>
                </a:cubicBezTo>
                <a:cubicBezTo>
                  <a:pt x="699" y="619"/>
                  <a:pt x="699" y="619"/>
                  <a:pt x="699" y="619"/>
                </a:cubicBezTo>
                <a:cubicBezTo>
                  <a:pt x="698" y="619"/>
                  <a:pt x="698" y="619"/>
                  <a:pt x="698" y="619"/>
                </a:cubicBezTo>
                <a:cubicBezTo>
                  <a:pt x="698" y="621"/>
                  <a:pt x="698" y="621"/>
                  <a:pt x="698" y="621"/>
                </a:cubicBezTo>
                <a:cubicBezTo>
                  <a:pt x="698" y="621"/>
                  <a:pt x="698" y="621"/>
                  <a:pt x="697" y="621"/>
                </a:cubicBezTo>
                <a:cubicBezTo>
                  <a:pt x="697" y="623"/>
                  <a:pt x="696" y="624"/>
                  <a:pt x="696" y="625"/>
                </a:cubicBezTo>
                <a:cubicBezTo>
                  <a:pt x="695" y="625"/>
                  <a:pt x="695" y="625"/>
                  <a:pt x="695" y="625"/>
                </a:cubicBezTo>
                <a:cubicBezTo>
                  <a:pt x="695" y="629"/>
                  <a:pt x="695" y="629"/>
                  <a:pt x="695" y="629"/>
                </a:cubicBezTo>
                <a:cubicBezTo>
                  <a:pt x="694" y="629"/>
                  <a:pt x="694" y="629"/>
                  <a:pt x="694" y="629"/>
                </a:cubicBezTo>
                <a:cubicBezTo>
                  <a:pt x="694" y="630"/>
                  <a:pt x="693" y="630"/>
                  <a:pt x="692" y="631"/>
                </a:cubicBezTo>
                <a:cubicBezTo>
                  <a:pt x="689" y="631"/>
                  <a:pt x="689" y="630"/>
                  <a:pt x="687" y="629"/>
                </a:cubicBezTo>
                <a:cubicBezTo>
                  <a:pt x="687" y="627"/>
                  <a:pt x="687" y="625"/>
                  <a:pt x="687" y="623"/>
                </a:cubicBezTo>
                <a:cubicBezTo>
                  <a:pt x="686" y="623"/>
                  <a:pt x="686" y="623"/>
                  <a:pt x="686" y="623"/>
                </a:cubicBezTo>
                <a:cubicBezTo>
                  <a:pt x="686" y="619"/>
                  <a:pt x="686" y="619"/>
                  <a:pt x="686" y="619"/>
                </a:cubicBezTo>
                <a:cubicBezTo>
                  <a:pt x="685" y="619"/>
                  <a:pt x="685" y="619"/>
                  <a:pt x="685" y="619"/>
                </a:cubicBezTo>
                <a:cubicBezTo>
                  <a:pt x="685" y="617"/>
                  <a:pt x="685" y="617"/>
                  <a:pt x="685" y="617"/>
                </a:cubicBezTo>
                <a:cubicBezTo>
                  <a:pt x="685" y="617"/>
                  <a:pt x="685" y="617"/>
                  <a:pt x="685" y="617"/>
                </a:cubicBezTo>
                <a:cubicBezTo>
                  <a:pt x="685" y="613"/>
                  <a:pt x="685" y="613"/>
                  <a:pt x="685" y="613"/>
                </a:cubicBezTo>
                <a:cubicBezTo>
                  <a:pt x="685" y="613"/>
                  <a:pt x="685" y="613"/>
                  <a:pt x="685" y="613"/>
                </a:cubicBezTo>
                <a:cubicBezTo>
                  <a:pt x="685" y="613"/>
                  <a:pt x="685" y="613"/>
                  <a:pt x="685" y="612"/>
                </a:cubicBezTo>
                <a:cubicBezTo>
                  <a:pt x="685" y="612"/>
                  <a:pt x="685" y="612"/>
                  <a:pt x="685" y="612"/>
                </a:cubicBezTo>
                <a:cubicBezTo>
                  <a:pt x="685" y="609"/>
                  <a:pt x="685" y="609"/>
                  <a:pt x="685" y="609"/>
                </a:cubicBezTo>
                <a:cubicBezTo>
                  <a:pt x="686" y="609"/>
                  <a:pt x="686" y="609"/>
                  <a:pt x="686" y="609"/>
                </a:cubicBezTo>
                <a:cubicBezTo>
                  <a:pt x="686" y="607"/>
                  <a:pt x="686" y="605"/>
                  <a:pt x="687" y="604"/>
                </a:cubicBezTo>
                <a:cubicBezTo>
                  <a:pt x="687" y="604"/>
                  <a:pt x="687" y="604"/>
                  <a:pt x="687" y="604"/>
                </a:cubicBezTo>
                <a:cubicBezTo>
                  <a:pt x="687" y="602"/>
                  <a:pt x="687" y="602"/>
                  <a:pt x="687" y="602"/>
                </a:cubicBezTo>
                <a:cubicBezTo>
                  <a:pt x="688" y="602"/>
                  <a:pt x="688" y="602"/>
                  <a:pt x="689" y="602"/>
                </a:cubicBezTo>
                <a:cubicBezTo>
                  <a:pt x="689" y="600"/>
                  <a:pt x="689" y="598"/>
                  <a:pt x="690" y="596"/>
                </a:cubicBezTo>
                <a:cubicBezTo>
                  <a:pt x="691" y="596"/>
                  <a:pt x="691" y="596"/>
                  <a:pt x="691" y="596"/>
                </a:cubicBezTo>
                <a:cubicBezTo>
                  <a:pt x="691" y="594"/>
                  <a:pt x="691" y="593"/>
                  <a:pt x="691" y="591"/>
                </a:cubicBezTo>
                <a:cubicBezTo>
                  <a:pt x="688" y="592"/>
                  <a:pt x="687" y="595"/>
                  <a:pt x="686" y="598"/>
                </a:cubicBezTo>
                <a:cubicBezTo>
                  <a:pt x="684" y="598"/>
                  <a:pt x="684" y="598"/>
                  <a:pt x="684" y="598"/>
                </a:cubicBezTo>
                <a:cubicBezTo>
                  <a:pt x="684" y="594"/>
                  <a:pt x="685" y="594"/>
                  <a:pt x="687" y="592"/>
                </a:cubicBezTo>
                <a:cubicBezTo>
                  <a:pt x="687" y="592"/>
                  <a:pt x="687" y="591"/>
                  <a:pt x="688" y="591"/>
                </a:cubicBezTo>
                <a:cubicBezTo>
                  <a:pt x="688" y="590"/>
                  <a:pt x="688" y="589"/>
                  <a:pt x="689" y="588"/>
                </a:cubicBezTo>
                <a:cubicBezTo>
                  <a:pt x="689" y="588"/>
                  <a:pt x="689" y="588"/>
                  <a:pt x="689" y="588"/>
                </a:cubicBezTo>
                <a:cubicBezTo>
                  <a:pt x="690" y="587"/>
                  <a:pt x="690" y="585"/>
                  <a:pt x="691" y="584"/>
                </a:cubicBezTo>
                <a:cubicBezTo>
                  <a:pt x="691" y="584"/>
                  <a:pt x="691" y="584"/>
                  <a:pt x="691" y="584"/>
                </a:cubicBezTo>
                <a:cubicBezTo>
                  <a:pt x="692" y="583"/>
                  <a:pt x="692" y="583"/>
                  <a:pt x="692" y="581"/>
                </a:cubicBezTo>
                <a:cubicBezTo>
                  <a:pt x="694" y="581"/>
                  <a:pt x="694" y="581"/>
                  <a:pt x="694" y="581"/>
                </a:cubicBezTo>
                <a:cubicBezTo>
                  <a:pt x="694" y="583"/>
                  <a:pt x="694" y="583"/>
                  <a:pt x="694" y="583"/>
                </a:cubicBezTo>
                <a:cubicBezTo>
                  <a:pt x="696" y="583"/>
                  <a:pt x="696" y="583"/>
                  <a:pt x="696" y="583"/>
                </a:cubicBezTo>
                <a:cubicBezTo>
                  <a:pt x="696" y="581"/>
                  <a:pt x="696" y="581"/>
                  <a:pt x="696" y="581"/>
                </a:cubicBezTo>
                <a:cubicBezTo>
                  <a:pt x="698" y="580"/>
                  <a:pt x="699" y="581"/>
                  <a:pt x="701" y="580"/>
                </a:cubicBezTo>
                <a:cubicBezTo>
                  <a:pt x="703" y="580"/>
                  <a:pt x="703" y="580"/>
                  <a:pt x="703" y="580"/>
                </a:cubicBezTo>
                <a:cubicBezTo>
                  <a:pt x="703" y="579"/>
                  <a:pt x="703" y="579"/>
                  <a:pt x="703" y="579"/>
                </a:cubicBezTo>
                <a:cubicBezTo>
                  <a:pt x="704" y="579"/>
                  <a:pt x="704" y="579"/>
                  <a:pt x="704" y="577"/>
                </a:cubicBezTo>
                <a:cubicBezTo>
                  <a:pt x="708" y="578"/>
                  <a:pt x="709" y="580"/>
                  <a:pt x="713" y="580"/>
                </a:cubicBezTo>
                <a:cubicBezTo>
                  <a:pt x="713" y="578"/>
                  <a:pt x="713" y="578"/>
                  <a:pt x="713" y="578"/>
                </a:cubicBezTo>
                <a:cubicBezTo>
                  <a:pt x="715" y="578"/>
                  <a:pt x="715" y="578"/>
                  <a:pt x="715" y="578"/>
                </a:cubicBezTo>
                <a:cubicBezTo>
                  <a:pt x="715" y="579"/>
                  <a:pt x="715" y="579"/>
                  <a:pt x="715" y="579"/>
                </a:cubicBezTo>
                <a:cubicBezTo>
                  <a:pt x="716" y="580"/>
                  <a:pt x="717" y="580"/>
                  <a:pt x="718" y="580"/>
                </a:cubicBezTo>
                <a:cubicBezTo>
                  <a:pt x="718" y="577"/>
                  <a:pt x="716" y="576"/>
                  <a:pt x="715" y="574"/>
                </a:cubicBezTo>
                <a:cubicBezTo>
                  <a:pt x="713" y="574"/>
                  <a:pt x="711" y="574"/>
                  <a:pt x="710" y="575"/>
                </a:cubicBezTo>
                <a:cubicBezTo>
                  <a:pt x="710" y="569"/>
                  <a:pt x="710" y="569"/>
                  <a:pt x="710" y="569"/>
                </a:cubicBezTo>
                <a:cubicBezTo>
                  <a:pt x="709" y="569"/>
                  <a:pt x="709" y="569"/>
                  <a:pt x="709" y="569"/>
                </a:cubicBezTo>
                <a:cubicBezTo>
                  <a:pt x="709" y="569"/>
                  <a:pt x="709" y="569"/>
                  <a:pt x="709" y="569"/>
                </a:cubicBezTo>
                <a:cubicBezTo>
                  <a:pt x="708" y="569"/>
                  <a:pt x="708" y="569"/>
                  <a:pt x="707" y="569"/>
                </a:cubicBezTo>
                <a:cubicBezTo>
                  <a:pt x="707" y="570"/>
                  <a:pt x="707" y="570"/>
                  <a:pt x="707" y="570"/>
                </a:cubicBezTo>
                <a:cubicBezTo>
                  <a:pt x="706" y="570"/>
                  <a:pt x="706" y="570"/>
                  <a:pt x="706" y="570"/>
                </a:cubicBezTo>
                <a:cubicBezTo>
                  <a:pt x="706" y="571"/>
                  <a:pt x="706" y="571"/>
                  <a:pt x="706" y="571"/>
                </a:cubicBezTo>
                <a:cubicBezTo>
                  <a:pt x="704" y="571"/>
                  <a:pt x="702" y="571"/>
                  <a:pt x="700" y="571"/>
                </a:cubicBezTo>
                <a:cubicBezTo>
                  <a:pt x="699" y="572"/>
                  <a:pt x="699" y="572"/>
                  <a:pt x="699" y="573"/>
                </a:cubicBezTo>
                <a:cubicBezTo>
                  <a:pt x="697" y="573"/>
                  <a:pt x="696" y="573"/>
                  <a:pt x="694" y="573"/>
                </a:cubicBezTo>
                <a:cubicBezTo>
                  <a:pt x="694" y="574"/>
                  <a:pt x="694" y="574"/>
                  <a:pt x="694" y="574"/>
                </a:cubicBezTo>
                <a:cubicBezTo>
                  <a:pt x="693" y="574"/>
                  <a:pt x="693" y="573"/>
                  <a:pt x="692" y="573"/>
                </a:cubicBezTo>
                <a:cubicBezTo>
                  <a:pt x="689" y="573"/>
                  <a:pt x="689" y="573"/>
                  <a:pt x="689" y="573"/>
                </a:cubicBezTo>
                <a:cubicBezTo>
                  <a:pt x="688" y="571"/>
                  <a:pt x="688" y="570"/>
                  <a:pt x="688" y="569"/>
                </a:cubicBezTo>
                <a:cubicBezTo>
                  <a:pt x="687" y="569"/>
                  <a:pt x="687" y="569"/>
                  <a:pt x="687" y="569"/>
                </a:cubicBezTo>
                <a:cubicBezTo>
                  <a:pt x="687" y="568"/>
                  <a:pt x="687" y="567"/>
                  <a:pt x="687" y="567"/>
                </a:cubicBezTo>
                <a:cubicBezTo>
                  <a:pt x="684" y="567"/>
                  <a:pt x="681" y="567"/>
                  <a:pt x="679" y="568"/>
                </a:cubicBezTo>
                <a:cubicBezTo>
                  <a:pt x="679" y="567"/>
                  <a:pt x="679" y="567"/>
                  <a:pt x="679" y="567"/>
                </a:cubicBezTo>
                <a:cubicBezTo>
                  <a:pt x="679" y="567"/>
                  <a:pt x="679" y="567"/>
                  <a:pt x="679" y="567"/>
                </a:cubicBezTo>
                <a:cubicBezTo>
                  <a:pt x="679" y="566"/>
                  <a:pt x="679" y="566"/>
                  <a:pt x="679" y="564"/>
                </a:cubicBezTo>
                <a:cubicBezTo>
                  <a:pt x="681" y="564"/>
                  <a:pt x="681" y="564"/>
                  <a:pt x="681" y="564"/>
                </a:cubicBezTo>
                <a:cubicBezTo>
                  <a:pt x="681" y="565"/>
                  <a:pt x="681" y="565"/>
                  <a:pt x="681" y="565"/>
                </a:cubicBezTo>
                <a:cubicBezTo>
                  <a:pt x="682" y="565"/>
                  <a:pt x="685" y="562"/>
                  <a:pt x="685" y="562"/>
                </a:cubicBezTo>
                <a:cubicBezTo>
                  <a:pt x="686" y="562"/>
                  <a:pt x="686" y="562"/>
                  <a:pt x="686" y="562"/>
                </a:cubicBezTo>
                <a:cubicBezTo>
                  <a:pt x="686" y="561"/>
                  <a:pt x="685" y="560"/>
                  <a:pt x="685" y="560"/>
                </a:cubicBezTo>
                <a:cubicBezTo>
                  <a:pt x="681" y="560"/>
                  <a:pt x="681" y="561"/>
                  <a:pt x="677" y="562"/>
                </a:cubicBezTo>
                <a:cubicBezTo>
                  <a:pt x="677" y="563"/>
                  <a:pt x="677" y="564"/>
                  <a:pt x="677" y="564"/>
                </a:cubicBezTo>
                <a:cubicBezTo>
                  <a:pt x="675" y="564"/>
                  <a:pt x="675" y="564"/>
                  <a:pt x="675" y="564"/>
                </a:cubicBezTo>
                <a:cubicBezTo>
                  <a:pt x="675" y="565"/>
                  <a:pt x="674" y="566"/>
                  <a:pt x="673" y="567"/>
                </a:cubicBezTo>
                <a:cubicBezTo>
                  <a:pt x="671" y="568"/>
                  <a:pt x="669" y="568"/>
                  <a:pt x="667" y="569"/>
                </a:cubicBezTo>
                <a:cubicBezTo>
                  <a:pt x="667" y="569"/>
                  <a:pt x="666" y="570"/>
                  <a:pt x="666" y="571"/>
                </a:cubicBezTo>
                <a:cubicBezTo>
                  <a:pt x="662" y="571"/>
                  <a:pt x="662" y="571"/>
                  <a:pt x="662" y="571"/>
                </a:cubicBezTo>
                <a:cubicBezTo>
                  <a:pt x="662" y="569"/>
                  <a:pt x="662" y="569"/>
                  <a:pt x="660" y="569"/>
                </a:cubicBezTo>
                <a:cubicBezTo>
                  <a:pt x="660" y="567"/>
                  <a:pt x="660" y="567"/>
                  <a:pt x="660" y="567"/>
                </a:cubicBezTo>
                <a:cubicBezTo>
                  <a:pt x="659" y="568"/>
                  <a:pt x="653" y="569"/>
                  <a:pt x="653" y="569"/>
                </a:cubicBezTo>
                <a:cubicBezTo>
                  <a:pt x="653" y="568"/>
                  <a:pt x="653" y="568"/>
                  <a:pt x="653" y="568"/>
                </a:cubicBezTo>
                <a:cubicBezTo>
                  <a:pt x="650" y="568"/>
                  <a:pt x="650" y="568"/>
                  <a:pt x="650" y="568"/>
                </a:cubicBezTo>
                <a:cubicBezTo>
                  <a:pt x="651" y="567"/>
                  <a:pt x="652" y="566"/>
                  <a:pt x="652" y="565"/>
                </a:cubicBezTo>
                <a:close/>
                <a:moveTo>
                  <a:pt x="626" y="199"/>
                </a:moveTo>
                <a:cubicBezTo>
                  <a:pt x="626" y="198"/>
                  <a:pt x="626" y="198"/>
                  <a:pt x="625" y="196"/>
                </a:cubicBezTo>
                <a:cubicBezTo>
                  <a:pt x="626" y="196"/>
                  <a:pt x="627" y="196"/>
                  <a:pt x="628" y="195"/>
                </a:cubicBezTo>
                <a:cubicBezTo>
                  <a:pt x="629" y="196"/>
                  <a:pt x="629" y="196"/>
                  <a:pt x="630" y="197"/>
                </a:cubicBezTo>
                <a:cubicBezTo>
                  <a:pt x="629" y="197"/>
                  <a:pt x="629" y="198"/>
                  <a:pt x="627" y="198"/>
                </a:cubicBezTo>
                <a:cubicBezTo>
                  <a:pt x="627" y="199"/>
                  <a:pt x="627" y="198"/>
                  <a:pt x="626" y="199"/>
                </a:cubicBezTo>
                <a:close/>
                <a:moveTo>
                  <a:pt x="86" y="401"/>
                </a:moveTo>
                <a:cubicBezTo>
                  <a:pt x="85" y="401"/>
                  <a:pt x="85" y="401"/>
                  <a:pt x="85" y="401"/>
                </a:cubicBezTo>
                <a:cubicBezTo>
                  <a:pt x="85" y="402"/>
                  <a:pt x="85" y="402"/>
                  <a:pt x="85" y="402"/>
                </a:cubicBezTo>
                <a:cubicBezTo>
                  <a:pt x="84" y="402"/>
                  <a:pt x="84" y="402"/>
                  <a:pt x="84" y="402"/>
                </a:cubicBezTo>
                <a:cubicBezTo>
                  <a:pt x="84" y="400"/>
                  <a:pt x="84" y="400"/>
                  <a:pt x="84" y="400"/>
                </a:cubicBezTo>
                <a:cubicBezTo>
                  <a:pt x="85" y="400"/>
                  <a:pt x="85" y="400"/>
                  <a:pt x="86" y="400"/>
                </a:cubicBezTo>
                <a:lnTo>
                  <a:pt x="86" y="401"/>
                </a:lnTo>
                <a:close/>
                <a:moveTo>
                  <a:pt x="276" y="412"/>
                </a:moveTo>
                <a:cubicBezTo>
                  <a:pt x="275" y="412"/>
                  <a:pt x="275" y="412"/>
                  <a:pt x="275" y="412"/>
                </a:cubicBezTo>
                <a:cubicBezTo>
                  <a:pt x="275" y="410"/>
                  <a:pt x="275" y="410"/>
                  <a:pt x="275" y="410"/>
                </a:cubicBezTo>
                <a:cubicBezTo>
                  <a:pt x="274" y="410"/>
                  <a:pt x="274" y="410"/>
                  <a:pt x="274" y="410"/>
                </a:cubicBezTo>
                <a:cubicBezTo>
                  <a:pt x="274" y="410"/>
                  <a:pt x="274" y="410"/>
                  <a:pt x="274" y="410"/>
                </a:cubicBezTo>
                <a:cubicBezTo>
                  <a:pt x="273" y="409"/>
                  <a:pt x="271" y="409"/>
                  <a:pt x="269" y="409"/>
                </a:cubicBezTo>
                <a:cubicBezTo>
                  <a:pt x="269" y="408"/>
                  <a:pt x="269" y="406"/>
                  <a:pt x="268" y="405"/>
                </a:cubicBezTo>
                <a:cubicBezTo>
                  <a:pt x="269" y="405"/>
                  <a:pt x="269" y="405"/>
                  <a:pt x="269" y="405"/>
                </a:cubicBezTo>
                <a:cubicBezTo>
                  <a:pt x="269" y="404"/>
                  <a:pt x="269" y="404"/>
                  <a:pt x="269" y="404"/>
                </a:cubicBezTo>
                <a:cubicBezTo>
                  <a:pt x="271" y="405"/>
                  <a:pt x="271" y="406"/>
                  <a:pt x="274" y="406"/>
                </a:cubicBezTo>
                <a:cubicBezTo>
                  <a:pt x="274" y="407"/>
                  <a:pt x="274" y="409"/>
                  <a:pt x="276" y="410"/>
                </a:cubicBezTo>
                <a:lnTo>
                  <a:pt x="276" y="412"/>
                </a:lnTo>
                <a:close/>
                <a:moveTo>
                  <a:pt x="281" y="402"/>
                </a:moveTo>
                <a:cubicBezTo>
                  <a:pt x="280" y="402"/>
                  <a:pt x="280" y="402"/>
                  <a:pt x="280" y="402"/>
                </a:cubicBezTo>
                <a:cubicBezTo>
                  <a:pt x="280" y="400"/>
                  <a:pt x="280" y="400"/>
                  <a:pt x="280" y="400"/>
                </a:cubicBezTo>
                <a:cubicBezTo>
                  <a:pt x="280" y="400"/>
                  <a:pt x="280" y="400"/>
                  <a:pt x="280" y="400"/>
                </a:cubicBezTo>
                <a:cubicBezTo>
                  <a:pt x="280" y="400"/>
                  <a:pt x="280" y="400"/>
                  <a:pt x="280" y="400"/>
                </a:cubicBezTo>
                <a:cubicBezTo>
                  <a:pt x="281" y="400"/>
                  <a:pt x="281" y="400"/>
                  <a:pt x="281" y="400"/>
                </a:cubicBezTo>
                <a:lnTo>
                  <a:pt x="281" y="402"/>
                </a:lnTo>
                <a:close/>
                <a:moveTo>
                  <a:pt x="320" y="252"/>
                </a:moveTo>
                <a:cubicBezTo>
                  <a:pt x="319" y="252"/>
                  <a:pt x="319" y="252"/>
                  <a:pt x="319" y="252"/>
                </a:cubicBezTo>
                <a:cubicBezTo>
                  <a:pt x="319" y="251"/>
                  <a:pt x="319" y="251"/>
                  <a:pt x="319" y="251"/>
                </a:cubicBezTo>
                <a:cubicBezTo>
                  <a:pt x="320" y="251"/>
                  <a:pt x="320" y="251"/>
                  <a:pt x="320" y="251"/>
                </a:cubicBezTo>
                <a:lnTo>
                  <a:pt x="320" y="252"/>
                </a:lnTo>
                <a:close/>
                <a:moveTo>
                  <a:pt x="336" y="481"/>
                </a:moveTo>
                <a:cubicBezTo>
                  <a:pt x="335" y="481"/>
                  <a:pt x="335" y="481"/>
                  <a:pt x="335" y="481"/>
                </a:cubicBezTo>
                <a:cubicBezTo>
                  <a:pt x="335" y="479"/>
                  <a:pt x="335" y="479"/>
                  <a:pt x="335" y="479"/>
                </a:cubicBezTo>
                <a:cubicBezTo>
                  <a:pt x="336" y="479"/>
                  <a:pt x="336" y="479"/>
                  <a:pt x="336" y="479"/>
                </a:cubicBezTo>
                <a:lnTo>
                  <a:pt x="336" y="481"/>
                </a:lnTo>
                <a:close/>
                <a:moveTo>
                  <a:pt x="390" y="561"/>
                </a:moveTo>
                <a:cubicBezTo>
                  <a:pt x="389" y="561"/>
                  <a:pt x="389" y="561"/>
                  <a:pt x="388" y="562"/>
                </a:cubicBezTo>
                <a:cubicBezTo>
                  <a:pt x="388" y="562"/>
                  <a:pt x="388" y="562"/>
                  <a:pt x="388" y="562"/>
                </a:cubicBezTo>
                <a:cubicBezTo>
                  <a:pt x="387" y="562"/>
                  <a:pt x="387" y="562"/>
                  <a:pt x="387" y="562"/>
                </a:cubicBezTo>
                <a:cubicBezTo>
                  <a:pt x="386" y="564"/>
                  <a:pt x="388" y="563"/>
                  <a:pt x="385" y="564"/>
                </a:cubicBezTo>
                <a:cubicBezTo>
                  <a:pt x="385" y="562"/>
                  <a:pt x="385" y="562"/>
                  <a:pt x="385" y="562"/>
                </a:cubicBezTo>
                <a:cubicBezTo>
                  <a:pt x="387" y="561"/>
                  <a:pt x="388" y="560"/>
                  <a:pt x="389" y="560"/>
                </a:cubicBezTo>
                <a:cubicBezTo>
                  <a:pt x="389" y="560"/>
                  <a:pt x="389" y="560"/>
                  <a:pt x="389" y="560"/>
                </a:cubicBezTo>
                <a:cubicBezTo>
                  <a:pt x="390" y="560"/>
                  <a:pt x="390" y="560"/>
                  <a:pt x="390" y="560"/>
                </a:cubicBezTo>
                <a:lnTo>
                  <a:pt x="390" y="561"/>
                </a:lnTo>
                <a:close/>
                <a:moveTo>
                  <a:pt x="429" y="342"/>
                </a:moveTo>
                <a:cubicBezTo>
                  <a:pt x="429" y="343"/>
                  <a:pt x="429" y="343"/>
                  <a:pt x="429" y="343"/>
                </a:cubicBezTo>
                <a:cubicBezTo>
                  <a:pt x="426" y="343"/>
                  <a:pt x="426" y="343"/>
                  <a:pt x="426" y="343"/>
                </a:cubicBezTo>
                <a:cubicBezTo>
                  <a:pt x="424" y="343"/>
                  <a:pt x="420" y="346"/>
                  <a:pt x="417" y="345"/>
                </a:cubicBezTo>
                <a:cubicBezTo>
                  <a:pt x="417" y="344"/>
                  <a:pt x="417" y="344"/>
                  <a:pt x="416" y="343"/>
                </a:cubicBezTo>
                <a:cubicBezTo>
                  <a:pt x="412" y="343"/>
                  <a:pt x="412" y="343"/>
                  <a:pt x="412" y="343"/>
                </a:cubicBezTo>
                <a:cubicBezTo>
                  <a:pt x="412" y="343"/>
                  <a:pt x="412" y="343"/>
                  <a:pt x="412" y="343"/>
                </a:cubicBezTo>
                <a:cubicBezTo>
                  <a:pt x="410" y="342"/>
                  <a:pt x="409" y="344"/>
                  <a:pt x="407" y="342"/>
                </a:cubicBezTo>
                <a:cubicBezTo>
                  <a:pt x="406" y="342"/>
                  <a:pt x="406" y="342"/>
                  <a:pt x="406" y="342"/>
                </a:cubicBezTo>
                <a:cubicBezTo>
                  <a:pt x="406" y="341"/>
                  <a:pt x="406" y="341"/>
                  <a:pt x="406" y="341"/>
                </a:cubicBezTo>
                <a:cubicBezTo>
                  <a:pt x="408" y="341"/>
                  <a:pt x="408" y="341"/>
                  <a:pt x="408" y="341"/>
                </a:cubicBezTo>
                <a:cubicBezTo>
                  <a:pt x="410" y="340"/>
                  <a:pt x="409" y="339"/>
                  <a:pt x="412" y="339"/>
                </a:cubicBezTo>
                <a:cubicBezTo>
                  <a:pt x="413" y="339"/>
                  <a:pt x="413" y="338"/>
                  <a:pt x="413" y="337"/>
                </a:cubicBezTo>
                <a:cubicBezTo>
                  <a:pt x="416" y="338"/>
                  <a:pt x="417" y="339"/>
                  <a:pt x="421" y="339"/>
                </a:cubicBezTo>
                <a:cubicBezTo>
                  <a:pt x="421" y="341"/>
                  <a:pt x="421" y="341"/>
                  <a:pt x="421" y="341"/>
                </a:cubicBezTo>
                <a:cubicBezTo>
                  <a:pt x="422" y="341"/>
                  <a:pt x="422" y="341"/>
                  <a:pt x="422" y="341"/>
                </a:cubicBezTo>
                <a:cubicBezTo>
                  <a:pt x="422" y="341"/>
                  <a:pt x="422" y="341"/>
                  <a:pt x="422" y="341"/>
                </a:cubicBezTo>
                <a:cubicBezTo>
                  <a:pt x="424" y="341"/>
                  <a:pt x="427" y="341"/>
                  <a:pt x="430" y="341"/>
                </a:cubicBezTo>
                <a:cubicBezTo>
                  <a:pt x="430" y="342"/>
                  <a:pt x="430" y="341"/>
                  <a:pt x="429" y="342"/>
                </a:cubicBezTo>
                <a:close/>
                <a:moveTo>
                  <a:pt x="430" y="310"/>
                </a:moveTo>
                <a:cubicBezTo>
                  <a:pt x="430" y="311"/>
                  <a:pt x="430" y="311"/>
                  <a:pt x="429" y="312"/>
                </a:cubicBezTo>
                <a:cubicBezTo>
                  <a:pt x="427" y="313"/>
                  <a:pt x="422" y="312"/>
                  <a:pt x="421" y="311"/>
                </a:cubicBezTo>
                <a:cubicBezTo>
                  <a:pt x="421" y="311"/>
                  <a:pt x="420" y="310"/>
                  <a:pt x="420" y="310"/>
                </a:cubicBezTo>
                <a:cubicBezTo>
                  <a:pt x="419" y="310"/>
                  <a:pt x="418" y="310"/>
                  <a:pt x="416" y="310"/>
                </a:cubicBezTo>
                <a:cubicBezTo>
                  <a:pt x="416" y="311"/>
                  <a:pt x="416" y="311"/>
                  <a:pt x="416" y="311"/>
                </a:cubicBezTo>
                <a:cubicBezTo>
                  <a:pt x="416" y="311"/>
                  <a:pt x="416" y="311"/>
                  <a:pt x="416" y="311"/>
                </a:cubicBezTo>
                <a:cubicBezTo>
                  <a:pt x="416" y="314"/>
                  <a:pt x="416" y="314"/>
                  <a:pt x="416" y="314"/>
                </a:cubicBezTo>
                <a:cubicBezTo>
                  <a:pt x="416" y="314"/>
                  <a:pt x="422" y="317"/>
                  <a:pt x="424" y="317"/>
                </a:cubicBezTo>
                <a:cubicBezTo>
                  <a:pt x="424" y="319"/>
                  <a:pt x="424" y="319"/>
                  <a:pt x="424" y="319"/>
                </a:cubicBezTo>
                <a:cubicBezTo>
                  <a:pt x="423" y="319"/>
                  <a:pt x="422" y="318"/>
                  <a:pt x="422" y="318"/>
                </a:cubicBezTo>
                <a:cubicBezTo>
                  <a:pt x="420" y="318"/>
                  <a:pt x="420" y="318"/>
                  <a:pt x="420" y="318"/>
                </a:cubicBezTo>
                <a:cubicBezTo>
                  <a:pt x="420" y="317"/>
                  <a:pt x="420" y="317"/>
                  <a:pt x="420" y="317"/>
                </a:cubicBezTo>
                <a:cubicBezTo>
                  <a:pt x="417" y="316"/>
                  <a:pt x="408" y="319"/>
                  <a:pt x="406" y="320"/>
                </a:cubicBezTo>
                <a:cubicBezTo>
                  <a:pt x="406" y="321"/>
                  <a:pt x="406" y="321"/>
                  <a:pt x="406" y="321"/>
                </a:cubicBezTo>
                <a:cubicBezTo>
                  <a:pt x="405" y="322"/>
                  <a:pt x="405" y="322"/>
                  <a:pt x="404" y="322"/>
                </a:cubicBezTo>
                <a:cubicBezTo>
                  <a:pt x="404" y="323"/>
                  <a:pt x="403" y="324"/>
                  <a:pt x="403" y="324"/>
                </a:cubicBezTo>
                <a:cubicBezTo>
                  <a:pt x="402" y="325"/>
                  <a:pt x="403" y="324"/>
                  <a:pt x="402" y="325"/>
                </a:cubicBezTo>
                <a:cubicBezTo>
                  <a:pt x="401" y="325"/>
                  <a:pt x="401" y="325"/>
                  <a:pt x="401" y="325"/>
                </a:cubicBezTo>
                <a:cubicBezTo>
                  <a:pt x="401" y="321"/>
                  <a:pt x="401" y="321"/>
                  <a:pt x="401" y="321"/>
                </a:cubicBezTo>
                <a:cubicBezTo>
                  <a:pt x="402" y="321"/>
                  <a:pt x="403" y="321"/>
                  <a:pt x="403" y="322"/>
                </a:cubicBezTo>
                <a:cubicBezTo>
                  <a:pt x="403" y="321"/>
                  <a:pt x="403" y="321"/>
                  <a:pt x="403" y="321"/>
                </a:cubicBezTo>
                <a:cubicBezTo>
                  <a:pt x="404" y="321"/>
                  <a:pt x="404" y="320"/>
                  <a:pt x="405" y="320"/>
                </a:cubicBezTo>
                <a:cubicBezTo>
                  <a:pt x="405" y="319"/>
                  <a:pt x="405" y="319"/>
                  <a:pt x="405" y="319"/>
                </a:cubicBezTo>
                <a:cubicBezTo>
                  <a:pt x="406" y="319"/>
                  <a:pt x="406" y="318"/>
                  <a:pt x="406" y="318"/>
                </a:cubicBezTo>
                <a:cubicBezTo>
                  <a:pt x="409" y="316"/>
                  <a:pt x="409" y="316"/>
                  <a:pt x="413" y="316"/>
                </a:cubicBezTo>
                <a:cubicBezTo>
                  <a:pt x="413" y="314"/>
                  <a:pt x="413" y="314"/>
                  <a:pt x="413" y="314"/>
                </a:cubicBezTo>
                <a:cubicBezTo>
                  <a:pt x="412" y="314"/>
                  <a:pt x="411" y="314"/>
                  <a:pt x="410" y="313"/>
                </a:cubicBezTo>
                <a:cubicBezTo>
                  <a:pt x="405" y="313"/>
                  <a:pt x="405" y="313"/>
                  <a:pt x="405" y="313"/>
                </a:cubicBezTo>
                <a:cubicBezTo>
                  <a:pt x="405" y="314"/>
                  <a:pt x="405" y="314"/>
                  <a:pt x="405" y="314"/>
                </a:cubicBezTo>
                <a:cubicBezTo>
                  <a:pt x="404" y="314"/>
                  <a:pt x="402" y="316"/>
                  <a:pt x="401" y="316"/>
                </a:cubicBezTo>
                <a:cubicBezTo>
                  <a:pt x="401" y="318"/>
                  <a:pt x="401" y="318"/>
                  <a:pt x="401" y="318"/>
                </a:cubicBezTo>
                <a:cubicBezTo>
                  <a:pt x="401" y="318"/>
                  <a:pt x="400" y="318"/>
                  <a:pt x="400" y="318"/>
                </a:cubicBezTo>
                <a:cubicBezTo>
                  <a:pt x="400" y="322"/>
                  <a:pt x="400" y="322"/>
                  <a:pt x="400" y="322"/>
                </a:cubicBezTo>
                <a:cubicBezTo>
                  <a:pt x="400" y="322"/>
                  <a:pt x="398" y="323"/>
                  <a:pt x="398" y="324"/>
                </a:cubicBezTo>
                <a:cubicBezTo>
                  <a:pt x="395" y="323"/>
                  <a:pt x="392" y="322"/>
                  <a:pt x="389" y="322"/>
                </a:cubicBezTo>
                <a:cubicBezTo>
                  <a:pt x="389" y="321"/>
                  <a:pt x="389" y="321"/>
                  <a:pt x="389" y="321"/>
                </a:cubicBezTo>
                <a:cubicBezTo>
                  <a:pt x="388" y="320"/>
                  <a:pt x="388" y="319"/>
                  <a:pt x="386" y="319"/>
                </a:cubicBezTo>
                <a:cubicBezTo>
                  <a:pt x="386" y="318"/>
                  <a:pt x="386" y="318"/>
                  <a:pt x="386" y="318"/>
                </a:cubicBezTo>
                <a:cubicBezTo>
                  <a:pt x="388" y="317"/>
                  <a:pt x="387" y="317"/>
                  <a:pt x="388" y="316"/>
                </a:cubicBezTo>
                <a:cubicBezTo>
                  <a:pt x="389" y="316"/>
                  <a:pt x="389" y="316"/>
                  <a:pt x="389" y="316"/>
                </a:cubicBezTo>
                <a:cubicBezTo>
                  <a:pt x="388" y="315"/>
                  <a:pt x="388" y="315"/>
                  <a:pt x="387" y="313"/>
                </a:cubicBezTo>
                <a:cubicBezTo>
                  <a:pt x="388" y="312"/>
                  <a:pt x="390" y="311"/>
                  <a:pt x="391" y="310"/>
                </a:cubicBezTo>
                <a:cubicBezTo>
                  <a:pt x="392" y="310"/>
                  <a:pt x="392" y="310"/>
                  <a:pt x="392" y="310"/>
                </a:cubicBezTo>
                <a:cubicBezTo>
                  <a:pt x="392" y="309"/>
                  <a:pt x="392" y="310"/>
                  <a:pt x="393" y="309"/>
                </a:cubicBezTo>
                <a:cubicBezTo>
                  <a:pt x="392" y="306"/>
                  <a:pt x="390" y="304"/>
                  <a:pt x="388" y="303"/>
                </a:cubicBezTo>
                <a:cubicBezTo>
                  <a:pt x="388" y="302"/>
                  <a:pt x="388" y="302"/>
                  <a:pt x="388" y="302"/>
                </a:cubicBezTo>
                <a:cubicBezTo>
                  <a:pt x="393" y="303"/>
                  <a:pt x="395" y="304"/>
                  <a:pt x="400" y="304"/>
                </a:cubicBezTo>
                <a:cubicBezTo>
                  <a:pt x="400" y="302"/>
                  <a:pt x="400" y="302"/>
                  <a:pt x="400" y="302"/>
                </a:cubicBezTo>
                <a:cubicBezTo>
                  <a:pt x="398" y="302"/>
                  <a:pt x="398" y="302"/>
                  <a:pt x="398" y="302"/>
                </a:cubicBezTo>
                <a:cubicBezTo>
                  <a:pt x="398" y="301"/>
                  <a:pt x="397" y="300"/>
                  <a:pt x="397" y="300"/>
                </a:cubicBezTo>
                <a:cubicBezTo>
                  <a:pt x="397" y="299"/>
                  <a:pt x="396" y="299"/>
                  <a:pt x="395" y="299"/>
                </a:cubicBezTo>
                <a:cubicBezTo>
                  <a:pt x="395" y="298"/>
                  <a:pt x="395" y="298"/>
                  <a:pt x="395" y="298"/>
                </a:cubicBezTo>
                <a:cubicBezTo>
                  <a:pt x="389" y="298"/>
                  <a:pt x="389" y="298"/>
                  <a:pt x="389" y="298"/>
                </a:cubicBezTo>
                <a:cubicBezTo>
                  <a:pt x="389" y="297"/>
                  <a:pt x="389" y="297"/>
                  <a:pt x="389" y="297"/>
                </a:cubicBezTo>
                <a:cubicBezTo>
                  <a:pt x="385" y="297"/>
                  <a:pt x="385" y="297"/>
                  <a:pt x="385" y="297"/>
                </a:cubicBezTo>
                <a:cubicBezTo>
                  <a:pt x="385" y="297"/>
                  <a:pt x="385" y="297"/>
                  <a:pt x="385" y="297"/>
                </a:cubicBezTo>
                <a:cubicBezTo>
                  <a:pt x="384" y="296"/>
                  <a:pt x="383" y="296"/>
                  <a:pt x="381" y="296"/>
                </a:cubicBezTo>
                <a:cubicBezTo>
                  <a:pt x="381" y="297"/>
                  <a:pt x="381" y="297"/>
                  <a:pt x="381" y="297"/>
                </a:cubicBezTo>
                <a:cubicBezTo>
                  <a:pt x="378" y="297"/>
                  <a:pt x="378" y="297"/>
                  <a:pt x="378" y="297"/>
                </a:cubicBezTo>
                <a:cubicBezTo>
                  <a:pt x="378" y="294"/>
                  <a:pt x="378" y="294"/>
                  <a:pt x="378" y="294"/>
                </a:cubicBezTo>
                <a:cubicBezTo>
                  <a:pt x="380" y="294"/>
                  <a:pt x="381" y="294"/>
                  <a:pt x="384" y="294"/>
                </a:cubicBezTo>
                <a:cubicBezTo>
                  <a:pt x="384" y="293"/>
                  <a:pt x="385" y="293"/>
                  <a:pt x="385" y="292"/>
                </a:cubicBezTo>
                <a:cubicBezTo>
                  <a:pt x="387" y="292"/>
                  <a:pt x="389" y="294"/>
                  <a:pt x="392" y="293"/>
                </a:cubicBezTo>
                <a:cubicBezTo>
                  <a:pt x="392" y="293"/>
                  <a:pt x="392" y="293"/>
                  <a:pt x="392" y="293"/>
                </a:cubicBezTo>
                <a:cubicBezTo>
                  <a:pt x="393" y="293"/>
                  <a:pt x="393" y="293"/>
                  <a:pt x="393" y="293"/>
                </a:cubicBezTo>
                <a:cubicBezTo>
                  <a:pt x="393" y="292"/>
                  <a:pt x="393" y="292"/>
                  <a:pt x="393" y="292"/>
                </a:cubicBezTo>
                <a:cubicBezTo>
                  <a:pt x="399" y="292"/>
                  <a:pt x="399" y="292"/>
                  <a:pt x="399" y="292"/>
                </a:cubicBezTo>
                <a:cubicBezTo>
                  <a:pt x="399" y="291"/>
                  <a:pt x="399" y="291"/>
                  <a:pt x="399" y="291"/>
                </a:cubicBezTo>
                <a:cubicBezTo>
                  <a:pt x="400" y="291"/>
                  <a:pt x="400" y="291"/>
                  <a:pt x="400" y="291"/>
                </a:cubicBezTo>
                <a:cubicBezTo>
                  <a:pt x="400" y="291"/>
                  <a:pt x="400" y="291"/>
                  <a:pt x="400" y="291"/>
                </a:cubicBezTo>
                <a:cubicBezTo>
                  <a:pt x="402" y="291"/>
                  <a:pt x="402" y="291"/>
                  <a:pt x="402" y="291"/>
                </a:cubicBezTo>
                <a:cubicBezTo>
                  <a:pt x="402" y="290"/>
                  <a:pt x="402" y="290"/>
                  <a:pt x="402" y="290"/>
                </a:cubicBezTo>
                <a:cubicBezTo>
                  <a:pt x="406" y="290"/>
                  <a:pt x="406" y="290"/>
                  <a:pt x="406" y="290"/>
                </a:cubicBezTo>
                <a:cubicBezTo>
                  <a:pt x="406" y="289"/>
                  <a:pt x="406" y="289"/>
                  <a:pt x="406" y="289"/>
                </a:cubicBezTo>
                <a:cubicBezTo>
                  <a:pt x="407" y="289"/>
                  <a:pt x="408" y="289"/>
                  <a:pt x="409" y="289"/>
                </a:cubicBezTo>
                <a:cubicBezTo>
                  <a:pt x="409" y="288"/>
                  <a:pt x="409" y="288"/>
                  <a:pt x="409" y="288"/>
                </a:cubicBezTo>
                <a:cubicBezTo>
                  <a:pt x="410" y="288"/>
                  <a:pt x="410" y="289"/>
                  <a:pt x="410" y="289"/>
                </a:cubicBezTo>
                <a:cubicBezTo>
                  <a:pt x="412" y="288"/>
                  <a:pt x="413" y="288"/>
                  <a:pt x="414" y="288"/>
                </a:cubicBezTo>
                <a:cubicBezTo>
                  <a:pt x="415" y="288"/>
                  <a:pt x="415" y="289"/>
                  <a:pt x="415" y="289"/>
                </a:cubicBezTo>
                <a:cubicBezTo>
                  <a:pt x="417" y="289"/>
                  <a:pt x="417" y="289"/>
                  <a:pt x="417" y="289"/>
                </a:cubicBezTo>
                <a:cubicBezTo>
                  <a:pt x="417" y="290"/>
                  <a:pt x="417" y="290"/>
                  <a:pt x="417" y="290"/>
                </a:cubicBezTo>
                <a:cubicBezTo>
                  <a:pt x="418" y="290"/>
                  <a:pt x="418" y="290"/>
                  <a:pt x="418" y="290"/>
                </a:cubicBezTo>
                <a:cubicBezTo>
                  <a:pt x="418" y="291"/>
                  <a:pt x="418" y="291"/>
                  <a:pt x="418" y="291"/>
                </a:cubicBezTo>
                <a:cubicBezTo>
                  <a:pt x="420" y="291"/>
                  <a:pt x="421" y="291"/>
                  <a:pt x="423" y="291"/>
                </a:cubicBezTo>
                <a:cubicBezTo>
                  <a:pt x="423" y="292"/>
                  <a:pt x="423" y="292"/>
                  <a:pt x="423" y="292"/>
                </a:cubicBezTo>
                <a:cubicBezTo>
                  <a:pt x="419" y="293"/>
                  <a:pt x="414" y="292"/>
                  <a:pt x="412" y="295"/>
                </a:cubicBezTo>
                <a:cubicBezTo>
                  <a:pt x="410" y="295"/>
                  <a:pt x="410" y="295"/>
                  <a:pt x="410" y="295"/>
                </a:cubicBezTo>
                <a:cubicBezTo>
                  <a:pt x="412" y="297"/>
                  <a:pt x="413" y="296"/>
                  <a:pt x="416" y="297"/>
                </a:cubicBezTo>
                <a:cubicBezTo>
                  <a:pt x="416" y="297"/>
                  <a:pt x="416" y="297"/>
                  <a:pt x="416" y="297"/>
                </a:cubicBezTo>
                <a:cubicBezTo>
                  <a:pt x="418" y="297"/>
                  <a:pt x="419" y="298"/>
                  <a:pt x="421" y="298"/>
                </a:cubicBezTo>
                <a:cubicBezTo>
                  <a:pt x="421" y="299"/>
                  <a:pt x="421" y="299"/>
                  <a:pt x="421" y="299"/>
                </a:cubicBezTo>
                <a:cubicBezTo>
                  <a:pt x="422" y="299"/>
                  <a:pt x="422" y="299"/>
                  <a:pt x="422" y="299"/>
                </a:cubicBezTo>
                <a:cubicBezTo>
                  <a:pt x="422" y="299"/>
                  <a:pt x="422" y="299"/>
                  <a:pt x="422" y="299"/>
                </a:cubicBezTo>
                <a:cubicBezTo>
                  <a:pt x="425" y="300"/>
                  <a:pt x="430" y="299"/>
                  <a:pt x="431" y="298"/>
                </a:cubicBezTo>
                <a:cubicBezTo>
                  <a:pt x="432" y="298"/>
                  <a:pt x="432" y="299"/>
                  <a:pt x="433" y="299"/>
                </a:cubicBezTo>
                <a:cubicBezTo>
                  <a:pt x="433" y="302"/>
                  <a:pt x="432" y="305"/>
                  <a:pt x="429" y="306"/>
                </a:cubicBezTo>
                <a:cubicBezTo>
                  <a:pt x="430" y="309"/>
                  <a:pt x="431" y="308"/>
                  <a:pt x="431" y="310"/>
                </a:cubicBezTo>
                <a:lnTo>
                  <a:pt x="430" y="310"/>
                </a:lnTo>
                <a:close/>
                <a:moveTo>
                  <a:pt x="477" y="638"/>
                </a:moveTo>
                <a:cubicBezTo>
                  <a:pt x="475" y="638"/>
                  <a:pt x="475" y="638"/>
                  <a:pt x="475" y="638"/>
                </a:cubicBezTo>
                <a:cubicBezTo>
                  <a:pt x="474" y="635"/>
                  <a:pt x="472" y="633"/>
                  <a:pt x="470" y="632"/>
                </a:cubicBezTo>
                <a:cubicBezTo>
                  <a:pt x="470" y="630"/>
                  <a:pt x="471" y="629"/>
                  <a:pt x="471" y="627"/>
                </a:cubicBezTo>
                <a:cubicBezTo>
                  <a:pt x="472" y="627"/>
                  <a:pt x="472" y="627"/>
                  <a:pt x="472" y="627"/>
                </a:cubicBezTo>
                <a:cubicBezTo>
                  <a:pt x="472" y="629"/>
                  <a:pt x="472" y="630"/>
                  <a:pt x="473" y="631"/>
                </a:cubicBezTo>
                <a:cubicBezTo>
                  <a:pt x="475" y="631"/>
                  <a:pt x="475" y="631"/>
                  <a:pt x="475" y="631"/>
                </a:cubicBezTo>
                <a:cubicBezTo>
                  <a:pt x="476" y="629"/>
                  <a:pt x="476" y="630"/>
                  <a:pt x="477" y="629"/>
                </a:cubicBezTo>
                <a:cubicBezTo>
                  <a:pt x="477" y="632"/>
                  <a:pt x="476" y="633"/>
                  <a:pt x="479" y="634"/>
                </a:cubicBezTo>
                <a:cubicBezTo>
                  <a:pt x="478" y="637"/>
                  <a:pt x="478" y="636"/>
                  <a:pt x="477" y="638"/>
                </a:cubicBezTo>
                <a:close/>
                <a:moveTo>
                  <a:pt x="483" y="358"/>
                </a:moveTo>
                <a:cubicBezTo>
                  <a:pt x="483" y="359"/>
                  <a:pt x="483" y="359"/>
                  <a:pt x="483" y="359"/>
                </a:cubicBezTo>
                <a:cubicBezTo>
                  <a:pt x="482" y="360"/>
                  <a:pt x="482" y="360"/>
                  <a:pt x="482" y="360"/>
                </a:cubicBezTo>
                <a:cubicBezTo>
                  <a:pt x="481" y="360"/>
                  <a:pt x="481" y="360"/>
                  <a:pt x="481" y="360"/>
                </a:cubicBezTo>
                <a:cubicBezTo>
                  <a:pt x="480" y="361"/>
                  <a:pt x="479" y="363"/>
                  <a:pt x="478" y="364"/>
                </a:cubicBezTo>
                <a:cubicBezTo>
                  <a:pt x="477" y="364"/>
                  <a:pt x="477" y="364"/>
                  <a:pt x="477" y="364"/>
                </a:cubicBezTo>
                <a:cubicBezTo>
                  <a:pt x="477" y="366"/>
                  <a:pt x="477" y="366"/>
                  <a:pt x="477" y="366"/>
                </a:cubicBezTo>
                <a:cubicBezTo>
                  <a:pt x="477" y="367"/>
                  <a:pt x="475" y="366"/>
                  <a:pt x="474" y="368"/>
                </a:cubicBezTo>
                <a:cubicBezTo>
                  <a:pt x="471" y="368"/>
                  <a:pt x="471" y="368"/>
                  <a:pt x="470" y="366"/>
                </a:cubicBezTo>
                <a:cubicBezTo>
                  <a:pt x="465" y="366"/>
                  <a:pt x="467" y="367"/>
                  <a:pt x="465" y="370"/>
                </a:cubicBezTo>
                <a:cubicBezTo>
                  <a:pt x="464" y="370"/>
                  <a:pt x="464" y="370"/>
                  <a:pt x="464" y="370"/>
                </a:cubicBezTo>
                <a:cubicBezTo>
                  <a:pt x="464" y="372"/>
                  <a:pt x="464" y="372"/>
                  <a:pt x="464" y="372"/>
                </a:cubicBezTo>
                <a:cubicBezTo>
                  <a:pt x="461" y="373"/>
                  <a:pt x="461" y="373"/>
                  <a:pt x="461" y="373"/>
                </a:cubicBezTo>
                <a:cubicBezTo>
                  <a:pt x="461" y="374"/>
                  <a:pt x="461" y="374"/>
                  <a:pt x="461" y="374"/>
                </a:cubicBezTo>
                <a:cubicBezTo>
                  <a:pt x="460" y="374"/>
                  <a:pt x="459" y="373"/>
                  <a:pt x="457" y="373"/>
                </a:cubicBezTo>
                <a:cubicBezTo>
                  <a:pt x="457" y="374"/>
                  <a:pt x="457" y="374"/>
                  <a:pt x="457" y="374"/>
                </a:cubicBezTo>
                <a:cubicBezTo>
                  <a:pt x="452" y="374"/>
                  <a:pt x="452" y="374"/>
                  <a:pt x="452" y="374"/>
                </a:cubicBezTo>
                <a:cubicBezTo>
                  <a:pt x="452" y="375"/>
                  <a:pt x="452" y="375"/>
                  <a:pt x="452" y="375"/>
                </a:cubicBezTo>
                <a:cubicBezTo>
                  <a:pt x="452" y="375"/>
                  <a:pt x="451" y="374"/>
                  <a:pt x="450" y="374"/>
                </a:cubicBezTo>
                <a:cubicBezTo>
                  <a:pt x="450" y="375"/>
                  <a:pt x="450" y="375"/>
                  <a:pt x="450" y="375"/>
                </a:cubicBezTo>
                <a:cubicBezTo>
                  <a:pt x="449" y="375"/>
                  <a:pt x="449" y="375"/>
                  <a:pt x="449" y="375"/>
                </a:cubicBezTo>
                <a:cubicBezTo>
                  <a:pt x="449" y="375"/>
                  <a:pt x="449" y="375"/>
                  <a:pt x="449" y="375"/>
                </a:cubicBezTo>
                <a:cubicBezTo>
                  <a:pt x="448" y="376"/>
                  <a:pt x="447" y="376"/>
                  <a:pt x="447" y="376"/>
                </a:cubicBezTo>
                <a:cubicBezTo>
                  <a:pt x="446" y="375"/>
                  <a:pt x="445" y="375"/>
                  <a:pt x="444" y="375"/>
                </a:cubicBezTo>
                <a:cubicBezTo>
                  <a:pt x="443" y="373"/>
                  <a:pt x="443" y="372"/>
                  <a:pt x="443" y="371"/>
                </a:cubicBezTo>
                <a:cubicBezTo>
                  <a:pt x="441" y="370"/>
                  <a:pt x="440" y="371"/>
                  <a:pt x="439" y="370"/>
                </a:cubicBezTo>
                <a:cubicBezTo>
                  <a:pt x="439" y="370"/>
                  <a:pt x="439" y="370"/>
                  <a:pt x="439" y="370"/>
                </a:cubicBezTo>
                <a:cubicBezTo>
                  <a:pt x="436" y="370"/>
                  <a:pt x="436" y="370"/>
                  <a:pt x="436" y="370"/>
                </a:cubicBezTo>
                <a:cubicBezTo>
                  <a:pt x="436" y="369"/>
                  <a:pt x="436" y="369"/>
                  <a:pt x="436" y="369"/>
                </a:cubicBezTo>
                <a:cubicBezTo>
                  <a:pt x="435" y="369"/>
                  <a:pt x="435" y="369"/>
                  <a:pt x="435" y="369"/>
                </a:cubicBezTo>
                <a:cubicBezTo>
                  <a:pt x="435" y="368"/>
                  <a:pt x="435" y="368"/>
                  <a:pt x="435" y="368"/>
                </a:cubicBezTo>
                <a:cubicBezTo>
                  <a:pt x="434" y="368"/>
                  <a:pt x="433" y="367"/>
                  <a:pt x="433" y="367"/>
                </a:cubicBezTo>
                <a:cubicBezTo>
                  <a:pt x="432" y="366"/>
                  <a:pt x="433" y="366"/>
                  <a:pt x="432" y="366"/>
                </a:cubicBezTo>
                <a:cubicBezTo>
                  <a:pt x="432" y="365"/>
                  <a:pt x="432" y="365"/>
                  <a:pt x="432" y="365"/>
                </a:cubicBezTo>
                <a:cubicBezTo>
                  <a:pt x="433" y="365"/>
                  <a:pt x="434" y="365"/>
                  <a:pt x="435" y="366"/>
                </a:cubicBezTo>
                <a:cubicBezTo>
                  <a:pt x="435" y="366"/>
                  <a:pt x="435" y="366"/>
                  <a:pt x="435" y="366"/>
                </a:cubicBezTo>
                <a:cubicBezTo>
                  <a:pt x="439" y="366"/>
                  <a:pt x="439" y="366"/>
                  <a:pt x="439" y="366"/>
                </a:cubicBezTo>
                <a:cubicBezTo>
                  <a:pt x="439" y="367"/>
                  <a:pt x="439" y="367"/>
                  <a:pt x="439" y="367"/>
                </a:cubicBezTo>
                <a:cubicBezTo>
                  <a:pt x="443" y="367"/>
                  <a:pt x="451" y="361"/>
                  <a:pt x="452" y="358"/>
                </a:cubicBezTo>
                <a:cubicBezTo>
                  <a:pt x="454" y="359"/>
                  <a:pt x="456" y="359"/>
                  <a:pt x="458" y="359"/>
                </a:cubicBezTo>
                <a:cubicBezTo>
                  <a:pt x="458" y="356"/>
                  <a:pt x="458" y="356"/>
                  <a:pt x="458" y="356"/>
                </a:cubicBezTo>
                <a:cubicBezTo>
                  <a:pt x="456" y="356"/>
                  <a:pt x="456" y="356"/>
                  <a:pt x="456" y="354"/>
                </a:cubicBezTo>
                <a:cubicBezTo>
                  <a:pt x="455" y="354"/>
                  <a:pt x="454" y="353"/>
                  <a:pt x="454" y="353"/>
                </a:cubicBezTo>
                <a:cubicBezTo>
                  <a:pt x="453" y="352"/>
                  <a:pt x="454" y="351"/>
                  <a:pt x="453" y="350"/>
                </a:cubicBezTo>
                <a:cubicBezTo>
                  <a:pt x="452" y="350"/>
                  <a:pt x="452" y="350"/>
                  <a:pt x="452" y="350"/>
                </a:cubicBezTo>
                <a:cubicBezTo>
                  <a:pt x="452" y="348"/>
                  <a:pt x="452" y="348"/>
                  <a:pt x="452" y="348"/>
                </a:cubicBezTo>
                <a:cubicBezTo>
                  <a:pt x="452" y="348"/>
                  <a:pt x="452" y="348"/>
                  <a:pt x="452" y="348"/>
                </a:cubicBezTo>
                <a:cubicBezTo>
                  <a:pt x="452" y="346"/>
                  <a:pt x="452" y="346"/>
                  <a:pt x="452" y="346"/>
                </a:cubicBezTo>
                <a:cubicBezTo>
                  <a:pt x="451" y="346"/>
                  <a:pt x="451" y="346"/>
                  <a:pt x="451" y="346"/>
                </a:cubicBezTo>
                <a:cubicBezTo>
                  <a:pt x="450" y="344"/>
                  <a:pt x="449" y="344"/>
                  <a:pt x="449" y="342"/>
                </a:cubicBezTo>
                <a:cubicBezTo>
                  <a:pt x="452" y="342"/>
                  <a:pt x="452" y="342"/>
                  <a:pt x="452" y="342"/>
                </a:cubicBezTo>
                <a:cubicBezTo>
                  <a:pt x="452" y="342"/>
                  <a:pt x="452" y="343"/>
                  <a:pt x="452" y="343"/>
                </a:cubicBezTo>
                <a:cubicBezTo>
                  <a:pt x="455" y="343"/>
                  <a:pt x="455" y="343"/>
                  <a:pt x="455" y="343"/>
                </a:cubicBezTo>
                <a:cubicBezTo>
                  <a:pt x="455" y="344"/>
                  <a:pt x="455" y="344"/>
                  <a:pt x="455" y="344"/>
                </a:cubicBezTo>
                <a:cubicBezTo>
                  <a:pt x="456" y="345"/>
                  <a:pt x="456" y="344"/>
                  <a:pt x="456" y="346"/>
                </a:cubicBezTo>
                <a:cubicBezTo>
                  <a:pt x="458" y="346"/>
                  <a:pt x="459" y="345"/>
                  <a:pt x="460" y="345"/>
                </a:cubicBezTo>
                <a:cubicBezTo>
                  <a:pt x="460" y="346"/>
                  <a:pt x="460" y="347"/>
                  <a:pt x="460" y="348"/>
                </a:cubicBezTo>
                <a:cubicBezTo>
                  <a:pt x="460" y="348"/>
                  <a:pt x="460" y="348"/>
                  <a:pt x="460" y="348"/>
                </a:cubicBezTo>
                <a:cubicBezTo>
                  <a:pt x="460" y="350"/>
                  <a:pt x="460" y="350"/>
                  <a:pt x="460" y="350"/>
                </a:cubicBezTo>
                <a:cubicBezTo>
                  <a:pt x="460" y="350"/>
                  <a:pt x="460" y="350"/>
                  <a:pt x="460" y="350"/>
                </a:cubicBezTo>
                <a:cubicBezTo>
                  <a:pt x="461" y="352"/>
                  <a:pt x="461" y="353"/>
                  <a:pt x="461" y="354"/>
                </a:cubicBezTo>
                <a:cubicBezTo>
                  <a:pt x="462" y="354"/>
                  <a:pt x="461" y="354"/>
                  <a:pt x="462" y="354"/>
                </a:cubicBezTo>
                <a:cubicBezTo>
                  <a:pt x="467" y="354"/>
                  <a:pt x="473" y="354"/>
                  <a:pt x="477" y="355"/>
                </a:cubicBezTo>
                <a:cubicBezTo>
                  <a:pt x="478" y="354"/>
                  <a:pt x="480" y="353"/>
                  <a:pt x="481" y="352"/>
                </a:cubicBezTo>
                <a:cubicBezTo>
                  <a:pt x="481" y="350"/>
                  <a:pt x="481" y="350"/>
                  <a:pt x="481" y="350"/>
                </a:cubicBezTo>
                <a:cubicBezTo>
                  <a:pt x="482" y="350"/>
                  <a:pt x="482" y="350"/>
                  <a:pt x="482" y="350"/>
                </a:cubicBezTo>
                <a:cubicBezTo>
                  <a:pt x="483" y="350"/>
                  <a:pt x="483" y="349"/>
                  <a:pt x="483" y="348"/>
                </a:cubicBezTo>
                <a:cubicBezTo>
                  <a:pt x="485" y="348"/>
                  <a:pt x="486" y="348"/>
                  <a:pt x="487" y="347"/>
                </a:cubicBezTo>
                <a:cubicBezTo>
                  <a:pt x="488" y="346"/>
                  <a:pt x="490" y="345"/>
                  <a:pt x="491" y="343"/>
                </a:cubicBezTo>
                <a:cubicBezTo>
                  <a:pt x="492" y="343"/>
                  <a:pt x="492" y="343"/>
                  <a:pt x="492" y="343"/>
                </a:cubicBezTo>
                <a:cubicBezTo>
                  <a:pt x="492" y="343"/>
                  <a:pt x="492" y="343"/>
                  <a:pt x="492" y="343"/>
                </a:cubicBezTo>
                <a:cubicBezTo>
                  <a:pt x="496" y="343"/>
                  <a:pt x="496" y="343"/>
                  <a:pt x="496" y="343"/>
                </a:cubicBezTo>
                <a:cubicBezTo>
                  <a:pt x="496" y="342"/>
                  <a:pt x="496" y="342"/>
                  <a:pt x="496" y="342"/>
                </a:cubicBezTo>
                <a:cubicBezTo>
                  <a:pt x="497" y="341"/>
                  <a:pt x="500" y="341"/>
                  <a:pt x="501" y="342"/>
                </a:cubicBezTo>
                <a:cubicBezTo>
                  <a:pt x="502" y="342"/>
                  <a:pt x="502" y="342"/>
                  <a:pt x="503" y="343"/>
                </a:cubicBezTo>
                <a:cubicBezTo>
                  <a:pt x="503" y="344"/>
                  <a:pt x="503" y="344"/>
                  <a:pt x="503" y="344"/>
                </a:cubicBezTo>
                <a:cubicBezTo>
                  <a:pt x="502" y="343"/>
                  <a:pt x="500" y="343"/>
                  <a:pt x="499" y="343"/>
                </a:cubicBezTo>
                <a:cubicBezTo>
                  <a:pt x="499" y="345"/>
                  <a:pt x="500" y="344"/>
                  <a:pt x="500" y="347"/>
                </a:cubicBezTo>
                <a:cubicBezTo>
                  <a:pt x="498" y="347"/>
                  <a:pt x="497" y="347"/>
                  <a:pt x="496" y="347"/>
                </a:cubicBezTo>
                <a:cubicBezTo>
                  <a:pt x="496" y="350"/>
                  <a:pt x="496" y="350"/>
                  <a:pt x="496" y="350"/>
                </a:cubicBezTo>
                <a:cubicBezTo>
                  <a:pt x="494" y="350"/>
                  <a:pt x="493" y="350"/>
                  <a:pt x="493" y="350"/>
                </a:cubicBezTo>
                <a:cubicBezTo>
                  <a:pt x="493" y="352"/>
                  <a:pt x="493" y="352"/>
                  <a:pt x="493" y="352"/>
                </a:cubicBezTo>
                <a:cubicBezTo>
                  <a:pt x="492" y="353"/>
                  <a:pt x="491" y="354"/>
                  <a:pt x="490" y="354"/>
                </a:cubicBezTo>
                <a:cubicBezTo>
                  <a:pt x="490" y="355"/>
                  <a:pt x="490" y="355"/>
                  <a:pt x="489" y="356"/>
                </a:cubicBezTo>
                <a:cubicBezTo>
                  <a:pt x="488" y="356"/>
                  <a:pt x="488" y="355"/>
                  <a:pt x="486" y="356"/>
                </a:cubicBezTo>
                <a:cubicBezTo>
                  <a:pt x="486" y="356"/>
                  <a:pt x="486" y="357"/>
                  <a:pt x="485" y="357"/>
                </a:cubicBezTo>
                <a:cubicBezTo>
                  <a:pt x="485" y="357"/>
                  <a:pt x="484" y="357"/>
                  <a:pt x="483" y="358"/>
                </a:cubicBezTo>
                <a:close/>
                <a:moveTo>
                  <a:pt x="519" y="396"/>
                </a:moveTo>
                <a:cubicBezTo>
                  <a:pt x="519" y="395"/>
                  <a:pt x="519" y="395"/>
                  <a:pt x="519" y="395"/>
                </a:cubicBezTo>
                <a:cubicBezTo>
                  <a:pt x="517" y="395"/>
                  <a:pt x="516" y="396"/>
                  <a:pt x="514" y="396"/>
                </a:cubicBezTo>
                <a:cubicBezTo>
                  <a:pt x="514" y="396"/>
                  <a:pt x="514" y="397"/>
                  <a:pt x="514" y="398"/>
                </a:cubicBezTo>
                <a:cubicBezTo>
                  <a:pt x="511" y="398"/>
                  <a:pt x="508" y="399"/>
                  <a:pt x="506" y="400"/>
                </a:cubicBezTo>
                <a:cubicBezTo>
                  <a:pt x="506" y="401"/>
                  <a:pt x="505" y="401"/>
                  <a:pt x="505" y="402"/>
                </a:cubicBezTo>
                <a:cubicBezTo>
                  <a:pt x="504" y="402"/>
                  <a:pt x="504" y="402"/>
                  <a:pt x="504" y="402"/>
                </a:cubicBezTo>
                <a:cubicBezTo>
                  <a:pt x="504" y="402"/>
                  <a:pt x="504" y="402"/>
                  <a:pt x="504" y="402"/>
                </a:cubicBezTo>
                <a:cubicBezTo>
                  <a:pt x="502" y="402"/>
                  <a:pt x="502" y="402"/>
                  <a:pt x="502" y="402"/>
                </a:cubicBezTo>
                <a:cubicBezTo>
                  <a:pt x="501" y="404"/>
                  <a:pt x="501" y="404"/>
                  <a:pt x="501" y="404"/>
                </a:cubicBezTo>
                <a:cubicBezTo>
                  <a:pt x="500" y="404"/>
                  <a:pt x="500" y="404"/>
                  <a:pt x="500" y="404"/>
                </a:cubicBezTo>
                <a:cubicBezTo>
                  <a:pt x="500" y="404"/>
                  <a:pt x="499" y="405"/>
                  <a:pt x="499" y="405"/>
                </a:cubicBezTo>
                <a:cubicBezTo>
                  <a:pt x="497" y="407"/>
                  <a:pt x="495" y="409"/>
                  <a:pt x="493" y="411"/>
                </a:cubicBezTo>
                <a:cubicBezTo>
                  <a:pt x="493" y="414"/>
                  <a:pt x="493" y="414"/>
                  <a:pt x="493" y="414"/>
                </a:cubicBezTo>
                <a:cubicBezTo>
                  <a:pt x="487" y="414"/>
                  <a:pt x="487" y="414"/>
                  <a:pt x="487" y="414"/>
                </a:cubicBezTo>
                <a:cubicBezTo>
                  <a:pt x="487" y="413"/>
                  <a:pt x="487" y="413"/>
                  <a:pt x="487" y="412"/>
                </a:cubicBezTo>
                <a:cubicBezTo>
                  <a:pt x="485" y="412"/>
                  <a:pt x="485" y="412"/>
                  <a:pt x="485" y="412"/>
                </a:cubicBezTo>
                <a:cubicBezTo>
                  <a:pt x="485" y="410"/>
                  <a:pt x="485" y="410"/>
                  <a:pt x="485" y="410"/>
                </a:cubicBezTo>
                <a:cubicBezTo>
                  <a:pt x="489" y="409"/>
                  <a:pt x="488" y="407"/>
                  <a:pt x="491" y="405"/>
                </a:cubicBezTo>
                <a:cubicBezTo>
                  <a:pt x="492" y="404"/>
                  <a:pt x="494" y="404"/>
                  <a:pt x="495" y="402"/>
                </a:cubicBezTo>
                <a:cubicBezTo>
                  <a:pt x="495" y="402"/>
                  <a:pt x="495" y="402"/>
                  <a:pt x="495" y="402"/>
                </a:cubicBezTo>
                <a:cubicBezTo>
                  <a:pt x="499" y="399"/>
                  <a:pt x="499" y="399"/>
                  <a:pt x="499" y="399"/>
                </a:cubicBezTo>
                <a:cubicBezTo>
                  <a:pt x="499" y="396"/>
                  <a:pt x="499" y="396"/>
                  <a:pt x="499" y="396"/>
                </a:cubicBezTo>
                <a:cubicBezTo>
                  <a:pt x="499" y="396"/>
                  <a:pt x="500" y="396"/>
                  <a:pt x="500" y="395"/>
                </a:cubicBezTo>
                <a:cubicBezTo>
                  <a:pt x="501" y="395"/>
                  <a:pt x="501" y="394"/>
                  <a:pt x="501" y="393"/>
                </a:cubicBezTo>
                <a:cubicBezTo>
                  <a:pt x="504" y="393"/>
                  <a:pt x="504" y="394"/>
                  <a:pt x="506" y="395"/>
                </a:cubicBezTo>
                <a:cubicBezTo>
                  <a:pt x="506" y="396"/>
                  <a:pt x="506" y="396"/>
                  <a:pt x="506" y="396"/>
                </a:cubicBezTo>
                <a:cubicBezTo>
                  <a:pt x="507" y="396"/>
                  <a:pt x="508" y="395"/>
                  <a:pt x="508" y="395"/>
                </a:cubicBezTo>
                <a:cubicBezTo>
                  <a:pt x="511" y="395"/>
                  <a:pt x="511" y="395"/>
                  <a:pt x="511" y="395"/>
                </a:cubicBezTo>
                <a:cubicBezTo>
                  <a:pt x="511" y="395"/>
                  <a:pt x="511" y="394"/>
                  <a:pt x="512" y="394"/>
                </a:cubicBezTo>
                <a:cubicBezTo>
                  <a:pt x="516" y="394"/>
                  <a:pt x="516" y="394"/>
                  <a:pt x="516" y="394"/>
                </a:cubicBezTo>
                <a:cubicBezTo>
                  <a:pt x="516" y="395"/>
                  <a:pt x="516" y="395"/>
                  <a:pt x="516" y="395"/>
                </a:cubicBezTo>
                <a:cubicBezTo>
                  <a:pt x="517" y="394"/>
                  <a:pt x="518" y="394"/>
                  <a:pt x="519" y="394"/>
                </a:cubicBezTo>
                <a:cubicBezTo>
                  <a:pt x="521" y="394"/>
                  <a:pt x="522" y="395"/>
                  <a:pt x="524" y="396"/>
                </a:cubicBezTo>
                <a:cubicBezTo>
                  <a:pt x="523" y="396"/>
                  <a:pt x="521" y="396"/>
                  <a:pt x="519" y="396"/>
                </a:cubicBezTo>
                <a:close/>
                <a:moveTo>
                  <a:pt x="556" y="410"/>
                </a:moveTo>
                <a:cubicBezTo>
                  <a:pt x="556" y="411"/>
                  <a:pt x="557" y="411"/>
                  <a:pt x="558" y="412"/>
                </a:cubicBezTo>
                <a:cubicBezTo>
                  <a:pt x="557" y="414"/>
                  <a:pt x="557" y="415"/>
                  <a:pt x="556" y="417"/>
                </a:cubicBezTo>
                <a:cubicBezTo>
                  <a:pt x="556" y="417"/>
                  <a:pt x="555" y="417"/>
                  <a:pt x="554" y="418"/>
                </a:cubicBezTo>
                <a:cubicBezTo>
                  <a:pt x="554" y="416"/>
                  <a:pt x="553" y="416"/>
                  <a:pt x="553" y="414"/>
                </a:cubicBezTo>
                <a:cubicBezTo>
                  <a:pt x="552" y="414"/>
                  <a:pt x="553" y="414"/>
                  <a:pt x="552" y="413"/>
                </a:cubicBezTo>
                <a:cubicBezTo>
                  <a:pt x="554" y="412"/>
                  <a:pt x="555" y="411"/>
                  <a:pt x="556" y="410"/>
                </a:cubicBezTo>
                <a:close/>
                <a:moveTo>
                  <a:pt x="554" y="443"/>
                </a:moveTo>
                <a:cubicBezTo>
                  <a:pt x="554" y="443"/>
                  <a:pt x="554" y="443"/>
                  <a:pt x="554" y="443"/>
                </a:cubicBezTo>
                <a:cubicBezTo>
                  <a:pt x="552" y="443"/>
                  <a:pt x="552" y="443"/>
                  <a:pt x="552" y="443"/>
                </a:cubicBezTo>
                <a:cubicBezTo>
                  <a:pt x="552" y="441"/>
                  <a:pt x="552" y="441"/>
                  <a:pt x="552" y="441"/>
                </a:cubicBezTo>
                <a:cubicBezTo>
                  <a:pt x="552" y="441"/>
                  <a:pt x="552" y="441"/>
                  <a:pt x="552" y="441"/>
                </a:cubicBezTo>
                <a:cubicBezTo>
                  <a:pt x="552" y="440"/>
                  <a:pt x="552" y="440"/>
                  <a:pt x="552" y="440"/>
                </a:cubicBezTo>
                <a:cubicBezTo>
                  <a:pt x="553" y="440"/>
                  <a:pt x="553" y="440"/>
                  <a:pt x="555" y="441"/>
                </a:cubicBezTo>
                <a:cubicBezTo>
                  <a:pt x="555" y="441"/>
                  <a:pt x="554" y="442"/>
                  <a:pt x="554" y="443"/>
                </a:cubicBezTo>
                <a:close/>
                <a:moveTo>
                  <a:pt x="567" y="421"/>
                </a:moveTo>
                <a:cubicBezTo>
                  <a:pt x="566" y="421"/>
                  <a:pt x="566" y="421"/>
                  <a:pt x="566" y="421"/>
                </a:cubicBezTo>
                <a:cubicBezTo>
                  <a:pt x="566" y="423"/>
                  <a:pt x="566" y="423"/>
                  <a:pt x="566" y="423"/>
                </a:cubicBezTo>
                <a:cubicBezTo>
                  <a:pt x="566" y="424"/>
                  <a:pt x="564" y="424"/>
                  <a:pt x="564" y="427"/>
                </a:cubicBezTo>
                <a:cubicBezTo>
                  <a:pt x="565" y="427"/>
                  <a:pt x="565" y="427"/>
                  <a:pt x="566" y="427"/>
                </a:cubicBezTo>
                <a:cubicBezTo>
                  <a:pt x="566" y="429"/>
                  <a:pt x="566" y="429"/>
                  <a:pt x="566" y="429"/>
                </a:cubicBezTo>
                <a:cubicBezTo>
                  <a:pt x="564" y="430"/>
                  <a:pt x="565" y="429"/>
                  <a:pt x="564" y="430"/>
                </a:cubicBezTo>
                <a:cubicBezTo>
                  <a:pt x="564" y="430"/>
                  <a:pt x="564" y="430"/>
                  <a:pt x="564" y="430"/>
                </a:cubicBezTo>
                <a:cubicBezTo>
                  <a:pt x="564" y="433"/>
                  <a:pt x="564" y="433"/>
                  <a:pt x="564" y="433"/>
                </a:cubicBezTo>
                <a:cubicBezTo>
                  <a:pt x="563" y="433"/>
                  <a:pt x="563" y="433"/>
                  <a:pt x="563" y="433"/>
                </a:cubicBezTo>
                <a:cubicBezTo>
                  <a:pt x="562" y="434"/>
                  <a:pt x="562" y="435"/>
                  <a:pt x="562" y="437"/>
                </a:cubicBezTo>
                <a:cubicBezTo>
                  <a:pt x="562" y="438"/>
                  <a:pt x="562" y="437"/>
                  <a:pt x="562" y="438"/>
                </a:cubicBezTo>
                <a:cubicBezTo>
                  <a:pt x="558" y="438"/>
                  <a:pt x="558" y="438"/>
                  <a:pt x="558" y="438"/>
                </a:cubicBezTo>
                <a:cubicBezTo>
                  <a:pt x="558" y="439"/>
                  <a:pt x="558" y="439"/>
                  <a:pt x="558" y="439"/>
                </a:cubicBezTo>
                <a:cubicBezTo>
                  <a:pt x="558" y="439"/>
                  <a:pt x="558" y="439"/>
                  <a:pt x="558" y="439"/>
                </a:cubicBezTo>
                <a:cubicBezTo>
                  <a:pt x="558" y="438"/>
                  <a:pt x="558" y="437"/>
                  <a:pt x="558" y="437"/>
                </a:cubicBezTo>
                <a:cubicBezTo>
                  <a:pt x="558" y="437"/>
                  <a:pt x="558" y="437"/>
                  <a:pt x="558" y="437"/>
                </a:cubicBezTo>
                <a:cubicBezTo>
                  <a:pt x="557" y="435"/>
                  <a:pt x="557" y="433"/>
                  <a:pt x="557" y="431"/>
                </a:cubicBezTo>
                <a:cubicBezTo>
                  <a:pt x="557" y="430"/>
                  <a:pt x="556" y="430"/>
                  <a:pt x="556" y="430"/>
                </a:cubicBezTo>
                <a:cubicBezTo>
                  <a:pt x="556" y="429"/>
                  <a:pt x="556" y="428"/>
                  <a:pt x="557" y="427"/>
                </a:cubicBezTo>
                <a:cubicBezTo>
                  <a:pt x="558" y="427"/>
                  <a:pt x="558" y="427"/>
                  <a:pt x="558" y="427"/>
                </a:cubicBezTo>
                <a:cubicBezTo>
                  <a:pt x="558" y="427"/>
                  <a:pt x="558" y="426"/>
                  <a:pt x="558" y="425"/>
                </a:cubicBezTo>
                <a:cubicBezTo>
                  <a:pt x="559" y="425"/>
                  <a:pt x="559" y="424"/>
                  <a:pt x="560" y="424"/>
                </a:cubicBezTo>
                <a:cubicBezTo>
                  <a:pt x="560" y="421"/>
                  <a:pt x="560" y="421"/>
                  <a:pt x="560" y="421"/>
                </a:cubicBezTo>
                <a:cubicBezTo>
                  <a:pt x="560" y="421"/>
                  <a:pt x="561" y="421"/>
                  <a:pt x="562" y="420"/>
                </a:cubicBezTo>
                <a:cubicBezTo>
                  <a:pt x="562" y="419"/>
                  <a:pt x="562" y="419"/>
                  <a:pt x="562" y="419"/>
                </a:cubicBezTo>
                <a:cubicBezTo>
                  <a:pt x="562" y="418"/>
                  <a:pt x="563" y="418"/>
                  <a:pt x="563" y="418"/>
                </a:cubicBezTo>
                <a:cubicBezTo>
                  <a:pt x="564" y="418"/>
                  <a:pt x="564" y="418"/>
                  <a:pt x="564" y="418"/>
                </a:cubicBezTo>
                <a:cubicBezTo>
                  <a:pt x="565" y="419"/>
                  <a:pt x="564" y="418"/>
                  <a:pt x="565" y="419"/>
                </a:cubicBezTo>
                <a:cubicBezTo>
                  <a:pt x="565" y="420"/>
                  <a:pt x="565" y="420"/>
                  <a:pt x="565" y="420"/>
                </a:cubicBezTo>
                <a:cubicBezTo>
                  <a:pt x="568" y="420"/>
                  <a:pt x="568" y="420"/>
                  <a:pt x="568" y="420"/>
                </a:cubicBezTo>
                <a:cubicBezTo>
                  <a:pt x="567" y="420"/>
                  <a:pt x="567" y="421"/>
                  <a:pt x="567" y="421"/>
                </a:cubicBezTo>
                <a:close/>
                <a:moveTo>
                  <a:pt x="586" y="481"/>
                </a:moveTo>
                <a:cubicBezTo>
                  <a:pt x="587" y="481"/>
                  <a:pt x="587" y="481"/>
                  <a:pt x="587" y="481"/>
                </a:cubicBezTo>
                <a:cubicBezTo>
                  <a:pt x="587" y="480"/>
                  <a:pt x="587" y="479"/>
                  <a:pt x="587" y="479"/>
                </a:cubicBezTo>
                <a:cubicBezTo>
                  <a:pt x="588" y="479"/>
                  <a:pt x="588" y="479"/>
                  <a:pt x="588" y="479"/>
                </a:cubicBezTo>
                <a:cubicBezTo>
                  <a:pt x="589" y="477"/>
                  <a:pt x="589" y="474"/>
                  <a:pt x="591" y="473"/>
                </a:cubicBezTo>
                <a:cubicBezTo>
                  <a:pt x="591" y="472"/>
                  <a:pt x="591" y="472"/>
                  <a:pt x="591" y="472"/>
                </a:cubicBezTo>
                <a:cubicBezTo>
                  <a:pt x="591" y="472"/>
                  <a:pt x="594" y="473"/>
                  <a:pt x="595" y="473"/>
                </a:cubicBezTo>
                <a:cubicBezTo>
                  <a:pt x="595" y="472"/>
                  <a:pt x="595" y="471"/>
                  <a:pt x="595" y="469"/>
                </a:cubicBezTo>
                <a:cubicBezTo>
                  <a:pt x="595" y="469"/>
                  <a:pt x="595" y="470"/>
                  <a:pt x="595" y="469"/>
                </a:cubicBezTo>
                <a:cubicBezTo>
                  <a:pt x="596" y="468"/>
                  <a:pt x="595" y="469"/>
                  <a:pt x="596" y="468"/>
                </a:cubicBezTo>
                <a:cubicBezTo>
                  <a:pt x="596" y="468"/>
                  <a:pt x="596" y="468"/>
                  <a:pt x="596" y="468"/>
                </a:cubicBezTo>
                <a:cubicBezTo>
                  <a:pt x="596" y="471"/>
                  <a:pt x="596" y="471"/>
                  <a:pt x="596" y="471"/>
                </a:cubicBezTo>
                <a:cubicBezTo>
                  <a:pt x="598" y="471"/>
                  <a:pt x="598" y="471"/>
                  <a:pt x="598" y="471"/>
                </a:cubicBezTo>
                <a:cubicBezTo>
                  <a:pt x="598" y="474"/>
                  <a:pt x="597" y="476"/>
                  <a:pt x="598" y="479"/>
                </a:cubicBezTo>
                <a:cubicBezTo>
                  <a:pt x="599" y="479"/>
                  <a:pt x="599" y="479"/>
                  <a:pt x="599" y="479"/>
                </a:cubicBezTo>
                <a:cubicBezTo>
                  <a:pt x="599" y="481"/>
                  <a:pt x="599" y="481"/>
                  <a:pt x="599" y="481"/>
                </a:cubicBezTo>
                <a:cubicBezTo>
                  <a:pt x="600" y="481"/>
                  <a:pt x="600" y="481"/>
                  <a:pt x="600" y="481"/>
                </a:cubicBezTo>
                <a:cubicBezTo>
                  <a:pt x="600" y="483"/>
                  <a:pt x="600" y="483"/>
                  <a:pt x="600" y="483"/>
                </a:cubicBezTo>
                <a:cubicBezTo>
                  <a:pt x="600" y="483"/>
                  <a:pt x="601" y="483"/>
                  <a:pt x="601" y="483"/>
                </a:cubicBezTo>
                <a:cubicBezTo>
                  <a:pt x="601" y="486"/>
                  <a:pt x="601" y="486"/>
                  <a:pt x="601" y="486"/>
                </a:cubicBezTo>
                <a:cubicBezTo>
                  <a:pt x="602" y="486"/>
                  <a:pt x="602" y="487"/>
                  <a:pt x="603" y="487"/>
                </a:cubicBezTo>
                <a:cubicBezTo>
                  <a:pt x="603" y="489"/>
                  <a:pt x="603" y="489"/>
                  <a:pt x="603" y="489"/>
                </a:cubicBezTo>
                <a:cubicBezTo>
                  <a:pt x="603" y="489"/>
                  <a:pt x="604" y="490"/>
                  <a:pt x="604" y="490"/>
                </a:cubicBezTo>
                <a:cubicBezTo>
                  <a:pt x="605" y="491"/>
                  <a:pt x="605" y="492"/>
                  <a:pt x="605" y="492"/>
                </a:cubicBezTo>
                <a:cubicBezTo>
                  <a:pt x="605" y="493"/>
                  <a:pt x="606" y="493"/>
                  <a:pt x="606" y="493"/>
                </a:cubicBezTo>
                <a:cubicBezTo>
                  <a:pt x="607" y="495"/>
                  <a:pt x="606" y="495"/>
                  <a:pt x="606" y="496"/>
                </a:cubicBezTo>
                <a:cubicBezTo>
                  <a:pt x="606" y="496"/>
                  <a:pt x="606" y="496"/>
                  <a:pt x="606" y="496"/>
                </a:cubicBezTo>
                <a:cubicBezTo>
                  <a:pt x="606" y="497"/>
                  <a:pt x="606" y="497"/>
                  <a:pt x="606" y="497"/>
                </a:cubicBezTo>
                <a:cubicBezTo>
                  <a:pt x="607" y="497"/>
                  <a:pt x="607" y="497"/>
                  <a:pt x="607" y="497"/>
                </a:cubicBezTo>
                <a:cubicBezTo>
                  <a:pt x="607" y="498"/>
                  <a:pt x="607" y="500"/>
                  <a:pt x="608" y="501"/>
                </a:cubicBezTo>
                <a:cubicBezTo>
                  <a:pt x="608" y="501"/>
                  <a:pt x="609" y="502"/>
                  <a:pt x="610" y="502"/>
                </a:cubicBezTo>
                <a:cubicBezTo>
                  <a:pt x="610" y="503"/>
                  <a:pt x="610" y="504"/>
                  <a:pt x="610" y="504"/>
                </a:cubicBezTo>
                <a:cubicBezTo>
                  <a:pt x="612" y="505"/>
                  <a:pt x="613" y="506"/>
                  <a:pt x="616" y="506"/>
                </a:cubicBezTo>
                <a:cubicBezTo>
                  <a:pt x="615" y="508"/>
                  <a:pt x="612" y="510"/>
                  <a:pt x="614" y="514"/>
                </a:cubicBezTo>
                <a:cubicBezTo>
                  <a:pt x="614" y="514"/>
                  <a:pt x="614" y="514"/>
                  <a:pt x="614" y="514"/>
                </a:cubicBezTo>
                <a:cubicBezTo>
                  <a:pt x="614" y="516"/>
                  <a:pt x="614" y="516"/>
                  <a:pt x="614" y="516"/>
                </a:cubicBezTo>
                <a:cubicBezTo>
                  <a:pt x="615" y="516"/>
                  <a:pt x="615" y="516"/>
                  <a:pt x="615" y="516"/>
                </a:cubicBezTo>
                <a:cubicBezTo>
                  <a:pt x="615" y="517"/>
                  <a:pt x="615" y="517"/>
                  <a:pt x="615" y="517"/>
                </a:cubicBezTo>
                <a:cubicBezTo>
                  <a:pt x="614" y="517"/>
                  <a:pt x="613" y="517"/>
                  <a:pt x="612" y="517"/>
                </a:cubicBezTo>
                <a:cubicBezTo>
                  <a:pt x="612" y="519"/>
                  <a:pt x="612" y="519"/>
                  <a:pt x="612" y="519"/>
                </a:cubicBezTo>
                <a:cubicBezTo>
                  <a:pt x="609" y="519"/>
                  <a:pt x="609" y="519"/>
                  <a:pt x="609" y="519"/>
                </a:cubicBezTo>
                <a:cubicBezTo>
                  <a:pt x="609" y="518"/>
                  <a:pt x="609" y="516"/>
                  <a:pt x="608" y="515"/>
                </a:cubicBezTo>
                <a:cubicBezTo>
                  <a:pt x="608" y="515"/>
                  <a:pt x="608" y="515"/>
                  <a:pt x="608" y="515"/>
                </a:cubicBezTo>
                <a:cubicBezTo>
                  <a:pt x="608" y="511"/>
                  <a:pt x="608" y="511"/>
                  <a:pt x="608" y="511"/>
                </a:cubicBezTo>
                <a:cubicBezTo>
                  <a:pt x="608" y="511"/>
                  <a:pt x="608" y="511"/>
                  <a:pt x="608" y="511"/>
                </a:cubicBezTo>
                <a:cubicBezTo>
                  <a:pt x="609" y="510"/>
                  <a:pt x="608" y="510"/>
                  <a:pt x="608" y="510"/>
                </a:cubicBezTo>
                <a:cubicBezTo>
                  <a:pt x="608" y="506"/>
                  <a:pt x="608" y="506"/>
                  <a:pt x="608" y="506"/>
                </a:cubicBezTo>
                <a:cubicBezTo>
                  <a:pt x="605" y="506"/>
                  <a:pt x="605" y="506"/>
                  <a:pt x="605" y="506"/>
                </a:cubicBezTo>
                <a:cubicBezTo>
                  <a:pt x="605" y="505"/>
                  <a:pt x="605" y="505"/>
                  <a:pt x="605" y="505"/>
                </a:cubicBezTo>
                <a:cubicBezTo>
                  <a:pt x="606" y="505"/>
                  <a:pt x="606" y="505"/>
                  <a:pt x="606" y="505"/>
                </a:cubicBezTo>
                <a:cubicBezTo>
                  <a:pt x="606" y="503"/>
                  <a:pt x="605" y="503"/>
                  <a:pt x="605" y="502"/>
                </a:cubicBezTo>
                <a:cubicBezTo>
                  <a:pt x="601" y="502"/>
                  <a:pt x="601" y="502"/>
                  <a:pt x="601" y="502"/>
                </a:cubicBezTo>
                <a:cubicBezTo>
                  <a:pt x="601" y="501"/>
                  <a:pt x="601" y="500"/>
                  <a:pt x="600" y="498"/>
                </a:cubicBezTo>
                <a:cubicBezTo>
                  <a:pt x="601" y="498"/>
                  <a:pt x="601" y="498"/>
                  <a:pt x="601" y="498"/>
                </a:cubicBezTo>
                <a:cubicBezTo>
                  <a:pt x="602" y="497"/>
                  <a:pt x="602" y="497"/>
                  <a:pt x="602" y="496"/>
                </a:cubicBezTo>
                <a:cubicBezTo>
                  <a:pt x="601" y="495"/>
                  <a:pt x="601" y="496"/>
                  <a:pt x="600" y="494"/>
                </a:cubicBezTo>
                <a:cubicBezTo>
                  <a:pt x="599" y="494"/>
                  <a:pt x="599" y="495"/>
                  <a:pt x="598" y="495"/>
                </a:cubicBezTo>
                <a:cubicBezTo>
                  <a:pt x="596" y="493"/>
                  <a:pt x="593" y="490"/>
                  <a:pt x="591" y="489"/>
                </a:cubicBezTo>
                <a:cubicBezTo>
                  <a:pt x="590" y="488"/>
                  <a:pt x="591" y="489"/>
                  <a:pt x="590" y="488"/>
                </a:cubicBezTo>
                <a:cubicBezTo>
                  <a:pt x="590" y="485"/>
                  <a:pt x="590" y="485"/>
                  <a:pt x="592" y="485"/>
                </a:cubicBezTo>
                <a:cubicBezTo>
                  <a:pt x="592" y="484"/>
                  <a:pt x="592" y="484"/>
                  <a:pt x="592" y="484"/>
                </a:cubicBezTo>
                <a:cubicBezTo>
                  <a:pt x="588" y="484"/>
                  <a:pt x="588" y="484"/>
                  <a:pt x="588" y="484"/>
                </a:cubicBezTo>
                <a:cubicBezTo>
                  <a:pt x="588" y="483"/>
                  <a:pt x="588" y="483"/>
                  <a:pt x="588" y="483"/>
                </a:cubicBezTo>
                <a:cubicBezTo>
                  <a:pt x="587" y="483"/>
                  <a:pt x="587" y="482"/>
                  <a:pt x="587" y="481"/>
                </a:cubicBezTo>
                <a:cubicBezTo>
                  <a:pt x="586" y="481"/>
                  <a:pt x="586" y="481"/>
                  <a:pt x="586" y="481"/>
                </a:cubicBezTo>
                <a:close/>
                <a:moveTo>
                  <a:pt x="584" y="501"/>
                </a:moveTo>
                <a:cubicBezTo>
                  <a:pt x="581" y="501"/>
                  <a:pt x="580" y="501"/>
                  <a:pt x="579" y="499"/>
                </a:cubicBezTo>
                <a:cubicBezTo>
                  <a:pt x="579" y="499"/>
                  <a:pt x="579" y="499"/>
                  <a:pt x="579" y="499"/>
                </a:cubicBezTo>
                <a:cubicBezTo>
                  <a:pt x="578" y="498"/>
                  <a:pt x="582" y="495"/>
                  <a:pt x="579" y="492"/>
                </a:cubicBezTo>
                <a:cubicBezTo>
                  <a:pt x="579" y="488"/>
                  <a:pt x="578" y="491"/>
                  <a:pt x="577" y="489"/>
                </a:cubicBezTo>
                <a:cubicBezTo>
                  <a:pt x="577" y="488"/>
                  <a:pt x="576" y="487"/>
                  <a:pt x="576" y="487"/>
                </a:cubicBezTo>
                <a:cubicBezTo>
                  <a:pt x="574" y="487"/>
                  <a:pt x="574" y="487"/>
                  <a:pt x="574" y="487"/>
                </a:cubicBezTo>
                <a:cubicBezTo>
                  <a:pt x="574" y="486"/>
                  <a:pt x="574" y="486"/>
                  <a:pt x="574" y="486"/>
                </a:cubicBezTo>
                <a:cubicBezTo>
                  <a:pt x="573" y="485"/>
                  <a:pt x="574" y="486"/>
                  <a:pt x="573" y="485"/>
                </a:cubicBezTo>
                <a:cubicBezTo>
                  <a:pt x="575" y="485"/>
                  <a:pt x="577" y="485"/>
                  <a:pt x="579" y="485"/>
                </a:cubicBezTo>
                <a:cubicBezTo>
                  <a:pt x="579" y="483"/>
                  <a:pt x="578" y="484"/>
                  <a:pt x="578" y="482"/>
                </a:cubicBezTo>
                <a:cubicBezTo>
                  <a:pt x="579" y="481"/>
                  <a:pt x="578" y="482"/>
                  <a:pt x="579" y="481"/>
                </a:cubicBezTo>
                <a:cubicBezTo>
                  <a:pt x="580" y="481"/>
                  <a:pt x="580" y="482"/>
                  <a:pt x="581" y="482"/>
                </a:cubicBezTo>
                <a:cubicBezTo>
                  <a:pt x="581" y="484"/>
                  <a:pt x="581" y="484"/>
                  <a:pt x="580" y="485"/>
                </a:cubicBezTo>
                <a:cubicBezTo>
                  <a:pt x="581" y="486"/>
                  <a:pt x="582" y="487"/>
                  <a:pt x="584" y="487"/>
                </a:cubicBezTo>
                <a:cubicBezTo>
                  <a:pt x="584" y="493"/>
                  <a:pt x="583" y="497"/>
                  <a:pt x="584" y="501"/>
                </a:cubicBezTo>
                <a:close/>
                <a:moveTo>
                  <a:pt x="597" y="522"/>
                </a:moveTo>
                <a:cubicBezTo>
                  <a:pt x="594" y="522"/>
                  <a:pt x="594" y="522"/>
                  <a:pt x="594" y="522"/>
                </a:cubicBezTo>
                <a:cubicBezTo>
                  <a:pt x="593" y="519"/>
                  <a:pt x="593" y="516"/>
                  <a:pt x="592" y="512"/>
                </a:cubicBezTo>
                <a:cubicBezTo>
                  <a:pt x="591" y="512"/>
                  <a:pt x="591" y="512"/>
                  <a:pt x="590" y="512"/>
                </a:cubicBezTo>
                <a:cubicBezTo>
                  <a:pt x="590" y="509"/>
                  <a:pt x="588" y="508"/>
                  <a:pt x="587" y="506"/>
                </a:cubicBezTo>
                <a:cubicBezTo>
                  <a:pt x="586" y="506"/>
                  <a:pt x="586" y="506"/>
                  <a:pt x="586" y="506"/>
                </a:cubicBezTo>
                <a:cubicBezTo>
                  <a:pt x="585" y="505"/>
                  <a:pt x="586" y="505"/>
                  <a:pt x="585" y="504"/>
                </a:cubicBezTo>
                <a:cubicBezTo>
                  <a:pt x="585" y="502"/>
                  <a:pt x="585" y="502"/>
                  <a:pt x="585" y="502"/>
                </a:cubicBezTo>
                <a:cubicBezTo>
                  <a:pt x="585" y="502"/>
                  <a:pt x="585" y="502"/>
                  <a:pt x="585" y="502"/>
                </a:cubicBezTo>
                <a:cubicBezTo>
                  <a:pt x="586" y="501"/>
                  <a:pt x="585" y="501"/>
                  <a:pt x="587" y="501"/>
                </a:cubicBezTo>
                <a:cubicBezTo>
                  <a:pt x="587" y="502"/>
                  <a:pt x="589" y="502"/>
                  <a:pt x="589" y="503"/>
                </a:cubicBezTo>
                <a:cubicBezTo>
                  <a:pt x="589" y="504"/>
                  <a:pt x="589" y="504"/>
                  <a:pt x="589" y="504"/>
                </a:cubicBezTo>
                <a:cubicBezTo>
                  <a:pt x="590" y="504"/>
                  <a:pt x="590" y="504"/>
                  <a:pt x="590" y="504"/>
                </a:cubicBezTo>
                <a:cubicBezTo>
                  <a:pt x="590" y="505"/>
                  <a:pt x="590" y="505"/>
                  <a:pt x="590" y="505"/>
                </a:cubicBezTo>
                <a:cubicBezTo>
                  <a:pt x="591" y="505"/>
                  <a:pt x="591" y="505"/>
                  <a:pt x="592" y="504"/>
                </a:cubicBezTo>
                <a:cubicBezTo>
                  <a:pt x="592" y="508"/>
                  <a:pt x="592" y="509"/>
                  <a:pt x="594" y="511"/>
                </a:cubicBezTo>
                <a:cubicBezTo>
                  <a:pt x="594" y="511"/>
                  <a:pt x="595" y="511"/>
                  <a:pt x="595" y="512"/>
                </a:cubicBezTo>
                <a:cubicBezTo>
                  <a:pt x="595" y="513"/>
                  <a:pt x="596" y="514"/>
                  <a:pt x="596" y="516"/>
                </a:cubicBezTo>
                <a:cubicBezTo>
                  <a:pt x="596" y="517"/>
                  <a:pt x="599" y="518"/>
                  <a:pt x="598" y="520"/>
                </a:cubicBezTo>
                <a:cubicBezTo>
                  <a:pt x="598" y="520"/>
                  <a:pt x="598" y="521"/>
                  <a:pt x="597" y="521"/>
                </a:cubicBezTo>
                <a:lnTo>
                  <a:pt x="597" y="522"/>
                </a:lnTo>
                <a:close/>
                <a:moveTo>
                  <a:pt x="700" y="963"/>
                </a:moveTo>
                <a:cubicBezTo>
                  <a:pt x="698" y="963"/>
                  <a:pt x="699" y="962"/>
                  <a:pt x="696" y="962"/>
                </a:cubicBezTo>
                <a:cubicBezTo>
                  <a:pt x="696" y="961"/>
                  <a:pt x="697" y="961"/>
                  <a:pt x="696" y="961"/>
                </a:cubicBezTo>
                <a:cubicBezTo>
                  <a:pt x="696" y="960"/>
                  <a:pt x="696" y="960"/>
                  <a:pt x="696" y="960"/>
                </a:cubicBezTo>
                <a:cubicBezTo>
                  <a:pt x="698" y="960"/>
                  <a:pt x="699" y="960"/>
                  <a:pt x="700" y="961"/>
                </a:cubicBezTo>
                <a:lnTo>
                  <a:pt x="700" y="963"/>
                </a:lnTo>
                <a:close/>
                <a:moveTo>
                  <a:pt x="712" y="976"/>
                </a:moveTo>
                <a:cubicBezTo>
                  <a:pt x="709" y="975"/>
                  <a:pt x="707" y="975"/>
                  <a:pt x="705" y="974"/>
                </a:cubicBezTo>
                <a:cubicBezTo>
                  <a:pt x="704" y="972"/>
                  <a:pt x="703" y="973"/>
                  <a:pt x="703" y="970"/>
                </a:cubicBezTo>
                <a:cubicBezTo>
                  <a:pt x="702" y="970"/>
                  <a:pt x="702" y="970"/>
                  <a:pt x="702" y="970"/>
                </a:cubicBezTo>
                <a:cubicBezTo>
                  <a:pt x="702" y="968"/>
                  <a:pt x="702" y="966"/>
                  <a:pt x="702" y="965"/>
                </a:cubicBezTo>
                <a:cubicBezTo>
                  <a:pt x="705" y="967"/>
                  <a:pt x="705" y="967"/>
                  <a:pt x="705" y="967"/>
                </a:cubicBezTo>
                <a:cubicBezTo>
                  <a:pt x="705" y="967"/>
                  <a:pt x="705" y="968"/>
                  <a:pt x="706" y="969"/>
                </a:cubicBezTo>
                <a:cubicBezTo>
                  <a:pt x="707" y="969"/>
                  <a:pt x="708" y="969"/>
                  <a:pt x="709" y="969"/>
                </a:cubicBezTo>
                <a:cubicBezTo>
                  <a:pt x="709" y="972"/>
                  <a:pt x="710" y="973"/>
                  <a:pt x="712" y="974"/>
                </a:cubicBezTo>
                <a:lnTo>
                  <a:pt x="712" y="976"/>
                </a:lnTo>
                <a:close/>
                <a:moveTo>
                  <a:pt x="813" y="1700"/>
                </a:moveTo>
                <a:cubicBezTo>
                  <a:pt x="813" y="1698"/>
                  <a:pt x="814" y="1697"/>
                  <a:pt x="816" y="1696"/>
                </a:cubicBezTo>
                <a:cubicBezTo>
                  <a:pt x="816" y="1698"/>
                  <a:pt x="817" y="1699"/>
                  <a:pt x="817" y="1700"/>
                </a:cubicBezTo>
                <a:cubicBezTo>
                  <a:pt x="815" y="1700"/>
                  <a:pt x="814" y="1700"/>
                  <a:pt x="813" y="1700"/>
                </a:cubicBezTo>
                <a:close/>
                <a:moveTo>
                  <a:pt x="817" y="1693"/>
                </a:moveTo>
                <a:cubicBezTo>
                  <a:pt x="819" y="1694"/>
                  <a:pt x="821" y="1694"/>
                  <a:pt x="823" y="1694"/>
                </a:cubicBezTo>
                <a:cubicBezTo>
                  <a:pt x="821" y="1696"/>
                  <a:pt x="818" y="1695"/>
                  <a:pt x="817" y="1693"/>
                </a:cubicBezTo>
                <a:close/>
                <a:moveTo>
                  <a:pt x="822" y="1702"/>
                </a:moveTo>
                <a:cubicBezTo>
                  <a:pt x="820" y="1702"/>
                  <a:pt x="820" y="1702"/>
                  <a:pt x="820" y="1702"/>
                </a:cubicBezTo>
                <a:cubicBezTo>
                  <a:pt x="820" y="1700"/>
                  <a:pt x="820" y="1700"/>
                  <a:pt x="820" y="1700"/>
                </a:cubicBezTo>
                <a:cubicBezTo>
                  <a:pt x="820" y="1700"/>
                  <a:pt x="821" y="1700"/>
                  <a:pt x="821" y="1700"/>
                </a:cubicBezTo>
                <a:cubicBezTo>
                  <a:pt x="822" y="1699"/>
                  <a:pt x="822" y="1698"/>
                  <a:pt x="822" y="1696"/>
                </a:cubicBezTo>
                <a:cubicBezTo>
                  <a:pt x="823" y="1696"/>
                  <a:pt x="823" y="1696"/>
                  <a:pt x="823" y="1696"/>
                </a:cubicBezTo>
                <a:cubicBezTo>
                  <a:pt x="823" y="1696"/>
                  <a:pt x="823" y="1696"/>
                  <a:pt x="823" y="1696"/>
                </a:cubicBezTo>
                <a:cubicBezTo>
                  <a:pt x="823" y="1696"/>
                  <a:pt x="823" y="1696"/>
                  <a:pt x="823" y="1696"/>
                </a:cubicBezTo>
                <a:cubicBezTo>
                  <a:pt x="823" y="1696"/>
                  <a:pt x="823" y="1696"/>
                  <a:pt x="823" y="1696"/>
                </a:cubicBezTo>
                <a:cubicBezTo>
                  <a:pt x="825" y="1697"/>
                  <a:pt x="825" y="1697"/>
                  <a:pt x="825" y="1697"/>
                </a:cubicBezTo>
                <a:cubicBezTo>
                  <a:pt x="825" y="1700"/>
                  <a:pt x="823" y="1700"/>
                  <a:pt x="822" y="1702"/>
                </a:cubicBezTo>
                <a:close/>
                <a:moveTo>
                  <a:pt x="845" y="1266"/>
                </a:moveTo>
                <a:cubicBezTo>
                  <a:pt x="845" y="1267"/>
                  <a:pt x="845" y="1267"/>
                  <a:pt x="845" y="1267"/>
                </a:cubicBezTo>
                <a:cubicBezTo>
                  <a:pt x="844" y="1267"/>
                  <a:pt x="843" y="1265"/>
                  <a:pt x="843" y="1265"/>
                </a:cubicBezTo>
                <a:cubicBezTo>
                  <a:pt x="841" y="1265"/>
                  <a:pt x="841" y="1265"/>
                  <a:pt x="841" y="1265"/>
                </a:cubicBezTo>
                <a:cubicBezTo>
                  <a:pt x="840" y="1264"/>
                  <a:pt x="840" y="1263"/>
                  <a:pt x="839" y="1262"/>
                </a:cubicBezTo>
                <a:cubicBezTo>
                  <a:pt x="836" y="1262"/>
                  <a:pt x="836" y="1262"/>
                  <a:pt x="836" y="1262"/>
                </a:cubicBezTo>
                <a:cubicBezTo>
                  <a:pt x="836" y="1260"/>
                  <a:pt x="836" y="1260"/>
                  <a:pt x="836" y="1257"/>
                </a:cubicBezTo>
                <a:cubicBezTo>
                  <a:pt x="837" y="1257"/>
                  <a:pt x="838" y="1257"/>
                  <a:pt x="838" y="1257"/>
                </a:cubicBezTo>
                <a:cubicBezTo>
                  <a:pt x="839" y="1257"/>
                  <a:pt x="839" y="1258"/>
                  <a:pt x="839" y="1259"/>
                </a:cubicBezTo>
                <a:cubicBezTo>
                  <a:pt x="840" y="1259"/>
                  <a:pt x="840" y="1259"/>
                  <a:pt x="840" y="1259"/>
                </a:cubicBezTo>
                <a:cubicBezTo>
                  <a:pt x="840" y="1260"/>
                  <a:pt x="840" y="1260"/>
                  <a:pt x="840" y="1260"/>
                </a:cubicBezTo>
                <a:cubicBezTo>
                  <a:pt x="840" y="1260"/>
                  <a:pt x="840" y="1260"/>
                  <a:pt x="840" y="1260"/>
                </a:cubicBezTo>
                <a:cubicBezTo>
                  <a:pt x="840" y="1262"/>
                  <a:pt x="840" y="1262"/>
                  <a:pt x="840" y="1262"/>
                </a:cubicBezTo>
                <a:cubicBezTo>
                  <a:pt x="841" y="1263"/>
                  <a:pt x="843" y="1263"/>
                  <a:pt x="844" y="1263"/>
                </a:cubicBezTo>
                <a:cubicBezTo>
                  <a:pt x="844" y="1264"/>
                  <a:pt x="844" y="1264"/>
                  <a:pt x="844" y="1264"/>
                </a:cubicBezTo>
                <a:cubicBezTo>
                  <a:pt x="844" y="1264"/>
                  <a:pt x="845" y="1265"/>
                  <a:pt x="846" y="1265"/>
                </a:cubicBezTo>
                <a:cubicBezTo>
                  <a:pt x="845" y="1266"/>
                  <a:pt x="846" y="1266"/>
                  <a:pt x="845" y="1266"/>
                </a:cubicBezTo>
                <a:close/>
                <a:moveTo>
                  <a:pt x="861" y="1297"/>
                </a:moveTo>
                <a:cubicBezTo>
                  <a:pt x="860" y="1297"/>
                  <a:pt x="861" y="1297"/>
                  <a:pt x="860" y="1297"/>
                </a:cubicBezTo>
                <a:cubicBezTo>
                  <a:pt x="859" y="1296"/>
                  <a:pt x="858" y="1294"/>
                  <a:pt x="858" y="1291"/>
                </a:cubicBezTo>
                <a:cubicBezTo>
                  <a:pt x="859" y="1291"/>
                  <a:pt x="859" y="1291"/>
                  <a:pt x="859" y="1291"/>
                </a:cubicBezTo>
                <a:cubicBezTo>
                  <a:pt x="860" y="1292"/>
                  <a:pt x="860" y="1292"/>
                  <a:pt x="860" y="1292"/>
                </a:cubicBezTo>
                <a:cubicBezTo>
                  <a:pt x="860" y="1296"/>
                  <a:pt x="860" y="1296"/>
                  <a:pt x="860" y="1296"/>
                </a:cubicBezTo>
                <a:cubicBezTo>
                  <a:pt x="861" y="1296"/>
                  <a:pt x="861" y="1296"/>
                  <a:pt x="861" y="1296"/>
                </a:cubicBezTo>
                <a:lnTo>
                  <a:pt x="861" y="1297"/>
                </a:lnTo>
                <a:close/>
                <a:moveTo>
                  <a:pt x="777" y="182"/>
                </a:moveTo>
                <a:cubicBezTo>
                  <a:pt x="777" y="178"/>
                  <a:pt x="777" y="178"/>
                  <a:pt x="777" y="178"/>
                </a:cubicBezTo>
                <a:cubicBezTo>
                  <a:pt x="776" y="178"/>
                  <a:pt x="776" y="178"/>
                  <a:pt x="776" y="178"/>
                </a:cubicBezTo>
                <a:cubicBezTo>
                  <a:pt x="775" y="177"/>
                  <a:pt x="775" y="177"/>
                  <a:pt x="775" y="175"/>
                </a:cubicBezTo>
                <a:cubicBezTo>
                  <a:pt x="773" y="175"/>
                  <a:pt x="773" y="175"/>
                  <a:pt x="773" y="175"/>
                </a:cubicBezTo>
                <a:cubicBezTo>
                  <a:pt x="773" y="176"/>
                  <a:pt x="773" y="176"/>
                  <a:pt x="773" y="176"/>
                </a:cubicBezTo>
                <a:cubicBezTo>
                  <a:pt x="772" y="176"/>
                  <a:pt x="772" y="176"/>
                  <a:pt x="772" y="176"/>
                </a:cubicBezTo>
                <a:cubicBezTo>
                  <a:pt x="771" y="175"/>
                  <a:pt x="771" y="174"/>
                  <a:pt x="770" y="174"/>
                </a:cubicBezTo>
                <a:cubicBezTo>
                  <a:pt x="770" y="174"/>
                  <a:pt x="770" y="174"/>
                  <a:pt x="770" y="174"/>
                </a:cubicBezTo>
                <a:cubicBezTo>
                  <a:pt x="767" y="174"/>
                  <a:pt x="767" y="174"/>
                  <a:pt x="767" y="174"/>
                </a:cubicBezTo>
                <a:cubicBezTo>
                  <a:pt x="767" y="175"/>
                  <a:pt x="767" y="175"/>
                  <a:pt x="767" y="175"/>
                </a:cubicBezTo>
                <a:cubicBezTo>
                  <a:pt x="765" y="175"/>
                  <a:pt x="765" y="175"/>
                  <a:pt x="765" y="175"/>
                </a:cubicBezTo>
                <a:cubicBezTo>
                  <a:pt x="765" y="176"/>
                  <a:pt x="765" y="176"/>
                  <a:pt x="765" y="176"/>
                </a:cubicBezTo>
                <a:cubicBezTo>
                  <a:pt x="763" y="176"/>
                  <a:pt x="763" y="176"/>
                  <a:pt x="763" y="176"/>
                </a:cubicBezTo>
                <a:cubicBezTo>
                  <a:pt x="762" y="176"/>
                  <a:pt x="763" y="177"/>
                  <a:pt x="760" y="177"/>
                </a:cubicBezTo>
                <a:cubicBezTo>
                  <a:pt x="760" y="176"/>
                  <a:pt x="760" y="176"/>
                  <a:pt x="760" y="176"/>
                </a:cubicBezTo>
                <a:cubicBezTo>
                  <a:pt x="759" y="176"/>
                  <a:pt x="759" y="176"/>
                  <a:pt x="759" y="176"/>
                </a:cubicBezTo>
                <a:cubicBezTo>
                  <a:pt x="759" y="176"/>
                  <a:pt x="759" y="176"/>
                  <a:pt x="759" y="176"/>
                </a:cubicBezTo>
                <a:cubicBezTo>
                  <a:pt x="758" y="176"/>
                  <a:pt x="758" y="176"/>
                  <a:pt x="758" y="176"/>
                </a:cubicBezTo>
                <a:cubicBezTo>
                  <a:pt x="758" y="175"/>
                  <a:pt x="758" y="175"/>
                  <a:pt x="758" y="175"/>
                </a:cubicBezTo>
                <a:cubicBezTo>
                  <a:pt x="756" y="175"/>
                  <a:pt x="756" y="175"/>
                  <a:pt x="756" y="175"/>
                </a:cubicBezTo>
                <a:cubicBezTo>
                  <a:pt x="756" y="174"/>
                  <a:pt x="756" y="174"/>
                  <a:pt x="756" y="174"/>
                </a:cubicBezTo>
                <a:cubicBezTo>
                  <a:pt x="754" y="174"/>
                  <a:pt x="753" y="175"/>
                  <a:pt x="752" y="175"/>
                </a:cubicBezTo>
                <a:cubicBezTo>
                  <a:pt x="751" y="175"/>
                  <a:pt x="751" y="176"/>
                  <a:pt x="751" y="176"/>
                </a:cubicBezTo>
                <a:cubicBezTo>
                  <a:pt x="749" y="176"/>
                  <a:pt x="749" y="176"/>
                  <a:pt x="749" y="176"/>
                </a:cubicBezTo>
                <a:cubicBezTo>
                  <a:pt x="749" y="177"/>
                  <a:pt x="749" y="177"/>
                  <a:pt x="749" y="177"/>
                </a:cubicBezTo>
                <a:cubicBezTo>
                  <a:pt x="748" y="177"/>
                  <a:pt x="748" y="177"/>
                  <a:pt x="748" y="177"/>
                </a:cubicBezTo>
                <a:cubicBezTo>
                  <a:pt x="747" y="177"/>
                  <a:pt x="747" y="178"/>
                  <a:pt x="747" y="178"/>
                </a:cubicBezTo>
                <a:cubicBezTo>
                  <a:pt x="746" y="179"/>
                  <a:pt x="744" y="180"/>
                  <a:pt x="744" y="181"/>
                </a:cubicBezTo>
                <a:cubicBezTo>
                  <a:pt x="744" y="183"/>
                  <a:pt x="744" y="183"/>
                  <a:pt x="744" y="183"/>
                </a:cubicBezTo>
                <a:cubicBezTo>
                  <a:pt x="743" y="183"/>
                  <a:pt x="743" y="183"/>
                  <a:pt x="743" y="183"/>
                </a:cubicBezTo>
                <a:cubicBezTo>
                  <a:pt x="743" y="184"/>
                  <a:pt x="744" y="185"/>
                  <a:pt x="744" y="185"/>
                </a:cubicBezTo>
                <a:cubicBezTo>
                  <a:pt x="744" y="186"/>
                  <a:pt x="743" y="188"/>
                  <a:pt x="743" y="189"/>
                </a:cubicBezTo>
                <a:cubicBezTo>
                  <a:pt x="743" y="190"/>
                  <a:pt x="742" y="190"/>
                  <a:pt x="742" y="190"/>
                </a:cubicBezTo>
                <a:cubicBezTo>
                  <a:pt x="742" y="194"/>
                  <a:pt x="745" y="198"/>
                  <a:pt x="750" y="197"/>
                </a:cubicBezTo>
                <a:cubicBezTo>
                  <a:pt x="751" y="196"/>
                  <a:pt x="752" y="194"/>
                  <a:pt x="754" y="195"/>
                </a:cubicBezTo>
                <a:cubicBezTo>
                  <a:pt x="754" y="195"/>
                  <a:pt x="754" y="195"/>
                  <a:pt x="754" y="195"/>
                </a:cubicBezTo>
                <a:cubicBezTo>
                  <a:pt x="757" y="196"/>
                  <a:pt x="761" y="196"/>
                  <a:pt x="763" y="195"/>
                </a:cubicBezTo>
                <a:cubicBezTo>
                  <a:pt x="763" y="195"/>
                  <a:pt x="763" y="195"/>
                  <a:pt x="763" y="195"/>
                </a:cubicBezTo>
                <a:cubicBezTo>
                  <a:pt x="764" y="195"/>
                  <a:pt x="764" y="195"/>
                  <a:pt x="764" y="195"/>
                </a:cubicBezTo>
                <a:cubicBezTo>
                  <a:pt x="764" y="194"/>
                  <a:pt x="764" y="194"/>
                  <a:pt x="764" y="194"/>
                </a:cubicBezTo>
                <a:cubicBezTo>
                  <a:pt x="765" y="194"/>
                  <a:pt x="765" y="194"/>
                  <a:pt x="765" y="194"/>
                </a:cubicBezTo>
                <a:cubicBezTo>
                  <a:pt x="766" y="193"/>
                  <a:pt x="767" y="192"/>
                  <a:pt x="768" y="191"/>
                </a:cubicBezTo>
                <a:cubicBezTo>
                  <a:pt x="772" y="191"/>
                  <a:pt x="772" y="191"/>
                  <a:pt x="772" y="191"/>
                </a:cubicBezTo>
                <a:cubicBezTo>
                  <a:pt x="772" y="190"/>
                  <a:pt x="773" y="189"/>
                  <a:pt x="773" y="189"/>
                </a:cubicBezTo>
                <a:cubicBezTo>
                  <a:pt x="775" y="188"/>
                  <a:pt x="776" y="190"/>
                  <a:pt x="778" y="189"/>
                </a:cubicBezTo>
                <a:cubicBezTo>
                  <a:pt x="778" y="189"/>
                  <a:pt x="779" y="188"/>
                  <a:pt x="780" y="187"/>
                </a:cubicBezTo>
                <a:cubicBezTo>
                  <a:pt x="780" y="186"/>
                  <a:pt x="780" y="186"/>
                  <a:pt x="779" y="185"/>
                </a:cubicBezTo>
                <a:cubicBezTo>
                  <a:pt x="779" y="185"/>
                  <a:pt x="779" y="185"/>
                  <a:pt x="779" y="185"/>
                </a:cubicBezTo>
                <a:cubicBezTo>
                  <a:pt x="779" y="183"/>
                  <a:pt x="779" y="183"/>
                  <a:pt x="779" y="183"/>
                </a:cubicBezTo>
                <a:cubicBezTo>
                  <a:pt x="778" y="183"/>
                  <a:pt x="778" y="183"/>
                  <a:pt x="778" y="183"/>
                </a:cubicBezTo>
                <a:cubicBezTo>
                  <a:pt x="778" y="182"/>
                  <a:pt x="778" y="182"/>
                  <a:pt x="778" y="182"/>
                </a:cubicBezTo>
                <a:lnTo>
                  <a:pt x="777" y="182"/>
                </a:lnTo>
                <a:close/>
                <a:moveTo>
                  <a:pt x="2394" y="174"/>
                </a:moveTo>
                <a:cubicBezTo>
                  <a:pt x="2394" y="177"/>
                  <a:pt x="2393" y="177"/>
                  <a:pt x="2393" y="180"/>
                </a:cubicBezTo>
                <a:cubicBezTo>
                  <a:pt x="2395" y="179"/>
                  <a:pt x="2396" y="179"/>
                  <a:pt x="2398" y="179"/>
                </a:cubicBezTo>
                <a:cubicBezTo>
                  <a:pt x="2399" y="177"/>
                  <a:pt x="2399" y="176"/>
                  <a:pt x="2399" y="174"/>
                </a:cubicBezTo>
                <a:cubicBezTo>
                  <a:pt x="2398" y="174"/>
                  <a:pt x="2398" y="174"/>
                  <a:pt x="2398" y="174"/>
                </a:cubicBezTo>
                <a:cubicBezTo>
                  <a:pt x="2398" y="174"/>
                  <a:pt x="2398" y="174"/>
                  <a:pt x="2397" y="175"/>
                </a:cubicBezTo>
                <a:cubicBezTo>
                  <a:pt x="2396" y="175"/>
                  <a:pt x="2395" y="174"/>
                  <a:pt x="2394" y="174"/>
                </a:cubicBezTo>
                <a:close/>
                <a:moveTo>
                  <a:pt x="2632" y="174"/>
                </a:moveTo>
                <a:cubicBezTo>
                  <a:pt x="2632" y="175"/>
                  <a:pt x="2632" y="176"/>
                  <a:pt x="2631" y="176"/>
                </a:cubicBezTo>
                <a:cubicBezTo>
                  <a:pt x="2631" y="178"/>
                  <a:pt x="2631" y="179"/>
                  <a:pt x="2633" y="180"/>
                </a:cubicBezTo>
                <a:cubicBezTo>
                  <a:pt x="2633" y="180"/>
                  <a:pt x="2633" y="180"/>
                  <a:pt x="2633" y="180"/>
                </a:cubicBezTo>
                <a:cubicBezTo>
                  <a:pt x="2634" y="180"/>
                  <a:pt x="2634" y="179"/>
                  <a:pt x="2636" y="179"/>
                </a:cubicBezTo>
                <a:cubicBezTo>
                  <a:pt x="2635" y="178"/>
                  <a:pt x="2635" y="176"/>
                  <a:pt x="2635" y="175"/>
                </a:cubicBezTo>
                <a:cubicBezTo>
                  <a:pt x="2634" y="175"/>
                  <a:pt x="2634" y="175"/>
                  <a:pt x="2634" y="175"/>
                </a:cubicBezTo>
                <a:cubicBezTo>
                  <a:pt x="2634" y="174"/>
                  <a:pt x="2634" y="174"/>
                  <a:pt x="2634" y="174"/>
                </a:cubicBezTo>
                <a:lnTo>
                  <a:pt x="2632" y="174"/>
                </a:lnTo>
                <a:close/>
                <a:moveTo>
                  <a:pt x="828" y="223"/>
                </a:moveTo>
                <a:cubicBezTo>
                  <a:pt x="828" y="222"/>
                  <a:pt x="828" y="222"/>
                  <a:pt x="828" y="222"/>
                </a:cubicBezTo>
                <a:cubicBezTo>
                  <a:pt x="829" y="222"/>
                  <a:pt x="829" y="222"/>
                  <a:pt x="829" y="222"/>
                </a:cubicBezTo>
                <a:cubicBezTo>
                  <a:pt x="830" y="222"/>
                  <a:pt x="830" y="221"/>
                  <a:pt x="831" y="221"/>
                </a:cubicBezTo>
                <a:cubicBezTo>
                  <a:pt x="831" y="220"/>
                  <a:pt x="831" y="220"/>
                  <a:pt x="831" y="220"/>
                </a:cubicBezTo>
                <a:cubicBezTo>
                  <a:pt x="830" y="219"/>
                  <a:pt x="829" y="219"/>
                  <a:pt x="827" y="219"/>
                </a:cubicBezTo>
                <a:cubicBezTo>
                  <a:pt x="827" y="220"/>
                  <a:pt x="827" y="220"/>
                  <a:pt x="827" y="220"/>
                </a:cubicBezTo>
                <a:cubicBezTo>
                  <a:pt x="827" y="220"/>
                  <a:pt x="827" y="220"/>
                  <a:pt x="827" y="220"/>
                </a:cubicBezTo>
                <a:cubicBezTo>
                  <a:pt x="826" y="218"/>
                  <a:pt x="824" y="216"/>
                  <a:pt x="823" y="214"/>
                </a:cubicBezTo>
                <a:cubicBezTo>
                  <a:pt x="822" y="215"/>
                  <a:pt x="821" y="215"/>
                  <a:pt x="820" y="215"/>
                </a:cubicBezTo>
                <a:cubicBezTo>
                  <a:pt x="820" y="216"/>
                  <a:pt x="820" y="216"/>
                  <a:pt x="819" y="217"/>
                </a:cubicBezTo>
                <a:cubicBezTo>
                  <a:pt x="819" y="217"/>
                  <a:pt x="819" y="217"/>
                  <a:pt x="819" y="217"/>
                </a:cubicBezTo>
                <a:cubicBezTo>
                  <a:pt x="819" y="218"/>
                  <a:pt x="819" y="220"/>
                  <a:pt x="819" y="221"/>
                </a:cubicBezTo>
                <a:cubicBezTo>
                  <a:pt x="819" y="221"/>
                  <a:pt x="819" y="221"/>
                  <a:pt x="819" y="221"/>
                </a:cubicBezTo>
                <a:cubicBezTo>
                  <a:pt x="819" y="222"/>
                  <a:pt x="819" y="222"/>
                  <a:pt x="819" y="222"/>
                </a:cubicBezTo>
                <a:cubicBezTo>
                  <a:pt x="818" y="222"/>
                  <a:pt x="818" y="222"/>
                  <a:pt x="818" y="222"/>
                </a:cubicBezTo>
                <a:cubicBezTo>
                  <a:pt x="818" y="220"/>
                  <a:pt x="818" y="220"/>
                  <a:pt x="818" y="220"/>
                </a:cubicBezTo>
                <a:cubicBezTo>
                  <a:pt x="817" y="219"/>
                  <a:pt x="817" y="219"/>
                  <a:pt x="816" y="219"/>
                </a:cubicBezTo>
                <a:cubicBezTo>
                  <a:pt x="816" y="220"/>
                  <a:pt x="816" y="220"/>
                  <a:pt x="816" y="220"/>
                </a:cubicBezTo>
                <a:cubicBezTo>
                  <a:pt x="815" y="220"/>
                  <a:pt x="815" y="220"/>
                  <a:pt x="815" y="220"/>
                </a:cubicBezTo>
                <a:cubicBezTo>
                  <a:pt x="815" y="221"/>
                  <a:pt x="815" y="221"/>
                  <a:pt x="815" y="221"/>
                </a:cubicBezTo>
                <a:cubicBezTo>
                  <a:pt x="814" y="221"/>
                  <a:pt x="814" y="221"/>
                  <a:pt x="814" y="221"/>
                </a:cubicBezTo>
                <a:cubicBezTo>
                  <a:pt x="814" y="217"/>
                  <a:pt x="814" y="217"/>
                  <a:pt x="814" y="217"/>
                </a:cubicBezTo>
                <a:cubicBezTo>
                  <a:pt x="813" y="217"/>
                  <a:pt x="813" y="217"/>
                  <a:pt x="813" y="217"/>
                </a:cubicBezTo>
                <a:cubicBezTo>
                  <a:pt x="813" y="216"/>
                  <a:pt x="813" y="215"/>
                  <a:pt x="813" y="214"/>
                </a:cubicBezTo>
                <a:cubicBezTo>
                  <a:pt x="811" y="214"/>
                  <a:pt x="811" y="214"/>
                  <a:pt x="811" y="214"/>
                </a:cubicBezTo>
                <a:cubicBezTo>
                  <a:pt x="811" y="216"/>
                  <a:pt x="810" y="218"/>
                  <a:pt x="809" y="220"/>
                </a:cubicBezTo>
                <a:cubicBezTo>
                  <a:pt x="809" y="220"/>
                  <a:pt x="809" y="220"/>
                  <a:pt x="809" y="220"/>
                </a:cubicBezTo>
                <a:cubicBezTo>
                  <a:pt x="807" y="220"/>
                  <a:pt x="808" y="220"/>
                  <a:pt x="807" y="219"/>
                </a:cubicBezTo>
                <a:cubicBezTo>
                  <a:pt x="806" y="219"/>
                  <a:pt x="806" y="219"/>
                  <a:pt x="806" y="219"/>
                </a:cubicBezTo>
                <a:cubicBezTo>
                  <a:pt x="807" y="218"/>
                  <a:pt x="807" y="217"/>
                  <a:pt x="808" y="216"/>
                </a:cubicBezTo>
                <a:cubicBezTo>
                  <a:pt x="807" y="216"/>
                  <a:pt x="806" y="216"/>
                  <a:pt x="805" y="216"/>
                </a:cubicBezTo>
                <a:cubicBezTo>
                  <a:pt x="805" y="214"/>
                  <a:pt x="805" y="215"/>
                  <a:pt x="804" y="214"/>
                </a:cubicBezTo>
                <a:cubicBezTo>
                  <a:pt x="805" y="213"/>
                  <a:pt x="808" y="213"/>
                  <a:pt x="810" y="212"/>
                </a:cubicBezTo>
                <a:cubicBezTo>
                  <a:pt x="810" y="209"/>
                  <a:pt x="809" y="207"/>
                  <a:pt x="808" y="205"/>
                </a:cubicBezTo>
                <a:cubicBezTo>
                  <a:pt x="808" y="204"/>
                  <a:pt x="808" y="204"/>
                  <a:pt x="808" y="204"/>
                </a:cubicBezTo>
                <a:cubicBezTo>
                  <a:pt x="807" y="205"/>
                  <a:pt x="806" y="206"/>
                  <a:pt x="804" y="205"/>
                </a:cubicBezTo>
                <a:cubicBezTo>
                  <a:pt x="804" y="204"/>
                  <a:pt x="804" y="204"/>
                  <a:pt x="804" y="204"/>
                </a:cubicBezTo>
                <a:cubicBezTo>
                  <a:pt x="804" y="204"/>
                  <a:pt x="804" y="204"/>
                  <a:pt x="804" y="204"/>
                </a:cubicBezTo>
                <a:cubicBezTo>
                  <a:pt x="804" y="204"/>
                  <a:pt x="804" y="204"/>
                  <a:pt x="804" y="204"/>
                </a:cubicBezTo>
                <a:cubicBezTo>
                  <a:pt x="806" y="204"/>
                  <a:pt x="806" y="204"/>
                  <a:pt x="806" y="204"/>
                </a:cubicBezTo>
                <a:cubicBezTo>
                  <a:pt x="806" y="203"/>
                  <a:pt x="806" y="201"/>
                  <a:pt x="806" y="200"/>
                </a:cubicBezTo>
                <a:cubicBezTo>
                  <a:pt x="804" y="200"/>
                  <a:pt x="804" y="200"/>
                  <a:pt x="804" y="200"/>
                </a:cubicBezTo>
                <a:cubicBezTo>
                  <a:pt x="804" y="198"/>
                  <a:pt x="804" y="198"/>
                  <a:pt x="803" y="197"/>
                </a:cubicBezTo>
                <a:cubicBezTo>
                  <a:pt x="803" y="197"/>
                  <a:pt x="803" y="197"/>
                  <a:pt x="803" y="197"/>
                </a:cubicBezTo>
                <a:cubicBezTo>
                  <a:pt x="802" y="197"/>
                  <a:pt x="802" y="197"/>
                  <a:pt x="802" y="197"/>
                </a:cubicBezTo>
                <a:cubicBezTo>
                  <a:pt x="802" y="197"/>
                  <a:pt x="802" y="197"/>
                  <a:pt x="802" y="197"/>
                </a:cubicBezTo>
                <a:cubicBezTo>
                  <a:pt x="798" y="197"/>
                  <a:pt x="798" y="197"/>
                  <a:pt x="798" y="197"/>
                </a:cubicBezTo>
                <a:cubicBezTo>
                  <a:pt x="798" y="198"/>
                  <a:pt x="798" y="198"/>
                  <a:pt x="798" y="198"/>
                </a:cubicBezTo>
                <a:cubicBezTo>
                  <a:pt x="797" y="198"/>
                  <a:pt x="796" y="197"/>
                  <a:pt x="795" y="197"/>
                </a:cubicBezTo>
                <a:cubicBezTo>
                  <a:pt x="795" y="198"/>
                  <a:pt x="795" y="198"/>
                  <a:pt x="794" y="199"/>
                </a:cubicBezTo>
                <a:cubicBezTo>
                  <a:pt x="793" y="199"/>
                  <a:pt x="792" y="199"/>
                  <a:pt x="790" y="199"/>
                </a:cubicBezTo>
                <a:cubicBezTo>
                  <a:pt x="790" y="199"/>
                  <a:pt x="790" y="199"/>
                  <a:pt x="790" y="199"/>
                </a:cubicBezTo>
                <a:cubicBezTo>
                  <a:pt x="788" y="199"/>
                  <a:pt x="788" y="199"/>
                  <a:pt x="788" y="199"/>
                </a:cubicBezTo>
                <a:cubicBezTo>
                  <a:pt x="788" y="198"/>
                  <a:pt x="788" y="198"/>
                  <a:pt x="788" y="198"/>
                </a:cubicBezTo>
                <a:cubicBezTo>
                  <a:pt x="788" y="198"/>
                  <a:pt x="787" y="197"/>
                  <a:pt x="786" y="197"/>
                </a:cubicBezTo>
                <a:cubicBezTo>
                  <a:pt x="786" y="197"/>
                  <a:pt x="786" y="197"/>
                  <a:pt x="786" y="197"/>
                </a:cubicBezTo>
                <a:cubicBezTo>
                  <a:pt x="784" y="197"/>
                  <a:pt x="784" y="197"/>
                  <a:pt x="784" y="197"/>
                </a:cubicBezTo>
                <a:cubicBezTo>
                  <a:pt x="784" y="196"/>
                  <a:pt x="784" y="196"/>
                  <a:pt x="784" y="196"/>
                </a:cubicBezTo>
                <a:cubicBezTo>
                  <a:pt x="782" y="196"/>
                  <a:pt x="781" y="196"/>
                  <a:pt x="779" y="195"/>
                </a:cubicBezTo>
                <a:cubicBezTo>
                  <a:pt x="779" y="195"/>
                  <a:pt x="778" y="194"/>
                  <a:pt x="778" y="193"/>
                </a:cubicBezTo>
                <a:cubicBezTo>
                  <a:pt x="775" y="193"/>
                  <a:pt x="772" y="193"/>
                  <a:pt x="769" y="193"/>
                </a:cubicBezTo>
                <a:cubicBezTo>
                  <a:pt x="769" y="193"/>
                  <a:pt x="769" y="193"/>
                  <a:pt x="769" y="193"/>
                </a:cubicBezTo>
                <a:cubicBezTo>
                  <a:pt x="766" y="193"/>
                  <a:pt x="767" y="194"/>
                  <a:pt x="765" y="195"/>
                </a:cubicBezTo>
                <a:cubicBezTo>
                  <a:pt x="765" y="197"/>
                  <a:pt x="765" y="197"/>
                  <a:pt x="765" y="197"/>
                </a:cubicBezTo>
                <a:cubicBezTo>
                  <a:pt x="765" y="198"/>
                  <a:pt x="767" y="198"/>
                  <a:pt x="768" y="199"/>
                </a:cubicBezTo>
                <a:cubicBezTo>
                  <a:pt x="768" y="199"/>
                  <a:pt x="769" y="199"/>
                  <a:pt x="769" y="200"/>
                </a:cubicBezTo>
                <a:cubicBezTo>
                  <a:pt x="771" y="200"/>
                  <a:pt x="771" y="200"/>
                  <a:pt x="771" y="200"/>
                </a:cubicBezTo>
                <a:cubicBezTo>
                  <a:pt x="773" y="201"/>
                  <a:pt x="773" y="202"/>
                  <a:pt x="776" y="203"/>
                </a:cubicBezTo>
                <a:cubicBezTo>
                  <a:pt x="776" y="204"/>
                  <a:pt x="776" y="204"/>
                  <a:pt x="776" y="204"/>
                </a:cubicBezTo>
                <a:cubicBezTo>
                  <a:pt x="775" y="204"/>
                  <a:pt x="775" y="204"/>
                  <a:pt x="775" y="204"/>
                </a:cubicBezTo>
                <a:cubicBezTo>
                  <a:pt x="775" y="203"/>
                  <a:pt x="775" y="203"/>
                  <a:pt x="775" y="203"/>
                </a:cubicBezTo>
                <a:cubicBezTo>
                  <a:pt x="774" y="203"/>
                  <a:pt x="774" y="203"/>
                  <a:pt x="774" y="203"/>
                </a:cubicBezTo>
                <a:cubicBezTo>
                  <a:pt x="774" y="204"/>
                  <a:pt x="774" y="204"/>
                  <a:pt x="774" y="204"/>
                </a:cubicBezTo>
                <a:cubicBezTo>
                  <a:pt x="771" y="204"/>
                  <a:pt x="768" y="202"/>
                  <a:pt x="767" y="201"/>
                </a:cubicBezTo>
                <a:cubicBezTo>
                  <a:pt x="765" y="201"/>
                  <a:pt x="765" y="201"/>
                  <a:pt x="763" y="201"/>
                </a:cubicBezTo>
                <a:cubicBezTo>
                  <a:pt x="764" y="203"/>
                  <a:pt x="765" y="205"/>
                  <a:pt x="765" y="207"/>
                </a:cubicBezTo>
                <a:cubicBezTo>
                  <a:pt x="765" y="207"/>
                  <a:pt x="765" y="206"/>
                  <a:pt x="764" y="205"/>
                </a:cubicBezTo>
                <a:cubicBezTo>
                  <a:pt x="762" y="206"/>
                  <a:pt x="762" y="206"/>
                  <a:pt x="762" y="208"/>
                </a:cubicBezTo>
                <a:cubicBezTo>
                  <a:pt x="761" y="208"/>
                  <a:pt x="761" y="208"/>
                  <a:pt x="761" y="208"/>
                </a:cubicBezTo>
                <a:cubicBezTo>
                  <a:pt x="761" y="210"/>
                  <a:pt x="761" y="209"/>
                  <a:pt x="763" y="210"/>
                </a:cubicBezTo>
                <a:cubicBezTo>
                  <a:pt x="762" y="211"/>
                  <a:pt x="763" y="210"/>
                  <a:pt x="762" y="211"/>
                </a:cubicBezTo>
                <a:cubicBezTo>
                  <a:pt x="762" y="212"/>
                  <a:pt x="762" y="212"/>
                  <a:pt x="762" y="212"/>
                </a:cubicBezTo>
                <a:cubicBezTo>
                  <a:pt x="761" y="211"/>
                  <a:pt x="761" y="211"/>
                  <a:pt x="760" y="210"/>
                </a:cubicBezTo>
                <a:cubicBezTo>
                  <a:pt x="760" y="208"/>
                  <a:pt x="760" y="208"/>
                  <a:pt x="760" y="208"/>
                </a:cubicBezTo>
                <a:cubicBezTo>
                  <a:pt x="760" y="208"/>
                  <a:pt x="760" y="208"/>
                  <a:pt x="760" y="208"/>
                </a:cubicBezTo>
                <a:cubicBezTo>
                  <a:pt x="760" y="206"/>
                  <a:pt x="761" y="204"/>
                  <a:pt x="761" y="202"/>
                </a:cubicBezTo>
                <a:cubicBezTo>
                  <a:pt x="760" y="202"/>
                  <a:pt x="760" y="202"/>
                  <a:pt x="760" y="202"/>
                </a:cubicBezTo>
                <a:cubicBezTo>
                  <a:pt x="760" y="201"/>
                  <a:pt x="760" y="201"/>
                  <a:pt x="760" y="201"/>
                </a:cubicBezTo>
                <a:cubicBezTo>
                  <a:pt x="758" y="202"/>
                  <a:pt x="756" y="203"/>
                  <a:pt x="754" y="204"/>
                </a:cubicBezTo>
                <a:cubicBezTo>
                  <a:pt x="754" y="203"/>
                  <a:pt x="754" y="203"/>
                  <a:pt x="754" y="202"/>
                </a:cubicBezTo>
                <a:cubicBezTo>
                  <a:pt x="755" y="202"/>
                  <a:pt x="755" y="202"/>
                  <a:pt x="755" y="202"/>
                </a:cubicBezTo>
                <a:cubicBezTo>
                  <a:pt x="755" y="201"/>
                  <a:pt x="755" y="201"/>
                  <a:pt x="755" y="201"/>
                </a:cubicBezTo>
                <a:cubicBezTo>
                  <a:pt x="754" y="200"/>
                  <a:pt x="754" y="201"/>
                  <a:pt x="754" y="200"/>
                </a:cubicBezTo>
                <a:cubicBezTo>
                  <a:pt x="752" y="200"/>
                  <a:pt x="752" y="200"/>
                  <a:pt x="751" y="201"/>
                </a:cubicBezTo>
                <a:cubicBezTo>
                  <a:pt x="751" y="201"/>
                  <a:pt x="751" y="201"/>
                  <a:pt x="751" y="201"/>
                </a:cubicBezTo>
                <a:cubicBezTo>
                  <a:pt x="749" y="201"/>
                  <a:pt x="749" y="201"/>
                  <a:pt x="749" y="201"/>
                </a:cubicBezTo>
                <a:cubicBezTo>
                  <a:pt x="749" y="202"/>
                  <a:pt x="749" y="202"/>
                  <a:pt x="749" y="202"/>
                </a:cubicBezTo>
                <a:cubicBezTo>
                  <a:pt x="749" y="202"/>
                  <a:pt x="748" y="202"/>
                  <a:pt x="748" y="203"/>
                </a:cubicBezTo>
                <a:cubicBezTo>
                  <a:pt x="748" y="204"/>
                  <a:pt x="748" y="204"/>
                  <a:pt x="748" y="204"/>
                </a:cubicBezTo>
                <a:cubicBezTo>
                  <a:pt x="747" y="204"/>
                  <a:pt x="746" y="205"/>
                  <a:pt x="745" y="205"/>
                </a:cubicBezTo>
                <a:cubicBezTo>
                  <a:pt x="746" y="206"/>
                  <a:pt x="747" y="207"/>
                  <a:pt x="748" y="208"/>
                </a:cubicBezTo>
                <a:cubicBezTo>
                  <a:pt x="747" y="210"/>
                  <a:pt x="747" y="210"/>
                  <a:pt x="747" y="210"/>
                </a:cubicBezTo>
                <a:cubicBezTo>
                  <a:pt x="746" y="210"/>
                  <a:pt x="743" y="211"/>
                  <a:pt x="742" y="211"/>
                </a:cubicBezTo>
                <a:cubicBezTo>
                  <a:pt x="742" y="211"/>
                  <a:pt x="742" y="210"/>
                  <a:pt x="742" y="210"/>
                </a:cubicBezTo>
                <a:cubicBezTo>
                  <a:pt x="740" y="210"/>
                  <a:pt x="740" y="210"/>
                  <a:pt x="740" y="210"/>
                </a:cubicBezTo>
                <a:cubicBezTo>
                  <a:pt x="740" y="208"/>
                  <a:pt x="740" y="208"/>
                  <a:pt x="740" y="208"/>
                </a:cubicBezTo>
                <a:cubicBezTo>
                  <a:pt x="743" y="208"/>
                  <a:pt x="743" y="208"/>
                  <a:pt x="743" y="208"/>
                </a:cubicBezTo>
                <a:cubicBezTo>
                  <a:pt x="743" y="206"/>
                  <a:pt x="743" y="204"/>
                  <a:pt x="744" y="203"/>
                </a:cubicBezTo>
                <a:cubicBezTo>
                  <a:pt x="744" y="202"/>
                  <a:pt x="744" y="202"/>
                  <a:pt x="744" y="202"/>
                </a:cubicBezTo>
                <a:cubicBezTo>
                  <a:pt x="743" y="201"/>
                  <a:pt x="742" y="202"/>
                  <a:pt x="742" y="203"/>
                </a:cubicBezTo>
                <a:cubicBezTo>
                  <a:pt x="742" y="202"/>
                  <a:pt x="742" y="201"/>
                  <a:pt x="743" y="201"/>
                </a:cubicBezTo>
                <a:cubicBezTo>
                  <a:pt x="743" y="197"/>
                  <a:pt x="742" y="195"/>
                  <a:pt x="739" y="194"/>
                </a:cubicBezTo>
                <a:cubicBezTo>
                  <a:pt x="739" y="191"/>
                  <a:pt x="740" y="190"/>
                  <a:pt x="740" y="188"/>
                </a:cubicBezTo>
                <a:cubicBezTo>
                  <a:pt x="742" y="188"/>
                  <a:pt x="742" y="188"/>
                  <a:pt x="742" y="188"/>
                </a:cubicBezTo>
                <a:cubicBezTo>
                  <a:pt x="742" y="186"/>
                  <a:pt x="742" y="186"/>
                  <a:pt x="742" y="186"/>
                </a:cubicBezTo>
                <a:cubicBezTo>
                  <a:pt x="740" y="186"/>
                  <a:pt x="740" y="186"/>
                  <a:pt x="740" y="186"/>
                </a:cubicBezTo>
                <a:cubicBezTo>
                  <a:pt x="740" y="185"/>
                  <a:pt x="740" y="185"/>
                  <a:pt x="740" y="185"/>
                </a:cubicBezTo>
                <a:cubicBezTo>
                  <a:pt x="741" y="186"/>
                  <a:pt x="743" y="181"/>
                  <a:pt x="743" y="180"/>
                </a:cubicBezTo>
                <a:cubicBezTo>
                  <a:pt x="739" y="178"/>
                  <a:pt x="737" y="176"/>
                  <a:pt x="731" y="176"/>
                </a:cubicBezTo>
                <a:cubicBezTo>
                  <a:pt x="731" y="178"/>
                  <a:pt x="731" y="178"/>
                  <a:pt x="731" y="178"/>
                </a:cubicBezTo>
                <a:cubicBezTo>
                  <a:pt x="729" y="178"/>
                  <a:pt x="728" y="179"/>
                  <a:pt x="725" y="179"/>
                </a:cubicBezTo>
                <a:cubicBezTo>
                  <a:pt x="725" y="180"/>
                  <a:pt x="725" y="180"/>
                  <a:pt x="725" y="180"/>
                </a:cubicBezTo>
                <a:cubicBezTo>
                  <a:pt x="725" y="180"/>
                  <a:pt x="725" y="180"/>
                  <a:pt x="725" y="180"/>
                </a:cubicBezTo>
                <a:cubicBezTo>
                  <a:pt x="725" y="181"/>
                  <a:pt x="725" y="181"/>
                  <a:pt x="725" y="181"/>
                </a:cubicBezTo>
                <a:cubicBezTo>
                  <a:pt x="722" y="181"/>
                  <a:pt x="721" y="182"/>
                  <a:pt x="719" y="182"/>
                </a:cubicBezTo>
                <a:cubicBezTo>
                  <a:pt x="719" y="184"/>
                  <a:pt x="719" y="184"/>
                  <a:pt x="719" y="184"/>
                </a:cubicBezTo>
                <a:cubicBezTo>
                  <a:pt x="718" y="184"/>
                  <a:pt x="717" y="183"/>
                  <a:pt x="716" y="183"/>
                </a:cubicBezTo>
                <a:cubicBezTo>
                  <a:pt x="716" y="184"/>
                  <a:pt x="716" y="184"/>
                  <a:pt x="716" y="184"/>
                </a:cubicBezTo>
                <a:cubicBezTo>
                  <a:pt x="715" y="184"/>
                  <a:pt x="715" y="185"/>
                  <a:pt x="714" y="185"/>
                </a:cubicBezTo>
                <a:cubicBezTo>
                  <a:pt x="715" y="186"/>
                  <a:pt x="715" y="186"/>
                  <a:pt x="715" y="186"/>
                </a:cubicBezTo>
                <a:cubicBezTo>
                  <a:pt x="715" y="187"/>
                  <a:pt x="714" y="188"/>
                  <a:pt x="714" y="189"/>
                </a:cubicBezTo>
                <a:cubicBezTo>
                  <a:pt x="715" y="189"/>
                  <a:pt x="715" y="189"/>
                  <a:pt x="715" y="189"/>
                </a:cubicBezTo>
                <a:cubicBezTo>
                  <a:pt x="715" y="190"/>
                  <a:pt x="715" y="190"/>
                  <a:pt x="715" y="190"/>
                </a:cubicBezTo>
                <a:cubicBezTo>
                  <a:pt x="714" y="190"/>
                  <a:pt x="712" y="190"/>
                  <a:pt x="711" y="189"/>
                </a:cubicBezTo>
                <a:cubicBezTo>
                  <a:pt x="711" y="190"/>
                  <a:pt x="711" y="190"/>
                  <a:pt x="711" y="190"/>
                </a:cubicBezTo>
                <a:cubicBezTo>
                  <a:pt x="709" y="190"/>
                  <a:pt x="709" y="190"/>
                  <a:pt x="709" y="190"/>
                </a:cubicBezTo>
                <a:cubicBezTo>
                  <a:pt x="707" y="193"/>
                  <a:pt x="708" y="195"/>
                  <a:pt x="708" y="199"/>
                </a:cubicBezTo>
                <a:cubicBezTo>
                  <a:pt x="709" y="199"/>
                  <a:pt x="710" y="199"/>
                  <a:pt x="710" y="199"/>
                </a:cubicBezTo>
                <a:cubicBezTo>
                  <a:pt x="710" y="200"/>
                  <a:pt x="710" y="200"/>
                  <a:pt x="710" y="200"/>
                </a:cubicBezTo>
                <a:cubicBezTo>
                  <a:pt x="711" y="200"/>
                  <a:pt x="712" y="199"/>
                  <a:pt x="712" y="199"/>
                </a:cubicBezTo>
                <a:cubicBezTo>
                  <a:pt x="712" y="200"/>
                  <a:pt x="712" y="200"/>
                  <a:pt x="712" y="200"/>
                </a:cubicBezTo>
                <a:cubicBezTo>
                  <a:pt x="717" y="200"/>
                  <a:pt x="717" y="200"/>
                  <a:pt x="717" y="200"/>
                </a:cubicBezTo>
                <a:cubicBezTo>
                  <a:pt x="715" y="201"/>
                  <a:pt x="717" y="205"/>
                  <a:pt x="717" y="206"/>
                </a:cubicBezTo>
                <a:cubicBezTo>
                  <a:pt x="717" y="205"/>
                  <a:pt x="716" y="204"/>
                  <a:pt x="715" y="204"/>
                </a:cubicBezTo>
                <a:cubicBezTo>
                  <a:pt x="715" y="203"/>
                  <a:pt x="715" y="203"/>
                  <a:pt x="715" y="203"/>
                </a:cubicBezTo>
                <a:cubicBezTo>
                  <a:pt x="713" y="202"/>
                  <a:pt x="710" y="202"/>
                  <a:pt x="708" y="203"/>
                </a:cubicBezTo>
                <a:cubicBezTo>
                  <a:pt x="707" y="204"/>
                  <a:pt x="707" y="205"/>
                  <a:pt x="707" y="206"/>
                </a:cubicBezTo>
                <a:cubicBezTo>
                  <a:pt x="710" y="207"/>
                  <a:pt x="709" y="209"/>
                  <a:pt x="714" y="209"/>
                </a:cubicBezTo>
                <a:cubicBezTo>
                  <a:pt x="714" y="211"/>
                  <a:pt x="713" y="213"/>
                  <a:pt x="711" y="214"/>
                </a:cubicBezTo>
                <a:cubicBezTo>
                  <a:pt x="711" y="216"/>
                  <a:pt x="713" y="217"/>
                  <a:pt x="713" y="220"/>
                </a:cubicBezTo>
                <a:cubicBezTo>
                  <a:pt x="711" y="220"/>
                  <a:pt x="709" y="219"/>
                  <a:pt x="708" y="218"/>
                </a:cubicBezTo>
                <a:cubicBezTo>
                  <a:pt x="706" y="218"/>
                  <a:pt x="705" y="218"/>
                  <a:pt x="703" y="219"/>
                </a:cubicBezTo>
                <a:cubicBezTo>
                  <a:pt x="703" y="220"/>
                  <a:pt x="703" y="220"/>
                  <a:pt x="703" y="220"/>
                </a:cubicBezTo>
                <a:cubicBezTo>
                  <a:pt x="700" y="220"/>
                  <a:pt x="700" y="220"/>
                  <a:pt x="700" y="220"/>
                </a:cubicBezTo>
                <a:cubicBezTo>
                  <a:pt x="700" y="220"/>
                  <a:pt x="700" y="220"/>
                  <a:pt x="700" y="220"/>
                </a:cubicBezTo>
                <a:cubicBezTo>
                  <a:pt x="698" y="220"/>
                  <a:pt x="698" y="220"/>
                  <a:pt x="698" y="220"/>
                </a:cubicBezTo>
                <a:cubicBezTo>
                  <a:pt x="698" y="220"/>
                  <a:pt x="698" y="220"/>
                  <a:pt x="698" y="220"/>
                </a:cubicBezTo>
                <a:cubicBezTo>
                  <a:pt x="703" y="219"/>
                  <a:pt x="703" y="216"/>
                  <a:pt x="707" y="216"/>
                </a:cubicBezTo>
                <a:cubicBezTo>
                  <a:pt x="706" y="210"/>
                  <a:pt x="703" y="212"/>
                  <a:pt x="701" y="208"/>
                </a:cubicBezTo>
                <a:cubicBezTo>
                  <a:pt x="701" y="205"/>
                  <a:pt x="701" y="201"/>
                  <a:pt x="700" y="198"/>
                </a:cubicBezTo>
                <a:cubicBezTo>
                  <a:pt x="701" y="198"/>
                  <a:pt x="701" y="198"/>
                  <a:pt x="701" y="198"/>
                </a:cubicBezTo>
                <a:cubicBezTo>
                  <a:pt x="701" y="197"/>
                  <a:pt x="701" y="196"/>
                  <a:pt x="700" y="195"/>
                </a:cubicBezTo>
                <a:cubicBezTo>
                  <a:pt x="701" y="195"/>
                  <a:pt x="701" y="195"/>
                  <a:pt x="701" y="195"/>
                </a:cubicBezTo>
                <a:cubicBezTo>
                  <a:pt x="701" y="190"/>
                  <a:pt x="701" y="190"/>
                  <a:pt x="701" y="190"/>
                </a:cubicBezTo>
                <a:cubicBezTo>
                  <a:pt x="702" y="190"/>
                  <a:pt x="702" y="190"/>
                  <a:pt x="702" y="190"/>
                </a:cubicBezTo>
                <a:cubicBezTo>
                  <a:pt x="702" y="188"/>
                  <a:pt x="702" y="188"/>
                  <a:pt x="702" y="188"/>
                </a:cubicBezTo>
                <a:cubicBezTo>
                  <a:pt x="702" y="188"/>
                  <a:pt x="702" y="188"/>
                  <a:pt x="702" y="188"/>
                </a:cubicBezTo>
                <a:cubicBezTo>
                  <a:pt x="703" y="187"/>
                  <a:pt x="703" y="187"/>
                  <a:pt x="704" y="185"/>
                </a:cubicBezTo>
                <a:cubicBezTo>
                  <a:pt x="704" y="185"/>
                  <a:pt x="705" y="185"/>
                  <a:pt x="706" y="185"/>
                </a:cubicBezTo>
                <a:cubicBezTo>
                  <a:pt x="706" y="184"/>
                  <a:pt x="706" y="184"/>
                  <a:pt x="706" y="184"/>
                </a:cubicBezTo>
                <a:cubicBezTo>
                  <a:pt x="707" y="184"/>
                  <a:pt x="707" y="184"/>
                  <a:pt x="707" y="184"/>
                </a:cubicBezTo>
                <a:cubicBezTo>
                  <a:pt x="707" y="184"/>
                  <a:pt x="707" y="183"/>
                  <a:pt x="708" y="183"/>
                </a:cubicBezTo>
                <a:cubicBezTo>
                  <a:pt x="710" y="181"/>
                  <a:pt x="717" y="180"/>
                  <a:pt x="721" y="180"/>
                </a:cubicBezTo>
                <a:cubicBezTo>
                  <a:pt x="721" y="180"/>
                  <a:pt x="721" y="180"/>
                  <a:pt x="721" y="180"/>
                </a:cubicBezTo>
                <a:cubicBezTo>
                  <a:pt x="722" y="180"/>
                  <a:pt x="722" y="180"/>
                  <a:pt x="722" y="180"/>
                </a:cubicBezTo>
                <a:cubicBezTo>
                  <a:pt x="722" y="178"/>
                  <a:pt x="722" y="178"/>
                  <a:pt x="721" y="177"/>
                </a:cubicBezTo>
                <a:cubicBezTo>
                  <a:pt x="718" y="177"/>
                  <a:pt x="718" y="177"/>
                  <a:pt x="718" y="177"/>
                </a:cubicBezTo>
                <a:cubicBezTo>
                  <a:pt x="718" y="176"/>
                  <a:pt x="718" y="176"/>
                  <a:pt x="718" y="176"/>
                </a:cubicBezTo>
                <a:cubicBezTo>
                  <a:pt x="717" y="176"/>
                  <a:pt x="717" y="177"/>
                  <a:pt x="717" y="177"/>
                </a:cubicBezTo>
                <a:cubicBezTo>
                  <a:pt x="704" y="177"/>
                  <a:pt x="704" y="177"/>
                  <a:pt x="704" y="177"/>
                </a:cubicBezTo>
                <a:cubicBezTo>
                  <a:pt x="702" y="177"/>
                  <a:pt x="701" y="178"/>
                  <a:pt x="700" y="178"/>
                </a:cubicBezTo>
                <a:cubicBezTo>
                  <a:pt x="699" y="178"/>
                  <a:pt x="699" y="177"/>
                  <a:pt x="699" y="177"/>
                </a:cubicBezTo>
                <a:cubicBezTo>
                  <a:pt x="695" y="176"/>
                  <a:pt x="691" y="180"/>
                  <a:pt x="689" y="178"/>
                </a:cubicBezTo>
                <a:cubicBezTo>
                  <a:pt x="686" y="178"/>
                  <a:pt x="685" y="179"/>
                  <a:pt x="685" y="181"/>
                </a:cubicBezTo>
                <a:cubicBezTo>
                  <a:pt x="684" y="181"/>
                  <a:pt x="683" y="181"/>
                  <a:pt x="682" y="181"/>
                </a:cubicBezTo>
                <a:cubicBezTo>
                  <a:pt x="682" y="183"/>
                  <a:pt x="681" y="183"/>
                  <a:pt x="681" y="183"/>
                </a:cubicBezTo>
                <a:cubicBezTo>
                  <a:pt x="681" y="185"/>
                  <a:pt x="681" y="185"/>
                  <a:pt x="681" y="185"/>
                </a:cubicBezTo>
                <a:cubicBezTo>
                  <a:pt x="682" y="185"/>
                  <a:pt x="682" y="185"/>
                  <a:pt x="682" y="185"/>
                </a:cubicBezTo>
                <a:cubicBezTo>
                  <a:pt x="682" y="186"/>
                  <a:pt x="682" y="186"/>
                  <a:pt x="682" y="186"/>
                </a:cubicBezTo>
                <a:cubicBezTo>
                  <a:pt x="682" y="186"/>
                  <a:pt x="677" y="189"/>
                  <a:pt x="677" y="189"/>
                </a:cubicBezTo>
                <a:cubicBezTo>
                  <a:pt x="677" y="190"/>
                  <a:pt x="678" y="192"/>
                  <a:pt x="678" y="192"/>
                </a:cubicBezTo>
                <a:cubicBezTo>
                  <a:pt x="677" y="192"/>
                  <a:pt x="677" y="193"/>
                  <a:pt x="676" y="193"/>
                </a:cubicBezTo>
                <a:cubicBezTo>
                  <a:pt x="676" y="195"/>
                  <a:pt x="676" y="195"/>
                  <a:pt x="676" y="195"/>
                </a:cubicBezTo>
                <a:cubicBezTo>
                  <a:pt x="675" y="196"/>
                  <a:pt x="675" y="196"/>
                  <a:pt x="675" y="196"/>
                </a:cubicBezTo>
                <a:cubicBezTo>
                  <a:pt x="674" y="196"/>
                  <a:pt x="673" y="196"/>
                  <a:pt x="673" y="197"/>
                </a:cubicBezTo>
                <a:cubicBezTo>
                  <a:pt x="673" y="199"/>
                  <a:pt x="673" y="199"/>
                  <a:pt x="673" y="199"/>
                </a:cubicBezTo>
                <a:cubicBezTo>
                  <a:pt x="672" y="199"/>
                  <a:pt x="671" y="200"/>
                  <a:pt x="670" y="201"/>
                </a:cubicBezTo>
                <a:cubicBezTo>
                  <a:pt x="671" y="201"/>
                  <a:pt x="671" y="202"/>
                  <a:pt x="671" y="203"/>
                </a:cubicBezTo>
                <a:cubicBezTo>
                  <a:pt x="671" y="204"/>
                  <a:pt x="671" y="204"/>
                  <a:pt x="671" y="204"/>
                </a:cubicBezTo>
                <a:cubicBezTo>
                  <a:pt x="671" y="205"/>
                  <a:pt x="670" y="205"/>
                  <a:pt x="669" y="206"/>
                </a:cubicBezTo>
                <a:cubicBezTo>
                  <a:pt x="669" y="207"/>
                  <a:pt x="669" y="207"/>
                  <a:pt x="669" y="207"/>
                </a:cubicBezTo>
                <a:cubicBezTo>
                  <a:pt x="669" y="207"/>
                  <a:pt x="669" y="208"/>
                  <a:pt x="668" y="208"/>
                </a:cubicBezTo>
                <a:cubicBezTo>
                  <a:pt x="668" y="209"/>
                  <a:pt x="668" y="209"/>
                  <a:pt x="668" y="209"/>
                </a:cubicBezTo>
                <a:cubicBezTo>
                  <a:pt x="667" y="209"/>
                  <a:pt x="667" y="209"/>
                  <a:pt x="667" y="209"/>
                </a:cubicBezTo>
                <a:cubicBezTo>
                  <a:pt x="667" y="211"/>
                  <a:pt x="667" y="211"/>
                  <a:pt x="667" y="211"/>
                </a:cubicBezTo>
                <a:cubicBezTo>
                  <a:pt x="668" y="212"/>
                  <a:pt x="673" y="214"/>
                  <a:pt x="674" y="214"/>
                </a:cubicBezTo>
                <a:cubicBezTo>
                  <a:pt x="674" y="216"/>
                  <a:pt x="674" y="216"/>
                  <a:pt x="674" y="216"/>
                </a:cubicBezTo>
                <a:cubicBezTo>
                  <a:pt x="673" y="216"/>
                  <a:pt x="673" y="216"/>
                  <a:pt x="673" y="216"/>
                </a:cubicBezTo>
                <a:cubicBezTo>
                  <a:pt x="673" y="218"/>
                  <a:pt x="675" y="218"/>
                  <a:pt x="676" y="220"/>
                </a:cubicBezTo>
                <a:cubicBezTo>
                  <a:pt x="680" y="220"/>
                  <a:pt x="686" y="219"/>
                  <a:pt x="688" y="221"/>
                </a:cubicBezTo>
                <a:cubicBezTo>
                  <a:pt x="689" y="221"/>
                  <a:pt x="689" y="221"/>
                  <a:pt x="689" y="221"/>
                </a:cubicBezTo>
                <a:cubicBezTo>
                  <a:pt x="689" y="223"/>
                  <a:pt x="689" y="223"/>
                  <a:pt x="689" y="223"/>
                </a:cubicBezTo>
                <a:cubicBezTo>
                  <a:pt x="685" y="223"/>
                  <a:pt x="685" y="223"/>
                  <a:pt x="685" y="223"/>
                </a:cubicBezTo>
                <a:cubicBezTo>
                  <a:pt x="685" y="222"/>
                  <a:pt x="685" y="222"/>
                  <a:pt x="685" y="222"/>
                </a:cubicBezTo>
                <a:cubicBezTo>
                  <a:pt x="684" y="222"/>
                  <a:pt x="684" y="223"/>
                  <a:pt x="683" y="223"/>
                </a:cubicBezTo>
                <a:cubicBezTo>
                  <a:pt x="683" y="225"/>
                  <a:pt x="683" y="225"/>
                  <a:pt x="684" y="226"/>
                </a:cubicBezTo>
                <a:cubicBezTo>
                  <a:pt x="685" y="226"/>
                  <a:pt x="685" y="226"/>
                  <a:pt x="685" y="226"/>
                </a:cubicBezTo>
                <a:cubicBezTo>
                  <a:pt x="685" y="228"/>
                  <a:pt x="685" y="228"/>
                  <a:pt x="685" y="228"/>
                </a:cubicBezTo>
                <a:cubicBezTo>
                  <a:pt x="685" y="228"/>
                  <a:pt x="685" y="228"/>
                  <a:pt x="685" y="228"/>
                </a:cubicBezTo>
                <a:cubicBezTo>
                  <a:pt x="685" y="229"/>
                  <a:pt x="685" y="229"/>
                  <a:pt x="685" y="229"/>
                </a:cubicBezTo>
                <a:cubicBezTo>
                  <a:pt x="686" y="229"/>
                  <a:pt x="687" y="228"/>
                  <a:pt x="687" y="228"/>
                </a:cubicBezTo>
                <a:cubicBezTo>
                  <a:pt x="687" y="229"/>
                  <a:pt x="688" y="229"/>
                  <a:pt x="688" y="229"/>
                </a:cubicBezTo>
                <a:cubicBezTo>
                  <a:pt x="689" y="230"/>
                  <a:pt x="690" y="230"/>
                  <a:pt x="691" y="230"/>
                </a:cubicBezTo>
                <a:cubicBezTo>
                  <a:pt x="690" y="232"/>
                  <a:pt x="690" y="230"/>
                  <a:pt x="689" y="233"/>
                </a:cubicBezTo>
                <a:cubicBezTo>
                  <a:pt x="691" y="233"/>
                  <a:pt x="690" y="233"/>
                  <a:pt x="691" y="233"/>
                </a:cubicBezTo>
                <a:cubicBezTo>
                  <a:pt x="694" y="233"/>
                  <a:pt x="693" y="233"/>
                  <a:pt x="695" y="232"/>
                </a:cubicBezTo>
                <a:cubicBezTo>
                  <a:pt x="695" y="230"/>
                  <a:pt x="695" y="230"/>
                  <a:pt x="695" y="230"/>
                </a:cubicBezTo>
                <a:cubicBezTo>
                  <a:pt x="697" y="230"/>
                  <a:pt x="698" y="231"/>
                  <a:pt x="700" y="231"/>
                </a:cubicBezTo>
                <a:cubicBezTo>
                  <a:pt x="700" y="233"/>
                  <a:pt x="700" y="233"/>
                  <a:pt x="700" y="233"/>
                </a:cubicBezTo>
                <a:cubicBezTo>
                  <a:pt x="701" y="233"/>
                  <a:pt x="701" y="233"/>
                  <a:pt x="701" y="233"/>
                </a:cubicBezTo>
                <a:cubicBezTo>
                  <a:pt x="702" y="234"/>
                  <a:pt x="702" y="235"/>
                  <a:pt x="703" y="236"/>
                </a:cubicBezTo>
                <a:cubicBezTo>
                  <a:pt x="704" y="236"/>
                  <a:pt x="704" y="236"/>
                  <a:pt x="705" y="237"/>
                </a:cubicBezTo>
                <a:cubicBezTo>
                  <a:pt x="705" y="237"/>
                  <a:pt x="705" y="238"/>
                  <a:pt x="704" y="239"/>
                </a:cubicBezTo>
                <a:cubicBezTo>
                  <a:pt x="705" y="239"/>
                  <a:pt x="705" y="239"/>
                  <a:pt x="705" y="239"/>
                </a:cubicBezTo>
                <a:cubicBezTo>
                  <a:pt x="705" y="239"/>
                  <a:pt x="705" y="239"/>
                  <a:pt x="705" y="239"/>
                </a:cubicBezTo>
                <a:cubicBezTo>
                  <a:pt x="708" y="239"/>
                  <a:pt x="708" y="239"/>
                  <a:pt x="708" y="239"/>
                </a:cubicBezTo>
                <a:cubicBezTo>
                  <a:pt x="708" y="239"/>
                  <a:pt x="708" y="239"/>
                  <a:pt x="708" y="239"/>
                </a:cubicBezTo>
                <a:cubicBezTo>
                  <a:pt x="709" y="239"/>
                  <a:pt x="709" y="239"/>
                  <a:pt x="709" y="239"/>
                </a:cubicBezTo>
                <a:cubicBezTo>
                  <a:pt x="709" y="239"/>
                  <a:pt x="709" y="239"/>
                  <a:pt x="709" y="239"/>
                </a:cubicBezTo>
                <a:cubicBezTo>
                  <a:pt x="711" y="239"/>
                  <a:pt x="711" y="239"/>
                  <a:pt x="711" y="239"/>
                </a:cubicBezTo>
                <a:cubicBezTo>
                  <a:pt x="710" y="238"/>
                  <a:pt x="710" y="238"/>
                  <a:pt x="710" y="236"/>
                </a:cubicBezTo>
                <a:cubicBezTo>
                  <a:pt x="711" y="236"/>
                  <a:pt x="713" y="237"/>
                  <a:pt x="714" y="237"/>
                </a:cubicBezTo>
                <a:cubicBezTo>
                  <a:pt x="714" y="238"/>
                  <a:pt x="714" y="239"/>
                  <a:pt x="714" y="239"/>
                </a:cubicBezTo>
                <a:cubicBezTo>
                  <a:pt x="720" y="239"/>
                  <a:pt x="720" y="239"/>
                  <a:pt x="720" y="239"/>
                </a:cubicBezTo>
                <a:cubicBezTo>
                  <a:pt x="720" y="240"/>
                  <a:pt x="721" y="240"/>
                  <a:pt x="721" y="241"/>
                </a:cubicBezTo>
                <a:cubicBezTo>
                  <a:pt x="724" y="240"/>
                  <a:pt x="726" y="240"/>
                  <a:pt x="729" y="240"/>
                </a:cubicBezTo>
                <a:cubicBezTo>
                  <a:pt x="729" y="239"/>
                  <a:pt x="729" y="239"/>
                  <a:pt x="729" y="239"/>
                </a:cubicBezTo>
                <a:cubicBezTo>
                  <a:pt x="731" y="239"/>
                  <a:pt x="732" y="240"/>
                  <a:pt x="733" y="241"/>
                </a:cubicBezTo>
                <a:cubicBezTo>
                  <a:pt x="733" y="241"/>
                  <a:pt x="733" y="241"/>
                  <a:pt x="733" y="241"/>
                </a:cubicBezTo>
                <a:cubicBezTo>
                  <a:pt x="734" y="242"/>
                  <a:pt x="737" y="241"/>
                  <a:pt x="739" y="243"/>
                </a:cubicBezTo>
                <a:cubicBezTo>
                  <a:pt x="742" y="243"/>
                  <a:pt x="742" y="243"/>
                  <a:pt x="742" y="243"/>
                </a:cubicBezTo>
                <a:cubicBezTo>
                  <a:pt x="742" y="242"/>
                  <a:pt x="742" y="242"/>
                  <a:pt x="742" y="242"/>
                </a:cubicBezTo>
                <a:cubicBezTo>
                  <a:pt x="743" y="241"/>
                  <a:pt x="742" y="242"/>
                  <a:pt x="742" y="241"/>
                </a:cubicBezTo>
                <a:cubicBezTo>
                  <a:pt x="742" y="241"/>
                  <a:pt x="739" y="239"/>
                  <a:pt x="739" y="239"/>
                </a:cubicBezTo>
                <a:cubicBezTo>
                  <a:pt x="738" y="238"/>
                  <a:pt x="738" y="237"/>
                  <a:pt x="738" y="236"/>
                </a:cubicBezTo>
                <a:cubicBezTo>
                  <a:pt x="736" y="235"/>
                  <a:pt x="735" y="234"/>
                  <a:pt x="733" y="233"/>
                </a:cubicBezTo>
                <a:cubicBezTo>
                  <a:pt x="733" y="233"/>
                  <a:pt x="733" y="233"/>
                  <a:pt x="733" y="233"/>
                </a:cubicBezTo>
                <a:cubicBezTo>
                  <a:pt x="737" y="233"/>
                  <a:pt x="736" y="233"/>
                  <a:pt x="738" y="234"/>
                </a:cubicBezTo>
                <a:cubicBezTo>
                  <a:pt x="738" y="235"/>
                  <a:pt x="738" y="235"/>
                  <a:pt x="738" y="235"/>
                </a:cubicBezTo>
                <a:cubicBezTo>
                  <a:pt x="740" y="236"/>
                  <a:pt x="739" y="236"/>
                  <a:pt x="740" y="237"/>
                </a:cubicBezTo>
                <a:cubicBezTo>
                  <a:pt x="741" y="237"/>
                  <a:pt x="741" y="237"/>
                  <a:pt x="741" y="237"/>
                </a:cubicBezTo>
                <a:cubicBezTo>
                  <a:pt x="741" y="238"/>
                  <a:pt x="742" y="239"/>
                  <a:pt x="742" y="239"/>
                </a:cubicBezTo>
                <a:cubicBezTo>
                  <a:pt x="744" y="239"/>
                  <a:pt x="744" y="239"/>
                  <a:pt x="744" y="239"/>
                </a:cubicBezTo>
                <a:cubicBezTo>
                  <a:pt x="744" y="240"/>
                  <a:pt x="744" y="240"/>
                  <a:pt x="744" y="241"/>
                </a:cubicBezTo>
                <a:cubicBezTo>
                  <a:pt x="746" y="241"/>
                  <a:pt x="746" y="241"/>
                  <a:pt x="746" y="241"/>
                </a:cubicBezTo>
                <a:cubicBezTo>
                  <a:pt x="746" y="241"/>
                  <a:pt x="746" y="241"/>
                  <a:pt x="746" y="241"/>
                </a:cubicBezTo>
                <a:cubicBezTo>
                  <a:pt x="746" y="242"/>
                  <a:pt x="747" y="242"/>
                  <a:pt x="747" y="242"/>
                </a:cubicBezTo>
                <a:cubicBezTo>
                  <a:pt x="748" y="243"/>
                  <a:pt x="747" y="243"/>
                  <a:pt x="748" y="245"/>
                </a:cubicBezTo>
                <a:cubicBezTo>
                  <a:pt x="748" y="245"/>
                  <a:pt x="748" y="245"/>
                  <a:pt x="748" y="245"/>
                </a:cubicBezTo>
                <a:cubicBezTo>
                  <a:pt x="750" y="245"/>
                  <a:pt x="750" y="245"/>
                  <a:pt x="750" y="245"/>
                </a:cubicBezTo>
                <a:cubicBezTo>
                  <a:pt x="750" y="244"/>
                  <a:pt x="750" y="244"/>
                  <a:pt x="750" y="244"/>
                </a:cubicBezTo>
                <a:cubicBezTo>
                  <a:pt x="751" y="244"/>
                  <a:pt x="751" y="244"/>
                  <a:pt x="751" y="244"/>
                </a:cubicBezTo>
                <a:cubicBezTo>
                  <a:pt x="751" y="243"/>
                  <a:pt x="751" y="243"/>
                  <a:pt x="751" y="243"/>
                </a:cubicBezTo>
                <a:cubicBezTo>
                  <a:pt x="750" y="243"/>
                  <a:pt x="750" y="243"/>
                  <a:pt x="750" y="243"/>
                </a:cubicBezTo>
                <a:cubicBezTo>
                  <a:pt x="750" y="241"/>
                  <a:pt x="750" y="241"/>
                  <a:pt x="750" y="241"/>
                </a:cubicBezTo>
                <a:cubicBezTo>
                  <a:pt x="747" y="240"/>
                  <a:pt x="749" y="239"/>
                  <a:pt x="748" y="237"/>
                </a:cubicBezTo>
                <a:cubicBezTo>
                  <a:pt x="747" y="237"/>
                  <a:pt x="746" y="236"/>
                  <a:pt x="746" y="236"/>
                </a:cubicBezTo>
                <a:cubicBezTo>
                  <a:pt x="746" y="234"/>
                  <a:pt x="746" y="235"/>
                  <a:pt x="747" y="233"/>
                </a:cubicBezTo>
                <a:cubicBezTo>
                  <a:pt x="749" y="234"/>
                  <a:pt x="750" y="234"/>
                  <a:pt x="752" y="234"/>
                </a:cubicBezTo>
                <a:cubicBezTo>
                  <a:pt x="752" y="233"/>
                  <a:pt x="752" y="233"/>
                  <a:pt x="752" y="233"/>
                </a:cubicBezTo>
                <a:cubicBezTo>
                  <a:pt x="755" y="233"/>
                  <a:pt x="757" y="234"/>
                  <a:pt x="759" y="236"/>
                </a:cubicBezTo>
                <a:cubicBezTo>
                  <a:pt x="759" y="236"/>
                  <a:pt x="759" y="237"/>
                  <a:pt x="760" y="237"/>
                </a:cubicBezTo>
                <a:cubicBezTo>
                  <a:pt x="761" y="238"/>
                  <a:pt x="761" y="237"/>
                  <a:pt x="762" y="239"/>
                </a:cubicBezTo>
                <a:cubicBezTo>
                  <a:pt x="764" y="238"/>
                  <a:pt x="765" y="237"/>
                  <a:pt x="766" y="238"/>
                </a:cubicBezTo>
                <a:cubicBezTo>
                  <a:pt x="768" y="238"/>
                  <a:pt x="768" y="237"/>
                  <a:pt x="769" y="237"/>
                </a:cubicBezTo>
                <a:cubicBezTo>
                  <a:pt x="769" y="234"/>
                  <a:pt x="769" y="234"/>
                  <a:pt x="768" y="231"/>
                </a:cubicBezTo>
                <a:cubicBezTo>
                  <a:pt x="765" y="232"/>
                  <a:pt x="767" y="233"/>
                  <a:pt x="763" y="233"/>
                </a:cubicBezTo>
                <a:cubicBezTo>
                  <a:pt x="763" y="231"/>
                  <a:pt x="763" y="231"/>
                  <a:pt x="763" y="231"/>
                </a:cubicBezTo>
                <a:cubicBezTo>
                  <a:pt x="766" y="230"/>
                  <a:pt x="767" y="230"/>
                  <a:pt x="769" y="229"/>
                </a:cubicBezTo>
                <a:cubicBezTo>
                  <a:pt x="770" y="230"/>
                  <a:pt x="770" y="232"/>
                  <a:pt x="771" y="234"/>
                </a:cubicBezTo>
                <a:cubicBezTo>
                  <a:pt x="772" y="234"/>
                  <a:pt x="772" y="235"/>
                  <a:pt x="773" y="235"/>
                </a:cubicBezTo>
                <a:cubicBezTo>
                  <a:pt x="773" y="233"/>
                  <a:pt x="773" y="233"/>
                  <a:pt x="773" y="233"/>
                </a:cubicBezTo>
                <a:cubicBezTo>
                  <a:pt x="776" y="233"/>
                  <a:pt x="776" y="233"/>
                  <a:pt x="776" y="233"/>
                </a:cubicBezTo>
                <a:cubicBezTo>
                  <a:pt x="777" y="236"/>
                  <a:pt x="778" y="240"/>
                  <a:pt x="779" y="243"/>
                </a:cubicBezTo>
                <a:cubicBezTo>
                  <a:pt x="779" y="243"/>
                  <a:pt x="779" y="243"/>
                  <a:pt x="779" y="243"/>
                </a:cubicBezTo>
                <a:cubicBezTo>
                  <a:pt x="780" y="243"/>
                  <a:pt x="780" y="243"/>
                  <a:pt x="780" y="243"/>
                </a:cubicBezTo>
                <a:cubicBezTo>
                  <a:pt x="780" y="239"/>
                  <a:pt x="780" y="239"/>
                  <a:pt x="780" y="239"/>
                </a:cubicBezTo>
                <a:cubicBezTo>
                  <a:pt x="781" y="239"/>
                  <a:pt x="781" y="239"/>
                  <a:pt x="781" y="239"/>
                </a:cubicBezTo>
                <a:cubicBezTo>
                  <a:pt x="781" y="239"/>
                  <a:pt x="781" y="239"/>
                  <a:pt x="781" y="239"/>
                </a:cubicBezTo>
                <a:cubicBezTo>
                  <a:pt x="781" y="239"/>
                  <a:pt x="782" y="239"/>
                  <a:pt x="783" y="239"/>
                </a:cubicBezTo>
                <a:cubicBezTo>
                  <a:pt x="783" y="239"/>
                  <a:pt x="783" y="238"/>
                  <a:pt x="785" y="238"/>
                </a:cubicBezTo>
                <a:cubicBezTo>
                  <a:pt x="785" y="239"/>
                  <a:pt x="785" y="238"/>
                  <a:pt x="786" y="239"/>
                </a:cubicBezTo>
                <a:cubicBezTo>
                  <a:pt x="786" y="241"/>
                  <a:pt x="786" y="241"/>
                  <a:pt x="786" y="241"/>
                </a:cubicBezTo>
                <a:cubicBezTo>
                  <a:pt x="787" y="241"/>
                  <a:pt x="787" y="241"/>
                  <a:pt x="787" y="241"/>
                </a:cubicBezTo>
                <a:cubicBezTo>
                  <a:pt x="787" y="241"/>
                  <a:pt x="787" y="241"/>
                  <a:pt x="787" y="241"/>
                </a:cubicBezTo>
                <a:cubicBezTo>
                  <a:pt x="788" y="241"/>
                  <a:pt x="788" y="241"/>
                  <a:pt x="788" y="241"/>
                </a:cubicBezTo>
                <a:cubicBezTo>
                  <a:pt x="788" y="243"/>
                  <a:pt x="788" y="243"/>
                  <a:pt x="788" y="243"/>
                </a:cubicBezTo>
                <a:cubicBezTo>
                  <a:pt x="787" y="243"/>
                  <a:pt x="787" y="243"/>
                  <a:pt x="787" y="243"/>
                </a:cubicBezTo>
                <a:cubicBezTo>
                  <a:pt x="787" y="245"/>
                  <a:pt x="787" y="245"/>
                  <a:pt x="787" y="245"/>
                </a:cubicBezTo>
                <a:cubicBezTo>
                  <a:pt x="791" y="245"/>
                  <a:pt x="792" y="245"/>
                  <a:pt x="792" y="241"/>
                </a:cubicBezTo>
                <a:cubicBezTo>
                  <a:pt x="792" y="242"/>
                  <a:pt x="792" y="242"/>
                  <a:pt x="792" y="242"/>
                </a:cubicBezTo>
                <a:cubicBezTo>
                  <a:pt x="796" y="242"/>
                  <a:pt x="796" y="242"/>
                  <a:pt x="796" y="242"/>
                </a:cubicBezTo>
                <a:cubicBezTo>
                  <a:pt x="796" y="243"/>
                  <a:pt x="796" y="243"/>
                  <a:pt x="796" y="243"/>
                </a:cubicBezTo>
                <a:cubicBezTo>
                  <a:pt x="796" y="243"/>
                  <a:pt x="796" y="243"/>
                  <a:pt x="796" y="243"/>
                </a:cubicBezTo>
                <a:cubicBezTo>
                  <a:pt x="796" y="245"/>
                  <a:pt x="796" y="245"/>
                  <a:pt x="796" y="245"/>
                </a:cubicBezTo>
                <a:cubicBezTo>
                  <a:pt x="795" y="244"/>
                  <a:pt x="794" y="244"/>
                  <a:pt x="793" y="244"/>
                </a:cubicBezTo>
                <a:cubicBezTo>
                  <a:pt x="793" y="245"/>
                  <a:pt x="793" y="245"/>
                  <a:pt x="792" y="245"/>
                </a:cubicBezTo>
                <a:cubicBezTo>
                  <a:pt x="792" y="249"/>
                  <a:pt x="792" y="249"/>
                  <a:pt x="792" y="249"/>
                </a:cubicBezTo>
                <a:cubicBezTo>
                  <a:pt x="793" y="249"/>
                  <a:pt x="793" y="249"/>
                  <a:pt x="793" y="249"/>
                </a:cubicBezTo>
                <a:cubicBezTo>
                  <a:pt x="794" y="253"/>
                  <a:pt x="795" y="249"/>
                  <a:pt x="798" y="251"/>
                </a:cubicBezTo>
                <a:cubicBezTo>
                  <a:pt x="798" y="251"/>
                  <a:pt x="798" y="252"/>
                  <a:pt x="799" y="252"/>
                </a:cubicBezTo>
                <a:cubicBezTo>
                  <a:pt x="799" y="254"/>
                  <a:pt x="799" y="254"/>
                  <a:pt x="799" y="254"/>
                </a:cubicBezTo>
                <a:cubicBezTo>
                  <a:pt x="797" y="253"/>
                  <a:pt x="798" y="253"/>
                  <a:pt x="795" y="252"/>
                </a:cubicBezTo>
                <a:cubicBezTo>
                  <a:pt x="795" y="254"/>
                  <a:pt x="795" y="256"/>
                  <a:pt x="794" y="257"/>
                </a:cubicBezTo>
                <a:cubicBezTo>
                  <a:pt x="793" y="257"/>
                  <a:pt x="793" y="257"/>
                  <a:pt x="793" y="257"/>
                </a:cubicBezTo>
                <a:cubicBezTo>
                  <a:pt x="793" y="258"/>
                  <a:pt x="794" y="259"/>
                  <a:pt x="794" y="260"/>
                </a:cubicBezTo>
                <a:cubicBezTo>
                  <a:pt x="796" y="260"/>
                  <a:pt x="796" y="260"/>
                  <a:pt x="796" y="260"/>
                </a:cubicBezTo>
                <a:cubicBezTo>
                  <a:pt x="796" y="264"/>
                  <a:pt x="796" y="264"/>
                  <a:pt x="796" y="264"/>
                </a:cubicBezTo>
                <a:cubicBezTo>
                  <a:pt x="799" y="264"/>
                  <a:pt x="800" y="263"/>
                  <a:pt x="802" y="262"/>
                </a:cubicBezTo>
                <a:cubicBezTo>
                  <a:pt x="802" y="261"/>
                  <a:pt x="802" y="261"/>
                  <a:pt x="802" y="260"/>
                </a:cubicBezTo>
                <a:cubicBezTo>
                  <a:pt x="803" y="260"/>
                  <a:pt x="804" y="260"/>
                  <a:pt x="804" y="260"/>
                </a:cubicBezTo>
                <a:cubicBezTo>
                  <a:pt x="804" y="258"/>
                  <a:pt x="804" y="258"/>
                  <a:pt x="804" y="258"/>
                </a:cubicBezTo>
                <a:cubicBezTo>
                  <a:pt x="805" y="258"/>
                  <a:pt x="805" y="258"/>
                  <a:pt x="805" y="258"/>
                </a:cubicBezTo>
                <a:cubicBezTo>
                  <a:pt x="805" y="258"/>
                  <a:pt x="805" y="258"/>
                  <a:pt x="806" y="257"/>
                </a:cubicBezTo>
                <a:cubicBezTo>
                  <a:pt x="806" y="257"/>
                  <a:pt x="807" y="258"/>
                  <a:pt x="808" y="258"/>
                </a:cubicBezTo>
                <a:cubicBezTo>
                  <a:pt x="808" y="257"/>
                  <a:pt x="809" y="256"/>
                  <a:pt x="809" y="256"/>
                </a:cubicBezTo>
                <a:cubicBezTo>
                  <a:pt x="809" y="256"/>
                  <a:pt x="810" y="255"/>
                  <a:pt x="810" y="255"/>
                </a:cubicBezTo>
                <a:cubicBezTo>
                  <a:pt x="810" y="256"/>
                  <a:pt x="810" y="256"/>
                  <a:pt x="810" y="256"/>
                </a:cubicBezTo>
                <a:cubicBezTo>
                  <a:pt x="811" y="256"/>
                  <a:pt x="811" y="256"/>
                  <a:pt x="811" y="256"/>
                </a:cubicBezTo>
                <a:cubicBezTo>
                  <a:pt x="811" y="259"/>
                  <a:pt x="811" y="260"/>
                  <a:pt x="808" y="261"/>
                </a:cubicBezTo>
                <a:cubicBezTo>
                  <a:pt x="809" y="263"/>
                  <a:pt x="809" y="264"/>
                  <a:pt x="810" y="266"/>
                </a:cubicBezTo>
                <a:cubicBezTo>
                  <a:pt x="812" y="266"/>
                  <a:pt x="811" y="266"/>
                  <a:pt x="813" y="266"/>
                </a:cubicBezTo>
                <a:cubicBezTo>
                  <a:pt x="814" y="268"/>
                  <a:pt x="813" y="269"/>
                  <a:pt x="817" y="270"/>
                </a:cubicBezTo>
                <a:cubicBezTo>
                  <a:pt x="817" y="271"/>
                  <a:pt x="816" y="272"/>
                  <a:pt x="816" y="274"/>
                </a:cubicBezTo>
                <a:cubicBezTo>
                  <a:pt x="817" y="274"/>
                  <a:pt x="817" y="274"/>
                  <a:pt x="817" y="274"/>
                </a:cubicBezTo>
                <a:cubicBezTo>
                  <a:pt x="817" y="277"/>
                  <a:pt x="817" y="277"/>
                  <a:pt x="817" y="277"/>
                </a:cubicBezTo>
                <a:cubicBezTo>
                  <a:pt x="819" y="277"/>
                  <a:pt x="819" y="277"/>
                  <a:pt x="819" y="277"/>
                </a:cubicBezTo>
                <a:cubicBezTo>
                  <a:pt x="818" y="278"/>
                  <a:pt x="819" y="277"/>
                  <a:pt x="818" y="278"/>
                </a:cubicBezTo>
                <a:cubicBezTo>
                  <a:pt x="818" y="280"/>
                  <a:pt x="818" y="280"/>
                  <a:pt x="818" y="280"/>
                </a:cubicBezTo>
                <a:cubicBezTo>
                  <a:pt x="819" y="280"/>
                  <a:pt x="819" y="280"/>
                  <a:pt x="819" y="280"/>
                </a:cubicBezTo>
                <a:cubicBezTo>
                  <a:pt x="819" y="281"/>
                  <a:pt x="819" y="281"/>
                  <a:pt x="819" y="281"/>
                </a:cubicBezTo>
                <a:cubicBezTo>
                  <a:pt x="821" y="281"/>
                  <a:pt x="821" y="281"/>
                  <a:pt x="821" y="281"/>
                </a:cubicBezTo>
                <a:cubicBezTo>
                  <a:pt x="820" y="282"/>
                  <a:pt x="820" y="283"/>
                  <a:pt x="820" y="284"/>
                </a:cubicBezTo>
                <a:cubicBezTo>
                  <a:pt x="819" y="284"/>
                  <a:pt x="818" y="283"/>
                  <a:pt x="817" y="283"/>
                </a:cubicBezTo>
                <a:cubicBezTo>
                  <a:pt x="817" y="284"/>
                  <a:pt x="817" y="284"/>
                  <a:pt x="817" y="284"/>
                </a:cubicBezTo>
                <a:cubicBezTo>
                  <a:pt x="814" y="285"/>
                  <a:pt x="817" y="286"/>
                  <a:pt x="815" y="288"/>
                </a:cubicBezTo>
                <a:cubicBezTo>
                  <a:pt x="815" y="292"/>
                  <a:pt x="817" y="290"/>
                  <a:pt x="819" y="293"/>
                </a:cubicBezTo>
                <a:cubicBezTo>
                  <a:pt x="818" y="293"/>
                  <a:pt x="818" y="293"/>
                  <a:pt x="816" y="293"/>
                </a:cubicBezTo>
                <a:cubicBezTo>
                  <a:pt x="816" y="293"/>
                  <a:pt x="816" y="293"/>
                  <a:pt x="816" y="293"/>
                </a:cubicBezTo>
                <a:cubicBezTo>
                  <a:pt x="815" y="293"/>
                  <a:pt x="815" y="293"/>
                  <a:pt x="815" y="293"/>
                </a:cubicBezTo>
                <a:cubicBezTo>
                  <a:pt x="815" y="293"/>
                  <a:pt x="815" y="293"/>
                  <a:pt x="815" y="293"/>
                </a:cubicBezTo>
                <a:cubicBezTo>
                  <a:pt x="814" y="293"/>
                  <a:pt x="814" y="293"/>
                  <a:pt x="814" y="293"/>
                </a:cubicBezTo>
                <a:cubicBezTo>
                  <a:pt x="814" y="295"/>
                  <a:pt x="814" y="295"/>
                  <a:pt x="814" y="295"/>
                </a:cubicBezTo>
                <a:cubicBezTo>
                  <a:pt x="813" y="295"/>
                  <a:pt x="813" y="295"/>
                  <a:pt x="813" y="295"/>
                </a:cubicBezTo>
                <a:cubicBezTo>
                  <a:pt x="813" y="296"/>
                  <a:pt x="813" y="296"/>
                  <a:pt x="813" y="296"/>
                </a:cubicBezTo>
                <a:cubicBezTo>
                  <a:pt x="812" y="296"/>
                  <a:pt x="811" y="297"/>
                  <a:pt x="811" y="297"/>
                </a:cubicBezTo>
                <a:cubicBezTo>
                  <a:pt x="811" y="299"/>
                  <a:pt x="811" y="299"/>
                  <a:pt x="811" y="299"/>
                </a:cubicBezTo>
                <a:cubicBezTo>
                  <a:pt x="810" y="299"/>
                  <a:pt x="810" y="299"/>
                  <a:pt x="810" y="299"/>
                </a:cubicBezTo>
                <a:cubicBezTo>
                  <a:pt x="810" y="300"/>
                  <a:pt x="810" y="300"/>
                  <a:pt x="810" y="300"/>
                </a:cubicBezTo>
                <a:cubicBezTo>
                  <a:pt x="810" y="300"/>
                  <a:pt x="810" y="300"/>
                  <a:pt x="810" y="300"/>
                </a:cubicBezTo>
                <a:cubicBezTo>
                  <a:pt x="809" y="300"/>
                  <a:pt x="809" y="301"/>
                  <a:pt x="809" y="301"/>
                </a:cubicBezTo>
                <a:cubicBezTo>
                  <a:pt x="808" y="301"/>
                  <a:pt x="808" y="301"/>
                  <a:pt x="808" y="301"/>
                </a:cubicBezTo>
                <a:cubicBezTo>
                  <a:pt x="808" y="302"/>
                  <a:pt x="808" y="302"/>
                  <a:pt x="808" y="302"/>
                </a:cubicBezTo>
                <a:cubicBezTo>
                  <a:pt x="807" y="302"/>
                  <a:pt x="806" y="302"/>
                  <a:pt x="806" y="303"/>
                </a:cubicBezTo>
                <a:cubicBezTo>
                  <a:pt x="804" y="303"/>
                  <a:pt x="804" y="303"/>
                  <a:pt x="804" y="303"/>
                </a:cubicBezTo>
                <a:cubicBezTo>
                  <a:pt x="804" y="307"/>
                  <a:pt x="806" y="307"/>
                  <a:pt x="808" y="309"/>
                </a:cubicBezTo>
                <a:cubicBezTo>
                  <a:pt x="810" y="309"/>
                  <a:pt x="810" y="309"/>
                  <a:pt x="810" y="309"/>
                </a:cubicBezTo>
                <a:cubicBezTo>
                  <a:pt x="810" y="314"/>
                  <a:pt x="814" y="315"/>
                  <a:pt x="815" y="320"/>
                </a:cubicBezTo>
                <a:cubicBezTo>
                  <a:pt x="815" y="320"/>
                  <a:pt x="814" y="320"/>
                  <a:pt x="813" y="320"/>
                </a:cubicBezTo>
                <a:cubicBezTo>
                  <a:pt x="813" y="320"/>
                  <a:pt x="813" y="320"/>
                  <a:pt x="813" y="320"/>
                </a:cubicBezTo>
                <a:cubicBezTo>
                  <a:pt x="810" y="320"/>
                  <a:pt x="810" y="320"/>
                  <a:pt x="810" y="320"/>
                </a:cubicBezTo>
                <a:cubicBezTo>
                  <a:pt x="810" y="320"/>
                  <a:pt x="810" y="320"/>
                  <a:pt x="810" y="320"/>
                </a:cubicBezTo>
                <a:cubicBezTo>
                  <a:pt x="805" y="320"/>
                  <a:pt x="805" y="320"/>
                  <a:pt x="805" y="320"/>
                </a:cubicBezTo>
                <a:cubicBezTo>
                  <a:pt x="805" y="321"/>
                  <a:pt x="805" y="321"/>
                  <a:pt x="805" y="321"/>
                </a:cubicBezTo>
                <a:cubicBezTo>
                  <a:pt x="804" y="321"/>
                  <a:pt x="803" y="321"/>
                  <a:pt x="802" y="322"/>
                </a:cubicBezTo>
                <a:cubicBezTo>
                  <a:pt x="802" y="322"/>
                  <a:pt x="802" y="322"/>
                  <a:pt x="802" y="322"/>
                </a:cubicBezTo>
                <a:cubicBezTo>
                  <a:pt x="801" y="322"/>
                  <a:pt x="800" y="322"/>
                  <a:pt x="799" y="322"/>
                </a:cubicBezTo>
                <a:cubicBezTo>
                  <a:pt x="799" y="321"/>
                  <a:pt x="799" y="321"/>
                  <a:pt x="799" y="321"/>
                </a:cubicBezTo>
                <a:cubicBezTo>
                  <a:pt x="798" y="321"/>
                  <a:pt x="797" y="321"/>
                  <a:pt x="796" y="322"/>
                </a:cubicBezTo>
                <a:cubicBezTo>
                  <a:pt x="796" y="323"/>
                  <a:pt x="796" y="323"/>
                  <a:pt x="796" y="323"/>
                </a:cubicBezTo>
                <a:cubicBezTo>
                  <a:pt x="793" y="322"/>
                  <a:pt x="793" y="322"/>
                  <a:pt x="793" y="322"/>
                </a:cubicBezTo>
                <a:cubicBezTo>
                  <a:pt x="793" y="322"/>
                  <a:pt x="793" y="322"/>
                  <a:pt x="793" y="322"/>
                </a:cubicBezTo>
                <a:cubicBezTo>
                  <a:pt x="792" y="322"/>
                  <a:pt x="792" y="322"/>
                  <a:pt x="791" y="322"/>
                </a:cubicBezTo>
                <a:cubicBezTo>
                  <a:pt x="791" y="324"/>
                  <a:pt x="791" y="324"/>
                  <a:pt x="791" y="324"/>
                </a:cubicBezTo>
                <a:cubicBezTo>
                  <a:pt x="788" y="324"/>
                  <a:pt x="788" y="324"/>
                  <a:pt x="788" y="324"/>
                </a:cubicBezTo>
                <a:cubicBezTo>
                  <a:pt x="788" y="324"/>
                  <a:pt x="787" y="324"/>
                  <a:pt x="787" y="325"/>
                </a:cubicBezTo>
                <a:cubicBezTo>
                  <a:pt x="786" y="325"/>
                  <a:pt x="785" y="324"/>
                  <a:pt x="783" y="324"/>
                </a:cubicBezTo>
                <a:cubicBezTo>
                  <a:pt x="783" y="324"/>
                  <a:pt x="783" y="324"/>
                  <a:pt x="783" y="324"/>
                </a:cubicBezTo>
                <a:cubicBezTo>
                  <a:pt x="782" y="323"/>
                  <a:pt x="782" y="324"/>
                  <a:pt x="782" y="324"/>
                </a:cubicBezTo>
                <a:cubicBezTo>
                  <a:pt x="781" y="324"/>
                  <a:pt x="781" y="324"/>
                  <a:pt x="781" y="324"/>
                </a:cubicBezTo>
                <a:cubicBezTo>
                  <a:pt x="778" y="323"/>
                  <a:pt x="778" y="324"/>
                  <a:pt x="775" y="324"/>
                </a:cubicBezTo>
                <a:cubicBezTo>
                  <a:pt x="775" y="324"/>
                  <a:pt x="775" y="324"/>
                  <a:pt x="775" y="324"/>
                </a:cubicBezTo>
                <a:cubicBezTo>
                  <a:pt x="775" y="327"/>
                  <a:pt x="775" y="327"/>
                  <a:pt x="775" y="327"/>
                </a:cubicBezTo>
                <a:cubicBezTo>
                  <a:pt x="774" y="329"/>
                  <a:pt x="773" y="329"/>
                  <a:pt x="773" y="332"/>
                </a:cubicBezTo>
                <a:cubicBezTo>
                  <a:pt x="774" y="332"/>
                  <a:pt x="774" y="332"/>
                  <a:pt x="774" y="332"/>
                </a:cubicBezTo>
                <a:cubicBezTo>
                  <a:pt x="773" y="335"/>
                  <a:pt x="772" y="336"/>
                  <a:pt x="771" y="338"/>
                </a:cubicBezTo>
                <a:cubicBezTo>
                  <a:pt x="772" y="339"/>
                  <a:pt x="773" y="341"/>
                  <a:pt x="773" y="342"/>
                </a:cubicBezTo>
                <a:cubicBezTo>
                  <a:pt x="776" y="342"/>
                  <a:pt x="776" y="342"/>
                  <a:pt x="776" y="342"/>
                </a:cubicBezTo>
                <a:cubicBezTo>
                  <a:pt x="776" y="343"/>
                  <a:pt x="776" y="343"/>
                  <a:pt x="776" y="343"/>
                </a:cubicBezTo>
                <a:cubicBezTo>
                  <a:pt x="777" y="343"/>
                  <a:pt x="778" y="343"/>
                  <a:pt x="779" y="343"/>
                </a:cubicBezTo>
                <a:cubicBezTo>
                  <a:pt x="779" y="343"/>
                  <a:pt x="780" y="343"/>
                  <a:pt x="780" y="344"/>
                </a:cubicBezTo>
                <a:cubicBezTo>
                  <a:pt x="782" y="344"/>
                  <a:pt x="784" y="343"/>
                  <a:pt x="786" y="343"/>
                </a:cubicBezTo>
                <a:cubicBezTo>
                  <a:pt x="786" y="343"/>
                  <a:pt x="786" y="342"/>
                  <a:pt x="787" y="341"/>
                </a:cubicBezTo>
                <a:cubicBezTo>
                  <a:pt x="788" y="341"/>
                  <a:pt x="789" y="341"/>
                  <a:pt x="790" y="341"/>
                </a:cubicBezTo>
                <a:cubicBezTo>
                  <a:pt x="790" y="339"/>
                  <a:pt x="790" y="339"/>
                  <a:pt x="790" y="339"/>
                </a:cubicBezTo>
                <a:cubicBezTo>
                  <a:pt x="792" y="338"/>
                  <a:pt x="791" y="337"/>
                  <a:pt x="793" y="336"/>
                </a:cubicBezTo>
                <a:cubicBezTo>
                  <a:pt x="793" y="335"/>
                  <a:pt x="793" y="335"/>
                  <a:pt x="793" y="335"/>
                </a:cubicBezTo>
                <a:cubicBezTo>
                  <a:pt x="794" y="335"/>
                  <a:pt x="794" y="335"/>
                  <a:pt x="794" y="335"/>
                </a:cubicBezTo>
                <a:cubicBezTo>
                  <a:pt x="794" y="336"/>
                  <a:pt x="794" y="337"/>
                  <a:pt x="794" y="338"/>
                </a:cubicBezTo>
                <a:cubicBezTo>
                  <a:pt x="796" y="338"/>
                  <a:pt x="796" y="338"/>
                  <a:pt x="797" y="339"/>
                </a:cubicBezTo>
                <a:cubicBezTo>
                  <a:pt x="799" y="339"/>
                  <a:pt x="799" y="339"/>
                  <a:pt x="800" y="338"/>
                </a:cubicBezTo>
                <a:cubicBezTo>
                  <a:pt x="800" y="336"/>
                  <a:pt x="800" y="336"/>
                  <a:pt x="800" y="336"/>
                </a:cubicBezTo>
                <a:cubicBezTo>
                  <a:pt x="800" y="336"/>
                  <a:pt x="796" y="333"/>
                  <a:pt x="796" y="333"/>
                </a:cubicBezTo>
                <a:cubicBezTo>
                  <a:pt x="796" y="332"/>
                  <a:pt x="796" y="332"/>
                  <a:pt x="796" y="332"/>
                </a:cubicBezTo>
                <a:cubicBezTo>
                  <a:pt x="798" y="332"/>
                  <a:pt x="798" y="332"/>
                  <a:pt x="798" y="330"/>
                </a:cubicBezTo>
                <a:cubicBezTo>
                  <a:pt x="800" y="330"/>
                  <a:pt x="800" y="330"/>
                  <a:pt x="800" y="330"/>
                </a:cubicBezTo>
                <a:cubicBezTo>
                  <a:pt x="800" y="333"/>
                  <a:pt x="800" y="334"/>
                  <a:pt x="802" y="335"/>
                </a:cubicBezTo>
                <a:cubicBezTo>
                  <a:pt x="802" y="335"/>
                  <a:pt x="802" y="335"/>
                  <a:pt x="803" y="335"/>
                </a:cubicBezTo>
                <a:cubicBezTo>
                  <a:pt x="803" y="335"/>
                  <a:pt x="804" y="335"/>
                  <a:pt x="804" y="334"/>
                </a:cubicBezTo>
                <a:cubicBezTo>
                  <a:pt x="805" y="334"/>
                  <a:pt x="805" y="334"/>
                  <a:pt x="805" y="334"/>
                </a:cubicBezTo>
                <a:cubicBezTo>
                  <a:pt x="805" y="333"/>
                  <a:pt x="804" y="333"/>
                  <a:pt x="804" y="332"/>
                </a:cubicBezTo>
                <a:cubicBezTo>
                  <a:pt x="806" y="332"/>
                  <a:pt x="805" y="332"/>
                  <a:pt x="806" y="333"/>
                </a:cubicBezTo>
                <a:cubicBezTo>
                  <a:pt x="806" y="333"/>
                  <a:pt x="806" y="333"/>
                  <a:pt x="806" y="333"/>
                </a:cubicBezTo>
                <a:cubicBezTo>
                  <a:pt x="806" y="335"/>
                  <a:pt x="806" y="335"/>
                  <a:pt x="806" y="335"/>
                </a:cubicBezTo>
                <a:cubicBezTo>
                  <a:pt x="809" y="335"/>
                  <a:pt x="809" y="336"/>
                  <a:pt x="809" y="339"/>
                </a:cubicBezTo>
                <a:cubicBezTo>
                  <a:pt x="810" y="339"/>
                  <a:pt x="810" y="339"/>
                  <a:pt x="810" y="339"/>
                </a:cubicBezTo>
                <a:cubicBezTo>
                  <a:pt x="810" y="338"/>
                  <a:pt x="810" y="337"/>
                  <a:pt x="811" y="336"/>
                </a:cubicBezTo>
                <a:cubicBezTo>
                  <a:pt x="813" y="336"/>
                  <a:pt x="813" y="336"/>
                  <a:pt x="813" y="336"/>
                </a:cubicBezTo>
                <a:cubicBezTo>
                  <a:pt x="813" y="337"/>
                  <a:pt x="813" y="337"/>
                  <a:pt x="813" y="337"/>
                </a:cubicBezTo>
                <a:cubicBezTo>
                  <a:pt x="814" y="337"/>
                  <a:pt x="814" y="337"/>
                  <a:pt x="814" y="337"/>
                </a:cubicBezTo>
                <a:cubicBezTo>
                  <a:pt x="814" y="339"/>
                  <a:pt x="814" y="339"/>
                  <a:pt x="814" y="339"/>
                </a:cubicBezTo>
                <a:cubicBezTo>
                  <a:pt x="815" y="340"/>
                  <a:pt x="815" y="340"/>
                  <a:pt x="815" y="340"/>
                </a:cubicBezTo>
                <a:cubicBezTo>
                  <a:pt x="816" y="341"/>
                  <a:pt x="816" y="343"/>
                  <a:pt x="816" y="344"/>
                </a:cubicBezTo>
                <a:cubicBezTo>
                  <a:pt x="818" y="344"/>
                  <a:pt x="818" y="344"/>
                  <a:pt x="819" y="345"/>
                </a:cubicBezTo>
                <a:cubicBezTo>
                  <a:pt x="820" y="347"/>
                  <a:pt x="820" y="349"/>
                  <a:pt x="820" y="351"/>
                </a:cubicBezTo>
                <a:cubicBezTo>
                  <a:pt x="822" y="351"/>
                  <a:pt x="821" y="351"/>
                  <a:pt x="822" y="350"/>
                </a:cubicBezTo>
                <a:cubicBezTo>
                  <a:pt x="823" y="350"/>
                  <a:pt x="823" y="350"/>
                  <a:pt x="823" y="350"/>
                </a:cubicBezTo>
                <a:cubicBezTo>
                  <a:pt x="823" y="351"/>
                  <a:pt x="823" y="352"/>
                  <a:pt x="823" y="353"/>
                </a:cubicBezTo>
                <a:cubicBezTo>
                  <a:pt x="824" y="353"/>
                  <a:pt x="825" y="353"/>
                  <a:pt x="826" y="352"/>
                </a:cubicBezTo>
                <a:cubicBezTo>
                  <a:pt x="826" y="350"/>
                  <a:pt x="826" y="350"/>
                  <a:pt x="826" y="350"/>
                </a:cubicBezTo>
                <a:cubicBezTo>
                  <a:pt x="827" y="350"/>
                  <a:pt x="827" y="350"/>
                  <a:pt x="828" y="350"/>
                </a:cubicBezTo>
                <a:cubicBezTo>
                  <a:pt x="828" y="351"/>
                  <a:pt x="828" y="351"/>
                  <a:pt x="828" y="351"/>
                </a:cubicBezTo>
                <a:cubicBezTo>
                  <a:pt x="830" y="351"/>
                  <a:pt x="830" y="351"/>
                  <a:pt x="830" y="351"/>
                </a:cubicBezTo>
                <a:cubicBezTo>
                  <a:pt x="830" y="352"/>
                  <a:pt x="830" y="352"/>
                  <a:pt x="830" y="352"/>
                </a:cubicBezTo>
                <a:cubicBezTo>
                  <a:pt x="831" y="352"/>
                  <a:pt x="831" y="352"/>
                  <a:pt x="831" y="352"/>
                </a:cubicBezTo>
                <a:cubicBezTo>
                  <a:pt x="830" y="353"/>
                  <a:pt x="830" y="353"/>
                  <a:pt x="830" y="354"/>
                </a:cubicBezTo>
                <a:cubicBezTo>
                  <a:pt x="828" y="355"/>
                  <a:pt x="827" y="355"/>
                  <a:pt x="825" y="355"/>
                </a:cubicBezTo>
                <a:cubicBezTo>
                  <a:pt x="824" y="356"/>
                  <a:pt x="824" y="356"/>
                  <a:pt x="824" y="357"/>
                </a:cubicBezTo>
                <a:cubicBezTo>
                  <a:pt x="826" y="357"/>
                  <a:pt x="828" y="357"/>
                  <a:pt x="829" y="358"/>
                </a:cubicBezTo>
                <a:cubicBezTo>
                  <a:pt x="829" y="359"/>
                  <a:pt x="830" y="359"/>
                  <a:pt x="830" y="360"/>
                </a:cubicBezTo>
                <a:cubicBezTo>
                  <a:pt x="831" y="360"/>
                  <a:pt x="833" y="358"/>
                  <a:pt x="834" y="358"/>
                </a:cubicBezTo>
                <a:cubicBezTo>
                  <a:pt x="834" y="358"/>
                  <a:pt x="834" y="359"/>
                  <a:pt x="835" y="360"/>
                </a:cubicBezTo>
                <a:cubicBezTo>
                  <a:pt x="839" y="360"/>
                  <a:pt x="841" y="360"/>
                  <a:pt x="842" y="356"/>
                </a:cubicBezTo>
                <a:cubicBezTo>
                  <a:pt x="842" y="357"/>
                  <a:pt x="843" y="357"/>
                  <a:pt x="844" y="358"/>
                </a:cubicBezTo>
                <a:cubicBezTo>
                  <a:pt x="844" y="358"/>
                  <a:pt x="844" y="358"/>
                  <a:pt x="844" y="358"/>
                </a:cubicBezTo>
                <a:cubicBezTo>
                  <a:pt x="844" y="358"/>
                  <a:pt x="844" y="358"/>
                  <a:pt x="844" y="358"/>
                </a:cubicBezTo>
                <a:cubicBezTo>
                  <a:pt x="846" y="358"/>
                  <a:pt x="848" y="359"/>
                  <a:pt x="850" y="359"/>
                </a:cubicBezTo>
                <a:cubicBezTo>
                  <a:pt x="850" y="360"/>
                  <a:pt x="850" y="360"/>
                  <a:pt x="850" y="360"/>
                </a:cubicBezTo>
                <a:cubicBezTo>
                  <a:pt x="853" y="360"/>
                  <a:pt x="853" y="360"/>
                  <a:pt x="854" y="358"/>
                </a:cubicBezTo>
                <a:cubicBezTo>
                  <a:pt x="854" y="358"/>
                  <a:pt x="855" y="359"/>
                  <a:pt x="855" y="359"/>
                </a:cubicBezTo>
                <a:cubicBezTo>
                  <a:pt x="857" y="359"/>
                  <a:pt x="857" y="359"/>
                  <a:pt x="857" y="359"/>
                </a:cubicBezTo>
                <a:cubicBezTo>
                  <a:pt x="857" y="360"/>
                  <a:pt x="857" y="360"/>
                  <a:pt x="857" y="360"/>
                </a:cubicBezTo>
                <a:cubicBezTo>
                  <a:pt x="859" y="359"/>
                  <a:pt x="861" y="359"/>
                  <a:pt x="863" y="359"/>
                </a:cubicBezTo>
                <a:cubicBezTo>
                  <a:pt x="863" y="360"/>
                  <a:pt x="863" y="360"/>
                  <a:pt x="863" y="360"/>
                </a:cubicBezTo>
                <a:cubicBezTo>
                  <a:pt x="865" y="360"/>
                  <a:pt x="865" y="360"/>
                  <a:pt x="865" y="360"/>
                </a:cubicBezTo>
                <a:cubicBezTo>
                  <a:pt x="865" y="360"/>
                  <a:pt x="865" y="360"/>
                  <a:pt x="865" y="360"/>
                </a:cubicBezTo>
                <a:cubicBezTo>
                  <a:pt x="866" y="360"/>
                  <a:pt x="866" y="360"/>
                  <a:pt x="866" y="360"/>
                </a:cubicBezTo>
                <a:cubicBezTo>
                  <a:pt x="866" y="361"/>
                  <a:pt x="866" y="361"/>
                  <a:pt x="866" y="361"/>
                </a:cubicBezTo>
                <a:cubicBezTo>
                  <a:pt x="868" y="361"/>
                  <a:pt x="868" y="361"/>
                  <a:pt x="868" y="361"/>
                </a:cubicBezTo>
                <a:cubicBezTo>
                  <a:pt x="869" y="361"/>
                  <a:pt x="868" y="362"/>
                  <a:pt x="869" y="362"/>
                </a:cubicBezTo>
                <a:cubicBezTo>
                  <a:pt x="869" y="361"/>
                  <a:pt x="869" y="361"/>
                  <a:pt x="870" y="361"/>
                </a:cubicBezTo>
                <a:cubicBezTo>
                  <a:pt x="870" y="362"/>
                  <a:pt x="870" y="362"/>
                  <a:pt x="870" y="362"/>
                </a:cubicBezTo>
                <a:cubicBezTo>
                  <a:pt x="873" y="363"/>
                  <a:pt x="873" y="363"/>
                  <a:pt x="876" y="362"/>
                </a:cubicBezTo>
                <a:cubicBezTo>
                  <a:pt x="876" y="359"/>
                  <a:pt x="875" y="359"/>
                  <a:pt x="877" y="356"/>
                </a:cubicBezTo>
                <a:cubicBezTo>
                  <a:pt x="874" y="355"/>
                  <a:pt x="872" y="355"/>
                  <a:pt x="868" y="355"/>
                </a:cubicBezTo>
                <a:cubicBezTo>
                  <a:pt x="868" y="352"/>
                  <a:pt x="868" y="352"/>
                  <a:pt x="868" y="352"/>
                </a:cubicBezTo>
                <a:cubicBezTo>
                  <a:pt x="867" y="352"/>
                  <a:pt x="867" y="352"/>
                  <a:pt x="867" y="352"/>
                </a:cubicBezTo>
                <a:cubicBezTo>
                  <a:pt x="867" y="350"/>
                  <a:pt x="867" y="350"/>
                  <a:pt x="867" y="350"/>
                </a:cubicBezTo>
                <a:cubicBezTo>
                  <a:pt x="865" y="350"/>
                  <a:pt x="861" y="348"/>
                  <a:pt x="859" y="349"/>
                </a:cubicBezTo>
                <a:cubicBezTo>
                  <a:pt x="859" y="349"/>
                  <a:pt x="859" y="349"/>
                  <a:pt x="859" y="349"/>
                </a:cubicBezTo>
                <a:cubicBezTo>
                  <a:pt x="859" y="347"/>
                  <a:pt x="859" y="347"/>
                  <a:pt x="859" y="347"/>
                </a:cubicBezTo>
                <a:cubicBezTo>
                  <a:pt x="856" y="347"/>
                  <a:pt x="854" y="345"/>
                  <a:pt x="852" y="343"/>
                </a:cubicBezTo>
                <a:cubicBezTo>
                  <a:pt x="851" y="343"/>
                  <a:pt x="851" y="342"/>
                  <a:pt x="850" y="341"/>
                </a:cubicBezTo>
                <a:cubicBezTo>
                  <a:pt x="848" y="340"/>
                  <a:pt x="849" y="342"/>
                  <a:pt x="847" y="339"/>
                </a:cubicBezTo>
                <a:cubicBezTo>
                  <a:pt x="846" y="339"/>
                  <a:pt x="847" y="339"/>
                  <a:pt x="846" y="338"/>
                </a:cubicBezTo>
                <a:cubicBezTo>
                  <a:pt x="847" y="337"/>
                  <a:pt x="847" y="338"/>
                  <a:pt x="847" y="337"/>
                </a:cubicBezTo>
                <a:cubicBezTo>
                  <a:pt x="848" y="336"/>
                  <a:pt x="849" y="336"/>
                  <a:pt x="850" y="336"/>
                </a:cubicBezTo>
                <a:cubicBezTo>
                  <a:pt x="850" y="337"/>
                  <a:pt x="850" y="337"/>
                  <a:pt x="850" y="337"/>
                </a:cubicBezTo>
                <a:cubicBezTo>
                  <a:pt x="853" y="338"/>
                  <a:pt x="856" y="338"/>
                  <a:pt x="858" y="340"/>
                </a:cubicBezTo>
                <a:cubicBezTo>
                  <a:pt x="859" y="340"/>
                  <a:pt x="859" y="340"/>
                  <a:pt x="859" y="340"/>
                </a:cubicBezTo>
                <a:cubicBezTo>
                  <a:pt x="860" y="339"/>
                  <a:pt x="858" y="337"/>
                  <a:pt x="858" y="337"/>
                </a:cubicBezTo>
                <a:cubicBezTo>
                  <a:pt x="861" y="337"/>
                  <a:pt x="862" y="338"/>
                  <a:pt x="863" y="340"/>
                </a:cubicBezTo>
                <a:cubicBezTo>
                  <a:pt x="865" y="340"/>
                  <a:pt x="866" y="341"/>
                  <a:pt x="866" y="341"/>
                </a:cubicBezTo>
                <a:cubicBezTo>
                  <a:pt x="866" y="340"/>
                  <a:pt x="866" y="340"/>
                  <a:pt x="866" y="340"/>
                </a:cubicBezTo>
                <a:cubicBezTo>
                  <a:pt x="867" y="340"/>
                  <a:pt x="870" y="338"/>
                  <a:pt x="871" y="339"/>
                </a:cubicBezTo>
                <a:cubicBezTo>
                  <a:pt x="871" y="339"/>
                  <a:pt x="871" y="339"/>
                  <a:pt x="871" y="339"/>
                </a:cubicBezTo>
                <a:cubicBezTo>
                  <a:pt x="872" y="340"/>
                  <a:pt x="874" y="340"/>
                  <a:pt x="875" y="340"/>
                </a:cubicBezTo>
                <a:cubicBezTo>
                  <a:pt x="875" y="342"/>
                  <a:pt x="875" y="342"/>
                  <a:pt x="875" y="342"/>
                </a:cubicBezTo>
                <a:cubicBezTo>
                  <a:pt x="875" y="341"/>
                  <a:pt x="876" y="341"/>
                  <a:pt x="877" y="341"/>
                </a:cubicBezTo>
                <a:cubicBezTo>
                  <a:pt x="877" y="341"/>
                  <a:pt x="877" y="341"/>
                  <a:pt x="877" y="341"/>
                </a:cubicBezTo>
                <a:cubicBezTo>
                  <a:pt x="878" y="341"/>
                  <a:pt x="878" y="341"/>
                  <a:pt x="878" y="341"/>
                </a:cubicBezTo>
                <a:cubicBezTo>
                  <a:pt x="878" y="342"/>
                  <a:pt x="878" y="342"/>
                  <a:pt x="879" y="343"/>
                </a:cubicBezTo>
                <a:cubicBezTo>
                  <a:pt x="879" y="343"/>
                  <a:pt x="879" y="343"/>
                  <a:pt x="879" y="343"/>
                </a:cubicBezTo>
                <a:cubicBezTo>
                  <a:pt x="879" y="345"/>
                  <a:pt x="879" y="345"/>
                  <a:pt x="879" y="345"/>
                </a:cubicBezTo>
                <a:cubicBezTo>
                  <a:pt x="879" y="345"/>
                  <a:pt x="880" y="345"/>
                  <a:pt x="881" y="346"/>
                </a:cubicBezTo>
                <a:cubicBezTo>
                  <a:pt x="883" y="346"/>
                  <a:pt x="883" y="346"/>
                  <a:pt x="883" y="346"/>
                </a:cubicBezTo>
                <a:cubicBezTo>
                  <a:pt x="883" y="345"/>
                  <a:pt x="883" y="345"/>
                  <a:pt x="883" y="345"/>
                </a:cubicBezTo>
                <a:cubicBezTo>
                  <a:pt x="884" y="345"/>
                  <a:pt x="883" y="345"/>
                  <a:pt x="884" y="345"/>
                </a:cubicBezTo>
                <a:cubicBezTo>
                  <a:pt x="883" y="344"/>
                  <a:pt x="883" y="344"/>
                  <a:pt x="883" y="344"/>
                </a:cubicBezTo>
                <a:cubicBezTo>
                  <a:pt x="883" y="344"/>
                  <a:pt x="882" y="344"/>
                  <a:pt x="881" y="345"/>
                </a:cubicBezTo>
                <a:cubicBezTo>
                  <a:pt x="880" y="343"/>
                  <a:pt x="880" y="341"/>
                  <a:pt x="879" y="339"/>
                </a:cubicBezTo>
                <a:cubicBezTo>
                  <a:pt x="877" y="339"/>
                  <a:pt x="877" y="339"/>
                  <a:pt x="877" y="339"/>
                </a:cubicBezTo>
                <a:cubicBezTo>
                  <a:pt x="877" y="337"/>
                  <a:pt x="877" y="337"/>
                  <a:pt x="877" y="337"/>
                </a:cubicBezTo>
                <a:cubicBezTo>
                  <a:pt x="881" y="337"/>
                  <a:pt x="881" y="337"/>
                  <a:pt x="881" y="337"/>
                </a:cubicBezTo>
                <a:cubicBezTo>
                  <a:pt x="881" y="336"/>
                  <a:pt x="880" y="334"/>
                  <a:pt x="879" y="333"/>
                </a:cubicBezTo>
                <a:cubicBezTo>
                  <a:pt x="879" y="332"/>
                  <a:pt x="879" y="332"/>
                  <a:pt x="879" y="332"/>
                </a:cubicBezTo>
                <a:cubicBezTo>
                  <a:pt x="880" y="333"/>
                  <a:pt x="881" y="333"/>
                  <a:pt x="883" y="333"/>
                </a:cubicBezTo>
                <a:cubicBezTo>
                  <a:pt x="883" y="332"/>
                  <a:pt x="884" y="332"/>
                  <a:pt x="884" y="330"/>
                </a:cubicBezTo>
                <a:cubicBezTo>
                  <a:pt x="883" y="330"/>
                  <a:pt x="883" y="330"/>
                  <a:pt x="883" y="330"/>
                </a:cubicBezTo>
                <a:cubicBezTo>
                  <a:pt x="882" y="327"/>
                  <a:pt x="881" y="327"/>
                  <a:pt x="881" y="324"/>
                </a:cubicBezTo>
                <a:cubicBezTo>
                  <a:pt x="880" y="324"/>
                  <a:pt x="879" y="324"/>
                  <a:pt x="879" y="324"/>
                </a:cubicBezTo>
                <a:cubicBezTo>
                  <a:pt x="878" y="324"/>
                  <a:pt x="878" y="324"/>
                  <a:pt x="878" y="324"/>
                </a:cubicBezTo>
                <a:cubicBezTo>
                  <a:pt x="878" y="325"/>
                  <a:pt x="879" y="326"/>
                  <a:pt x="879" y="327"/>
                </a:cubicBezTo>
                <a:cubicBezTo>
                  <a:pt x="878" y="327"/>
                  <a:pt x="878" y="327"/>
                  <a:pt x="877" y="326"/>
                </a:cubicBezTo>
                <a:cubicBezTo>
                  <a:pt x="877" y="324"/>
                  <a:pt x="877" y="324"/>
                  <a:pt x="877" y="324"/>
                </a:cubicBezTo>
                <a:cubicBezTo>
                  <a:pt x="875" y="324"/>
                  <a:pt x="875" y="324"/>
                  <a:pt x="875" y="324"/>
                </a:cubicBezTo>
                <a:cubicBezTo>
                  <a:pt x="875" y="325"/>
                  <a:pt x="875" y="325"/>
                  <a:pt x="875" y="325"/>
                </a:cubicBezTo>
                <a:cubicBezTo>
                  <a:pt x="874" y="325"/>
                  <a:pt x="874" y="325"/>
                  <a:pt x="874" y="325"/>
                </a:cubicBezTo>
                <a:cubicBezTo>
                  <a:pt x="874" y="324"/>
                  <a:pt x="874" y="323"/>
                  <a:pt x="873" y="322"/>
                </a:cubicBezTo>
                <a:cubicBezTo>
                  <a:pt x="872" y="322"/>
                  <a:pt x="872" y="322"/>
                  <a:pt x="872" y="322"/>
                </a:cubicBezTo>
                <a:cubicBezTo>
                  <a:pt x="872" y="322"/>
                  <a:pt x="872" y="321"/>
                  <a:pt x="871" y="321"/>
                </a:cubicBezTo>
                <a:cubicBezTo>
                  <a:pt x="868" y="321"/>
                  <a:pt x="868" y="321"/>
                  <a:pt x="868" y="321"/>
                </a:cubicBezTo>
                <a:cubicBezTo>
                  <a:pt x="866" y="320"/>
                  <a:pt x="869" y="318"/>
                  <a:pt x="865" y="317"/>
                </a:cubicBezTo>
                <a:cubicBezTo>
                  <a:pt x="865" y="316"/>
                  <a:pt x="864" y="315"/>
                  <a:pt x="864" y="314"/>
                </a:cubicBezTo>
                <a:cubicBezTo>
                  <a:pt x="864" y="313"/>
                  <a:pt x="863" y="313"/>
                  <a:pt x="863" y="313"/>
                </a:cubicBezTo>
                <a:cubicBezTo>
                  <a:pt x="863" y="310"/>
                  <a:pt x="863" y="310"/>
                  <a:pt x="863" y="310"/>
                </a:cubicBezTo>
                <a:cubicBezTo>
                  <a:pt x="862" y="310"/>
                  <a:pt x="862" y="310"/>
                  <a:pt x="862" y="310"/>
                </a:cubicBezTo>
                <a:cubicBezTo>
                  <a:pt x="862" y="310"/>
                  <a:pt x="862" y="310"/>
                  <a:pt x="862" y="310"/>
                </a:cubicBezTo>
                <a:cubicBezTo>
                  <a:pt x="861" y="309"/>
                  <a:pt x="859" y="311"/>
                  <a:pt x="859" y="311"/>
                </a:cubicBezTo>
                <a:cubicBezTo>
                  <a:pt x="859" y="310"/>
                  <a:pt x="858" y="310"/>
                  <a:pt x="858" y="309"/>
                </a:cubicBezTo>
                <a:cubicBezTo>
                  <a:pt x="858" y="309"/>
                  <a:pt x="857" y="308"/>
                  <a:pt x="856" y="308"/>
                </a:cubicBezTo>
                <a:cubicBezTo>
                  <a:pt x="856" y="306"/>
                  <a:pt x="856" y="306"/>
                  <a:pt x="856" y="306"/>
                </a:cubicBezTo>
                <a:cubicBezTo>
                  <a:pt x="856" y="306"/>
                  <a:pt x="856" y="306"/>
                  <a:pt x="856" y="306"/>
                </a:cubicBezTo>
                <a:cubicBezTo>
                  <a:pt x="856" y="304"/>
                  <a:pt x="856" y="304"/>
                  <a:pt x="856" y="304"/>
                </a:cubicBezTo>
                <a:cubicBezTo>
                  <a:pt x="856" y="304"/>
                  <a:pt x="856" y="304"/>
                  <a:pt x="857" y="304"/>
                </a:cubicBezTo>
                <a:cubicBezTo>
                  <a:pt x="857" y="304"/>
                  <a:pt x="857" y="304"/>
                  <a:pt x="857" y="304"/>
                </a:cubicBezTo>
                <a:cubicBezTo>
                  <a:pt x="858" y="304"/>
                  <a:pt x="858" y="304"/>
                  <a:pt x="858" y="304"/>
                </a:cubicBezTo>
                <a:cubicBezTo>
                  <a:pt x="858" y="304"/>
                  <a:pt x="859" y="305"/>
                  <a:pt x="859" y="306"/>
                </a:cubicBezTo>
                <a:cubicBezTo>
                  <a:pt x="862" y="306"/>
                  <a:pt x="862" y="306"/>
                  <a:pt x="862" y="306"/>
                </a:cubicBezTo>
                <a:cubicBezTo>
                  <a:pt x="862" y="304"/>
                  <a:pt x="862" y="303"/>
                  <a:pt x="861" y="302"/>
                </a:cubicBezTo>
                <a:cubicBezTo>
                  <a:pt x="860" y="301"/>
                  <a:pt x="861" y="301"/>
                  <a:pt x="859" y="300"/>
                </a:cubicBezTo>
                <a:cubicBezTo>
                  <a:pt x="859" y="297"/>
                  <a:pt x="859" y="297"/>
                  <a:pt x="859" y="297"/>
                </a:cubicBezTo>
                <a:cubicBezTo>
                  <a:pt x="858" y="297"/>
                  <a:pt x="858" y="297"/>
                  <a:pt x="858" y="297"/>
                </a:cubicBezTo>
                <a:cubicBezTo>
                  <a:pt x="858" y="296"/>
                  <a:pt x="858" y="296"/>
                  <a:pt x="858" y="296"/>
                </a:cubicBezTo>
                <a:cubicBezTo>
                  <a:pt x="859" y="296"/>
                  <a:pt x="859" y="296"/>
                  <a:pt x="859" y="296"/>
                </a:cubicBezTo>
                <a:cubicBezTo>
                  <a:pt x="860" y="297"/>
                  <a:pt x="861" y="299"/>
                  <a:pt x="861" y="300"/>
                </a:cubicBezTo>
                <a:cubicBezTo>
                  <a:pt x="863" y="300"/>
                  <a:pt x="863" y="300"/>
                  <a:pt x="863" y="300"/>
                </a:cubicBezTo>
                <a:cubicBezTo>
                  <a:pt x="863" y="299"/>
                  <a:pt x="863" y="298"/>
                  <a:pt x="863" y="298"/>
                </a:cubicBezTo>
                <a:cubicBezTo>
                  <a:pt x="863" y="298"/>
                  <a:pt x="863" y="298"/>
                  <a:pt x="863" y="298"/>
                </a:cubicBezTo>
                <a:cubicBezTo>
                  <a:pt x="863" y="295"/>
                  <a:pt x="863" y="295"/>
                  <a:pt x="863" y="295"/>
                </a:cubicBezTo>
                <a:cubicBezTo>
                  <a:pt x="862" y="295"/>
                  <a:pt x="863" y="295"/>
                  <a:pt x="862" y="295"/>
                </a:cubicBezTo>
                <a:cubicBezTo>
                  <a:pt x="861" y="295"/>
                  <a:pt x="861" y="295"/>
                  <a:pt x="861" y="295"/>
                </a:cubicBezTo>
                <a:cubicBezTo>
                  <a:pt x="861" y="294"/>
                  <a:pt x="861" y="294"/>
                  <a:pt x="861" y="294"/>
                </a:cubicBezTo>
                <a:cubicBezTo>
                  <a:pt x="862" y="294"/>
                  <a:pt x="863" y="294"/>
                  <a:pt x="864" y="295"/>
                </a:cubicBezTo>
                <a:cubicBezTo>
                  <a:pt x="864" y="295"/>
                  <a:pt x="864" y="295"/>
                  <a:pt x="864" y="295"/>
                </a:cubicBezTo>
                <a:cubicBezTo>
                  <a:pt x="865" y="295"/>
                  <a:pt x="865" y="295"/>
                  <a:pt x="867" y="295"/>
                </a:cubicBezTo>
                <a:cubicBezTo>
                  <a:pt x="866" y="296"/>
                  <a:pt x="867" y="295"/>
                  <a:pt x="866" y="296"/>
                </a:cubicBezTo>
                <a:cubicBezTo>
                  <a:pt x="866" y="298"/>
                  <a:pt x="866" y="298"/>
                  <a:pt x="868" y="299"/>
                </a:cubicBezTo>
                <a:cubicBezTo>
                  <a:pt x="869" y="301"/>
                  <a:pt x="869" y="300"/>
                  <a:pt x="869" y="303"/>
                </a:cubicBezTo>
                <a:cubicBezTo>
                  <a:pt x="870" y="303"/>
                  <a:pt x="871" y="303"/>
                  <a:pt x="872" y="304"/>
                </a:cubicBezTo>
                <a:cubicBezTo>
                  <a:pt x="872" y="304"/>
                  <a:pt x="872" y="304"/>
                  <a:pt x="872" y="304"/>
                </a:cubicBezTo>
                <a:cubicBezTo>
                  <a:pt x="874" y="304"/>
                  <a:pt x="874" y="304"/>
                  <a:pt x="874" y="304"/>
                </a:cubicBezTo>
                <a:cubicBezTo>
                  <a:pt x="874" y="305"/>
                  <a:pt x="874" y="305"/>
                  <a:pt x="874" y="305"/>
                </a:cubicBezTo>
                <a:cubicBezTo>
                  <a:pt x="875" y="306"/>
                  <a:pt x="876" y="306"/>
                  <a:pt x="878" y="306"/>
                </a:cubicBezTo>
                <a:cubicBezTo>
                  <a:pt x="878" y="305"/>
                  <a:pt x="878" y="305"/>
                  <a:pt x="878" y="305"/>
                </a:cubicBezTo>
                <a:cubicBezTo>
                  <a:pt x="880" y="305"/>
                  <a:pt x="880" y="305"/>
                  <a:pt x="880" y="305"/>
                </a:cubicBezTo>
                <a:cubicBezTo>
                  <a:pt x="880" y="304"/>
                  <a:pt x="880" y="304"/>
                  <a:pt x="880" y="304"/>
                </a:cubicBezTo>
                <a:cubicBezTo>
                  <a:pt x="881" y="304"/>
                  <a:pt x="881" y="304"/>
                  <a:pt x="882" y="304"/>
                </a:cubicBezTo>
                <a:cubicBezTo>
                  <a:pt x="881" y="306"/>
                  <a:pt x="880" y="307"/>
                  <a:pt x="878" y="307"/>
                </a:cubicBezTo>
                <a:cubicBezTo>
                  <a:pt x="878" y="308"/>
                  <a:pt x="878" y="308"/>
                  <a:pt x="878" y="308"/>
                </a:cubicBezTo>
                <a:cubicBezTo>
                  <a:pt x="882" y="308"/>
                  <a:pt x="882" y="308"/>
                  <a:pt x="882" y="308"/>
                </a:cubicBezTo>
                <a:cubicBezTo>
                  <a:pt x="882" y="308"/>
                  <a:pt x="882" y="308"/>
                  <a:pt x="882" y="308"/>
                </a:cubicBezTo>
                <a:cubicBezTo>
                  <a:pt x="883" y="308"/>
                  <a:pt x="883" y="308"/>
                  <a:pt x="883" y="308"/>
                </a:cubicBezTo>
                <a:cubicBezTo>
                  <a:pt x="883" y="309"/>
                  <a:pt x="882" y="310"/>
                  <a:pt x="882" y="310"/>
                </a:cubicBezTo>
                <a:cubicBezTo>
                  <a:pt x="884" y="310"/>
                  <a:pt x="884" y="310"/>
                  <a:pt x="886" y="309"/>
                </a:cubicBezTo>
                <a:cubicBezTo>
                  <a:pt x="885" y="312"/>
                  <a:pt x="884" y="311"/>
                  <a:pt x="884" y="314"/>
                </a:cubicBezTo>
                <a:cubicBezTo>
                  <a:pt x="886" y="313"/>
                  <a:pt x="888" y="313"/>
                  <a:pt x="890" y="313"/>
                </a:cubicBezTo>
                <a:cubicBezTo>
                  <a:pt x="890" y="314"/>
                  <a:pt x="890" y="314"/>
                  <a:pt x="890" y="314"/>
                </a:cubicBezTo>
                <a:cubicBezTo>
                  <a:pt x="889" y="315"/>
                  <a:pt x="888" y="315"/>
                  <a:pt x="887" y="315"/>
                </a:cubicBezTo>
                <a:cubicBezTo>
                  <a:pt x="887" y="317"/>
                  <a:pt x="887" y="317"/>
                  <a:pt x="887" y="317"/>
                </a:cubicBezTo>
                <a:cubicBezTo>
                  <a:pt x="888" y="317"/>
                  <a:pt x="888" y="317"/>
                  <a:pt x="888" y="317"/>
                </a:cubicBezTo>
                <a:cubicBezTo>
                  <a:pt x="888" y="318"/>
                  <a:pt x="888" y="318"/>
                  <a:pt x="888" y="318"/>
                </a:cubicBezTo>
                <a:cubicBezTo>
                  <a:pt x="889" y="318"/>
                  <a:pt x="890" y="316"/>
                  <a:pt x="890" y="316"/>
                </a:cubicBezTo>
                <a:cubicBezTo>
                  <a:pt x="891" y="316"/>
                  <a:pt x="891" y="316"/>
                  <a:pt x="891" y="316"/>
                </a:cubicBezTo>
                <a:cubicBezTo>
                  <a:pt x="891" y="318"/>
                  <a:pt x="891" y="318"/>
                  <a:pt x="891" y="318"/>
                </a:cubicBezTo>
                <a:cubicBezTo>
                  <a:pt x="892" y="318"/>
                  <a:pt x="892" y="318"/>
                  <a:pt x="892" y="318"/>
                </a:cubicBezTo>
                <a:cubicBezTo>
                  <a:pt x="893" y="319"/>
                  <a:pt x="892" y="318"/>
                  <a:pt x="893" y="319"/>
                </a:cubicBezTo>
                <a:cubicBezTo>
                  <a:pt x="893" y="320"/>
                  <a:pt x="893" y="320"/>
                  <a:pt x="893" y="320"/>
                </a:cubicBezTo>
                <a:cubicBezTo>
                  <a:pt x="894" y="319"/>
                  <a:pt x="895" y="319"/>
                  <a:pt x="896" y="319"/>
                </a:cubicBezTo>
                <a:cubicBezTo>
                  <a:pt x="896" y="320"/>
                  <a:pt x="896" y="320"/>
                  <a:pt x="896" y="320"/>
                </a:cubicBezTo>
                <a:cubicBezTo>
                  <a:pt x="898" y="320"/>
                  <a:pt x="898" y="320"/>
                  <a:pt x="898" y="320"/>
                </a:cubicBezTo>
                <a:cubicBezTo>
                  <a:pt x="898" y="319"/>
                  <a:pt x="898" y="319"/>
                  <a:pt x="898" y="319"/>
                </a:cubicBezTo>
                <a:cubicBezTo>
                  <a:pt x="900" y="319"/>
                  <a:pt x="900" y="319"/>
                  <a:pt x="900" y="319"/>
                </a:cubicBezTo>
                <a:cubicBezTo>
                  <a:pt x="900" y="318"/>
                  <a:pt x="900" y="318"/>
                  <a:pt x="900" y="317"/>
                </a:cubicBezTo>
                <a:cubicBezTo>
                  <a:pt x="900" y="317"/>
                  <a:pt x="900" y="317"/>
                  <a:pt x="900" y="317"/>
                </a:cubicBezTo>
                <a:cubicBezTo>
                  <a:pt x="899" y="315"/>
                  <a:pt x="898" y="314"/>
                  <a:pt x="898" y="312"/>
                </a:cubicBezTo>
                <a:cubicBezTo>
                  <a:pt x="897" y="311"/>
                  <a:pt x="898" y="312"/>
                  <a:pt x="897" y="311"/>
                </a:cubicBezTo>
                <a:cubicBezTo>
                  <a:pt x="896" y="311"/>
                  <a:pt x="896" y="311"/>
                  <a:pt x="896" y="311"/>
                </a:cubicBezTo>
                <a:cubicBezTo>
                  <a:pt x="897" y="310"/>
                  <a:pt x="897" y="309"/>
                  <a:pt x="897" y="308"/>
                </a:cubicBezTo>
                <a:cubicBezTo>
                  <a:pt x="898" y="308"/>
                  <a:pt x="898" y="308"/>
                  <a:pt x="898" y="308"/>
                </a:cubicBezTo>
                <a:cubicBezTo>
                  <a:pt x="898" y="309"/>
                  <a:pt x="899" y="309"/>
                  <a:pt x="899" y="310"/>
                </a:cubicBezTo>
                <a:cubicBezTo>
                  <a:pt x="902" y="310"/>
                  <a:pt x="902" y="310"/>
                  <a:pt x="902" y="310"/>
                </a:cubicBezTo>
                <a:cubicBezTo>
                  <a:pt x="902" y="309"/>
                  <a:pt x="902" y="309"/>
                  <a:pt x="902" y="309"/>
                </a:cubicBezTo>
                <a:cubicBezTo>
                  <a:pt x="905" y="310"/>
                  <a:pt x="905" y="310"/>
                  <a:pt x="905" y="310"/>
                </a:cubicBezTo>
                <a:cubicBezTo>
                  <a:pt x="905" y="308"/>
                  <a:pt x="905" y="308"/>
                  <a:pt x="905" y="308"/>
                </a:cubicBezTo>
                <a:cubicBezTo>
                  <a:pt x="904" y="308"/>
                  <a:pt x="904" y="307"/>
                  <a:pt x="903" y="307"/>
                </a:cubicBezTo>
                <a:cubicBezTo>
                  <a:pt x="902" y="306"/>
                  <a:pt x="903" y="307"/>
                  <a:pt x="902" y="306"/>
                </a:cubicBezTo>
                <a:cubicBezTo>
                  <a:pt x="902" y="304"/>
                  <a:pt x="902" y="304"/>
                  <a:pt x="902" y="304"/>
                </a:cubicBezTo>
                <a:cubicBezTo>
                  <a:pt x="903" y="305"/>
                  <a:pt x="903" y="305"/>
                  <a:pt x="905" y="305"/>
                </a:cubicBezTo>
                <a:cubicBezTo>
                  <a:pt x="904" y="304"/>
                  <a:pt x="905" y="304"/>
                  <a:pt x="904" y="303"/>
                </a:cubicBezTo>
                <a:cubicBezTo>
                  <a:pt x="904" y="298"/>
                  <a:pt x="905" y="301"/>
                  <a:pt x="907" y="299"/>
                </a:cubicBezTo>
                <a:cubicBezTo>
                  <a:pt x="908" y="299"/>
                  <a:pt x="908" y="299"/>
                  <a:pt x="908" y="299"/>
                </a:cubicBezTo>
                <a:cubicBezTo>
                  <a:pt x="908" y="297"/>
                  <a:pt x="908" y="297"/>
                  <a:pt x="908" y="297"/>
                </a:cubicBezTo>
                <a:cubicBezTo>
                  <a:pt x="907" y="297"/>
                  <a:pt x="907" y="297"/>
                  <a:pt x="907" y="297"/>
                </a:cubicBezTo>
                <a:cubicBezTo>
                  <a:pt x="907" y="297"/>
                  <a:pt x="907" y="296"/>
                  <a:pt x="907" y="295"/>
                </a:cubicBezTo>
                <a:cubicBezTo>
                  <a:pt x="910" y="295"/>
                  <a:pt x="910" y="295"/>
                  <a:pt x="910" y="295"/>
                </a:cubicBezTo>
                <a:cubicBezTo>
                  <a:pt x="910" y="296"/>
                  <a:pt x="910" y="296"/>
                  <a:pt x="910" y="296"/>
                </a:cubicBezTo>
                <a:cubicBezTo>
                  <a:pt x="911" y="296"/>
                  <a:pt x="911" y="296"/>
                  <a:pt x="911" y="296"/>
                </a:cubicBezTo>
                <a:cubicBezTo>
                  <a:pt x="911" y="298"/>
                  <a:pt x="911" y="298"/>
                  <a:pt x="911" y="298"/>
                </a:cubicBezTo>
                <a:cubicBezTo>
                  <a:pt x="912" y="298"/>
                  <a:pt x="911" y="298"/>
                  <a:pt x="912" y="299"/>
                </a:cubicBezTo>
                <a:cubicBezTo>
                  <a:pt x="914" y="299"/>
                  <a:pt x="914" y="299"/>
                  <a:pt x="914" y="299"/>
                </a:cubicBezTo>
                <a:cubicBezTo>
                  <a:pt x="914" y="298"/>
                  <a:pt x="914" y="298"/>
                  <a:pt x="914" y="298"/>
                </a:cubicBezTo>
                <a:cubicBezTo>
                  <a:pt x="915" y="298"/>
                  <a:pt x="915" y="298"/>
                  <a:pt x="915" y="298"/>
                </a:cubicBezTo>
                <a:cubicBezTo>
                  <a:pt x="915" y="297"/>
                  <a:pt x="914" y="297"/>
                  <a:pt x="913" y="297"/>
                </a:cubicBezTo>
                <a:cubicBezTo>
                  <a:pt x="913" y="296"/>
                  <a:pt x="916" y="295"/>
                  <a:pt x="913" y="293"/>
                </a:cubicBezTo>
                <a:cubicBezTo>
                  <a:pt x="913" y="292"/>
                  <a:pt x="913" y="292"/>
                  <a:pt x="913" y="292"/>
                </a:cubicBezTo>
                <a:cubicBezTo>
                  <a:pt x="914" y="292"/>
                  <a:pt x="915" y="293"/>
                  <a:pt x="917" y="293"/>
                </a:cubicBezTo>
                <a:cubicBezTo>
                  <a:pt x="917" y="292"/>
                  <a:pt x="917" y="291"/>
                  <a:pt x="917" y="290"/>
                </a:cubicBezTo>
                <a:cubicBezTo>
                  <a:pt x="915" y="289"/>
                  <a:pt x="915" y="289"/>
                  <a:pt x="915" y="289"/>
                </a:cubicBezTo>
                <a:cubicBezTo>
                  <a:pt x="915" y="288"/>
                  <a:pt x="915" y="287"/>
                  <a:pt x="914" y="285"/>
                </a:cubicBezTo>
                <a:cubicBezTo>
                  <a:pt x="913" y="285"/>
                  <a:pt x="911" y="284"/>
                  <a:pt x="910" y="284"/>
                </a:cubicBezTo>
                <a:cubicBezTo>
                  <a:pt x="910" y="283"/>
                  <a:pt x="910" y="283"/>
                  <a:pt x="909" y="283"/>
                </a:cubicBezTo>
                <a:cubicBezTo>
                  <a:pt x="909" y="282"/>
                  <a:pt x="909" y="282"/>
                  <a:pt x="909" y="282"/>
                </a:cubicBezTo>
                <a:cubicBezTo>
                  <a:pt x="908" y="283"/>
                  <a:pt x="909" y="285"/>
                  <a:pt x="909" y="287"/>
                </a:cubicBezTo>
                <a:cubicBezTo>
                  <a:pt x="908" y="287"/>
                  <a:pt x="908" y="286"/>
                  <a:pt x="907" y="286"/>
                </a:cubicBezTo>
                <a:cubicBezTo>
                  <a:pt x="907" y="287"/>
                  <a:pt x="906" y="287"/>
                  <a:pt x="906" y="288"/>
                </a:cubicBezTo>
                <a:cubicBezTo>
                  <a:pt x="905" y="288"/>
                  <a:pt x="905" y="288"/>
                  <a:pt x="905" y="288"/>
                </a:cubicBezTo>
                <a:cubicBezTo>
                  <a:pt x="904" y="287"/>
                  <a:pt x="905" y="287"/>
                  <a:pt x="904" y="287"/>
                </a:cubicBezTo>
                <a:cubicBezTo>
                  <a:pt x="904" y="286"/>
                  <a:pt x="904" y="286"/>
                  <a:pt x="904" y="286"/>
                </a:cubicBezTo>
                <a:cubicBezTo>
                  <a:pt x="904" y="286"/>
                  <a:pt x="904" y="286"/>
                  <a:pt x="904" y="286"/>
                </a:cubicBezTo>
                <a:cubicBezTo>
                  <a:pt x="904" y="287"/>
                  <a:pt x="904" y="287"/>
                  <a:pt x="904" y="287"/>
                </a:cubicBezTo>
                <a:cubicBezTo>
                  <a:pt x="903" y="287"/>
                  <a:pt x="903" y="287"/>
                  <a:pt x="902" y="287"/>
                </a:cubicBezTo>
                <a:cubicBezTo>
                  <a:pt x="902" y="291"/>
                  <a:pt x="902" y="291"/>
                  <a:pt x="902" y="291"/>
                </a:cubicBezTo>
                <a:cubicBezTo>
                  <a:pt x="900" y="291"/>
                  <a:pt x="900" y="291"/>
                  <a:pt x="900" y="291"/>
                </a:cubicBezTo>
                <a:cubicBezTo>
                  <a:pt x="900" y="287"/>
                  <a:pt x="901" y="286"/>
                  <a:pt x="902" y="285"/>
                </a:cubicBezTo>
                <a:cubicBezTo>
                  <a:pt x="902" y="283"/>
                  <a:pt x="902" y="283"/>
                  <a:pt x="902" y="283"/>
                </a:cubicBezTo>
                <a:cubicBezTo>
                  <a:pt x="901" y="285"/>
                  <a:pt x="901" y="283"/>
                  <a:pt x="899" y="283"/>
                </a:cubicBezTo>
                <a:cubicBezTo>
                  <a:pt x="899" y="284"/>
                  <a:pt x="898" y="286"/>
                  <a:pt x="898" y="288"/>
                </a:cubicBezTo>
                <a:cubicBezTo>
                  <a:pt x="898" y="288"/>
                  <a:pt x="898" y="288"/>
                  <a:pt x="898" y="288"/>
                </a:cubicBezTo>
                <a:cubicBezTo>
                  <a:pt x="898" y="287"/>
                  <a:pt x="898" y="287"/>
                  <a:pt x="898" y="287"/>
                </a:cubicBezTo>
                <a:cubicBezTo>
                  <a:pt x="896" y="287"/>
                  <a:pt x="896" y="287"/>
                  <a:pt x="896" y="287"/>
                </a:cubicBezTo>
                <a:cubicBezTo>
                  <a:pt x="896" y="286"/>
                  <a:pt x="896" y="286"/>
                  <a:pt x="896" y="285"/>
                </a:cubicBezTo>
                <a:cubicBezTo>
                  <a:pt x="894" y="286"/>
                  <a:pt x="893" y="286"/>
                  <a:pt x="891" y="286"/>
                </a:cubicBezTo>
                <a:cubicBezTo>
                  <a:pt x="891" y="285"/>
                  <a:pt x="891" y="285"/>
                  <a:pt x="891" y="285"/>
                </a:cubicBezTo>
                <a:cubicBezTo>
                  <a:pt x="890" y="285"/>
                  <a:pt x="889" y="285"/>
                  <a:pt x="888" y="285"/>
                </a:cubicBezTo>
                <a:cubicBezTo>
                  <a:pt x="888" y="285"/>
                  <a:pt x="888" y="285"/>
                  <a:pt x="888" y="285"/>
                </a:cubicBezTo>
                <a:cubicBezTo>
                  <a:pt x="888" y="284"/>
                  <a:pt x="888" y="285"/>
                  <a:pt x="888" y="284"/>
                </a:cubicBezTo>
                <a:cubicBezTo>
                  <a:pt x="888" y="284"/>
                  <a:pt x="888" y="284"/>
                  <a:pt x="888" y="284"/>
                </a:cubicBezTo>
                <a:cubicBezTo>
                  <a:pt x="888" y="283"/>
                  <a:pt x="888" y="283"/>
                  <a:pt x="888" y="283"/>
                </a:cubicBezTo>
                <a:cubicBezTo>
                  <a:pt x="890" y="283"/>
                  <a:pt x="890" y="283"/>
                  <a:pt x="890" y="283"/>
                </a:cubicBezTo>
                <a:cubicBezTo>
                  <a:pt x="890" y="283"/>
                  <a:pt x="890" y="283"/>
                  <a:pt x="890" y="283"/>
                </a:cubicBezTo>
                <a:cubicBezTo>
                  <a:pt x="891" y="282"/>
                  <a:pt x="891" y="283"/>
                  <a:pt x="890" y="281"/>
                </a:cubicBezTo>
                <a:cubicBezTo>
                  <a:pt x="890" y="281"/>
                  <a:pt x="890" y="281"/>
                  <a:pt x="890" y="281"/>
                </a:cubicBezTo>
                <a:cubicBezTo>
                  <a:pt x="890" y="279"/>
                  <a:pt x="891" y="280"/>
                  <a:pt x="889" y="278"/>
                </a:cubicBezTo>
                <a:cubicBezTo>
                  <a:pt x="889" y="277"/>
                  <a:pt x="889" y="277"/>
                  <a:pt x="889" y="277"/>
                </a:cubicBezTo>
                <a:cubicBezTo>
                  <a:pt x="888" y="278"/>
                  <a:pt x="888" y="278"/>
                  <a:pt x="887" y="278"/>
                </a:cubicBezTo>
                <a:cubicBezTo>
                  <a:pt x="887" y="277"/>
                  <a:pt x="887" y="277"/>
                  <a:pt x="886" y="276"/>
                </a:cubicBezTo>
                <a:cubicBezTo>
                  <a:pt x="885" y="276"/>
                  <a:pt x="885" y="276"/>
                  <a:pt x="885" y="276"/>
                </a:cubicBezTo>
                <a:cubicBezTo>
                  <a:pt x="885" y="279"/>
                  <a:pt x="885" y="279"/>
                  <a:pt x="885" y="279"/>
                </a:cubicBezTo>
                <a:cubicBezTo>
                  <a:pt x="884" y="280"/>
                  <a:pt x="885" y="279"/>
                  <a:pt x="884" y="280"/>
                </a:cubicBezTo>
                <a:cubicBezTo>
                  <a:pt x="883" y="280"/>
                  <a:pt x="883" y="280"/>
                  <a:pt x="883" y="280"/>
                </a:cubicBezTo>
                <a:cubicBezTo>
                  <a:pt x="883" y="279"/>
                  <a:pt x="883" y="279"/>
                  <a:pt x="883" y="277"/>
                </a:cubicBezTo>
                <a:cubicBezTo>
                  <a:pt x="883" y="277"/>
                  <a:pt x="883" y="277"/>
                  <a:pt x="883" y="277"/>
                </a:cubicBezTo>
                <a:cubicBezTo>
                  <a:pt x="882" y="276"/>
                  <a:pt x="883" y="276"/>
                  <a:pt x="884" y="275"/>
                </a:cubicBezTo>
                <a:cubicBezTo>
                  <a:pt x="884" y="273"/>
                  <a:pt x="884" y="273"/>
                  <a:pt x="884" y="273"/>
                </a:cubicBezTo>
                <a:cubicBezTo>
                  <a:pt x="883" y="273"/>
                  <a:pt x="883" y="273"/>
                  <a:pt x="883" y="273"/>
                </a:cubicBezTo>
                <a:cubicBezTo>
                  <a:pt x="883" y="272"/>
                  <a:pt x="883" y="272"/>
                  <a:pt x="883" y="272"/>
                </a:cubicBezTo>
                <a:cubicBezTo>
                  <a:pt x="882" y="273"/>
                  <a:pt x="881" y="273"/>
                  <a:pt x="880" y="274"/>
                </a:cubicBezTo>
                <a:cubicBezTo>
                  <a:pt x="879" y="274"/>
                  <a:pt x="879" y="274"/>
                  <a:pt x="879" y="274"/>
                </a:cubicBezTo>
                <a:cubicBezTo>
                  <a:pt x="880" y="276"/>
                  <a:pt x="880" y="276"/>
                  <a:pt x="879" y="277"/>
                </a:cubicBezTo>
                <a:cubicBezTo>
                  <a:pt x="879" y="278"/>
                  <a:pt x="879" y="278"/>
                  <a:pt x="879" y="278"/>
                </a:cubicBezTo>
                <a:cubicBezTo>
                  <a:pt x="878" y="278"/>
                  <a:pt x="878" y="278"/>
                  <a:pt x="878" y="278"/>
                </a:cubicBezTo>
                <a:cubicBezTo>
                  <a:pt x="878" y="275"/>
                  <a:pt x="878" y="275"/>
                  <a:pt x="878" y="275"/>
                </a:cubicBezTo>
                <a:cubicBezTo>
                  <a:pt x="877" y="275"/>
                  <a:pt x="877" y="275"/>
                  <a:pt x="877" y="275"/>
                </a:cubicBezTo>
                <a:cubicBezTo>
                  <a:pt x="877" y="274"/>
                  <a:pt x="877" y="274"/>
                  <a:pt x="877" y="274"/>
                </a:cubicBezTo>
                <a:cubicBezTo>
                  <a:pt x="877" y="274"/>
                  <a:pt x="877" y="274"/>
                  <a:pt x="877" y="274"/>
                </a:cubicBezTo>
                <a:cubicBezTo>
                  <a:pt x="876" y="276"/>
                  <a:pt x="875" y="276"/>
                  <a:pt x="875" y="278"/>
                </a:cubicBezTo>
                <a:cubicBezTo>
                  <a:pt x="875" y="278"/>
                  <a:pt x="875" y="278"/>
                  <a:pt x="875" y="278"/>
                </a:cubicBezTo>
                <a:cubicBezTo>
                  <a:pt x="874" y="277"/>
                  <a:pt x="874" y="277"/>
                  <a:pt x="874" y="276"/>
                </a:cubicBezTo>
                <a:cubicBezTo>
                  <a:pt x="872" y="277"/>
                  <a:pt x="872" y="277"/>
                  <a:pt x="871" y="279"/>
                </a:cubicBezTo>
                <a:cubicBezTo>
                  <a:pt x="869" y="279"/>
                  <a:pt x="869" y="279"/>
                  <a:pt x="869" y="279"/>
                </a:cubicBezTo>
                <a:cubicBezTo>
                  <a:pt x="870" y="277"/>
                  <a:pt x="870" y="275"/>
                  <a:pt x="871" y="274"/>
                </a:cubicBezTo>
                <a:cubicBezTo>
                  <a:pt x="871" y="273"/>
                  <a:pt x="870" y="273"/>
                  <a:pt x="869" y="273"/>
                </a:cubicBezTo>
                <a:cubicBezTo>
                  <a:pt x="869" y="275"/>
                  <a:pt x="869" y="275"/>
                  <a:pt x="869" y="275"/>
                </a:cubicBezTo>
                <a:cubicBezTo>
                  <a:pt x="869" y="275"/>
                  <a:pt x="869" y="275"/>
                  <a:pt x="869" y="275"/>
                </a:cubicBezTo>
                <a:cubicBezTo>
                  <a:pt x="869" y="273"/>
                  <a:pt x="869" y="273"/>
                  <a:pt x="869" y="273"/>
                </a:cubicBezTo>
                <a:cubicBezTo>
                  <a:pt x="867" y="273"/>
                  <a:pt x="867" y="273"/>
                  <a:pt x="867" y="273"/>
                </a:cubicBezTo>
                <a:cubicBezTo>
                  <a:pt x="867" y="271"/>
                  <a:pt x="867" y="271"/>
                  <a:pt x="867" y="271"/>
                </a:cubicBezTo>
                <a:cubicBezTo>
                  <a:pt x="864" y="271"/>
                  <a:pt x="864" y="271"/>
                  <a:pt x="864" y="271"/>
                </a:cubicBezTo>
                <a:cubicBezTo>
                  <a:pt x="864" y="272"/>
                  <a:pt x="864" y="272"/>
                  <a:pt x="864" y="272"/>
                </a:cubicBezTo>
                <a:cubicBezTo>
                  <a:pt x="863" y="272"/>
                  <a:pt x="863" y="272"/>
                  <a:pt x="863" y="272"/>
                </a:cubicBezTo>
                <a:cubicBezTo>
                  <a:pt x="864" y="270"/>
                  <a:pt x="865" y="271"/>
                  <a:pt x="865" y="268"/>
                </a:cubicBezTo>
                <a:cubicBezTo>
                  <a:pt x="864" y="268"/>
                  <a:pt x="864" y="268"/>
                  <a:pt x="863" y="267"/>
                </a:cubicBezTo>
                <a:cubicBezTo>
                  <a:pt x="862" y="267"/>
                  <a:pt x="862" y="267"/>
                  <a:pt x="861" y="269"/>
                </a:cubicBezTo>
                <a:cubicBezTo>
                  <a:pt x="861" y="269"/>
                  <a:pt x="861" y="269"/>
                  <a:pt x="861" y="269"/>
                </a:cubicBezTo>
                <a:cubicBezTo>
                  <a:pt x="861" y="266"/>
                  <a:pt x="861" y="266"/>
                  <a:pt x="861" y="266"/>
                </a:cubicBezTo>
                <a:cubicBezTo>
                  <a:pt x="860" y="265"/>
                  <a:pt x="860" y="265"/>
                  <a:pt x="860" y="265"/>
                </a:cubicBezTo>
                <a:cubicBezTo>
                  <a:pt x="859" y="265"/>
                  <a:pt x="858" y="266"/>
                  <a:pt x="858" y="266"/>
                </a:cubicBezTo>
                <a:cubicBezTo>
                  <a:pt x="854" y="265"/>
                  <a:pt x="854" y="265"/>
                  <a:pt x="854" y="265"/>
                </a:cubicBezTo>
                <a:cubicBezTo>
                  <a:pt x="854" y="264"/>
                  <a:pt x="854" y="264"/>
                  <a:pt x="854" y="264"/>
                </a:cubicBezTo>
                <a:cubicBezTo>
                  <a:pt x="853" y="264"/>
                  <a:pt x="853" y="264"/>
                  <a:pt x="853" y="264"/>
                </a:cubicBezTo>
                <a:cubicBezTo>
                  <a:pt x="853" y="264"/>
                  <a:pt x="853" y="263"/>
                  <a:pt x="854" y="263"/>
                </a:cubicBezTo>
                <a:cubicBezTo>
                  <a:pt x="853" y="263"/>
                  <a:pt x="852" y="262"/>
                  <a:pt x="850" y="262"/>
                </a:cubicBezTo>
                <a:cubicBezTo>
                  <a:pt x="850" y="261"/>
                  <a:pt x="850" y="261"/>
                  <a:pt x="850" y="261"/>
                </a:cubicBezTo>
                <a:cubicBezTo>
                  <a:pt x="856" y="261"/>
                  <a:pt x="856" y="262"/>
                  <a:pt x="858" y="258"/>
                </a:cubicBezTo>
                <a:cubicBezTo>
                  <a:pt x="859" y="258"/>
                  <a:pt x="859" y="258"/>
                  <a:pt x="859" y="258"/>
                </a:cubicBezTo>
                <a:cubicBezTo>
                  <a:pt x="858" y="256"/>
                  <a:pt x="858" y="255"/>
                  <a:pt x="856" y="255"/>
                </a:cubicBezTo>
                <a:cubicBezTo>
                  <a:pt x="855" y="254"/>
                  <a:pt x="855" y="253"/>
                  <a:pt x="855" y="252"/>
                </a:cubicBezTo>
                <a:cubicBezTo>
                  <a:pt x="854" y="252"/>
                  <a:pt x="854" y="252"/>
                  <a:pt x="854" y="252"/>
                </a:cubicBezTo>
                <a:cubicBezTo>
                  <a:pt x="854" y="251"/>
                  <a:pt x="854" y="251"/>
                  <a:pt x="854" y="251"/>
                </a:cubicBezTo>
                <a:cubicBezTo>
                  <a:pt x="855" y="251"/>
                  <a:pt x="856" y="252"/>
                  <a:pt x="857" y="252"/>
                </a:cubicBezTo>
                <a:cubicBezTo>
                  <a:pt x="857" y="252"/>
                  <a:pt x="857" y="252"/>
                  <a:pt x="857" y="252"/>
                </a:cubicBezTo>
                <a:cubicBezTo>
                  <a:pt x="859" y="253"/>
                  <a:pt x="862" y="253"/>
                  <a:pt x="864" y="253"/>
                </a:cubicBezTo>
                <a:cubicBezTo>
                  <a:pt x="864" y="252"/>
                  <a:pt x="864" y="252"/>
                  <a:pt x="864" y="252"/>
                </a:cubicBezTo>
                <a:cubicBezTo>
                  <a:pt x="865" y="252"/>
                  <a:pt x="865" y="252"/>
                  <a:pt x="865" y="252"/>
                </a:cubicBezTo>
                <a:cubicBezTo>
                  <a:pt x="864" y="249"/>
                  <a:pt x="862" y="250"/>
                  <a:pt x="859" y="249"/>
                </a:cubicBezTo>
                <a:cubicBezTo>
                  <a:pt x="859" y="248"/>
                  <a:pt x="859" y="248"/>
                  <a:pt x="859" y="248"/>
                </a:cubicBezTo>
                <a:cubicBezTo>
                  <a:pt x="858" y="248"/>
                  <a:pt x="858" y="248"/>
                  <a:pt x="858" y="248"/>
                </a:cubicBezTo>
                <a:cubicBezTo>
                  <a:pt x="858" y="247"/>
                  <a:pt x="858" y="247"/>
                  <a:pt x="858" y="247"/>
                </a:cubicBezTo>
                <a:cubicBezTo>
                  <a:pt x="854" y="247"/>
                  <a:pt x="854" y="247"/>
                  <a:pt x="854" y="247"/>
                </a:cubicBezTo>
                <a:cubicBezTo>
                  <a:pt x="854" y="248"/>
                  <a:pt x="854" y="248"/>
                  <a:pt x="854" y="248"/>
                </a:cubicBezTo>
                <a:cubicBezTo>
                  <a:pt x="854" y="248"/>
                  <a:pt x="854" y="248"/>
                  <a:pt x="854" y="248"/>
                </a:cubicBezTo>
                <a:cubicBezTo>
                  <a:pt x="854" y="247"/>
                  <a:pt x="854" y="247"/>
                  <a:pt x="854" y="247"/>
                </a:cubicBezTo>
                <a:cubicBezTo>
                  <a:pt x="853" y="247"/>
                  <a:pt x="853" y="247"/>
                  <a:pt x="853" y="247"/>
                </a:cubicBezTo>
                <a:cubicBezTo>
                  <a:pt x="852" y="246"/>
                  <a:pt x="852" y="245"/>
                  <a:pt x="852" y="245"/>
                </a:cubicBezTo>
                <a:cubicBezTo>
                  <a:pt x="850" y="245"/>
                  <a:pt x="850" y="245"/>
                  <a:pt x="850" y="245"/>
                </a:cubicBezTo>
                <a:cubicBezTo>
                  <a:pt x="850" y="244"/>
                  <a:pt x="850" y="244"/>
                  <a:pt x="850" y="244"/>
                </a:cubicBezTo>
                <a:cubicBezTo>
                  <a:pt x="856" y="244"/>
                  <a:pt x="856" y="244"/>
                  <a:pt x="856" y="244"/>
                </a:cubicBezTo>
                <a:cubicBezTo>
                  <a:pt x="856" y="243"/>
                  <a:pt x="856" y="243"/>
                  <a:pt x="856" y="243"/>
                </a:cubicBezTo>
                <a:cubicBezTo>
                  <a:pt x="857" y="242"/>
                  <a:pt x="857" y="242"/>
                  <a:pt x="860" y="242"/>
                </a:cubicBezTo>
                <a:cubicBezTo>
                  <a:pt x="860" y="240"/>
                  <a:pt x="860" y="240"/>
                  <a:pt x="860" y="240"/>
                </a:cubicBezTo>
                <a:cubicBezTo>
                  <a:pt x="861" y="240"/>
                  <a:pt x="861" y="240"/>
                  <a:pt x="861" y="240"/>
                </a:cubicBezTo>
                <a:cubicBezTo>
                  <a:pt x="861" y="236"/>
                  <a:pt x="859" y="235"/>
                  <a:pt x="857" y="233"/>
                </a:cubicBezTo>
                <a:cubicBezTo>
                  <a:pt x="856" y="233"/>
                  <a:pt x="857" y="233"/>
                  <a:pt x="856" y="233"/>
                </a:cubicBezTo>
                <a:cubicBezTo>
                  <a:pt x="855" y="235"/>
                  <a:pt x="853" y="235"/>
                  <a:pt x="853" y="238"/>
                </a:cubicBezTo>
                <a:cubicBezTo>
                  <a:pt x="852" y="238"/>
                  <a:pt x="851" y="238"/>
                  <a:pt x="850" y="239"/>
                </a:cubicBezTo>
                <a:cubicBezTo>
                  <a:pt x="850" y="236"/>
                  <a:pt x="850" y="236"/>
                  <a:pt x="850" y="236"/>
                </a:cubicBezTo>
                <a:cubicBezTo>
                  <a:pt x="850" y="236"/>
                  <a:pt x="850" y="236"/>
                  <a:pt x="850" y="236"/>
                </a:cubicBezTo>
                <a:cubicBezTo>
                  <a:pt x="850" y="235"/>
                  <a:pt x="850" y="235"/>
                  <a:pt x="850" y="235"/>
                </a:cubicBezTo>
                <a:cubicBezTo>
                  <a:pt x="846" y="235"/>
                  <a:pt x="846" y="235"/>
                  <a:pt x="846" y="235"/>
                </a:cubicBezTo>
                <a:cubicBezTo>
                  <a:pt x="846" y="235"/>
                  <a:pt x="846" y="235"/>
                  <a:pt x="846" y="235"/>
                </a:cubicBezTo>
                <a:cubicBezTo>
                  <a:pt x="848" y="234"/>
                  <a:pt x="849" y="234"/>
                  <a:pt x="850" y="231"/>
                </a:cubicBezTo>
                <a:cubicBezTo>
                  <a:pt x="851" y="232"/>
                  <a:pt x="852" y="232"/>
                  <a:pt x="853" y="232"/>
                </a:cubicBezTo>
                <a:cubicBezTo>
                  <a:pt x="852" y="229"/>
                  <a:pt x="853" y="231"/>
                  <a:pt x="850" y="230"/>
                </a:cubicBezTo>
                <a:cubicBezTo>
                  <a:pt x="850" y="229"/>
                  <a:pt x="850" y="229"/>
                  <a:pt x="850" y="229"/>
                </a:cubicBezTo>
                <a:cubicBezTo>
                  <a:pt x="848" y="229"/>
                  <a:pt x="848" y="229"/>
                  <a:pt x="848" y="229"/>
                </a:cubicBezTo>
                <a:cubicBezTo>
                  <a:pt x="848" y="228"/>
                  <a:pt x="847" y="227"/>
                  <a:pt x="846" y="226"/>
                </a:cubicBezTo>
                <a:cubicBezTo>
                  <a:pt x="844" y="226"/>
                  <a:pt x="842" y="226"/>
                  <a:pt x="841" y="228"/>
                </a:cubicBezTo>
                <a:cubicBezTo>
                  <a:pt x="841" y="228"/>
                  <a:pt x="841" y="228"/>
                  <a:pt x="840" y="229"/>
                </a:cubicBezTo>
                <a:cubicBezTo>
                  <a:pt x="839" y="230"/>
                  <a:pt x="839" y="229"/>
                  <a:pt x="838" y="230"/>
                </a:cubicBezTo>
                <a:cubicBezTo>
                  <a:pt x="837" y="230"/>
                  <a:pt x="837" y="230"/>
                  <a:pt x="837" y="230"/>
                </a:cubicBezTo>
                <a:cubicBezTo>
                  <a:pt x="838" y="228"/>
                  <a:pt x="840" y="228"/>
                  <a:pt x="841" y="226"/>
                </a:cubicBezTo>
                <a:cubicBezTo>
                  <a:pt x="840" y="226"/>
                  <a:pt x="841" y="226"/>
                  <a:pt x="840" y="226"/>
                </a:cubicBezTo>
                <a:cubicBezTo>
                  <a:pt x="837" y="226"/>
                  <a:pt x="835" y="227"/>
                  <a:pt x="835" y="229"/>
                </a:cubicBezTo>
                <a:cubicBezTo>
                  <a:pt x="833" y="229"/>
                  <a:pt x="833" y="229"/>
                  <a:pt x="833" y="229"/>
                </a:cubicBezTo>
                <a:cubicBezTo>
                  <a:pt x="833" y="226"/>
                  <a:pt x="833" y="226"/>
                  <a:pt x="833" y="226"/>
                </a:cubicBezTo>
                <a:cubicBezTo>
                  <a:pt x="836" y="226"/>
                  <a:pt x="835" y="225"/>
                  <a:pt x="837" y="224"/>
                </a:cubicBezTo>
                <a:cubicBezTo>
                  <a:pt x="837" y="222"/>
                  <a:pt x="837" y="222"/>
                  <a:pt x="837" y="222"/>
                </a:cubicBezTo>
                <a:cubicBezTo>
                  <a:pt x="836" y="222"/>
                  <a:pt x="836" y="222"/>
                  <a:pt x="836" y="222"/>
                </a:cubicBezTo>
                <a:cubicBezTo>
                  <a:pt x="836" y="222"/>
                  <a:pt x="836" y="222"/>
                  <a:pt x="836" y="222"/>
                </a:cubicBezTo>
                <a:cubicBezTo>
                  <a:pt x="836" y="222"/>
                  <a:pt x="835" y="222"/>
                  <a:pt x="835" y="223"/>
                </a:cubicBezTo>
                <a:cubicBezTo>
                  <a:pt x="833" y="223"/>
                  <a:pt x="833" y="223"/>
                  <a:pt x="833" y="223"/>
                </a:cubicBezTo>
                <a:cubicBezTo>
                  <a:pt x="833" y="222"/>
                  <a:pt x="833" y="222"/>
                  <a:pt x="833" y="221"/>
                </a:cubicBezTo>
                <a:cubicBezTo>
                  <a:pt x="832" y="221"/>
                  <a:pt x="833" y="221"/>
                  <a:pt x="832" y="222"/>
                </a:cubicBezTo>
                <a:cubicBezTo>
                  <a:pt x="831" y="222"/>
                  <a:pt x="831" y="222"/>
                  <a:pt x="831" y="222"/>
                </a:cubicBezTo>
                <a:cubicBezTo>
                  <a:pt x="831" y="222"/>
                  <a:pt x="832" y="223"/>
                  <a:pt x="832" y="224"/>
                </a:cubicBezTo>
                <a:cubicBezTo>
                  <a:pt x="831" y="224"/>
                  <a:pt x="831" y="224"/>
                  <a:pt x="830" y="224"/>
                </a:cubicBezTo>
                <a:cubicBezTo>
                  <a:pt x="830" y="225"/>
                  <a:pt x="830" y="225"/>
                  <a:pt x="830" y="225"/>
                </a:cubicBezTo>
                <a:cubicBezTo>
                  <a:pt x="828" y="225"/>
                  <a:pt x="828" y="224"/>
                  <a:pt x="828" y="224"/>
                </a:cubicBezTo>
                <a:cubicBezTo>
                  <a:pt x="827" y="224"/>
                  <a:pt x="827" y="225"/>
                  <a:pt x="826" y="225"/>
                </a:cubicBezTo>
                <a:cubicBezTo>
                  <a:pt x="827" y="222"/>
                  <a:pt x="826" y="224"/>
                  <a:pt x="828" y="223"/>
                </a:cubicBezTo>
                <a:close/>
                <a:moveTo>
                  <a:pt x="765" y="208"/>
                </a:moveTo>
                <a:cubicBezTo>
                  <a:pt x="766" y="209"/>
                  <a:pt x="766" y="210"/>
                  <a:pt x="767" y="210"/>
                </a:cubicBezTo>
                <a:cubicBezTo>
                  <a:pt x="766" y="210"/>
                  <a:pt x="766" y="210"/>
                  <a:pt x="765" y="208"/>
                </a:cubicBezTo>
                <a:close/>
                <a:moveTo>
                  <a:pt x="824" y="228"/>
                </a:moveTo>
                <a:cubicBezTo>
                  <a:pt x="823" y="228"/>
                  <a:pt x="823" y="228"/>
                  <a:pt x="823" y="228"/>
                </a:cubicBezTo>
                <a:cubicBezTo>
                  <a:pt x="823" y="227"/>
                  <a:pt x="823" y="228"/>
                  <a:pt x="823" y="227"/>
                </a:cubicBezTo>
                <a:cubicBezTo>
                  <a:pt x="823" y="226"/>
                  <a:pt x="823" y="226"/>
                  <a:pt x="823" y="226"/>
                </a:cubicBezTo>
                <a:cubicBezTo>
                  <a:pt x="824" y="226"/>
                  <a:pt x="824" y="226"/>
                  <a:pt x="824" y="226"/>
                </a:cubicBezTo>
                <a:lnTo>
                  <a:pt x="824" y="228"/>
                </a:lnTo>
                <a:close/>
                <a:moveTo>
                  <a:pt x="878" y="331"/>
                </a:moveTo>
                <a:cubicBezTo>
                  <a:pt x="878" y="331"/>
                  <a:pt x="878" y="331"/>
                  <a:pt x="878" y="331"/>
                </a:cubicBezTo>
                <a:cubicBezTo>
                  <a:pt x="876" y="331"/>
                  <a:pt x="876" y="331"/>
                  <a:pt x="875" y="329"/>
                </a:cubicBezTo>
                <a:cubicBezTo>
                  <a:pt x="877" y="330"/>
                  <a:pt x="877" y="330"/>
                  <a:pt x="878" y="331"/>
                </a:cubicBezTo>
                <a:close/>
                <a:moveTo>
                  <a:pt x="848" y="242"/>
                </a:moveTo>
                <a:cubicBezTo>
                  <a:pt x="848" y="243"/>
                  <a:pt x="848" y="243"/>
                  <a:pt x="849" y="243"/>
                </a:cubicBezTo>
                <a:cubicBezTo>
                  <a:pt x="849" y="244"/>
                  <a:pt x="849" y="244"/>
                  <a:pt x="849" y="244"/>
                </a:cubicBezTo>
                <a:cubicBezTo>
                  <a:pt x="846" y="244"/>
                  <a:pt x="846" y="244"/>
                  <a:pt x="846" y="244"/>
                </a:cubicBezTo>
                <a:cubicBezTo>
                  <a:pt x="846" y="243"/>
                  <a:pt x="846" y="243"/>
                  <a:pt x="846" y="243"/>
                </a:cubicBezTo>
                <a:cubicBezTo>
                  <a:pt x="842" y="243"/>
                  <a:pt x="842" y="243"/>
                  <a:pt x="842" y="243"/>
                </a:cubicBezTo>
                <a:cubicBezTo>
                  <a:pt x="842" y="243"/>
                  <a:pt x="842" y="242"/>
                  <a:pt x="842" y="242"/>
                </a:cubicBezTo>
                <a:lnTo>
                  <a:pt x="848" y="242"/>
                </a:lnTo>
                <a:close/>
                <a:moveTo>
                  <a:pt x="840" y="237"/>
                </a:moveTo>
                <a:cubicBezTo>
                  <a:pt x="841" y="237"/>
                  <a:pt x="841" y="237"/>
                  <a:pt x="841" y="237"/>
                </a:cubicBezTo>
                <a:cubicBezTo>
                  <a:pt x="842" y="237"/>
                  <a:pt x="842" y="237"/>
                  <a:pt x="842" y="237"/>
                </a:cubicBezTo>
                <a:cubicBezTo>
                  <a:pt x="842" y="239"/>
                  <a:pt x="842" y="239"/>
                  <a:pt x="842" y="239"/>
                </a:cubicBezTo>
                <a:cubicBezTo>
                  <a:pt x="840" y="239"/>
                  <a:pt x="840" y="239"/>
                  <a:pt x="840" y="239"/>
                </a:cubicBezTo>
                <a:cubicBezTo>
                  <a:pt x="840" y="238"/>
                  <a:pt x="840" y="238"/>
                  <a:pt x="840" y="237"/>
                </a:cubicBezTo>
                <a:close/>
                <a:moveTo>
                  <a:pt x="834" y="230"/>
                </a:moveTo>
                <a:cubicBezTo>
                  <a:pt x="835" y="230"/>
                  <a:pt x="836" y="231"/>
                  <a:pt x="837" y="231"/>
                </a:cubicBezTo>
                <a:cubicBezTo>
                  <a:pt x="837" y="232"/>
                  <a:pt x="836" y="232"/>
                  <a:pt x="836" y="233"/>
                </a:cubicBezTo>
                <a:cubicBezTo>
                  <a:pt x="834" y="233"/>
                  <a:pt x="834" y="233"/>
                  <a:pt x="834" y="233"/>
                </a:cubicBezTo>
                <a:lnTo>
                  <a:pt x="834" y="230"/>
                </a:lnTo>
                <a:close/>
                <a:moveTo>
                  <a:pt x="831" y="289"/>
                </a:moveTo>
                <a:cubicBezTo>
                  <a:pt x="831" y="289"/>
                  <a:pt x="831" y="289"/>
                  <a:pt x="831" y="289"/>
                </a:cubicBezTo>
                <a:cubicBezTo>
                  <a:pt x="831" y="285"/>
                  <a:pt x="831" y="285"/>
                  <a:pt x="831" y="285"/>
                </a:cubicBezTo>
                <a:cubicBezTo>
                  <a:pt x="832" y="285"/>
                  <a:pt x="832" y="285"/>
                  <a:pt x="832" y="285"/>
                </a:cubicBezTo>
                <a:cubicBezTo>
                  <a:pt x="832" y="285"/>
                  <a:pt x="832" y="285"/>
                  <a:pt x="832" y="285"/>
                </a:cubicBezTo>
                <a:cubicBezTo>
                  <a:pt x="833" y="285"/>
                  <a:pt x="833" y="286"/>
                  <a:pt x="835" y="286"/>
                </a:cubicBezTo>
                <a:cubicBezTo>
                  <a:pt x="835" y="288"/>
                  <a:pt x="836" y="289"/>
                  <a:pt x="837" y="290"/>
                </a:cubicBezTo>
                <a:cubicBezTo>
                  <a:pt x="837" y="291"/>
                  <a:pt x="837" y="291"/>
                  <a:pt x="837" y="291"/>
                </a:cubicBezTo>
                <a:cubicBezTo>
                  <a:pt x="838" y="291"/>
                  <a:pt x="840" y="289"/>
                  <a:pt x="842" y="290"/>
                </a:cubicBezTo>
                <a:cubicBezTo>
                  <a:pt x="842" y="290"/>
                  <a:pt x="842" y="291"/>
                  <a:pt x="842" y="291"/>
                </a:cubicBezTo>
                <a:cubicBezTo>
                  <a:pt x="843" y="292"/>
                  <a:pt x="847" y="292"/>
                  <a:pt x="848" y="293"/>
                </a:cubicBezTo>
                <a:cubicBezTo>
                  <a:pt x="848" y="293"/>
                  <a:pt x="848" y="293"/>
                  <a:pt x="848" y="293"/>
                </a:cubicBezTo>
                <a:cubicBezTo>
                  <a:pt x="848" y="293"/>
                  <a:pt x="848" y="293"/>
                  <a:pt x="848" y="293"/>
                </a:cubicBezTo>
                <a:cubicBezTo>
                  <a:pt x="848" y="295"/>
                  <a:pt x="848" y="295"/>
                  <a:pt x="848" y="295"/>
                </a:cubicBezTo>
                <a:cubicBezTo>
                  <a:pt x="850" y="295"/>
                  <a:pt x="850" y="295"/>
                  <a:pt x="850" y="295"/>
                </a:cubicBezTo>
                <a:cubicBezTo>
                  <a:pt x="850" y="297"/>
                  <a:pt x="850" y="297"/>
                  <a:pt x="850" y="297"/>
                </a:cubicBezTo>
                <a:cubicBezTo>
                  <a:pt x="851" y="297"/>
                  <a:pt x="851" y="297"/>
                  <a:pt x="852" y="297"/>
                </a:cubicBezTo>
                <a:cubicBezTo>
                  <a:pt x="851" y="298"/>
                  <a:pt x="851" y="299"/>
                  <a:pt x="851" y="300"/>
                </a:cubicBezTo>
                <a:cubicBezTo>
                  <a:pt x="848" y="300"/>
                  <a:pt x="847" y="299"/>
                  <a:pt x="846" y="299"/>
                </a:cubicBezTo>
                <a:cubicBezTo>
                  <a:pt x="845" y="300"/>
                  <a:pt x="845" y="300"/>
                  <a:pt x="843" y="300"/>
                </a:cubicBezTo>
                <a:cubicBezTo>
                  <a:pt x="843" y="301"/>
                  <a:pt x="843" y="301"/>
                  <a:pt x="843" y="301"/>
                </a:cubicBezTo>
                <a:cubicBezTo>
                  <a:pt x="842" y="301"/>
                  <a:pt x="840" y="300"/>
                  <a:pt x="840" y="300"/>
                </a:cubicBezTo>
                <a:cubicBezTo>
                  <a:pt x="839" y="302"/>
                  <a:pt x="837" y="303"/>
                  <a:pt x="836" y="305"/>
                </a:cubicBezTo>
                <a:cubicBezTo>
                  <a:pt x="835" y="305"/>
                  <a:pt x="834" y="304"/>
                  <a:pt x="833" y="302"/>
                </a:cubicBezTo>
                <a:cubicBezTo>
                  <a:pt x="833" y="302"/>
                  <a:pt x="833" y="302"/>
                  <a:pt x="833" y="302"/>
                </a:cubicBezTo>
                <a:cubicBezTo>
                  <a:pt x="833" y="301"/>
                  <a:pt x="833" y="300"/>
                  <a:pt x="833" y="299"/>
                </a:cubicBezTo>
                <a:cubicBezTo>
                  <a:pt x="833" y="299"/>
                  <a:pt x="833" y="299"/>
                  <a:pt x="833" y="299"/>
                </a:cubicBezTo>
                <a:cubicBezTo>
                  <a:pt x="833" y="297"/>
                  <a:pt x="833" y="297"/>
                  <a:pt x="833" y="297"/>
                </a:cubicBezTo>
                <a:cubicBezTo>
                  <a:pt x="832" y="297"/>
                  <a:pt x="832" y="297"/>
                  <a:pt x="832" y="297"/>
                </a:cubicBezTo>
                <a:cubicBezTo>
                  <a:pt x="831" y="295"/>
                  <a:pt x="829" y="293"/>
                  <a:pt x="831" y="289"/>
                </a:cubicBezTo>
                <a:close/>
                <a:moveTo>
                  <a:pt x="830" y="318"/>
                </a:moveTo>
                <a:cubicBezTo>
                  <a:pt x="830" y="318"/>
                  <a:pt x="830" y="318"/>
                  <a:pt x="830" y="318"/>
                </a:cubicBezTo>
                <a:cubicBezTo>
                  <a:pt x="833" y="318"/>
                  <a:pt x="833" y="318"/>
                  <a:pt x="833" y="318"/>
                </a:cubicBezTo>
                <a:cubicBezTo>
                  <a:pt x="833" y="318"/>
                  <a:pt x="833" y="318"/>
                  <a:pt x="833" y="318"/>
                </a:cubicBezTo>
                <a:cubicBezTo>
                  <a:pt x="834" y="318"/>
                  <a:pt x="835" y="318"/>
                  <a:pt x="835" y="318"/>
                </a:cubicBezTo>
                <a:cubicBezTo>
                  <a:pt x="835" y="323"/>
                  <a:pt x="837" y="325"/>
                  <a:pt x="837" y="330"/>
                </a:cubicBezTo>
                <a:cubicBezTo>
                  <a:pt x="835" y="330"/>
                  <a:pt x="835" y="330"/>
                  <a:pt x="835" y="330"/>
                </a:cubicBezTo>
                <a:cubicBezTo>
                  <a:pt x="835" y="328"/>
                  <a:pt x="835" y="328"/>
                  <a:pt x="835" y="328"/>
                </a:cubicBezTo>
                <a:cubicBezTo>
                  <a:pt x="833" y="328"/>
                  <a:pt x="833" y="328"/>
                  <a:pt x="833" y="328"/>
                </a:cubicBezTo>
                <a:cubicBezTo>
                  <a:pt x="833" y="328"/>
                  <a:pt x="832" y="331"/>
                  <a:pt x="831" y="330"/>
                </a:cubicBezTo>
                <a:cubicBezTo>
                  <a:pt x="831" y="329"/>
                  <a:pt x="831" y="329"/>
                  <a:pt x="831" y="329"/>
                </a:cubicBezTo>
                <a:cubicBezTo>
                  <a:pt x="827" y="329"/>
                  <a:pt x="827" y="329"/>
                  <a:pt x="827" y="329"/>
                </a:cubicBezTo>
                <a:cubicBezTo>
                  <a:pt x="827" y="329"/>
                  <a:pt x="827" y="329"/>
                  <a:pt x="827" y="329"/>
                </a:cubicBezTo>
                <a:cubicBezTo>
                  <a:pt x="826" y="329"/>
                  <a:pt x="826" y="329"/>
                  <a:pt x="826" y="329"/>
                </a:cubicBezTo>
                <a:cubicBezTo>
                  <a:pt x="826" y="327"/>
                  <a:pt x="826" y="327"/>
                  <a:pt x="826" y="327"/>
                </a:cubicBezTo>
                <a:cubicBezTo>
                  <a:pt x="828" y="326"/>
                  <a:pt x="827" y="326"/>
                  <a:pt x="829" y="325"/>
                </a:cubicBezTo>
                <a:cubicBezTo>
                  <a:pt x="828" y="324"/>
                  <a:pt x="828" y="322"/>
                  <a:pt x="828" y="321"/>
                </a:cubicBezTo>
                <a:cubicBezTo>
                  <a:pt x="827" y="320"/>
                  <a:pt x="827" y="321"/>
                  <a:pt x="827" y="320"/>
                </a:cubicBezTo>
                <a:cubicBezTo>
                  <a:pt x="826" y="320"/>
                  <a:pt x="826" y="320"/>
                  <a:pt x="826" y="320"/>
                </a:cubicBezTo>
                <a:cubicBezTo>
                  <a:pt x="827" y="318"/>
                  <a:pt x="827" y="318"/>
                  <a:pt x="827" y="318"/>
                </a:cubicBezTo>
                <a:cubicBezTo>
                  <a:pt x="826" y="318"/>
                  <a:pt x="826" y="318"/>
                  <a:pt x="826" y="318"/>
                </a:cubicBezTo>
                <a:cubicBezTo>
                  <a:pt x="826" y="317"/>
                  <a:pt x="826" y="317"/>
                  <a:pt x="826" y="317"/>
                </a:cubicBezTo>
                <a:cubicBezTo>
                  <a:pt x="827" y="317"/>
                  <a:pt x="829" y="317"/>
                  <a:pt x="830" y="318"/>
                </a:cubicBezTo>
                <a:close/>
                <a:moveTo>
                  <a:pt x="2630" y="188"/>
                </a:moveTo>
                <a:cubicBezTo>
                  <a:pt x="2630" y="189"/>
                  <a:pt x="2630" y="189"/>
                  <a:pt x="2630" y="189"/>
                </a:cubicBezTo>
                <a:cubicBezTo>
                  <a:pt x="2630" y="190"/>
                  <a:pt x="2630" y="190"/>
                  <a:pt x="2630" y="190"/>
                </a:cubicBezTo>
                <a:cubicBezTo>
                  <a:pt x="2635" y="190"/>
                  <a:pt x="2635" y="190"/>
                  <a:pt x="2635" y="190"/>
                </a:cubicBezTo>
                <a:cubicBezTo>
                  <a:pt x="2635" y="191"/>
                  <a:pt x="2635" y="191"/>
                  <a:pt x="2635" y="191"/>
                </a:cubicBezTo>
                <a:cubicBezTo>
                  <a:pt x="2636" y="191"/>
                  <a:pt x="2639" y="192"/>
                  <a:pt x="2640" y="192"/>
                </a:cubicBezTo>
                <a:cubicBezTo>
                  <a:pt x="2640" y="191"/>
                  <a:pt x="2640" y="191"/>
                  <a:pt x="2640" y="191"/>
                </a:cubicBezTo>
                <a:cubicBezTo>
                  <a:pt x="2641" y="191"/>
                  <a:pt x="2643" y="191"/>
                  <a:pt x="2644" y="191"/>
                </a:cubicBezTo>
                <a:cubicBezTo>
                  <a:pt x="2644" y="191"/>
                  <a:pt x="2644" y="191"/>
                  <a:pt x="2644" y="191"/>
                </a:cubicBezTo>
                <a:cubicBezTo>
                  <a:pt x="2645" y="192"/>
                  <a:pt x="2646" y="192"/>
                  <a:pt x="2647" y="192"/>
                </a:cubicBezTo>
                <a:cubicBezTo>
                  <a:pt x="2647" y="193"/>
                  <a:pt x="2647" y="193"/>
                  <a:pt x="2647" y="193"/>
                </a:cubicBezTo>
                <a:cubicBezTo>
                  <a:pt x="2650" y="193"/>
                  <a:pt x="2650" y="193"/>
                  <a:pt x="2650" y="193"/>
                </a:cubicBezTo>
                <a:cubicBezTo>
                  <a:pt x="2650" y="193"/>
                  <a:pt x="2650" y="193"/>
                  <a:pt x="2650" y="193"/>
                </a:cubicBezTo>
                <a:cubicBezTo>
                  <a:pt x="2652" y="194"/>
                  <a:pt x="2655" y="193"/>
                  <a:pt x="2657" y="194"/>
                </a:cubicBezTo>
                <a:cubicBezTo>
                  <a:pt x="2660" y="194"/>
                  <a:pt x="2660" y="194"/>
                  <a:pt x="2660" y="194"/>
                </a:cubicBezTo>
                <a:cubicBezTo>
                  <a:pt x="2660" y="193"/>
                  <a:pt x="2660" y="193"/>
                  <a:pt x="2660" y="193"/>
                </a:cubicBezTo>
                <a:cubicBezTo>
                  <a:pt x="2661" y="193"/>
                  <a:pt x="2661" y="193"/>
                  <a:pt x="2661" y="193"/>
                </a:cubicBezTo>
                <a:cubicBezTo>
                  <a:pt x="2660" y="192"/>
                  <a:pt x="2660" y="192"/>
                  <a:pt x="2660" y="191"/>
                </a:cubicBezTo>
                <a:cubicBezTo>
                  <a:pt x="2661" y="191"/>
                  <a:pt x="2661" y="191"/>
                  <a:pt x="2661" y="191"/>
                </a:cubicBezTo>
                <a:cubicBezTo>
                  <a:pt x="2660" y="189"/>
                  <a:pt x="2660" y="188"/>
                  <a:pt x="2660" y="186"/>
                </a:cubicBezTo>
                <a:cubicBezTo>
                  <a:pt x="2659" y="186"/>
                  <a:pt x="2659" y="186"/>
                  <a:pt x="2659" y="186"/>
                </a:cubicBezTo>
                <a:cubicBezTo>
                  <a:pt x="2658" y="184"/>
                  <a:pt x="2659" y="186"/>
                  <a:pt x="2657" y="185"/>
                </a:cubicBezTo>
                <a:cubicBezTo>
                  <a:pt x="2657" y="184"/>
                  <a:pt x="2657" y="184"/>
                  <a:pt x="2657" y="184"/>
                </a:cubicBezTo>
                <a:cubicBezTo>
                  <a:pt x="2656" y="184"/>
                  <a:pt x="2656" y="184"/>
                  <a:pt x="2656" y="184"/>
                </a:cubicBezTo>
                <a:cubicBezTo>
                  <a:pt x="2655" y="183"/>
                  <a:pt x="2655" y="182"/>
                  <a:pt x="2654" y="181"/>
                </a:cubicBezTo>
                <a:cubicBezTo>
                  <a:pt x="2653" y="181"/>
                  <a:pt x="2653" y="181"/>
                  <a:pt x="2653" y="181"/>
                </a:cubicBezTo>
                <a:cubicBezTo>
                  <a:pt x="2652" y="180"/>
                  <a:pt x="2652" y="180"/>
                  <a:pt x="2652" y="180"/>
                </a:cubicBezTo>
                <a:cubicBezTo>
                  <a:pt x="2651" y="179"/>
                  <a:pt x="2649" y="179"/>
                  <a:pt x="2647" y="179"/>
                </a:cubicBezTo>
                <a:cubicBezTo>
                  <a:pt x="2647" y="178"/>
                  <a:pt x="2647" y="178"/>
                  <a:pt x="2647" y="178"/>
                </a:cubicBezTo>
                <a:cubicBezTo>
                  <a:pt x="2646" y="178"/>
                  <a:pt x="2646" y="178"/>
                  <a:pt x="2645" y="178"/>
                </a:cubicBezTo>
                <a:cubicBezTo>
                  <a:pt x="2643" y="180"/>
                  <a:pt x="2643" y="179"/>
                  <a:pt x="2640" y="180"/>
                </a:cubicBezTo>
                <a:cubicBezTo>
                  <a:pt x="2640" y="181"/>
                  <a:pt x="2640" y="181"/>
                  <a:pt x="2640" y="181"/>
                </a:cubicBezTo>
                <a:cubicBezTo>
                  <a:pt x="2639" y="181"/>
                  <a:pt x="2639" y="181"/>
                  <a:pt x="2639" y="181"/>
                </a:cubicBezTo>
                <a:cubicBezTo>
                  <a:pt x="2639" y="181"/>
                  <a:pt x="2639" y="181"/>
                  <a:pt x="2639" y="181"/>
                </a:cubicBezTo>
                <a:cubicBezTo>
                  <a:pt x="2638" y="182"/>
                  <a:pt x="2637" y="182"/>
                  <a:pt x="2637" y="182"/>
                </a:cubicBezTo>
                <a:cubicBezTo>
                  <a:pt x="2636" y="185"/>
                  <a:pt x="2635" y="186"/>
                  <a:pt x="2634" y="187"/>
                </a:cubicBezTo>
                <a:cubicBezTo>
                  <a:pt x="2632" y="188"/>
                  <a:pt x="2631" y="188"/>
                  <a:pt x="2630" y="188"/>
                </a:cubicBezTo>
                <a:close/>
                <a:moveTo>
                  <a:pt x="2486" y="193"/>
                </a:moveTo>
                <a:cubicBezTo>
                  <a:pt x="2486" y="195"/>
                  <a:pt x="2486" y="195"/>
                  <a:pt x="2486" y="195"/>
                </a:cubicBezTo>
                <a:cubicBezTo>
                  <a:pt x="2493" y="195"/>
                  <a:pt x="2493" y="195"/>
                  <a:pt x="2493" y="195"/>
                </a:cubicBezTo>
                <a:cubicBezTo>
                  <a:pt x="2494" y="196"/>
                  <a:pt x="2496" y="197"/>
                  <a:pt x="2497" y="198"/>
                </a:cubicBezTo>
                <a:cubicBezTo>
                  <a:pt x="2497" y="199"/>
                  <a:pt x="2497" y="199"/>
                  <a:pt x="2497" y="199"/>
                </a:cubicBezTo>
                <a:cubicBezTo>
                  <a:pt x="2494" y="199"/>
                  <a:pt x="2494" y="199"/>
                  <a:pt x="2494" y="199"/>
                </a:cubicBezTo>
                <a:cubicBezTo>
                  <a:pt x="2494" y="199"/>
                  <a:pt x="2494" y="199"/>
                  <a:pt x="2494" y="199"/>
                </a:cubicBezTo>
                <a:cubicBezTo>
                  <a:pt x="2493" y="199"/>
                  <a:pt x="2493" y="199"/>
                  <a:pt x="2493" y="199"/>
                </a:cubicBezTo>
                <a:cubicBezTo>
                  <a:pt x="2493" y="201"/>
                  <a:pt x="2493" y="201"/>
                  <a:pt x="2493" y="201"/>
                </a:cubicBezTo>
                <a:cubicBezTo>
                  <a:pt x="2494" y="201"/>
                  <a:pt x="2494" y="202"/>
                  <a:pt x="2495" y="203"/>
                </a:cubicBezTo>
                <a:cubicBezTo>
                  <a:pt x="2497" y="202"/>
                  <a:pt x="2498" y="202"/>
                  <a:pt x="2499" y="201"/>
                </a:cubicBezTo>
                <a:cubicBezTo>
                  <a:pt x="2499" y="201"/>
                  <a:pt x="2499" y="201"/>
                  <a:pt x="2499" y="201"/>
                </a:cubicBezTo>
                <a:cubicBezTo>
                  <a:pt x="2499" y="200"/>
                  <a:pt x="2499" y="199"/>
                  <a:pt x="2499" y="199"/>
                </a:cubicBezTo>
                <a:cubicBezTo>
                  <a:pt x="2502" y="198"/>
                  <a:pt x="2503" y="198"/>
                  <a:pt x="2505" y="197"/>
                </a:cubicBezTo>
                <a:cubicBezTo>
                  <a:pt x="2505" y="197"/>
                  <a:pt x="2505" y="197"/>
                  <a:pt x="2505" y="197"/>
                </a:cubicBezTo>
                <a:cubicBezTo>
                  <a:pt x="2506" y="196"/>
                  <a:pt x="2507" y="196"/>
                  <a:pt x="2509" y="196"/>
                </a:cubicBezTo>
                <a:cubicBezTo>
                  <a:pt x="2509" y="195"/>
                  <a:pt x="2509" y="195"/>
                  <a:pt x="2509" y="195"/>
                </a:cubicBezTo>
                <a:cubicBezTo>
                  <a:pt x="2509" y="195"/>
                  <a:pt x="2509" y="195"/>
                  <a:pt x="2510" y="195"/>
                </a:cubicBezTo>
                <a:cubicBezTo>
                  <a:pt x="2510" y="193"/>
                  <a:pt x="2510" y="193"/>
                  <a:pt x="2510" y="193"/>
                </a:cubicBezTo>
                <a:cubicBezTo>
                  <a:pt x="2511" y="193"/>
                  <a:pt x="2512" y="192"/>
                  <a:pt x="2513" y="191"/>
                </a:cubicBezTo>
                <a:cubicBezTo>
                  <a:pt x="2513" y="188"/>
                  <a:pt x="2513" y="188"/>
                  <a:pt x="2513" y="188"/>
                </a:cubicBezTo>
                <a:cubicBezTo>
                  <a:pt x="2508" y="188"/>
                  <a:pt x="2508" y="188"/>
                  <a:pt x="2508" y="188"/>
                </a:cubicBezTo>
                <a:cubicBezTo>
                  <a:pt x="2508" y="188"/>
                  <a:pt x="2508" y="187"/>
                  <a:pt x="2507" y="187"/>
                </a:cubicBezTo>
                <a:cubicBezTo>
                  <a:pt x="2505" y="185"/>
                  <a:pt x="2505" y="184"/>
                  <a:pt x="2501" y="184"/>
                </a:cubicBezTo>
                <a:cubicBezTo>
                  <a:pt x="2501" y="182"/>
                  <a:pt x="2501" y="182"/>
                  <a:pt x="2501" y="182"/>
                </a:cubicBezTo>
                <a:cubicBezTo>
                  <a:pt x="2500" y="182"/>
                  <a:pt x="2499" y="182"/>
                  <a:pt x="2498" y="181"/>
                </a:cubicBezTo>
                <a:cubicBezTo>
                  <a:pt x="2498" y="181"/>
                  <a:pt x="2498" y="181"/>
                  <a:pt x="2498" y="181"/>
                </a:cubicBezTo>
                <a:cubicBezTo>
                  <a:pt x="2494" y="179"/>
                  <a:pt x="2486" y="183"/>
                  <a:pt x="2484" y="184"/>
                </a:cubicBezTo>
                <a:cubicBezTo>
                  <a:pt x="2483" y="185"/>
                  <a:pt x="2483" y="186"/>
                  <a:pt x="2483" y="187"/>
                </a:cubicBezTo>
                <a:cubicBezTo>
                  <a:pt x="2482" y="187"/>
                  <a:pt x="2482" y="187"/>
                  <a:pt x="2482" y="187"/>
                </a:cubicBezTo>
                <a:cubicBezTo>
                  <a:pt x="2483" y="188"/>
                  <a:pt x="2483" y="189"/>
                  <a:pt x="2483" y="190"/>
                </a:cubicBezTo>
                <a:cubicBezTo>
                  <a:pt x="2482" y="190"/>
                  <a:pt x="2482" y="190"/>
                  <a:pt x="2482" y="190"/>
                </a:cubicBezTo>
                <a:cubicBezTo>
                  <a:pt x="2483" y="192"/>
                  <a:pt x="2484" y="192"/>
                  <a:pt x="2486" y="193"/>
                </a:cubicBezTo>
                <a:close/>
                <a:moveTo>
                  <a:pt x="577" y="249"/>
                </a:moveTo>
                <a:cubicBezTo>
                  <a:pt x="578" y="248"/>
                  <a:pt x="578" y="248"/>
                  <a:pt x="579" y="247"/>
                </a:cubicBezTo>
                <a:cubicBezTo>
                  <a:pt x="578" y="245"/>
                  <a:pt x="578" y="245"/>
                  <a:pt x="577" y="244"/>
                </a:cubicBezTo>
                <a:cubicBezTo>
                  <a:pt x="577" y="244"/>
                  <a:pt x="577" y="244"/>
                  <a:pt x="577" y="244"/>
                </a:cubicBezTo>
                <a:cubicBezTo>
                  <a:pt x="576" y="242"/>
                  <a:pt x="578" y="242"/>
                  <a:pt x="578" y="242"/>
                </a:cubicBezTo>
                <a:cubicBezTo>
                  <a:pt x="578" y="240"/>
                  <a:pt x="578" y="239"/>
                  <a:pt x="577" y="237"/>
                </a:cubicBezTo>
                <a:cubicBezTo>
                  <a:pt x="577" y="237"/>
                  <a:pt x="577" y="237"/>
                  <a:pt x="577" y="237"/>
                </a:cubicBezTo>
                <a:cubicBezTo>
                  <a:pt x="575" y="236"/>
                  <a:pt x="574" y="236"/>
                  <a:pt x="571" y="237"/>
                </a:cubicBezTo>
                <a:cubicBezTo>
                  <a:pt x="571" y="237"/>
                  <a:pt x="571" y="237"/>
                  <a:pt x="571" y="237"/>
                </a:cubicBezTo>
                <a:cubicBezTo>
                  <a:pt x="569" y="237"/>
                  <a:pt x="567" y="237"/>
                  <a:pt x="565" y="237"/>
                </a:cubicBezTo>
                <a:cubicBezTo>
                  <a:pt x="564" y="235"/>
                  <a:pt x="563" y="236"/>
                  <a:pt x="562" y="235"/>
                </a:cubicBezTo>
                <a:cubicBezTo>
                  <a:pt x="561" y="234"/>
                  <a:pt x="561" y="234"/>
                  <a:pt x="561" y="234"/>
                </a:cubicBezTo>
                <a:cubicBezTo>
                  <a:pt x="561" y="233"/>
                  <a:pt x="561" y="233"/>
                  <a:pt x="561" y="233"/>
                </a:cubicBezTo>
                <a:cubicBezTo>
                  <a:pt x="560" y="232"/>
                  <a:pt x="559" y="231"/>
                  <a:pt x="558" y="231"/>
                </a:cubicBezTo>
                <a:cubicBezTo>
                  <a:pt x="557" y="228"/>
                  <a:pt x="560" y="229"/>
                  <a:pt x="556" y="228"/>
                </a:cubicBezTo>
                <a:cubicBezTo>
                  <a:pt x="556" y="233"/>
                  <a:pt x="556" y="233"/>
                  <a:pt x="556" y="233"/>
                </a:cubicBezTo>
                <a:cubicBezTo>
                  <a:pt x="555" y="232"/>
                  <a:pt x="554" y="231"/>
                  <a:pt x="550" y="231"/>
                </a:cubicBezTo>
                <a:cubicBezTo>
                  <a:pt x="548" y="226"/>
                  <a:pt x="543" y="224"/>
                  <a:pt x="543" y="216"/>
                </a:cubicBezTo>
                <a:cubicBezTo>
                  <a:pt x="542" y="216"/>
                  <a:pt x="541" y="216"/>
                  <a:pt x="540" y="215"/>
                </a:cubicBezTo>
                <a:cubicBezTo>
                  <a:pt x="539" y="214"/>
                  <a:pt x="538" y="212"/>
                  <a:pt x="539" y="210"/>
                </a:cubicBezTo>
                <a:cubicBezTo>
                  <a:pt x="539" y="210"/>
                  <a:pt x="539" y="210"/>
                  <a:pt x="539" y="209"/>
                </a:cubicBezTo>
                <a:cubicBezTo>
                  <a:pt x="539" y="209"/>
                  <a:pt x="539" y="209"/>
                  <a:pt x="539" y="209"/>
                </a:cubicBezTo>
                <a:cubicBezTo>
                  <a:pt x="538" y="207"/>
                  <a:pt x="537" y="206"/>
                  <a:pt x="536" y="204"/>
                </a:cubicBezTo>
                <a:cubicBezTo>
                  <a:pt x="536" y="204"/>
                  <a:pt x="536" y="204"/>
                  <a:pt x="536" y="204"/>
                </a:cubicBezTo>
                <a:cubicBezTo>
                  <a:pt x="531" y="204"/>
                  <a:pt x="531" y="204"/>
                  <a:pt x="531" y="204"/>
                </a:cubicBezTo>
                <a:cubicBezTo>
                  <a:pt x="531" y="204"/>
                  <a:pt x="526" y="202"/>
                  <a:pt x="525" y="203"/>
                </a:cubicBezTo>
                <a:cubicBezTo>
                  <a:pt x="525" y="203"/>
                  <a:pt x="525" y="203"/>
                  <a:pt x="525" y="204"/>
                </a:cubicBezTo>
                <a:cubicBezTo>
                  <a:pt x="524" y="204"/>
                  <a:pt x="523" y="204"/>
                  <a:pt x="522" y="204"/>
                </a:cubicBezTo>
                <a:cubicBezTo>
                  <a:pt x="521" y="203"/>
                  <a:pt x="521" y="203"/>
                  <a:pt x="520" y="202"/>
                </a:cubicBezTo>
                <a:cubicBezTo>
                  <a:pt x="519" y="202"/>
                  <a:pt x="519" y="202"/>
                  <a:pt x="519" y="202"/>
                </a:cubicBezTo>
                <a:cubicBezTo>
                  <a:pt x="518" y="203"/>
                  <a:pt x="518" y="205"/>
                  <a:pt x="517" y="206"/>
                </a:cubicBezTo>
                <a:cubicBezTo>
                  <a:pt x="516" y="207"/>
                  <a:pt x="516" y="207"/>
                  <a:pt x="516" y="207"/>
                </a:cubicBezTo>
                <a:cubicBezTo>
                  <a:pt x="516" y="210"/>
                  <a:pt x="516" y="210"/>
                  <a:pt x="516" y="210"/>
                </a:cubicBezTo>
                <a:cubicBezTo>
                  <a:pt x="514" y="211"/>
                  <a:pt x="512" y="212"/>
                  <a:pt x="510" y="213"/>
                </a:cubicBezTo>
                <a:cubicBezTo>
                  <a:pt x="510" y="212"/>
                  <a:pt x="510" y="211"/>
                  <a:pt x="510" y="210"/>
                </a:cubicBezTo>
                <a:cubicBezTo>
                  <a:pt x="509" y="210"/>
                  <a:pt x="509" y="210"/>
                  <a:pt x="509" y="210"/>
                </a:cubicBezTo>
                <a:cubicBezTo>
                  <a:pt x="509" y="208"/>
                  <a:pt x="512" y="204"/>
                  <a:pt x="512" y="203"/>
                </a:cubicBezTo>
                <a:cubicBezTo>
                  <a:pt x="513" y="201"/>
                  <a:pt x="512" y="201"/>
                  <a:pt x="514" y="199"/>
                </a:cubicBezTo>
                <a:cubicBezTo>
                  <a:pt x="514" y="199"/>
                  <a:pt x="514" y="199"/>
                  <a:pt x="514" y="199"/>
                </a:cubicBezTo>
                <a:cubicBezTo>
                  <a:pt x="513" y="198"/>
                  <a:pt x="512" y="199"/>
                  <a:pt x="511" y="198"/>
                </a:cubicBezTo>
                <a:cubicBezTo>
                  <a:pt x="511" y="197"/>
                  <a:pt x="511" y="197"/>
                  <a:pt x="511" y="197"/>
                </a:cubicBezTo>
                <a:cubicBezTo>
                  <a:pt x="510" y="196"/>
                  <a:pt x="510" y="196"/>
                  <a:pt x="509" y="195"/>
                </a:cubicBezTo>
                <a:cubicBezTo>
                  <a:pt x="509" y="194"/>
                  <a:pt x="509" y="194"/>
                  <a:pt x="509" y="194"/>
                </a:cubicBezTo>
                <a:cubicBezTo>
                  <a:pt x="509" y="194"/>
                  <a:pt x="508" y="194"/>
                  <a:pt x="508" y="193"/>
                </a:cubicBezTo>
                <a:cubicBezTo>
                  <a:pt x="508" y="191"/>
                  <a:pt x="508" y="191"/>
                  <a:pt x="508" y="191"/>
                </a:cubicBezTo>
                <a:cubicBezTo>
                  <a:pt x="507" y="191"/>
                  <a:pt x="507" y="191"/>
                  <a:pt x="507" y="191"/>
                </a:cubicBezTo>
                <a:cubicBezTo>
                  <a:pt x="507" y="191"/>
                  <a:pt x="507" y="191"/>
                  <a:pt x="507" y="191"/>
                </a:cubicBezTo>
                <a:cubicBezTo>
                  <a:pt x="506" y="191"/>
                  <a:pt x="506" y="191"/>
                  <a:pt x="505" y="191"/>
                </a:cubicBezTo>
                <a:cubicBezTo>
                  <a:pt x="503" y="190"/>
                  <a:pt x="504" y="189"/>
                  <a:pt x="500" y="189"/>
                </a:cubicBezTo>
                <a:cubicBezTo>
                  <a:pt x="500" y="193"/>
                  <a:pt x="499" y="194"/>
                  <a:pt x="496" y="195"/>
                </a:cubicBezTo>
                <a:cubicBezTo>
                  <a:pt x="496" y="198"/>
                  <a:pt x="496" y="198"/>
                  <a:pt x="496" y="198"/>
                </a:cubicBezTo>
                <a:cubicBezTo>
                  <a:pt x="494" y="198"/>
                  <a:pt x="493" y="197"/>
                  <a:pt x="491" y="197"/>
                </a:cubicBezTo>
                <a:cubicBezTo>
                  <a:pt x="491" y="190"/>
                  <a:pt x="485" y="191"/>
                  <a:pt x="482" y="187"/>
                </a:cubicBezTo>
                <a:cubicBezTo>
                  <a:pt x="480" y="187"/>
                  <a:pt x="479" y="188"/>
                  <a:pt x="478" y="188"/>
                </a:cubicBezTo>
                <a:cubicBezTo>
                  <a:pt x="478" y="189"/>
                  <a:pt x="479" y="191"/>
                  <a:pt x="479" y="193"/>
                </a:cubicBezTo>
                <a:cubicBezTo>
                  <a:pt x="478" y="193"/>
                  <a:pt x="478" y="193"/>
                  <a:pt x="478" y="193"/>
                </a:cubicBezTo>
                <a:cubicBezTo>
                  <a:pt x="478" y="194"/>
                  <a:pt x="478" y="196"/>
                  <a:pt x="477" y="197"/>
                </a:cubicBezTo>
                <a:cubicBezTo>
                  <a:pt x="478" y="197"/>
                  <a:pt x="478" y="197"/>
                  <a:pt x="478" y="197"/>
                </a:cubicBezTo>
                <a:cubicBezTo>
                  <a:pt x="478" y="199"/>
                  <a:pt x="478" y="199"/>
                  <a:pt x="478" y="199"/>
                </a:cubicBezTo>
                <a:cubicBezTo>
                  <a:pt x="479" y="199"/>
                  <a:pt x="479" y="199"/>
                  <a:pt x="479" y="199"/>
                </a:cubicBezTo>
                <a:cubicBezTo>
                  <a:pt x="479" y="199"/>
                  <a:pt x="478" y="200"/>
                  <a:pt x="478" y="201"/>
                </a:cubicBezTo>
                <a:cubicBezTo>
                  <a:pt x="479" y="201"/>
                  <a:pt x="479" y="201"/>
                  <a:pt x="479" y="201"/>
                </a:cubicBezTo>
                <a:cubicBezTo>
                  <a:pt x="479" y="204"/>
                  <a:pt x="478" y="203"/>
                  <a:pt x="477" y="205"/>
                </a:cubicBezTo>
                <a:cubicBezTo>
                  <a:pt x="476" y="205"/>
                  <a:pt x="476" y="205"/>
                  <a:pt x="475" y="204"/>
                </a:cubicBezTo>
                <a:cubicBezTo>
                  <a:pt x="475" y="203"/>
                  <a:pt x="475" y="203"/>
                  <a:pt x="475" y="203"/>
                </a:cubicBezTo>
                <a:cubicBezTo>
                  <a:pt x="474" y="203"/>
                  <a:pt x="473" y="203"/>
                  <a:pt x="472" y="203"/>
                </a:cubicBezTo>
                <a:cubicBezTo>
                  <a:pt x="471" y="202"/>
                  <a:pt x="471" y="202"/>
                  <a:pt x="471" y="201"/>
                </a:cubicBezTo>
                <a:cubicBezTo>
                  <a:pt x="470" y="201"/>
                  <a:pt x="470" y="201"/>
                  <a:pt x="470" y="201"/>
                </a:cubicBezTo>
                <a:cubicBezTo>
                  <a:pt x="470" y="201"/>
                  <a:pt x="470" y="201"/>
                  <a:pt x="470" y="201"/>
                </a:cubicBezTo>
                <a:cubicBezTo>
                  <a:pt x="468" y="200"/>
                  <a:pt x="467" y="199"/>
                  <a:pt x="466" y="199"/>
                </a:cubicBezTo>
                <a:cubicBezTo>
                  <a:pt x="465" y="197"/>
                  <a:pt x="465" y="196"/>
                  <a:pt x="465" y="195"/>
                </a:cubicBezTo>
                <a:cubicBezTo>
                  <a:pt x="464" y="195"/>
                  <a:pt x="464" y="195"/>
                  <a:pt x="464" y="195"/>
                </a:cubicBezTo>
                <a:cubicBezTo>
                  <a:pt x="465" y="194"/>
                  <a:pt x="465" y="193"/>
                  <a:pt x="465" y="191"/>
                </a:cubicBezTo>
                <a:cubicBezTo>
                  <a:pt x="466" y="191"/>
                  <a:pt x="466" y="191"/>
                  <a:pt x="466" y="191"/>
                </a:cubicBezTo>
                <a:cubicBezTo>
                  <a:pt x="465" y="188"/>
                  <a:pt x="465" y="186"/>
                  <a:pt x="465" y="183"/>
                </a:cubicBezTo>
                <a:cubicBezTo>
                  <a:pt x="464" y="183"/>
                  <a:pt x="464" y="183"/>
                  <a:pt x="464" y="183"/>
                </a:cubicBezTo>
                <a:cubicBezTo>
                  <a:pt x="463" y="181"/>
                  <a:pt x="460" y="182"/>
                  <a:pt x="457" y="182"/>
                </a:cubicBezTo>
                <a:cubicBezTo>
                  <a:pt x="456" y="186"/>
                  <a:pt x="454" y="186"/>
                  <a:pt x="451" y="187"/>
                </a:cubicBezTo>
                <a:cubicBezTo>
                  <a:pt x="451" y="188"/>
                  <a:pt x="451" y="188"/>
                  <a:pt x="451" y="189"/>
                </a:cubicBezTo>
                <a:cubicBezTo>
                  <a:pt x="449" y="189"/>
                  <a:pt x="449" y="189"/>
                  <a:pt x="449" y="189"/>
                </a:cubicBezTo>
                <a:cubicBezTo>
                  <a:pt x="449" y="189"/>
                  <a:pt x="449" y="190"/>
                  <a:pt x="449" y="190"/>
                </a:cubicBezTo>
                <a:cubicBezTo>
                  <a:pt x="442" y="190"/>
                  <a:pt x="442" y="190"/>
                  <a:pt x="442" y="190"/>
                </a:cubicBezTo>
                <a:cubicBezTo>
                  <a:pt x="442" y="191"/>
                  <a:pt x="442" y="191"/>
                  <a:pt x="442" y="191"/>
                </a:cubicBezTo>
                <a:cubicBezTo>
                  <a:pt x="441" y="191"/>
                  <a:pt x="441" y="191"/>
                  <a:pt x="441" y="191"/>
                </a:cubicBezTo>
                <a:cubicBezTo>
                  <a:pt x="441" y="190"/>
                  <a:pt x="441" y="190"/>
                  <a:pt x="440" y="190"/>
                </a:cubicBezTo>
                <a:cubicBezTo>
                  <a:pt x="440" y="191"/>
                  <a:pt x="440" y="191"/>
                  <a:pt x="440" y="191"/>
                </a:cubicBezTo>
                <a:cubicBezTo>
                  <a:pt x="438" y="191"/>
                  <a:pt x="438" y="191"/>
                  <a:pt x="438" y="191"/>
                </a:cubicBezTo>
                <a:cubicBezTo>
                  <a:pt x="438" y="191"/>
                  <a:pt x="438" y="191"/>
                  <a:pt x="438" y="191"/>
                </a:cubicBezTo>
                <a:cubicBezTo>
                  <a:pt x="437" y="191"/>
                  <a:pt x="437" y="191"/>
                  <a:pt x="437" y="191"/>
                </a:cubicBezTo>
                <a:cubicBezTo>
                  <a:pt x="437" y="192"/>
                  <a:pt x="437" y="192"/>
                  <a:pt x="437" y="192"/>
                </a:cubicBezTo>
                <a:cubicBezTo>
                  <a:pt x="435" y="192"/>
                  <a:pt x="435" y="192"/>
                  <a:pt x="435" y="192"/>
                </a:cubicBezTo>
                <a:cubicBezTo>
                  <a:pt x="435" y="192"/>
                  <a:pt x="435" y="193"/>
                  <a:pt x="435" y="193"/>
                </a:cubicBezTo>
                <a:cubicBezTo>
                  <a:pt x="432" y="193"/>
                  <a:pt x="432" y="193"/>
                  <a:pt x="432" y="193"/>
                </a:cubicBezTo>
                <a:cubicBezTo>
                  <a:pt x="432" y="194"/>
                  <a:pt x="432" y="194"/>
                  <a:pt x="432" y="194"/>
                </a:cubicBezTo>
                <a:cubicBezTo>
                  <a:pt x="430" y="195"/>
                  <a:pt x="429" y="195"/>
                  <a:pt x="428" y="198"/>
                </a:cubicBezTo>
                <a:cubicBezTo>
                  <a:pt x="427" y="198"/>
                  <a:pt x="427" y="198"/>
                  <a:pt x="427" y="198"/>
                </a:cubicBezTo>
                <a:cubicBezTo>
                  <a:pt x="427" y="200"/>
                  <a:pt x="430" y="200"/>
                  <a:pt x="428" y="203"/>
                </a:cubicBezTo>
                <a:cubicBezTo>
                  <a:pt x="427" y="207"/>
                  <a:pt x="427" y="203"/>
                  <a:pt x="424" y="204"/>
                </a:cubicBezTo>
                <a:cubicBezTo>
                  <a:pt x="423" y="205"/>
                  <a:pt x="424" y="206"/>
                  <a:pt x="424" y="207"/>
                </a:cubicBezTo>
                <a:cubicBezTo>
                  <a:pt x="423" y="208"/>
                  <a:pt x="422" y="208"/>
                  <a:pt x="421" y="209"/>
                </a:cubicBezTo>
                <a:cubicBezTo>
                  <a:pt x="421" y="210"/>
                  <a:pt x="421" y="210"/>
                  <a:pt x="421" y="210"/>
                </a:cubicBezTo>
                <a:cubicBezTo>
                  <a:pt x="420" y="210"/>
                  <a:pt x="420" y="210"/>
                  <a:pt x="420" y="210"/>
                </a:cubicBezTo>
                <a:cubicBezTo>
                  <a:pt x="419" y="211"/>
                  <a:pt x="419" y="211"/>
                  <a:pt x="418" y="212"/>
                </a:cubicBezTo>
                <a:cubicBezTo>
                  <a:pt x="418" y="214"/>
                  <a:pt x="418" y="215"/>
                  <a:pt x="418" y="216"/>
                </a:cubicBezTo>
                <a:cubicBezTo>
                  <a:pt x="423" y="216"/>
                  <a:pt x="423" y="216"/>
                  <a:pt x="423" y="216"/>
                </a:cubicBezTo>
                <a:cubicBezTo>
                  <a:pt x="423" y="216"/>
                  <a:pt x="423" y="216"/>
                  <a:pt x="423" y="216"/>
                </a:cubicBezTo>
                <a:cubicBezTo>
                  <a:pt x="426" y="216"/>
                  <a:pt x="427" y="216"/>
                  <a:pt x="427" y="214"/>
                </a:cubicBezTo>
                <a:cubicBezTo>
                  <a:pt x="430" y="214"/>
                  <a:pt x="430" y="214"/>
                  <a:pt x="430" y="214"/>
                </a:cubicBezTo>
                <a:cubicBezTo>
                  <a:pt x="430" y="215"/>
                  <a:pt x="430" y="214"/>
                  <a:pt x="429" y="215"/>
                </a:cubicBezTo>
                <a:cubicBezTo>
                  <a:pt x="429" y="216"/>
                  <a:pt x="429" y="216"/>
                  <a:pt x="429" y="216"/>
                </a:cubicBezTo>
                <a:cubicBezTo>
                  <a:pt x="430" y="216"/>
                  <a:pt x="430" y="216"/>
                  <a:pt x="432" y="216"/>
                </a:cubicBezTo>
                <a:cubicBezTo>
                  <a:pt x="432" y="217"/>
                  <a:pt x="432" y="217"/>
                  <a:pt x="432" y="217"/>
                </a:cubicBezTo>
                <a:cubicBezTo>
                  <a:pt x="431" y="218"/>
                  <a:pt x="429" y="218"/>
                  <a:pt x="427" y="218"/>
                </a:cubicBezTo>
                <a:cubicBezTo>
                  <a:pt x="426" y="218"/>
                  <a:pt x="427" y="218"/>
                  <a:pt x="426" y="218"/>
                </a:cubicBezTo>
                <a:cubicBezTo>
                  <a:pt x="426" y="219"/>
                  <a:pt x="427" y="220"/>
                  <a:pt x="427" y="220"/>
                </a:cubicBezTo>
                <a:cubicBezTo>
                  <a:pt x="434" y="220"/>
                  <a:pt x="434" y="220"/>
                  <a:pt x="434" y="220"/>
                </a:cubicBezTo>
                <a:cubicBezTo>
                  <a:pt x="435" y="220"/>
                  <a:pt x="434" y="218"/>
                  <a:pt x="435" y="217"/>
                </a:cubicBezTo>
                <a:cubicBezTo>
                  <a:pt x="435" y="217"/>
                  <a:pt x="435" y="217"/>
                  <a:pt x="435" y="217"/>
                </a:cubicBezTo>
                <a:cubicBezTo>
                  <a:pt x="435" y="216"/>
                  <a:pt x="435" y="216"/>
                  <a:pt x="435" y="216"/>
                </a:cubicBezTo>
                <a:cubicBezTo>
                  <a:pt x="436" y="216"/>
                  <a:pt x="436" y="216"/>
                  <a:pt x="436" y="216"/>
                </a:cubicBezTo>
                <a:cubicBezTo>
                  <a:pt x="436" y="217"/>
                  <a:pt x="436" y="217"/>
                  <a:pt x="436" y="217"/>
                </a:cubicBezTo>
                <a:cubicBezTo>
                  <a:pt x="438" y="217"/>
                  <a:pt x="441" y="218"/>
                  <a:pt x="443" y="218"/>
                </a:cubicBezTo>
                <a:cubicBezTo>
                  <a:pt x="443" y="218"/>
                  <a:pt x="444" y="217"/>
                  <a:pt x="444" y="217"/>
                </a:cubicBezTo>
                <a:cubicBezTo>
                  <a:pt x="445" y="217"/>
                  <a:pt x="445" y="217"/>
                  <a:pt x="446" y="216"/>
                </a:cubicBezTo>
                <a:cubicBezTo>
                  <a:pt x="446" y="216"/>
                  <a:pt x="446" y="216"/>
                  <a:pt x="446" y="216"/>
                </a:cubicBezTo>
                <a:cubicBezTo>
                  <a:pt x="450" y="216"/>
                  <a:pt x="450" y="216"/>
                  <a:pt x="450" y="216"/>
                </a:cubicBezTo>
                <a:cubicBezTo>
                  <a:pt x="450" y="215"/>
                  <a:pt x="450" y="215"/>
                  <a:pt x="450" y="215"/>
                </a:cubicBezTo>
                <a:cubicBezTo>
                  <a:pt x="452" y="215"/>
                  <a:pt x="455" y="215"/>
                  <a:pt x="456" y="216"/>
                </a:cubicBezTo>
                <a:cubicBezTo>
                  <a:pt x="456" y="216"/>
                  <a:pt x="456" y="216"/>
                  <a:pt x="456" y="216"/>
                </a:cubicBezTo>
                <a:cubicBezTo>
                  <a:pt x="456" y="218"/>
                  <a:pt x="456" y="218"/>
                  <a:pt x="456" y="218"/>
                </a:cubicBezTo>
                <a:cubicBezTo>
                  <a:pt x="453" y="218"/>
                  <a:pt x="453" y="218"/>
                  <a:pt x="453" y="218"/>
                </a:cubicBezTo>
                <a:cubicBezTo>
                  <a:pt x="453" y="217"/>
                  <a:pt x="453" y="217"/>
                  <a:pt x="453" y="217"/>
                </a:cubicBezTo>
                <a:cubicBezTo>
                  <a:pt x="452" y="217"/>
                  <a:pt x="452" y="217"/>
                  <a:pt x="452" y="217"/>
                </a:cubicBezTo>
                <a:cubicBezTo>
                  <a:pt x="452" y="217"/>
                  <a:pt x="452" y="218"/>
                  <a:pt x="451" y="218"/>
                </a:cubicBezTo>
                <a:cubicBezTo>
                  <a:pt x="450" y="218"/>
                  <a:pt x="450" y="217"/>
                  <a:pt x="449" y="217"/>
                </a:cubicBezTo>
                <a:cubicBezTo>
                  <a:pt x="449" y="218"/>
                  <a:pt x="449" y="218"/>
                  <a:pt x="449" y="218"/>
                </a:cubicBezTo>
                <a:cubicBezTo>
                  <a:pt x="448" y="218"/>
                  <a:pt x="448" y="218"/>
                  <a:pt x="448" y="218"/>
                </a:cubicBezTo>
                <a:cubicBezTo>
                  <a:pt x="448" y="218"/>
                  <a:pt x="448" y="218"/>
                  <a:pt x="448" y="218"/>
                </a:cubicBezTo>
                <a:cubicBezTo>
                  <a:pt x="447" y="219"/>
                  <a:pt x="447" y="219"/>
                  <a:pt x="446" y="219"/>
                </a:cubicBezTo>
                <a:cubicBezTo>
                  <a:pt x="446" y="221"/>
                  <a:pt x="446" y="221"/>
                  <a:pt x="446" y="221"/>
                </a:cubicBezTo>
                <a:cubicBezTo>
                  <a:pt x="445" y="221"/>
                  <a:pt x="443" y="220"/>
                  <a:pt x="442" y="220"/>
                </a:cubicBezTo>
                <a:cubicBezTo>
                  <a:pt x="441" y="220"/>
                  <a:pt x="442" y="221"/>
                  <a:pt x="441" y="221"/>
                </a:cubicBezTo>
                <a:cubicBezTo>
                  <a:pt x="441" y="220"/>
                  <a:pt x="441" y="220"/>
                  <a:pt x="441" y="220"/>
                </a:cubicBezTo>
                <a:cubicBezTo>
                  <a:pt x="441" y="220"/>
                  <a:pt x="441" y="220"/>
                  <a:pt x="441" y="220"/>
                </a:cubicBezTo>
                <a:cubicBezTo>
                  <a:pt x="441" y="221"/>
                  <a:pt x="441" y="221"/>
                  <a:pt x="441" y="221"/>
                </a:cubicBezTo>
                <a:cubicBezTo>
                  <a:pt x="439" y="221"/>
                  <a:pt x="439" y="221"/>
                  <a:pt x="439" y="221"/>
                </a:cubicBezTo>
                <a:cubicBezTo>
                  <a:pt x="438" y="221"/>
                  <a:pt x="438" y="222"/>
                  <a:pt x="438" y="222"/>
                </a:cubicBezTo>
                <a:cubicBezTo>
                  <a:pt x="435" y="223"/>
                  <a:pt x="432" y="224"/>
                  <a:pt x="429" y="224"/>
                </a:cubicBezTo>
                <a:cubicBezTo>
                  <a:pt x="429" y="227"/>
                  <a:pt x="430" y="227"/>
                  <a:pt x="432" y="228"/>
                </a:cubicBezTo>
                <a:cubicBezTo>
                  <a:pt x="432" y="229"/>
                  <a:pt x="432" y="229"/>
                  <a:pt x="432" y="229"/>
                </a:cubicBezTo>
                <a:cubicBezTo>
                  <a:pt x="434" y="229"/>
                  <a:pt x="434" y="229"/>
                  <a:pt x="434" y="229"/>
                </a:cubicBezTo>
                <a:cubicBezTo>
                  <a:pt x="434" y="229"/>
                  <a:pt x="434" y="229"/>
                  <a:pt x="434" y="229"/>
                </a:cubicBezTo>
                <a:cubicBezTo>
                  <a:pt x="437" y="229"/>
                  <a:pt x="437" y="230"/>
                  <a:pt x="437" y="228"/>
                </a:cubicBezTo>
                <a:cubicBezTo>
                  <a:pt x="439" y="229"/>
                  <a:pt x="440" y="230"/>
                  <a:pt x="443" y="230"/>
                </a:cubicBezTo>
                <a:cubicBezTo>
                  <a:pt x="443" y="229"/>
                  <a:pt x="443" y="229"/>
                  <a:pt x="443" y="229"/>
                </a:cubicBezTo>
                <a:cubicBezTo>
                  <a:pt x="445" y="229"/>
                  <a:pt x="447" y="228"/>
                  <a:pt x="449" y="228"/>
                </a:cubicBezTo>
                <a:cubicBezTo>
                  <a:pt x="449" y="228"/>
                  <a:pt x="449" y="229"/>
                  <a:pt x="451" y="229"/>
                </a:cubicBezTo>
                <a:cubicBezTo>
                  <a:pt x="452" y="229"/>
                  <a:pt x="453" y="228"/>
                  <a:pt x="454" y="228"/>
                </a:cubicBezTo>
                <a:cubicBezTo>
                  <a:pt x="455" y="229"/>
                  <a:pt x="455" y="229"/>
                  <a:pt x="455" y="229"/>
                </a:cubicBezTo>
                <a:cubicBezTo>
                  <a:pt x="456" y="230"/>
                  <a:pt x="463" y="228"/>
                  <a:pt x="464" y="228"/>
                </a:cubicBezTo>
                <a:cubicBezTo>
                  <a:pt x="466" y="228"/>
                  <a:pt x="464" y="230"/>
                  <a:pt x="468" y="229"/>
                </a:cubicBezTo>
                <a:cubicBezTo>
                  <a:pt x="470" y="229"/>
                  <a:pt x="470" y="229"/>
                  <a:pt x="470" y="229"/>
                </a:cubicBezTo>
                <a:cubicBezTo>
                  <a:pt x="470" y="228"/>
                  <a:pt x="470" y="228"/>
                  <a:pt x="470" y="228"/>
                </a:cubicBezTo>
                <a:cubicBezTo>
                  <a:pt x="472" y="228"/>
                  <a:pt x="472" y="228"/>
                  <a:pt x="472" y="226"/>
                </a:cubicBezTo>
                <a:cubicBezTo>
                  <a:pt x="474" y="226"/>
                  <a:pt x="474" y="226"/>
                  <a:pt x="474" y="226"/>
                </a:cubicBezTo>
                <a:cubicBezTo>
                  <a:pt x="474" y="228"/>
                  <a:pt x="474" y="228"/>
                  <a:pt x="474" y="228"/>
                </a:cubicBezTo>
                <a:cubicBezTo>
                  <a:pt x="475" y="228"/>
                  <a:pt x="476" y="228"/>
                  <a:pt x="477" y="228"/>
                </a:cubicBezTo>
                <a:cubicBezTo>
                  <a:pt x="477" y="230"/>
                  <a:pt x="477" y="230"/>
                  <a:pt x="477" y="230"/>
                </a:cubicBezTo>
                <a:cubicBezTo>
                  <a:pt x="480" y="230"/>
                  <a:pt x="480" y="230"/>
                  <a:pt x="480" y="230"/>
                </a:cubicBezTo>
                <a:cubicBezTo>
                  <a:pt x="481" y="229"/>
                  <a:pt x="481" y="229"/>
                  <a:pt x="481" y="228"/>
                </a:cubicBezTo>
                <a:cubicBezTo>
                  <a:pt x="483" y="228"/>
                  <a:pt x="484" y="228"/>
                  <a:pt x="485" y="228"/>
                </a:cubicBezTo>
                <a:cubicBezTo>
                  <a:pt x="485" y="229"/>
                  <a:pt x="485" y="229"/>
                  <a:pt x="485" y="230"/>
                </a:cubicBezTo>
                <a:cubicBezTo>
                  <a:pt x="483" y="230"/>
                  <a:pt x="483" y="230"/>
                  <a:pt x="483" y="230"/>
                </a:cubicBezTo>
                <a:cubicBezTo>
                  <a:pt x="483" y="231"/>
                  <a:pt x="483" y="231"/>
                  <a:pt x="483" y="231"/>
                </a:cubicBezTo>
                <a:cubicBezTo>
                  <a:pt x="482" y="231"/>
                  <a:pt x="482" y="231"/>
                  <a:pt x="482" y="231"/>
                </a:cubicBezTo>
                <a:cubicBezTo>
                  <a:pt x="482" y="232"/>
                  <a:pt x="483" y="233"/>
                  <a:pt x="483" y="233"/>
                </a:cubicBezTo>
                <a:cubicBezTo>
                  <a:pt x="482" y="234"/>
                  <a:pt x="481" y="234"/>
                  <a:pt x="479" y="234"/>
                </a:cubicBezTo>
                <a:cubicBezTo>
                  <a:pt x="479" y="236"/>
                  <a:pt x="479" y="236"/>
                  <a:pt x="479" y="236"/>
                </a:cubicBezTo>
                <a:cubicBezTo>
                  <a:pt x="468" y="236"/>
                  <a:pt x="468" y="236"/>
                  <a:pt x="468" y="236"/>
                </a:cubicBezTo>
                <a:cubicBezTo>
                  <a:pt x="468" y="235"/>
                  <a:pt x="468" y="235"/>
                  <a:pt x="468" y="235"/>
                </a:cubicBezTo>
                <a:cubicBezTo>
                  <a:pt x="467" y="235"/>
                  <a:pt x="466" y="235"/>
                  <a:pt x="465" y="235"/>
                </a:cubicBezTo>
                <a:cubicBezTo>
                  <a:pt x="465" y="234"/>
                  <a:pt x="465" y="234"/>
                  <a:pt x="465" y="234"/>
                </a:cubicBezTo>
                <a:cubicBezTo>
                  <a:pt x="464" y="234"/>
                  <a:pt x="465" y="235"/>
                  <a:pt x="464" y="235"/>
                </a:cubicBezTo>
                <a:cubicBezTo>
                  <a:pt x="459" y="235"/>
                  <a:pt x="459" y="235"/>
                  <a:pt x="459" y="235"/>
                </a:cubicBezTo>
                <a:cubicBezTo>
                  <a:pt x="459" y="235"/>
                  <a:pt x="459" y="235"/>
                  <a:pt x="459" y="235"/>
                </a:cubicBezTo>
                <a:cubicBezTo>
                  <a:pt x="458" y="236"/>
                  <a:pt x="456" y="236"/>
                  <a:pt x="454" y="236"/>
                </a:cubicBezTo>
                <a:cubicBezTo>
                  <a:pt x="454" y="237"/>
                  <a:pt x="454" y="237"/>
                  <a:pt x="454" y="238"/>
                </a:cubicBezTo>
                <a:cubicBezTo>
                  <a:pt x="452" y="238"/>
                  <a:pt x="449" y="238"/>
                  <a:pt x="447" y="239"/>
                </a:cubicBezTo>
                <a:cubicBezTo>
                  <a:pt x="447" y="238"/>
                  <a:pt x="447" y="238"/>
                  <a:pt x="447" y="238"/>
                </a:cubicBezTo>
                <a:cubicBezTo>
                  <a:pt x="443" y="238"/>
                  <a:pt x="443" y="238"/>
                  <a:pt x="443" y="238"/>
                </a:cubicBezTo>
                <a:cubicBezTo>
                  <a:pt x="443" y="238"/>
                  <a:pt x="442" y="238"/>
                  <a:pt x="441" y="239"/>
                </a:cubicBezTo>
                <a:cubicBezTo>
                  <a:pt x="441" y="238"/>
                  <a:pt x="441" y="238"/>
                  <a:pt x="441" y="238"/>
                </a:cubicBezTo>
                <a:cubicBezTo>
                  <a:pt x="438" y="238"/>
                  <a:pt x="438" y="238"/>
                  <a:pt x="438" y="238"/>
                </a:cubicBezTo>
                <a:cubicBezTo>
                  <a:pt x="438" y="239"/>
                  <a:pt x="438" y="241"/>
                  <a:pt x="439" y="242"/>
                </a:cubicBezTo>
                <a:cubicBezTo>
                  <a:pt x="438" y="242"/>
                  <a:pt x="438" y="242"/>
                  <a:pt x="438" y="242"/>
                </a:cubicBezTo>
                <a:cubicBezTo>
                  <a:pt x="438" y="243"/>
                  <a:pt x="438" y="244"/>
                  <a:pt x="437" y="245"/>
                </a:cubicBezTo>
                <a:cubicBezTo>
                  <a:pt x="439" y="245"/>
                  <a:pt x="439" y="245"/>
                  <a:pt x="439" y="245"/>
                </a:cubicBezTo>
                <a:cubicBezTo>
                  <a:pt x="439" y="247"/>
                  <a:pt x="439" y="247"/>
                  <a:pt x="439" y="247"/>
                </a:cubicBezTo>
                <a:cubicBezTo>
                  <a:pt x="440" y="248"/>
                  <a:pt x="442" y="249"/>
                  <a:pt x="443" y="249"/>
                </a:cubicBezTo>
                <a:cubicBezTo>
                  <a:pt x="443" y="251"/>
                  <a:pt x="444" y="251"/>
                  <a:pt x="444" y="252"/>
                </a:cubicBezTo>
                <a:cubicBezTo>
                  <a:pt x="447" y="253"/>
                  <a:pt x="449" y="254"/>
                  <a:pt x="452" y="254"/>
                </a:cubicBezTo>
                <a:cubicBezTo>
                  <a:pt x="455" y="254"/>
                  <a:pt x="455" y="254"/>
                  <a:pt x="455" y="254"/>
                </a:cubicBezTo>
                <a:cubicBezTo>
                  <a:pt x="455" y="254"/>
                  <a:pt x="455" y="254"/>
                  <a:pt x="455" y="254"/>
                </a:cubicBezTo>
                <a:cubicBezTo>
                  <a:pt x="457" y="253"/>
                  <a:pt x="458" y="254"/>
                  <a:pt x="458" y="254"/>
                </a:cubicBezTo>
                <a:cubicBezTo>
                  <a:pt x="458" y="255"/>
                  <a:pt x="458" y="255"/>
                  <a:pt x="458" y="255"/>
                </a:cubicBezTo>
                <a:cubicBezTo>
                  <a:pt x="460" y="255"/>
                  <a:pt x="461" y="256"/>
                  <a:pt x="462" y="256"/>
                </a:cubicBezTo>
                <a:cubicBezTo>
                  <a:pt x="462" y="256"/>
                  <a:pt x="462" y="256"/>
                  <a:pt x="462" y="256"/>
                </a:cubicBezTo>
                <a:cubicBezTo>
                  <a:pt x="464" y="258"/>
                  <a:pt x="463" y="261"/>
                  <a:pt x="464" y="263"/>
                </a:cubicBezTo>
                <a:cubicBezTo>
                  <a:pt x="464" y="263"/>
                  <a:pt x="464" y="263"/>
                  <a:pt x="464" y="263"/>
                </a:cubicBezTo>
                <a:cubicBezTo>
                  <a:pt x="464" y="264"/>
                  <a:pt x="464" y="264"/>
                  <a:pt x="464" y="264"/>
                </a:cubicBezTo>
                <a:cubicBezTo>
                  <a:pt x="464" y="264"/>
                  <a:pt x="468" y="263"/>
                  <a:pt x="469" y="263"/>
                </a:cubicBezTo>
                <a:cubicBezTo>
                  <a:pt x="469" y="264"/>
                  <a:pt x="469" y="264"/>
                  <a:pt x="470" y="264"/>
                </a:cubicBezTo>
                <a:cubicBezTo>
                  <a:pt x="472" y="266"/>
                  <a:pt x="476" y="265"/>
                  <a:pt x="479" y="265"/>
                </a:cubicBezTo>
                <a:cubicBezTo>
                  <a:pt x="479" y="263"/>
                  <a:pt x="479" y="263"/>
                  <a:pt x="479" y="263"/>
                </a:cubicBezTo>
                <a:cubicBezTo>
                  <a:pt x="481" y="263"/>
                  <a:pt x="483" y="263"/>
                  <a:pt x="484" y="262"/>
                </a:cubicBezTo>
                <a:cubicBezTo>
                  <a:pt x="484" y="262"/>
                  <a:pt x="484" y="263"/>
                  <a:pt x="485" y="263"/>
                </a:cubicBezTo>
                <a:cubicBezTo>
                  <a:pt x="485" y="262"/>
                  <a:pt x="485" y="262"/>
                  <a:pt x="485" y="262"/>
                </a:cubicBezTo>
                <a:cubicBezTo>
                  <a:pt x="489" y="262"/>
                  <a:pt x="489" y="262"/>
                  <a:pt x="489" y="262"/>
                </a:cubicBezTo>
                <a:cubicBezTo>
                  <a:pt x="490" y="263"/>
                  <a:pt x="492" y="263"/>
                  <a:pt x="494" y="263"/>
                </a:cubicBezTo>
                <a:cubicBezTo>
                  <a:pt x="494" y="263"/>
                  <a:pt x="494" y="262"/>
                  <a:pt x="495" y="262"/>
                </a:cubicBezTo>
                <a:cubicBezTo>
                  <a:pt x="497" y="261"/>
                  <a:pt x="500" y="261"/>
                  <a:pt x="503" y="260"/>
                </a:cubicBezTo>
                <a:cubicBezTo>
                  <a:pt x="503" y="258"/>
                  <a:pt x="503" y="258"/>
                  <a:pt x="503" y="258"/>
                </a:cubicBezTo>
                <a:cubicBezTo>
                  <a:pt x="504" y="258"/>
                  <a:pt x="504" y="258"/>
                  <a:pt x="504" y="258"/>
                </a:cubicBezTo>
                <a:cubicBezTo>
                  <a:pt x="504" y="258"/>
                  <a:pt x="504" y="258"/>
                  <a:pt x="504" y="258"/>
                </a:cubicBezTo>
                <a:cubicBezTo>
                  <a:pt x="504" y="258"/>
                  <a:pt x="505" y="259"/>
                  <a:pt x="506" y="258"/>
                </a:cubicBezTo>
                <a:cubicBezTo>
                  <a:pt x="506" y="258"/>
                  <a:pt x="506" y="258"/>
                  <a:pt x="506" y="258"/>
                </a:cubicBezTo>
                <a:cubicBezTo>
                  <a:pt x="508" y="258"/>
                  <a:pt x="508" y="258"/>
                  <a:pt x="508" y="258"/>
                </a:cubicBezTo>
                <a:cubicBezTo>
                  <a:pt x="508" y="257"/>
                  <a:pt x="508" y="257"/>
                  <a:pt x="508" y="257"/>
                </a:cubicBezTo>
                <a:cubicBezTo>
                  <a:pt x="509" y="257"/>
                  <a:pt x="510" y="257"/>
                  <a:pt x="512" y="256"/>
                </a:cubicBezTo>
                <a:cubicBezTo>
                  <a:pt x="512" y="256"/>
                  <a:pt x="512" y="256"/>
                  <a:pt x="512" y="255"/>
                </a:cubicBezTo>
                <a:cubicBezTo>
                  <a:pt x="514" y="255"/>
                  <a:pt x="514" y="255"/>
                  <a:pt x="514" y="255"/>
                </a:cubicBezTo>
                <a:cubicBezTo>
                  <a:pt x="518" y="254"/>
                  <a:pt x="522" y="254"/>
                  <a:pt x="523" y="249"/>
                </a:cubicBezTo>
                <a:cubicBezTo>
                  <a:pt x="526" y="249"/>
                  <a:pt x="530" y="247"/>
                  <a:pt x="531" y="245"/>
                </a:cubicBezTo>
                <a:cubicBezTo>
                  <a:pt x="534" y="245"/>
                  <a:pt x="534" y="245"/>
                  <a:pt x="534" y="245"/>
                </a:cubicBezTo>
                <a:cubicBezTo>
                  <a:pt x="534" y="245"/>
                  <a:pt x="534" y="245"/>
                  <a:pt x="534" y="245"/>
                </a:cubicBezTo>
                <a:cubicBezTo>
                  <a:pt x="535" y="245"/>
                  <a:pt x="535" y="245"/>
                  <a:pt x="535" y="245"/>
                </a:cubicBezTo>
                <a:cubicBezTo>
                  <a:pt x="534" y="247"/>
                  <a:pt x="534" y="250"/>
                  <a:pt x="532" y="251"/>
                </a:cubicBezTo>
                <a:cubicBezTo>
                  <a:pt x="532" y="251"/>
                  <a:pt x="533" y="252"/>
                  <a:pt x="533" y="252"/>
                </a:cubicBezTo>
                <a:cubicBezTo>
                  <a:pt x="537" y="253"/>
                  <a:pt x="538" y="254"/>
                  <a:pt x="541" y="254"/>
                </a:cubicBezTo>
                <a:cubicBezTo>
                  <a:pt x="541" y="257"/>
                  <a:pt x="541" y="257"/>
                  <a:pt x="541" y="257"/>
                </a:cubicBezTo>
                <a:cubicBezTo>
                  <a:pt x="543" y="257"/>
                  <a:pt x="543" y="257"/>
                  <a:pt x="545" y="256"/>
                </a:cubicBezTo>
                <a:cubicBezTo>
                  <a:pt x="545" y="255"/>
                  <a:pt x="545" y="255"/>
                  <a:pt x="545" y="255"/>
                </a:cubicBezTo>
                <a:cubicBezTo>
                  <a:pt x="545" y="255"/>
                  <a:pt x="545" y="255"/>
                  <a:pt x="545" y="255"/>
                </a:cubicBezTo>
                <a:cubicBezTo>
                  <a:pt x="545" y="256"/>
                  <a:pt x="545" y="256"/>
                  <a:pt x="545" y="256"/>
                </a:cubicBezTo>
                <a:cubicBezTo>
                  <a:pt x="546" y="256"/>
                  <a:pt x="547" y="256"/>
                  <a:pt x="547" y="256"/>
                </a:cubicBezTo>
                <a:cubicBezTo>
                  <a:pt x="547" y="257"/>
                  <a:pt x="548" y="257"/>
                  <a:pt x="548" y="258"/>
                </a:cubicBezTo>
                <a:cubicBezTo>
                  <a:pt x="551" y="260"/>
                  <a:pt x="552" y="255"/>
                  <a:pt x="555" y="260"/>
                </a:cubicBezTo>
                <a:cubicBezTo>
                  <a:pt x="557" y="260"/>
                  <a:pt x="557" y="260"/>
                  <a:pt x="557" y="260"/>
                </a:cubicBezTo>
                <a:cubicBezTo>
                  <a:pt x="557" y="259"/>
                  <a:pt x="557" y="259"/>
                  <a:pt x="557" y="259"/>
                </a:cubicBezTo>
                <a:cubicBezTo>
                  <a:pt x="558" y="259"/>
                  <a:pt x="558" y="259"/>
                  <a:pt x="558" y="259"/>
                </a:cubicBezTo>
                <a:cubicBezTo>
                  <a:pt x="558" y="257"/>
                  <a:pt x="558" y="257"/>
                  <a:pt x="558" y="257"/>
                </a:cubicBezTo>
                <a:cubicBezTo>
                  <a:pt x="562" y="257"/>
                  <a:pt x="562" y="257"/>
                  <a:pt x="562" y="257"/>
                </a:cubicBezTo>
                <a:cubicBezTo>
                  <a:pt x="562" y="258"/>
                  <a:pt x="562" y="258"/>
                  <a:pt x="562" y="258"/>
                </a:cubicBezTo>
                <a:cubicBezTo>
                  <a:pt x="564" y="258"/>
                  <a:pt x="564" y="258"/>
                  <a:pt x="564" y="256"/>
                </a:cubicBezTo>
                <a:cubicBezTo>
                  <a:pt x="568" y="256"/>
                  <a:pt x="568" y="255"/>
                  <a:pt x="570" y="254"/>
                </a:cubicBezTo>
                <a:cubicBezTo>
                  <a:pt x="570" y="252"/>
                  <a:pt x="570" y="252"/>
                  <a:pt x="570" y="252"/>
                </a:cubicBezTo>
                <a:cubicBezTo>
                  <a:pt x="568" y="252"/>
                  <a:pt x="568" y="252"/>
                  <a:pt x="568" y="252"/>
                </a:cubicBezTo>
                <a:cubicBezTo>
                  <a:pt x="568" y="249"/>
                  <a:pt x="568" y="249"/>
                  <a:pt x="568" y="249"/>
                </a:cubicBezTo>
                <a:cubicBezTo>
                  <a:pt x="563" y="249"/>
                  <a:pt x="563" y="249"/>
                  <a:pt x="563" y="249"/>
                </a:cubicBezTo>
                <a:cubicBezTo>
                  <a:pt x="563" y="250"/>
                  <a:pt x="562" y="251"/>
                  <a:pt x="562" y="252"/>
                </a:cubicBezTo>
                <a:cubicBezTo>
                  <a:pt x="561" y="252"/>
                  <a:pt x="560" y="251"/>
                  <a:pt x="559" y="251"/>
                </a:cubicBezTo>
                <a:cubicBezTo>
                  <a:pt x="559" y="251"/>
                  <a:pt x="559" y="251"/>
                  <a:pt x="559" y="251"/>
                </a:cubicBezTo>
                <a:cubicBezTo>
                  <a:pt x="557" y="251"/>
                  <a:pt x="557" y="251"/>
                  <a:pt x="557" y="251"/>
                </a:cubicBezTo>
                <a:cubicBezTo>
                  <a:pt x="557" y="250"/>
                  <a:pt x="557" y="249"/>
                  <a:pt x="556" y="248"/>
                </a:cubicBezTo>
                <a:cubicBezTo>
                  <a:pt x="555" y="247"/>
                  <a:pt x="555" y="247"/>
                  <a:pt x="554" y="247"/>
                </a:cubicBezTo>
                <a:cubicBezTo>
                  <a:pt x="554" y="245"/>
                  <a:pt x="554" y="245"/>
                  <a:pt x="554" y="244"/>
                </a:cubicBezTo>
                <a:cubicBezTo>
                  <a:pt x="557" y="244"/>
                  <a:pt x="558" y="245"/>
                  <a:pt x="560" y="246"/>
                </a:cubicBezTo>
                <a:cubicBezTo>
                  <a:pt x="560" y="246"/>
                  <a:pt x="560" y="247"/>
                  <a:pt x="560" y="247"/>
                </a:cubicBezTo>
                <a:cubicBezTo>
                  <a:pt x="563" y="247"/>
                  <a:pt x="566" y="248"/>
                  <a:pt x="569" y="248"/>
                </a:cubicBezTo>
                <a:cubicBezTo>
                  <a:pt x="569" y="246"/>
                  <a:pt x="569" y="246"/>
                  <a:pt x="569" y="246"/>
                </a:cubicBezTo>
                <a:cubicBezTo>
                  <a:pt x="566" y="246"/>
                  <a:pt x="566" y="246"/>
                  <a:pt x="566" y="246"/>
                </a:cubicBezTo>
                <a:cubicBezTo>
                  <a:pt x="566" y="245"/>
                  <a:pt x="566" y="245"/>
                  <a:pt x="566" y="245"/>
                </a:cubicBezTo>
                <a:cubicBezTo>
                  <a:pt x="565" y="245"/>
                  <a:pt x="565" y="245"/>
                  <a:pt x="565" y="245"/>
                </a:cubicBezTo>
                <a:cubicBezTo>
                  <a:pt x="565" y="243"/>
                  <a:pt x="565" y="243"/>
                  <a:pt x="565" y="243"/>
                </a:cubicBezTo>
                <a:cubicBezTo>
                  <a:pt x="568" y="243"/>
                  <a:pt x="567" y="243"/>
                  <a:pt x="569" y="242"/>
                </a:cubicBezTo>
                <a:cubicBezTo>
                  <a:pt x="570" y="244"/>
                  <a:pt x="572" y="244"/>
                  <a:pt x="574" y="245"/>
                </a:cubicBezTo>
                <a:cubicBezTo>
                  <a:pt x="574" y="248"/>
                  <a:pt x="574" y="248"/>
                  <a:pt x="574" y="248"/>
                </a:cubicBezTo>
                <a:cubicBezTo>
                  <a:pt x="575" y="248"/>
                  <a:pt x="576" y="248"/>
                  <a:pt x="577" y="249"/>
                </a:cubicBezTo>
                <a:close/>
                <a:moveTo>
                  <a:pt x="530" y="193"/>
                </a:moveTo>
                <a:cubicBezTo>
                  <a:pt x="529" y="192"/>
                  <a:pt x="529" y="192"/>
                  <a:pt x="528" y="192"/>
                </a:cubicBezTo>
                <a:cubicBezTo>
                  <a:pt x="528" y="190"/>
                  <a:pt x="527" y="189"/>
                  <a:pt x="527" y="187"/>
                </a:cubicBezTo>
                <a:cubicBezTo>
                  <a:pt x="526" y="187"/>
                  <a:pt x="526" y="187"/>
                  <a:pt x="526" y="187"/>
                </a:cubicBezTo>
                <a:cubicBezTo>
                  <a:pt x="526" y="187"/>
                  <a:pt x="526" y="187"/>
                  <a:pt x="525" y="186"/>
                </a:cubicBezTo>
                <a:cubicBezTo>
                  <a:pt x="524" y="186"/>
                  <a:pt x="524" y="186"/>
                  <a:pt x="524" y="186"/>
                </a:cubicBezTo>
                <a:cubicBezTo>
                  <a:pt x="523" y="185"/>
                  <a:pt x="522" y="183"/>
                  <a:pt x="521" y="182"/>
                </a:cubicBezTo>
                <a:cubicBezTo>
                  <a:pt x="518" y="182"/>
                  <a:pt x="518" y="182"/>
                  <a:pt x="518" y="182"/>
                </a:cubicBezTo>
                <a:cubicBezTo>
                  <a:pt x="518" y="185"/>
                  <a:pt x="518" y="185"/>
                  <a:pt x="518" y="185"/>
                </a:cubicBezTo>
                <a:cubicBezTo>
                  <a:pt x="518" y="185"/>
                  <a:pt x="518" y="185"/>
                  <a:pt x="518" y="185"/>
                </a:cubicBezTo>
                <a:cubicBezTo>
                  <a:pt x="517" y="187"/>
                  <a:pt x="517" y="188"/>
                  <a:pt x="517" y="189"/>
                </a:cubicBezTo>
                <a:cubicBezTo>
                  <a:pt x="518" y="189"/>
                  <a:pt x="518" y="189"/>
                  <a:pt x="518" y="189"/>
                </a:cubicBezTo>
                <a:cubicBezTo>
                  <a:pt x="518" y="193"/>
                  <a:pt x="518" y="193"/>
                  <a:pt x="518" y="193"/>
                </a:cubicBezTo>
                <a:cubicBezTo>
                  <a:pt x="518" y="195"/>
                  <a:pt x="519" y="196"/>
                  <a:pt x="520" y="199"/>
                </a:cubicBezTo>
                <a:cubicBezTo>
                  <a:pt x="521" y="199"/>
                  <a:pt x="524" y="199"/>
                  <a:pt x="526" y="199"/>
                </a:cubicBezTo>
                <a:cubicBezTo>
                  <a:pt x="526" y="200"/>
                  <a:pt x="526" y="200"/>
                  <a:pt x="526" y="200"/>
                </a:cubicBezTo>
                <a:cubicBezTo>
                  <a:pt x="527" y="200"/>
                  <a:pt x="527" y="200"/>
                  <a:pt x="527" y="200"/>
                </a:cubicBezTo>
                <a:cubicBezTo>
                  <a:pt x="528" y="200"/>
                  <a:pt x="528" y="201"/>
                  <a:pt x="528" y="201"/>
                </a:cubicBezTo>
                <a:cubicBezTo>
                  <a:pt x="530" y="201"/>
                  <a:pt x="530" y="201"/>
                  <a:pt x="530" y="201"/>
                </a:cubicBezTo>
                <a:cubicBezTo>
                  <a:pt x="530" y="202"/>
                  <a:pt x="530" y="202"/>
                  <a:pt x="530" y="202"/>
                </a:cubicBezTo>
                <a:cubicBezTo>
                  <a:pt x="532" y="202"/>
                  <a:pt x="532" y="202"/>
                  <a:pt x="533" y="201"/>
                </a:cubicBezTo>
                <a:cubicBezTo>
                  <a:pt x="533" y="199"/>
                  <a:pt x="533" y="197"/>
                  <a:pt x="533" y="196"/>
                </a:cubicBezTo>
                <a:cubicBezTo>
                  <a:pt x="532" y="196"/>
                  <a:pt x="532" y="196"/>
                  <a:pt x="531" y="195"/>
                </a:cubicBezTo>
                <a:cubicBezTo>
                  <a:pt x="531" y="194"/>
                  <a:pt x="531" y="194"/>
                  <a:pt x="531" y="194"/>
                </a:cubicBezTo>
                <a:lnTo>
                  <a:pt x="530" y="193"/>
                </a:lnTo>
                <a:close/>
                <a:moveTo>
                  <a:pt x="2040" y="191"/>
                </a:moveTo>
                <a:cubicBezTo>
                  <a:pt x="2044" y="191"/>
                  <a:pt x="2044" y="191"/>
                  <a:pt x="2044" y="191"/>
                </a:cubicBezTo>
                <a:cubicBezTo>
                  <a:pt x="2045" y="188"/>
                  <a:pt x="2045" y="186"/>
                  <a:pt x="2045" y="184"/>
                </a:cubicBezTo>
                <a:cubicBezTo>
                  <a:pt x="2043" y="184"/>
                  <a:pt x="2044" y="184"/>
                  <a:pt x="2043" y="183"/>
                </a:cubicBezTo>
                <a:cubicBezTo>
                  <a:pt x="2037" y="183"/>
                  <a:pt x="2041" y="185"/>
                  <a:pt x="2039" y="188"/>
                </a:cubicBezTo>
                <a:cubicBezTo>
                  <a:pt x="2038" y="188"/>
                  <a:pt x="2038" y="188"/>
                  <a:pt x="2038" y="188"/>
                </a:cubicBezTo>
                <a:cubicBezTo>
                  <a:pt x="2038" y="189"/>
                  <a:pt x="2037" y="189"/>
                  <a:pt x="2037" y="191"/>
                </a:cubicBezTo>
                <a:cubicBezTo>
                  <a:pt x="2038" y="192"/>
                  <a:pt x="2039" y="192"/>
                  <a:pt x="2040" y="192"/>
                </a:cubicBezTo>
                <a:cubicBezTo>
                  <a:pt x="2040" y="192"/>
                  <a:pt x="2040" y="191"/>
                  <a:pt x="2040" y="191"/>
                </a:cubicBezTo>
                <a:close/>
                <a:moveTo>
                  <a:pt x="609" y="187"/>
                </a:moveTo>
                <a:cubicBezTo>
                  <a:pt x="612" y="187"/>
                  <a:pt x="612" y="187"/>
                  <a:pt x="612" y="187"/>
                </a:cubicBezTo>
                <a:cubicBezTo>
                  <a:pt x="612" y="185"/>
                  <a:pt x="612" y="185"/>
                  <a:pt x="612" y="185"/>
                </a:cubicBezTo>
                <a:cubicBezTo>
                  <a:pt x="611" y="184"/>
                  <a:pt x="611" y="185"/>
                  <a:pt x="611" y="184"/>
                </a:cubicBezTo>
                <a:cubicBezTo>
                  <a:pt x="609" y="184"/>
                  <a:pt x="609" y="184"/>
                  <a:pt x="608" y="185"/>
                </a:cubicBezTo>
                <a:cubicBezTo>
                  <a:pt x="609" y="185"/>
                  <a:pt x="609" y="186"/>
                  <a:pt x="609" y="187"/>
                </a:cubicBezTo>
                <a:close/>
                <a:moveTo>
                  <a:pt x="1251" y="213"/>
                </a:moveTo>
                <a:cubicBezTo>
                  <a:pt x="1256" y="213"/>
                  <a:pt x="1256" y="213"/>
                  <a:pt x="1256" y="213"/>
                </a:cubicBezTo>
                <a:cubicBezTo>
                  <a:pt x="1256" y="212"/>
                  <a:pt x="1256" y="212"/>
                  <a:pt x="1256" y="212"/>
                </a:cubicBezTo>
                <a:cubicBezTo>
                  <a:pt x="1257" y="212"/>
                  <a:pt x="1256" y="212"/>
                  <a:pt x="1257" y="211"/>
                </a:cubicBezTo>
                <a:cubicBezTo>
                  <a:pt x="1255" y="210"/>
                  <a:pt x="1254" y="209"/>
                  <a:pt x="1251" y="209"/>
                </a:cubicBezTo>
                <a:cubicBezTo>
                  <a:pt x="1252" y="207"/>
                  <a:pt x="1254" y="207"/>
                  <a:pt x="1255" y="205"/>
                </a:cubicBezTo>
                <a:cubicBezTo>
                  <a:pt x="1251" y="205"/>
                  <a:pt x="1249" y="204"/>
                  <a:pt x="1246" y="203"/>
                </a:cubicBezTo>
                <a:cubicBezTo>
                  <a:pt x="1246" y="202"/>
                  <a:pt x="1246" y="202"/>
                  <a:pt x="1246" y="202"/>
                </a:cubicBezTo>
                <a:cubicBezTo>
                  <a:pt x="1245" y="202"/>
                  <a:pt x="1245" y="202"/>
                  <a:pt x="1245" y="202"/>
                </a:cubicBezTo>
                <a:cubicBezTo>
                  <a:pt x="1245" y="201"/>
                  <a:pt x="1245" y="201"/>
                  <a:pt x="1245" y="201"/>
                </a:cubicBezTo>
                <a:cubicBezTo>
                  <a:pt x="1248" y="201"/>
                  <a:pt x="1249" y="201"/>
                  <a:pt x="1250" y="203"/>
                </a:cubicBezTo>
                <a:cubicBezTo>
                  <a:pt x="1252" y="203"/>
                  <a:pt x="1253" y="203"/>
                  <a:pt x="1254" y="202"/>
                </a:cubicBezTo>
                <a:cubicBezTo>
                  <a:pt x="1255" y="202"/>
                  <a:pt x="1255" y="202"/>
                  <a:pt x="1255" y="202"/>
                </a:cubicBezTo>
                <a:cubicBezTo>
                  <a:pt x="1254" y="201"/>
                  <a:pt x="1254" y="201"/>
                  <a:pt x="1254" y="200"/>
                </a:cubicBezTo>
                <a:cubicBezTo>
                  <a:pt x="1254" y="200"/>
                  <a:pt x="1255" y="200"/>
                  <a:pt x="1255" y="198"/>
                </a:cubicBezTo>
                <a:cubicBezTo>
                  <a:pt x="1252" y="197"/>
                  <a:pt x="1250" y="195"/>
                  <a:pt x="1246" y="197"/>
                </a:cubicBezTo>
                <a:cubicBezTo>
                  <a:pt x="1246" y="197"/>
                  <a:pt x="1246" y="197"/>
                  <a:pt x="1246" y="197"/>
                </a:cubicBezTo>
                <a:cubicBezTo>
                  <a:pt x="1245" y="198"/>
                  <a:pt x="1245" y="197"/>
                  <a:pt x="1244" y="198"/>
                </a:cubicBezTo>
                <a:cubicBezTo>
                  <a:pt x="1243" y="198"/>
                  <a:pt x="1243" y="198"/>
                  <a:pt x="1243" y="198"/>
                </a:cubicBezTo>
                <a:cubicBezTo>
                  <a:pt x="1243" y="197"/>
                  <a:pt x="1243" y="197"/>
                  <a:pt x="1243" y="197"/>
                </a:cubicBezTo>
                <a:cubicBezTo>
                  <a:pt x="1243" y="197"/>
                  <a:pt x="1243" y="197"/>
                  <a:pt x="1243" y="197"/>
                </a:cubicBezTo>
                <a:cubicBezTo>
                  <a:pt x="1245" y="196"/>
                  <a:pt x="1246" y="195"/>
                  <a:pt x="1248" y="195"/>
                </a:cubicBezTo>
                <a:cubicBezTo>
                  <a:pt x="1248" y="195"/>
                  <a:pt x="1249" y="194"/>
                  <a:pt x="1249" y="193"/>
                </a:cubicBezTo>
                <a:cubicBezTo>
                  <a:pt x="1242" y="193"/>
                  <a:pt x="1242" y="193"/>
                  <a:pt x="1242" y="193"/>
                </a:cubicBezTo>
                <a:cubicBezTo>
                  <a:pt x="1243" y="192"/>
                  <a:pt x="1243" y="193"/>
                  <a:pt x="1243" y="191"/>
                </a:cubicBezTo>
                <a:cubicBezTo>
                  <a:pt x="1240" y="189"/>
                  <a:pt x="1236" y="189"/>
                  <a:pt x="1234" y="187"/>
                </a:cubicBezTo>
                <a:cubicBezTo>
                  <a:pt x="1231" y="187"/>
                  <a:pt x="1231" y="187"/>
                  <a:pt x="1230" y="188"/>
                </a:cubicBezTo>
                <a:cubicBezTo>
                  <a:pt x="1230" y="189"/>
                  <a:pt x="1230" y="189"/>
                  <a:pt x="1230" y="189"/>
                </a:cubicBezTo>
                <a:cubicBezTo>
                  <a:pt x="1227" y="189"/>
                  <a:pt x="1227" y="189"/>
                  <a:pt x="1227" y="189"/>
                </a:cubicBezTo>
                <a:cubicBezTo>
                  <a:pt x="1227" y="189"/>
                  <a:pt x="1227" y="189"/>
                  <a:pt x="1227" y="189"/>
                </a:cubicBezTo>
                <a:cubicBezTo>
                  <a:pt x="1226" y="190"/>
                  <a:pt x="1226" y="190"/>
                  <a:pt x="1225" y="190"/>
                </a:cubicBezTo>
                <a:cubicBezTo>
                  <a:pt x="1226" y="192"/>
                  <a:pt x="1226" y="192"/>
                  <a:pt x="1227" y="193"/>
                </a:cubicBezTo>
                <a:cubicBezTo>
                  <a:pt x="1227" y="193"/>
                  <a:pt x="1227" y="193"/>
                  <a:pt x="1227" y="193"/>
                </a:cubicBezTo>
                <a:cubicBezTo>
                  <a:pt x="1224" y="193"/>
                  <a:pt x="1224" y="193"/>
                  <a:pt x="1224" y="193"/>
                </a:cubicBezTo>
                <a:cubicBezTo>
                  <a:pt x="1224" y="193"/>
                  <a:pt x="1224" y="192"/>
                  <a:pt x="1224" y="192"/>
                </a:cubicBezTo>
                <a:cubicBezTo>
                  <a:pt x="1222" y="192"/>
                  <a:pt x="1220" y="192"/>
                  <a:pt x="1219" y="191"/>
                </a:cubicBezTo>
                <a:cubicBezTo>
                  <a:pt x="1219" y="192"/>
                  <a:pt x="1219" y="192"/>
                  <a:pt x="1219" y="192"/>
                </a:cubicBezTo>
                <a:cubicBezTo>
                  <a:pt x="1215" y="192"/>
                  <a:pt x="1216" y="192"/>
                  <a:pt x="1214" y="193"/>
                </a:cubicBezTo>
                <a:cubicBezTo>
                  <a:pt x="1214" y="195"/>
                  <a:pt x="1213" y="196"/>
                  <a:pt x="1213" y="198"/>
                </a:cubicBezTo>
                <a:cubicBezTo>
                  <a:pt x="1217" y="198"/>
                  <a:pt x="1217" y="198"/>
                  <a:pt x="1217" y="198"/>
                </a:cubicBezTo>
                <a:cubicBezTo>
                  <a:pt x="1217" y="200"/>
                  <a:pt x="1217" y="199"/>
                  <a:pt x="1218" y="201"/>
                </a:cubicBezTo>
                <a:cubicBezTo>
                  <a:pt x="1220" y="200"/>
                  <a:pt x="1221" y="200"/>
                  <a:pt x="1222" y="199"/>
                </a:cubicBezTo>
                <a:cubicBezTo>
                  <a:pt x="1222" y="199"/>
                  <a:pt x="1222" y="198"/>
                  <a:pt x="1222" y="198"/>
                </a:cubicBezTo>
                <a:cubicBezTo>
                  <a:pt x="1224" y="198"/>
                  <a:pt x="1225" y="197"/>
                  <a:pt x="1226" y="197"/>
                </a:cubicBezTo>
                <a:cubicBezTo>
                  <a:pt x="1226" y="197"/>
                  <a:pt x="1227" y="196"/>
                  <a:pt x="1228" y="196"/>
                </a:cubicBezTo>
                <a:cubicBezTo>
                  <a:pt x="1228" y="194"/>
                  <a:pt x="1228" y="194"/>
                  <a:pt x="1228" y="194"/>
                </a:cubicBezTo>
                <a:cubicBezTo>
                  <a:pt x="1231" y="194"/>
                  <a:pt x="1230" y="195"/>
                  <a:pt x="1232" y="197"/>
                </a:cubicBezTo>
                <a:cubicBezTo>
                  <a:pt x="1233" y="197"/>
                  <a:pt x="1233" y="197"/>
                  <a:pt x="1233" y="197"/>
                </a:cubicBezTo>
                <a:cubicBezTo>
                  <a:pt x="1233" y="197"/>
                  <a:pt x="1233" y="197"/>
                  <a:pt x="1233" y="197"/>
                </a:cubicBezTo>
                <a:cubicBezTo>
                  <a:pt x="1234" y="197"/>
                  <a:pt x="1234" y="197"/>
                  <a:pt x="1234" y="197"/>
                </a:cubicBezTo>
                <a:cubicBezTo>
                  <a:pt x="1236" y="196"/>
                  <a:pt x="1238" y="197"/>
                  <a:pt x="1240" y="198"/>
                </a:cubicBezTo>
                <a:cubicBezTo>
                  <a:pt x="1240" y="199"/>
                  <a:pt x="1240" y="199"/>
                  <a:pt x="1240" y="199"/>
                </a:cubicBezTo>
                <a:cubicBezTo>
                  <a:pt x="1239" y="199"/>
                  <a:pt x="1238" y="199"/>
                  <a:pt x="1237" y="199"/>
                </a:cubicBezTo>
                <a:cubicBezTo>
                  <a:pt x="1238" y="202"/>
                  <a:pt x="1237" y="200"/>
                  <a:pt x="1239" y="201"/>
                </a:cubicBezTo>
                <a:cubicBezTo>
                  <a:pt x="1237" y="203"/>
                  <a:pt x="1238" y="203"/>
                  <a:pt x="1238" y="206"/>
                </a:cubicBezTo>
                <a:cubicBezTo>
                  <a:pt x="1239" y="206"/>
                  <a:pt x="1240" y="206"/>
                  <a:pt x="1240" y="206"/>
                </a:cubicBezTo>
                <a:cubicBezTo>
                  <a:pt x="1240" y="207"/>
                  <a:pt x="1240" y="207"/>
                  <a:pt x="1240" y="207"/>
                </a:cubicBezTo>
                <a:cubicBezTo>
                  <a:pt x="1242" y="207"/>
                  <a:pt x="1242" y="207"/>
                  <a:pt x="1242" y="207"/>
                </a:cubicBezTo>
                <a:cubicBezTo>
                  <a:pt x="1243" y="208"/>
                  <a:pt x="1243" y="208"/>
                  <a:pt x="1243" y="209"/>
                </a:cubicBezTo>
                <a:cubicBezTo>
                  <a:pt x="1245" y="209"/>
                  <a:pt x="1245" y="209"/>
                  <a:pt x="1245" y="209"/>
                </a:cubicBezTo>
                <a:cubicBezTo>
                  <a:pt x="1245" y="210"/>
                  <a:pt x="1245" y="210"/>
                  <a:pt x="1245" y="210"/>
                </a:cubicBezTo>
                <a:cubicBezTo>
                  <a:pt x="1247" y="210"/>
                  <a:pt x="1247" y="210"/>
                  <a:pt x="1247" y="210"/>
                </a:cubicBezTo>
                <a:cubicBezTo>
                  <a:pt x="1248" y="210"/>
                  <a:pt x="1248" y="211"/>
                  <a:pt x="1248" y="211"/>
                </a:cubicBezTo>
                <a:cubicBezTo>
                  <a:pt x="1249" y="211"/>
                  <a:pt x="1249" y="211"/>
                  <a:pt x="1249" y="211"/>
                </a:cubicBezTo>
                <a:cubicBezTo>
                  <a:pt x="1249" y="212"/>
                  <a:pt x="1249" y="212"/>
                  <a:pt x="1249" y="212"/>
                </a:cubicBezTo>
                <a:cubicBezTo>
                  <a:pt x="1251" y="213"/>
                  <a:pt x="1250" y="211"/>
                  <a:pt x="1251" y="213"/>
                </a:cubicBezTo>
                <a:close/>
                <a:moveTo>
                  <a:pt x="2113" y="197"/>
                </a:moveTo>
                <a:cubicBezTo>
                  <a:pt x="2116" y="197"/>
                  <a:pt x="2116" y="197"/>
                  <a:pt x="2116" y="197"/>
                </a:cubicBezTo>
                <a:cubicBezTo>
                  <a:pt x="2116" y="195"/>
                  <a:pt x="2116" y="195"/>
                  <a:pt x="2117" y="195"/>
                </a:cubicBezTo>
                <a:cubicBezTo>
                  <a:pt x="2117" y="193"/>
                  <a:pt x="2117" y="192"/>
                  <a:pt x="2117" y="191"/>
                </a:cubicBezTo>
                <a:cubicBezTo>
                  <a:pt x="2116" y="191"/>
                  <a:pt x="2116" y="191"/>
                  <a:pt x="2116" y="191"/>
                </a:cubicBezTo>
                <a:cubicBezTo>
                  <a:pt x="2116" y="190"/>
                  <a:pt x="2116" y="189"/>
                  <a:pt x="2115" y="189"/>
                </a:cubicBezTo>
                <a:cubicBezTo>
                  <a:pt x="2112" y="189"/>
                  <a:pt x="2112" y="191"/>
                  <a:pt x="2109" y="192"/>
                </a:cubicBezTo>
                <a:cubicBezTo>
                  <a:pt x="2110" y="195"/>
                  <a:pt x="2111" y="195"/>
                  <a:pt x="2113" y="197"/>
                </a:cubicBezTo>
                <a:close/>
                <a:moveTo>
                  <a:pt x="610" y="191"/>
                </a:moveTo>
                <a:cubicBezTo>
                  <a:pt x="610" y="190"/>
                  <a:pt x="610" y="190"/>
                  <a:pt x="610" y="190"/>
                </a:cubicBezTo>
                <a:cubicBezTo>
                  <a:pt x="608" y="190"/>
                  <a:pt x="608" y="190"/>
                  <a:pt x="608" y="190"/>
                </a:cubicBezTo>
                <a:cubicBezTo>
                  <a:pt x="609" y="191"/>
                  <a:pt x="608" y="190"/>
                  <a:pt x="610" y="191"/>
                </a:cubicBezTo>
                <a:close/>
                <a:moveTo>
                  <a:pt x="2521" y="195"/>
                </a:moveTo>
                <a:cubicBezTo>
                  <a:pt x="2521" y="193"/>
                  <a:pt x="2521" y="193"/>
                  <a:pt x="2521" y="193"/>
                </a:cubicBezTo>
                <a:cubicBezTo>
                  <a:pt x="2520" y="192"/>
                  <a:pt x="2521" y="193"/>
                  <a:pt x="2520" y="192"/>
                </a:cubicBezTo>
                <a:cubicBezTo>
                  <a:pt x="2519" y="192"/>
                  <a:pt x="2519" y="192"/>
                  <a:pt x="2518" y="193"/>
                </a:cubicBezTo>
                <a:cubicBezTo>
                  <a:pt x="2518" y="195"/>
                  <a:pt x="2518" y="195"/>
                  <a:pt x="2518" y="195"/>
                </a:cubicBezTo>
                <a:lnTo>
                  <a:pt x="2521" y="195"/>
                </a:lnTo>
                <a:close/>
                <a:moveTo>
                  <a:pt x="2069" y="197"/>
                </a:moveTo>
                <a:cubicBezTo>
                  <a:pt x="2070" y="197"/>
                  <a:pt x="2070" y="197"/>
                  <a:pt x="2070" y="197"/>
                </a:cubicBezTo>
                <a:cubicBezTo>
                  <a:pt x="2070" y="196"/>
                  <a:pt x="2070" y="195"/>
                  <a:pt x="2071" y="195"/>
                </a:cubicBezTo>
                <a:cubicBezTo>
                  <a:pt x="2070" y="194"/>
                  <a:pt x="2070" y="194"/>
                  <a:pt x="2068" y="194"/>
                </a:cubicBezTo>
                <a:cubicBezTo>
                  <a:pt x="2068" y="196"/>
                  <a:pt x="2068" y="196"/>
                  <a:pt x="2068" y="196"/>
                </a:cubicBezTo>
                <a:cubicBezTo>
                  <a:pt x="2069" y="196"/>
                  <a:pt x="2069" y="196"/>
                  <a:pt x="2069" y="197"/>
                </a:cubicBezTo>
                <a:close/>
                <a:moveTo>
                  <a:pt x="2513" y="195"/>
                </a:moveTo>
                <a:cubicBezTo>
                  <a:pt x="2512" y="196"/>
                  <a:pt x="2512" y="195"/>
                  <a:pt x="2511" y="197"/>
                </a:cubicBezTo>
                <a:cubicBezTo>
                  <a:pt x="2511" y="197"/>
                  <a:pt x="2511" y="197"/>
                  <a:pt x="2511" y="197"/>
                </a:cubicBezTo>
                <a:cubicBezTo>
                  <a:pt x="2511" y="197"/>
                  <a:pt x="2511" y="197"/>
                  <a:pt x="2511" y="197"/>
                </a:cubicBezTo>
                <a:cubicBezTo>
                  <a:pt x="2511" y="197"/>
                  <a:pt x="2512" y="197"/>
                  <a:pt x="2513" y="197"/>
                </a:cubicBezTo>
                <a:lnTo>
                  <a:pt x="2513" y="195"/>
                </a:lnTo>
                <a:close/>
                <a:moveTo>
                  <a:pt x="2515" y="197"/>
                </a:moveTo>
                <a:cubicBezTo>
                  <a:pt x="2515" y="196"/>
                  <a:pt x="2515" y="196"/>
                  <a:pt x="2515" y="196"/>
                </a:cubicBezTo>
                <a:cubicBezTo>
                  <a:pt x="2516" y="195"/>
                  <a:pt x="2515" y="196"/>
                  <a:pt x="2516" y="195"/>
                </a:cubicBezTo>
                <a:cubicBezTo>
                  <a:pt x="2515" y="195"/>
                  <a:pt x="2515" y="195"/>
                  <a:pt x="2515" y="195"/>
                </a:cubicBezTo>
                <a:cubicBezTo>
                  <a:pt x="2515" y="197"/>
                  <a:pt x="2514" y="196"/>
                  <a:pt x="2515" y="197"/>
                </a:cubicBezTo>
                <a:close/>
                <a:moveTo>
                  <a:pt x="2489" y="197"/>
                </a:moveTo>
                <a:cubicBezTo>
                  <a:pt x="2489" y="197"/>
                  <a:pt x="2488" y="198"/>
                  <a:pt x="2488" y="199"/>
                </a:cubicBezTo>
                <a:cubicBezTo>
                  <a:pt x="2491" y="199"/>
                  <a:pt x="2491" y="199"/>
                  <a:pt x="2491" y="199"/>
                </a:cubicBezTo>
                <a:cubicBezTo>
                  <a:pt x="2490" y="197"/>
                  <a:pt x="2491" y="198"/>
                  <a:pt x="2490" y="197"/>
                </a:cubicBezTo>
                <a:cubicBezTo>
                  <a:pt x="2489" y="197"/>
                  <a:pt x="2490" y="197"/>
                  <a:pt x="2489" y="197"/>
                </a:cubicBezTo>
                <a:close/>
                <a:moveTo>
                  <a:pt x="2522" y="197"/>
                </a:moveTo>
                <a:cubicBezTo>
                  <a:pt x="2522" y="197"/>
                  <a:pt x="2522" y="197"/>
                  <a:pt x="2522" y="197"/>
                </a:cubicBezTo>
                <a:cubicBezTo>
                  <a:pt x="2521" y="197"/>
                  <a:pt x="2521" y="197"/>
                  <a:pt x="2521" y="197"/>
                </a:cubicBezTo>
                <a:cubicBezTo>
                  <a:pt x="2522" y="197"/>
                  <a:pt x="2521" y="197"/>
                  <a:pt x="2522" y="197"/>
                </a:cubicBezTo>
                <a:close/>
                <a:moveTo>
                  <a:pt x="2528" y="197"/>
                </a:moveTo>
                <a:cubicBezTo>
                  <a:pt x="2524" y="197"/>
                  <a:pt x="2524" y="197"/>
                  <a:pt x="2524" y="197"/>
                </a:cubicBezTo>
                <a:cubicBezTo>
                  <a:pt x="2524" y="199"/>
                  <a:pt x="2524" y="199"/>
                  <a:pt x="2524" y="199"/>
                </a:cubicBezTo>
                <a:cubicBezTo>
                  <a:pt x="2526" y="198"/>
                  <a:pt x="2527" y="198"/>
                  <a:pt x="2528" y="198"/>
                </a:cubicBezTo>
                <a:lnTo>
                  <a:pt x="2528" y="197"/>
                </a:lnTo>
                <a:close/>
                <a:moveTo>
                  <a:pt x="2505" y="203"/>
                </a:moveTo>
                <a:cubicBezTo>
                  <a:pt x="2505" y="203"/>
                  <a:pt x="2505" y="203"/>
                  <a:pt x="2505" y="203"/>
                </a:cubicBezTo>
                <a:cubicBezTo>
                  <a:pt x="2506" y="203"/>
                  <a:pt x="2506" y="203"/>
                  <a:pt x="2506" y="203"/>
                </a:cubicBezTo>
                <a:cubicBezTo>
                  <a:pt x="2506" y="203"/>
                  <a:pt x="2506" y="202"/>
                  <a:pt x="2507" y="201"/>
                </a:cubicBezTo>
                <a:cubicBezTo>
                  <a:pt x="2508" y="201"/>
                  <a:pt x="2509" y="202"/>
                  <a:pt x="2510" y="202"/>
                </a:cubicBezTo>
                <a:cubicBezTo>
                  <a:pt x="2509" y="200"/>
                  <a:pt x="2509" y="199"/>
                  <a:pt x="2508" y="198"/>
                </a:cubicBezTo>
                <a:cubicBezTo>
                  <a:pt x="2506" y="198"/>
                  <a:pt x="2506" y="198"/>
                  <a:pt x="2506" y="198"/>
                </a:cubicBezTo>
                <a:cubicBezTo>
                  <a:pt x="2506" y="199"/>
                  <a:pt x="2506" y="199"/>
                  <a:pt x="2506" y="199"/>
                </a:cubicBezTo>
                <a:cubicBezTo>
                  <a:pt x="2505" y="199"/>
                  <a:pt x="2505" y="199"/>
                  <a:pt x="2505" y="199"/>
                </a:cubicBezTo>
                <a:cubicBezTo>
                  <a:pt x="2505" y="200"/>
                  <a:pt x="2506" y="201"/>
                  <a:pt x="2506" y="201"/>
                </a:cubicBezTo>
                <a:cubicBezTo>
                  <a:pt x="2505" y="201"/>
                  <a:pt x="2505" y="201"/>
                  <a:pt x="2505" y="201"/>
                </a:cubicBezTo>
                <a:cubicBezTo>
                  <a:pt x="2505" y="203"/>
                  <a:pt x="2505" y="202"/>
                  <a:pt x="2505" y="203"/>
                </a:cubicBezTo>
                <a:close/>
                <a:moveTo>
                  <a:pt x="2536" y="199"/>
                </a:moveTo>
                <a:cubicBezTo>
                  <a:pt x="2534" y="199"/>
                  <a:pt x="2531" y="199"/>
                  <a:pt x="2529" y="199"/>
                </a:cubicBezTo>
                <a:cubicBezTo>
                  <a:pt x="2529" y="201"/>
                  <a:pt x="2529" y="201"/>
                  <a:pt x="2529" y="201"/>
                </a:cubicBezTo>
                <a:cubicBezTo>
                  <a:pt x="2532" y="201"/>
                  <a:pt x="2532" y="202"/>
                  <a:pt x="2536" y="202"/>
                </a:cubicBezTo>
                <a:cubicBezTo>
                  <a:pt x="2536" y="201"/>
                  <a:pt x="2536" y="200"/>
                  <a:pt x="2536" y="199"/>
                </a:cubicBezTo>
                <a:close/>
                <a:moveTo>
                  <a:pt x="2099" y="208"/>
                </a:moveTo>
                <a:cubicBezTo>
                  <a:pt x="2100" y="208"/>
                  <a:pt x="2102" y="206"/>
                  <a:pt x="2103" y="206"/>
                </a:cubicBezTo>
                <a:cubicBezTo>
                  <a:pt x="2103" y="205"/>
                  <a:pt x="2103" y="205"/>
                  <a:pt x="2103" y="205"/>
                </a:cubicBezTo>
                <a:cubicBezTo>
                  <a:pt x="2105" y="205"/>
                  <a:pt x="2105" y="205"/>
                  <a:pt x="2105" y="205"/>
                </a:cubicBezTo>
                <a:cubicBezTo>
                  <a:pt x="2105" y="204"/>
                  <a:pt x="2105" y="204"/>
                  <a:pt x="2105" y="204"/>
                </a:cubicBezTo>
                <a:cubicBezTo>
                  <a:pt x="2106" y="204"/>
                  <a:pt x="2106" y="205"/>
                  <a:pt x="2106" y="205"/>
                </a:cubicBezTo>
                <a:cubicBezTo>
                  <a:pt x="2107" y="205"/>
                  <a:pt x="2107" y="205"/>
                  <a:pt x="2107" y="205"/>
                </a:cubicBezTo>
                <a:cubicBezTo>
                  <a:pt x="2107" y="204"/>
                  <a:pt x="2107" y="204"/>
                  <a:pt x="2107" y="204"/>
                </a:cubicBezTo>
                <a:cubicBezTo>
                  <a:pt x="2109" y="204"/>
                  <a:pt x="2109" y="204"/>
                  <a:pt x="2109" y="204"/>
                </a:cubicBezTo>
                <a:cubicBezTo>
                  <a:pt x="2109" y="204"/>
                  <a:pt x="2109" y="204"/>
                  <a:pt x="2109" y="204"/>
                </a:cubicBezTo>
                <a:cubicBezTo>
                  <a:pt x="2112" y="202"/>
                  <a:pt x="2109" y="201"/>
                  <a:pt x="2107" y="201"/>
                </a:cubicBezTo>
                <a:cubicBezTo>
                  <a:pt x="2107" y="200"/>
                  <a:pt x="2107" y="200"/>
                  <a:pt x="2107" y="200"/>
                </a:cubicBezTo>
                <a:cubicBezTo>
                  <a:pt x="2106" y="200"/>
                  <a:pt x="2105" y="199"/>
                  <a:pt x="2104" y="199"/>
                </a:cubicBezTo>
                <a:cubicBezTo>
                  <a:pt x="2102" y="201"/>
                  <a:pt x="2101" y="203"/>
                  <a:pt x="2098" y="204"/>
                </a:cubicBezTo>
                <a:cubicBezTo>
                  <a:pt x="2098" y="207"/>
                  <a:pt x="2098" y="207"/>
                  <a:pt x="2098" y="207"/>
                </a:cubicBezTo>
                <a:cubicBezTo>
                  <a:pt x="2099" y="207"/>
                  <a:pt x="2099" y="207"/>
                  <a:pt x="2099" y="207"/>
                </a:cubicBezTo>
                <a:lnTo>
                  <a:pt x="2099" y="208"/>
                </a:lnTo>
                <a:close/>
                <a:moveTo>
                  <a:pt x="2518" y="204"/>
                </a:moveTo>
                <a:cubicBezTo>
                  <a:pt x="2520" y="203"/>
                  <a:pt x="2520" y="203"/>
                  <a:pt x="2521" y="201"/>
                </a:cubicBezTo>
                <a:cubicBezTo>
                  <a:pt x="2522" y="201"/>
                  <a:pt x="2522" y="201"/>
                  <a:pt x="2522" y="201"/>
                </a:cubicBezTo>
                <a:cubicBezTo>
                  <a:pt x="2522" y="201"/>
                  <a:pt x="2522" y="201"/>
                  <a:pt x="2522" y="201"/>
                </a:cubicBezTo>
                <a:cubicBezTo>
                  <a:pt x="2519" y="201"/>
                  <a:pt x="2517" y="203"/>
                  <a:pt x="2517" y="205"/>
                </a:cubicBezTo>
                <a:cubicBezTo>
                  <a:pt x="2518" y="205"/>
                  <a:pt x="2518" y="205"/>
                  <a:pt x="2518" y="205"/>
                </a:cubicBezTo>
                <a:lnTo>
                  <a:pt x="2518" y="204"/>
                </a:lnTo>
                <a:close/>
                <a:moveTo>
                  <a:pt x="2483" y="202"/>
                </a:moveTo>
                <a:cubicBezTo>
                  <a:pt x="2484" y="202"/>
                  <a:pt x="2486" y="202"/>
                  <a:pt x="2487" y="203"/>
                </a:cubicBezTo>
                <a:cubicBezTo>
                  <a:pt x="2487" y="201"/>
                  <a:pt x="2487" y="201"/>
                  <a:pt x="2487" y="201"/>
                </a:cubicBezTo>
                <a:cubicBezTo>
                  <a:pt x="2483" y="201"/>
                  <a:pt x="2483" y="201"/>
                  <a:pt x="2483" y="201"/>
                </a:cubicBezTo>
                <a:lnTo>
                  <a:pt x="2483" y="202"/>
                </a:lnTo>
                <a:close/>
                <a:moveTo>
                  <a:pt x="2513" y="207"/>
                </a:moveTo>
                <a:cubicBezTo>
                  <a:pt x="2513" y="208"/>
                  <a:pt x="2513" y="208"/>
                  <a:pt x="2513" y="208"/>
                </a:cubicBezTo>
                <a:cubicBezTo>
                  <a:pt x="2514" y="208"/>
                  <a:pt x="2514" y="208"/>
                  <a:pt x="2514" y="208"/>
                </a:cubicBezTo>
                <a:cubicBezTo>
                  <a:pt x="2514" y="207"/>
                  <a:pt x="2514" y="207"/>
                  <a:pt x="2514" y="207"/>
                </a:cubicBezTo>
                <a:cubicBezTo>
                  <a:pt x="2515" y="207"/>
                  <a:pt x="2515" y="207"/>
                  <a:pt x="2515" y="207"/>
                </a:cubicBezTo>
                <a:cubicBezTo>
                  <a:pt x="2514" y="206"/>
                  <a:pt x="2514" y="205"/>
                  <a:pt x="2513" y="204"/>
                </a:cubicBezTo>
                <a:cubicBezTo>
                  <a:pt x="2512" y="205"/>
                  <a:pt x="2512" y="206"/>
                  <a:pt x="2513" y="207"/>
                </a:cubicBezTo>
                <a:close/>
                <a:moveTo>
                  <a:pt x="2526" y="204"/>
                </a:moveTo>
                <a:cubicBezTo>
                  <a:pt x="2527" y="205"/>
                  <a:pt x="2527" y="205"/>
                  <a:pt x="2528" y="204"/>
                </a:cubicBezTo>
                <a:cubicBezTo>
                  <a:pt x="2529" y="203"/>
                  <a:pt x="2527" y="204"/>
                  <a:pt x="2526" y="204"/>
                </a:cubicBezTo>
                <a:close/>
                <a:moveTo>
                  <a:pt x="2534" y="210"/>
                </a:moveTo>
                <a:cubicBezTo>
                  <a:pt x="2536" y="210"/>
                  <a:pt x="2536" y="210"/>
                  <a:pt x="2536" y="210"/>
                </a:cubicBezTo>
                <a:cubicBezTo>
                  <a:pt x="2536" y="210"/>
                  <a:pt x="2536" y="210"/>
                  <a:pt x="2536" y="210"/>
                </a:cubicBezTo>
                <a:cubicBezTo>
                  <a:pt x="2536" y="210"/>
                  <a:pt x="2536" y="210"/>
                  <a:pt x="2536" y="210"/>
                </a:cubicBezTo>
                <a:cubicBezTo>
                  <a:pt x="2536" y="207"/>
                  <a:pt x="2536" y="207"/>
                  <a:pt x="2535" y="205"/>
                </a:cubicBezTo>
                <a:cubicBezTo>
                  <a:pt x="2534" y="205"/>
                  <a:pt x="2534" y="205"/>
                  <a:pt x="2532" y="204"/>
                </a:cubicBezTo>
                <a:cubicBezTo>
                  <a:pt x="2532" y="206"/>
                  <a:pt x="2533" y="207"/>
                  <a:pt x="2533" y="207"/>
                </a:cubicBezTo>
                <a:cubicBezTo>
                  <a:pt x="2532" y="207"/>
                  <a:pt x="2532" y="207"/>
                  <a:pt x="2532" y="207"/>
                </a:cubicBezTo>
                <a:cubicBezTo>
                  <a:pt x="2533" y="209"/>
                  <a:pt x="2533" y="209"/>
                  <a:pt x="2534" y="210"/>
                </a:cubicBezTo>
                <a:close/>
                <a:moveTo>
                  <a:pt x="2505" y="210"/>
                </a:moveTo>
                <a:cubicBezTo>
                  <a:pt x="2507" y="210"/>
                  <a:pt x="2509" y="210"/>
                  <a:pt x="2511" y="210"/>
                </a:cubicBezTo>
                <a:cubicBezTo>
                  <a:pt x="2511" y="208"/>
                  <a:pt x="2511" y="207"/>
                  <a:pt x="2510" y="206"/>
                </a:cubicBezTo>
                <a:cubicBezTo>
                  <a:pt x="2510" y="206"/>
                  <a:pt x="2510" y="206"/>
                  <a:pt x="2510" y="206"/>
                </a:cubicBezTo>
                <a:cubicBezTo>
                  <a:pt x="2509" y="205"/>
                  <a:pt x="2509" y="206"/>
                  <a:pt x="2509" y="206"/>
                </a:cubicBezTo>
                <a:cubicBezTo>
                  <a:pt x="2507" y="206"/>
                  <a:pt x="2506" y="207"/>
                  <a:pt x="2505" y="207"/>
                </a:cubicBezTo>
                <a:lnTo>
                  <a:pt x="2505" y="210"/>
                </a:lnTo>
                <a:close/>
                <a:moveTo>
                  <a:pt x="2526" y="210"/>
                </a:moveTo>
                <a:cubicBezTo>
                  <a:pt x="2526" y="210"/>
                  <a:pt x="2526" y="210"/>
                  <a:pt x="2526" y="210"/>
                </a:cubicBezTo>
                <a:cubicBezTo>
                  <a:pt x="2529" y="210"/>
                  <a:pt x="2529" y="210"/>
                  <a:pt x="2529" y="210"/>
                </a:cubicBezTo>
                <a:cubicBezTo>
                  <a:pt x="2529" y="210"/>
                  <a:pt x="2529" y="210"/>
                  <a:pt x="2529" y="210"/>
                </a:cubicBezTo>
                <a:cubicBezTo>
                  <a:pt x="2530" y="209"/>
                  <a:pt x="2529" y="210"/>
                  <a:pt x="2530" y="208"/>
                </a:cubicBezTo>
                <a:cubicBezTo>
                  <a:pt x="2524" y="206"/>
                  <a:pt x="2524" y="206"/>
                  <a:pt x="2524" y="206"/>
                </a:cubicBezTo>
                <a:cubicBezTo>
                  <a:pt x="2524" y="207"/>
                  <a:pt x="2523" y="208"/>
                  <a:pt x="2522" y="209"/>
                </a:cubicBezTo>
                <a:cubicBezTo>
                  <a:pt x="2523" y="209"/>
                  <a:pt x="2524" y="210"/>
                  <a:pt x="2526" y="210"/>
                </a:cubicBezTo>
                <a:close/>
                <a:moveTo>
                  <a:pt x="2516" y="208"/>
                </a:moveTo>
                <a:cubicBezTo>
                  <a:pt x="2515" y="209"/>
                  <a:pt x="2515" y="209"/>
                  <a:pt x="2513" y="210"/>
                </a:cubicBezTo>
                <a:cubicBezTo>
                  <a:pt x="2514" y="212"/>
                  <a:pt x="2514" y="212"/>
                  <a:pt x="2515" y="213"/>
                </a:cubicBezTo>
                <a:cubicBezTo>
                  <a:pt x="2517" y="213"/>
                  <a:pt x="2517" y="213"/>
                  <a:pt x="2517" y="213"/>
                </a:cubicBezTo>
                <a:cubicBezTo>
                  <a:pt x="2517" y="212"/>
                  <a:pt x="2517" y="212"/>
                  <a:pt x="2517" y="212"/>
                </a:cubicBezTo>
                <a:cubicBezTo>
                  <a:pt x="2517" y="212"/>
                  <a:pt x="2517" y="212"/>
                  <a:pt x="2517" y="212"/>
                </a:cubicBezTo>
                <a:cubicBezTo>
                  <a:pt x="2517" y="211"/>
                  <a:pt x="2517" y="210"/>
                  <a:pt x="2517" y="209"/>
                </a:cubicBezTo>
                <a:cubicBezTo>
                  <a:pt x="2516" y="209"/>
                  <a:pt x="2516" y="209"/>
                  <a:pt x="2516" y="209"/>
                </a:cubicBezTo>
                <a:lnTo>
                  <a:pt x="2516" y="208"/>
                </a:lnTo>
                <a:close/>
                <a:moveTo>
                  <a:pt x="2526" y="214"/>
                </a:moveTo>
                <a:cubicBezTo>
                  <a:pt x="2529" y="214"/>
                  <a:pt x="2529" y="214"/>
                  <a:pt x="2530" y="212"/>
                </a:cubicBezTo>
                <a:cubicBezTo>
                  <a:pt x="2526" y="212"/>
                  <a:pt x="2526" y="212"/>
                  <a:pt x="2526" y="212"/>
                </a:cubicBezTo>
                <a:lnTo>
                  <a:pt x="2526" y="214"/>
                </a:lnTo>
                <a:close/>
                <a:moveTo>
                  <a:pt x="2531" y="214"/>
                </a:moveTo>
                <a:cubicBezTo>
                  <a:pt x="2532" y="214"/>
                  <a:pt x="2531" y="214"/>
                  <a:pt x="2532" y="214"/>
                </a:cubicBezTo>
                <a:cubicBezTo>
                  <a:pt x="2530" y="214"/>
                  <a:pt x="2530" y="214"/>
                  <a:pt x="2530" y="214"/>
                </a:cubicBezTo>
                <a:cubicBezTo>
                  <a:pt x="2530" y="214"/>
                  <a:pt x="2530" y="215"/>
                  <a:pt x="2530" y="215"/>
                </a:cubicBezTo>
                <a:cubicBezTo>
                  <a:pt x="2531" y="215"/>
                  <a:pt x="2530" y="215"/>
                  <a:pt x="2531" y="214"/>
                </a:cubicBezTo>
                <a:close/>
                <a:moveTo>
                  <a:pt x="817" y="218"/>
                </a:moveTo>
                <a:cubicBezTo>
                  <a:pt x="817" y="217"/>
                  <a:pt x="817" y="217"/>
                  <a:pt x="817" y="217"/>
                </a:cubicBezTo>
                <a:cubicBezTo>
                  <a:pt x="818" y="217"/>
                  <a:pt x="818" y="217"/>
                  <a:pt x="818" y="217"/>
                </a:cubicBezTo>
                <a:cubicBezTo>
                  <a:pt x="818" y="215"/>
                  <a:pt x="818" y="216"/>
                  <a:pt x="817" y="215"/>
                </a:cubicBezTo>
                <a:cubicBezTo>
                  <a:pt x="817" y="215"/>
                  <a:pt x="816" y="216"/>
                  <a:pt x="816" y="216"/>
                </a:cubicBezTo>
                <a:cubicBezTo>
                  <a:pt x="816" y="217"/>
                  <a:pt x="816" y="217"/>
                  <a:pt x="816" y="217"/>
                </a:cubicBezTo>
                <a:cubicBezTo>
                  <a:pt x="817" y="217"/>
                  <a:pt x="817" y="217"/>
                  <a:pt x="817" y="217"/>
                </a:cubicBezTo>
                <a:cubicBezTo>
                  <a:pt x="817" y="218"/>
                  <a:pt x="817" y="218"/>
                  <a:pt x="817" y="218"/>
                </a:cubicBezTo>
                <a:close/>
                <a:moveTo>
                  <a:pt x="982" y="218"/>
                </a:moveTo>
                <a:cubicBezTo>
                  <a:pt x="982" y="219"/>
                  <a:pt x="982" y="219"/>
                  <a:pt x="982" y="219"/>
                </a:cubicBezTo>
                <a:cubicBezTo>
                  <a:pt x="981" y="219"/>
                  <a:pt x="980" y="219"/>
                  <a:pt x="980" y="220"/>
                </a:cubicBezTo>
                <a:cubicBezTo>
                  <a:pt x="980" y="221"/>
                  <a:pt x="981" y="221"/>
                  <a:pt x="981" y="222"/>
                </a:cubicBezTo>
                <a:cubicBezTo>
                  <a:pt x="983" y="222"/>
                  <a:pt x="983" y="222"/>
                  <a:pt x="983" y="222"/>
                </a:cubicBezTo>
                <a:cubicBezTo>
                  <a:pt x="983" y="219"/>
                  <a:pt x="983" y="219"/>
                  <a:pt x="983" y="219"/>
                </a:cubicBezTo>
                <a:cubicBezTo>
                  <a:pt x="982" y="219"/>
                  <a:pt x="982" y="219"/>
                  <a:pt x="982" y="219"/>
                </a:cubicBezTo>
                <a:cubicBezTo>
                  <a:pt x="982" y="218"/>
                  <a:pt x="982" y="218"/>
                  <a:pt x="982" y="218"/>
                </a:cubicBezTo>
                <a:close/>
                <a:moveTo>
                  <a:pt x="992" y="221"/>
                </a:moveTo>
                <a:cubicBezTo>
                  <a:pt x="993" y="221"/>
                  <a:pt x="993" y="221"/>
                  <a:pt x="993" y="221"/>
                </a:cubicBezTo>
                <a:cubicBezTo>
                  <a:pt x="993" y="220"/>
                  <a:pt x="993" y="220"/>
                  <a:pt x="993" y="220"/>
                </a:cubicBezTo>
                <a:cubicBezTo>
                  <a:pt x="990" y="220"/>
                  <a:pt x="990" y="220"/>
                  <a:pt x="990" y="220"/>
                </a:cubicBezTo>
                <a:cubicBezTo>
                  <a:pt x="990" y="221"/>
                  <a:pt x="990" y="221"/>
                  <a:pt x="990" y="222"/>
                </a:cubicBezTo>
                <a:cubicBezTo>
                  <a:pt x="992" y="222"/>
                  <a:pt x="992" y="222"/>
                  <a:pt x="992" y="222"/>
                </a:cubicBezTo>
                <a:lnTo>
                  <a:pt x="992" y="221"/>
                </a:lnTo>
                <a:close/>
                <a:moveTo>
                  <a:pt x="1656" y="227"/>
                </a:moveTo>
                <a:cubicBezTo>
                  <a:pt x="1657" y="227"/>
                  <a:pt x="1657" y="226"/>
                  <a:pt x="1658" y="226"/>
                </a:cubicBezTo>
                <a:cubicBezTo>
                  <a:pt x="1658" y="226"/>
                  <a:pt x="1658" y="226"/>
                  <a:pt x="1658" y="226"/>
                </a:cubicBezTo>
                <a:cubicBezTo>
                  <a:pt x="1659" y="226"/>
                  <a:pt x="1660" y="226"/>
                  <a:pt x="1661" y="226"/>
                </a:cubicBezTo>
                <a:cubicBezTo>
                  <a:pt x="1661" y="226"/>
                  <a:pt x="1661" y="226"/>
                  <a:pt x="1661" y="226"/>
                </a:cubicBezTo>
                <a:cubicBezTo>
                  <a:pt x="1662" y="226"/>
                  <a:pt x="1662" y="226"/>
                  <a:pt x="1662" y="226"/>
                </a:cubicBezTo>
                <a:cubicBezTo>
                  <a:pt x="1662" y="225"/>
                  <a:pt x="1662" y="225"/>
                  <a:pt x="1662" y="225"/>
                </a:cubicBezTo>
                <a:cubicBezTo>
                  <a:pt x="1660" y="225"/>
                  <a:pt x="1660" y="225"/>
                  <a:pt x="1660" y="225"/>
                </a:cubicBezTo>
                <a:cubicBezTo>
                  <a:pt x="1660" y="224"/>
                  <a:pt x="1660" y="224"/>
                  <a:pt x="1660" y="223"/>
                </a:cubicBezTo>
                <a:cubicBezTo>
                  <a:pt x="1660" y="222"/>
                  <a:pt x="1659" y="222"/>
                  <a:pt x="1658" y="221"/>
                </a:cubicBezTo>
                <a:cubicBezTo>
                  <a:pt x="1658" y="222"/>
                  <a:pt x="1657" y="222"/>
                  <a:pt x="1657" y="223"/>
                </a:cubicBezTo>
                <a:cubicBezTo>
                  <a:pt x="1656" y="223"/>
                  <a:pt x="1656" y="223"/>
                  <a:pt x="1656" y="223"/>
                </a:cubicBezTo>
                <a:cubicBezTo>
                  <a:pt x="1656" y="226"/>
                  <a:pt x="1656" y="226"/>
                  <a:pt x="1656" y="226"/>
                </a:cubicBezTo>
                <a:cubicBezTo>
                  <a:pt x="1656" y="226"/>
                  <a:pt x="1656" y="226"/>
                  <a:pt x="1656" y="226"/>
                </a:cubicBezTo>
                <a:lnTo>
                  <a:pt x="1656" y="227"/>
                </a:lnTo>
                <a:close/>
                <a:moveTo>
                  <a:pt x="2718" y="221"/>
                </a:moveTo>
                <a:cubicBezTo>
                  <a:pt x="2717" y="222"/>
                  <a:pt x="2717" y="222"/>
                  <a:pt x="2717" y="224"/>
                </a:cubicBezTo>
                <a:cubicBezTo>
                  <a:pt x="2718" y="224"/>
                  <a:pt x="2718" y="224"/>
                  <a:pt x="2718" y="224"/>
                </a:cubicBezTo>
                <a:cubicBezTo>
                  <a:pt x="2718" y="221"/>
                  <a:pt x="2718" y="221"/>
                  <a:pt x="2718" y="221"/>
                </a:cubicBezTo>
                <a:close/>
                <a:moveTo>
                  <a:pt x="2718" y="226"/>
                </a:moveTo>
                <a:cubicBezTo>
                  <a:pt x="2720" y="226"/>
                  <a:pt x="2720" y="226"/>
                  <a:pt x="2720" y="226"/>
                </a:cubicBezTo>
                <a:cubicBezTo>
                  <a:pt x="2720" y="226"/>
                  <a:pt x="2720" y="225"/>
                  <a:pt x="2720" y="225"/>
                </a:cubicBezTo>
                <a:cubicBezTo>
                  <a:pt x="2721" y="225"/>
                  <a:pt x="2721" y="225"/>
                  <a:pt x="2721" y="225"/>
                </a:cubicBezTo>
                <a:cubicBezTo>
                  <a:pt x="2721" y="224"/>
                  <a:pt x="2721" y="224"/>
                  <a:pt x="2721" y="224"/>
                </a:cubicBezTo>
                <a:cubicBezTo>
                  <a:pt x="2722" y="224"/>
                  <a:pt x="2722" y="224"/>
                  <a:pt x="2722" y="224"/>
                </a:cubicBezTo>
                <a:cubicBezTo>
                  <a:pt x="2721" y="222"/>
                  <a:pt x="2722" y="222"/>
                  <a:pt x="2720" y="221"/>
                </a:cubicBezTo>
                <a:cubicBezTo>
                  <a:pt x="2720" y="224"/>
                  <a:pt x="2719" y="224"/>
                  <a:pt x="2717" y="226"/>
                </a:cubicBezTo>
                <a:cubicBezTo>
                  <a:pt x="2717" y="226"/>
                  <a:pt x="2717" y="226"/>
                  <a:pt x="2716" y="227"/>
                </a:cubicBezTo>
                <a:cubicBezTo>
                  <a:pt x="2715" y="227"/>
                  <a:pt x="2714" y="227"/>
                  <a:pt x="2713" y="228"/>
                </a:cubicBezTo>
                <a:cubicBezTo>
                  <a:pt x="2713" y="228"/>
                  <a:pt x="2713" y="228"/>
                  <a:pt x="2713" y="228"/>
                </a:cubicBezTo>
                <a:cubicBezTo>
                  <a:pt x="2712" y="229"/>
                  <a:pt x="2711" y="230"/>
                  <a:pt x="2710" y="231"/>
                </a:cubicBezTo>
                <a:cubicBezTo>
                  <a:pt x="2710" y="232"/>
                  <a:pt x="2710" y="232"/>
                  <a:pt x="2709" y="233"/>
                </a:cubicBezTo>
                <a:cubicBezTo>
                  <a:pt x="2710" y="234"/>
                  <a:pt x="2709" y="233"/>
                  <a:pt x="2710" y="234"/>
                </a:cubicBezTo>
                <a:cubicBezTo>
                  <a:pt x="2714" y="234"/>
                  <a:pt x="2713" y="233"/>
                  <a:pt x="2714" y="231"/>
                </a:cubicBezTo>
                <a:cubicBezTo>
                  <a:pt x="2715" y="230"/>
                  <a:pt x="2716" y="230"/>
                  <a:pt x="2716" y="229"/>
                </a:cubicBezTo>
                <a:cubicBezTo>
                  <a:pt x="2716" y="228"/>
                  <a:pt x="2716" y="228"/>
                  <a:pt x="2716" y="228"/>
                </a:cubicBezTo>
                <a:cubicBezTo>
                  <a:pt x="2717" y="228"/>
                  <a:pt x="2718" y="227"/>
                  <a:pt x="2718" y="227"/>
                </a:cubicBezTo>
                <a:lnTo>
                  <a:pt x="2718" y="226"/>
                </a:lnTo>
                <a:close/>
                <a:moveTo>
                  <a:pt x="1623" y="231"/>
                </a:moveTo>
                <a:cubicBezTo>
                  <a:pt x="1624" y="231"/>
                  <a:pt x="1626" y="230"/>
                  <a:pt x="1628" y="229"/>
                </a:cubicBezTo>
                <a:cubicBezTo>
                  <a:pt x="1628" y="229"/>
                  <a:pt x="1628" y="229"/>
                  <a:pt x="1628" y="229"/>
                </a:cubicBezTo>
                <a:cubicBezTo>
                  <a:pt x="1630" y="229"/>
                  <a:pt x="1630" y="229"/>
                  <a:pt x="1630" y="229"/>
                </a:cubicBezTo>
                <a:cubicBezTo>
                  <a:pt x="1630" y="228"/>
                  <a:pt x="1630" y="228"/>
                  <a:pt x="1630" y="228"/>
                </a:cubicBezTo>
                <a:cubicBezTo>
                  <a:pt x="1632" y="227"/>
                  <a:pt x="1632" y="226"/>
                  <a:pt x="1633" y="224"/>
                </a:cubicBezTo>
                <a:cubicBezTo>
                  <a:pt x="1629" y="224"/>
                  <a:pt x="1630" y="224"/>
                  <a:pt x="1629" y="227"/>
                </a:cubicBezTo>
                <a:cubicBezTo>
                  <a:pt x="1624" y="227"/>
                  <a:pt x="1624" y="227"/>
                  <a:pt x="1624" y="227"/>
                </a:cubicBezTo>
                <a:cubicBezTo>
                  <a:pt x="1624" y="228"/>
                  <a:pt x="1624" y="228"/>
                  <a:pt x="1624" y="228"/>
                </a:cubicBezTo>
                <a:cubicBezTo>
                  <a:pt x="1622" y="228"/>
                  <a:pt x="1622" y="228"/>
                  <a:pt x="1622" y="228"/>
                </a:cubicBezTo>
                <a:cubicBezTo>
                  <a:pt x="1622" y="230"/>
                  <a:pt x="1622" y="230"/>
                  <a:pt x="1622" y="230"/>
                </a:cubicBezTo>
                <a:cubicBezTo>
                  <a:pt x="1623" y="230"/>
                  <a:pt x="1623" y="230"/>
                  <a:pt x="1623" y="230"/>
                </a:cubicBezTo>
                <a:lnTo>
                  <a:pt x="1623" y="231"/>
                </a:lnTo>
                <a:close/>
                <a:moveTo>
                  <a:pt x="1644" y="226"/>
                </a:moveTo>
                <a:cubicBezTo>
                  <a:pt x="1643" y="226"/>
                  <a:pt x="1643" y="226"/>
                  <a:pt x="1643" y="226"/>
                </a:cubicBezTo>
                <a:cubicBezTo>
                  <a:pt x="1643" y="224"/>
                  <a:pt x="1643" y="224"/>
                  <a:pt x="1643" y="224"/>
                </a:cubicBezTo>
                <a:cubicBezTo>
                  <a:pt x="1642" y="224"/>
                  <a:pt x="1642" y="224"/>
                  <a:pt x="1642" y="224"/>
                </a:cubicBezTo>
                <a:cubicBezTo>
                  <a:pt x="1642" y="224"/>
                  <a:pt x="1642" y="225"/>
                  <a:pt x="1643" y="226"/>
                </a:cubicBezTo>
                <a:cubicBezTo>
                  <a:pt x="1643" y="226"/>
                  <a:pt x="1645" y="226"/>
                  <a:pt x="1644" y="226"/>
                </a:cubicBezTo>
                <a:close/>
                <a:moveTo>
                  <a:pt x="2736" y="232"/>
                </a:moveTo>
                <a:cubicBezTo>
                  <a:pt x="2737" y="231"/>
                  <a:pt x="2737" y="231"/>
                  <a:pt x="2737" y="231"/>
                </a:cubicBezTo>
                <a:cubicBezTo>
                  <a:pt x="2735" y="231"/>
                  <a:pt x="2735" y="231"/>
                  <a:pt x="2735" y="231"/>
                </a:cubicBezTo>
                <a:cubicBezTo>
                  <a:pt x="2735" y="230"/>
                  <a:pt x="2734" y="228"/>
                  <a:pt x="2733" y="226"/>
                </a:cubicBezTo>
                <a:cubicBezTo>
                  <a:pt x="2731" y="226"/>
                  <a:pt x="2730" y="225"/>
                  <a:pt x="2730" y="224"/>
                </a:cubicBezTo>
                <a:cubicBezTo>
                  <a:pt x="2728" y="224"/>
                  <a:pt x="2728" y="224"/>
                  <a:pt x="2728" y="224"/>
                </a:cubicBezTo>
                <a:cubicBezTo>
                  <a:pt x="2728" y="225"/>
                  <a:pt x="2728" y="225"/>
                  <a:pt x="2728" y="225"/>
                </a:cubicBezTo>
                <a:cubicBezTo>
                  <a:pt x="2727" y="225"/>
                  <a:pt x="2727" y="225"/>
                  <a:pt x="2727" y="225"/>
                </a:cubicBezTo>
                <a:cubicBezTo>
                  <a:pt x="2727" y="228"/>
                  <a:pt x="2727" y="228"/>
                  <a:pt x="2727" y="228"/>
                </a:cubicBezTo>
                <a:cubicBezTo>
                  <a:pt x="2726" y="228"/>
                  <a:pt x="2726" y="229"/>
                  <a:pt x="2726" y="229"/>
                </a:cubicBezTo>
                <a:cubicBezTo>
                  <a:pt x="2725" y="230"/>
                  <a:pt x="2726" y="230"/>
                  <a:pt x="2724" y="231"/>
                </a:cubicBezTo>
                <a:cubicBezTo>
                  <a:pt x="2725" y="232"/>
                  <a:pt x="2725" y="233"/>
                  <a:pt x="2725" y="233"/>
                </a:cubicBezTo>
                <a:cubicBezTo>
                  <a:pt x="2729" y="234"/>
                  <a:pt x="2734" y="234"/>
                  <a:pt x="2736" y="232"/>
                </a:cubicBezTo>
                <a:close/>
                <a:moveTo>
                  <a:pt x="2968" y="236"/>
                </a:moveTo>
                <a:cubicBezTo>
                  <a:pt x="2969" y="236"/>
                  <a:pt x="2969" y="236"/>
                  <a:pt x="2969" y="236"/>
                </a:cubicBezTo>
                <a:cubicBezTo>
                  <a:pt x="2969" y="235"/>
                  <a:pt x="2969" y="235"/>
                  <a:pt x="2969" y="235"/>
                </a:cubicBezTo>
                <a:cubicBezTo>
                  <a:pt x="2970" y="235"/>
                  <a:pt x="2970" y="235"/>
                  <a:pt x="2970" y="235"/>
                </a:cubicBezTo>
                <a:cubicBezTo>
                  <a:pt x="2970" y="236"/>
                  <a:pt x="2974" y="238"/>
                  <a:pt x="2975" y="237"/>
                </a:cubicBezTo>
                <a:cubicBezTo>
                  <a:pt x="2976" y="236"/>
                  <a:pt x="2976" y="235"/>
                  <a:pt x="2977" y="235"/>
                </a:cubicBezTo>
                <a:cubicBezTo>
                  <a:pt x="2978" y="235"/>
                  <a:pt x="2978" y="235"/>
                  <a:pt x="2978" y="235"/>
                </a:cubicBezTo>
                <a:cubicBezTo>
                  <a:pt x="2978" y="234"/>
                  <a:pt x="2978" y="234"/>
                  <a:pt x="2978" y="234"/>
                </a:cubicBezTo>
                <a:cubicBezTo>
                  <a:pt x="2980" y="233"/>
                  <a:pt x="2980" y="235"/>
                  <a:pt x="2981" y="235"/>
                </a:cubicBezTo>
                <a:cubicBezTo>
                  <a:pt x="2985" y="236"/>
                  <a:pt x="2989" y="236"/>
                  <a:pt x="2993" y="237"/>
                </a:cubicBezTo>
                <a:cubicBezTo>
                  <a:pt x="2994" y="235"/>
                  <a:pt x="2994" y="234"/>
                  <a:pt x="2995" y="233"/>
                </a:cubicBezTo>
                <a:cubicBezTo>
                  <a:pt x="2993" y="231"/>
                  <a:pt x="2992" y="230"/>
                  <a:pt x="2991" y="229"/>
                </a:cubicBezTo>
                <a:cubicBezTo>
                  <a:pt x="2987" y="229"/>
                  <a:pt x="2987" y="229"/>
                  <a:pt x="2987" y="229"/>
                </a:cubicBezTo>
                <a:cubicBezTo>
                  <a:pt x="2987" y="228"/>
                  <a:pt x="2987" y="228"/>
                  <a:pt x="2987" y="228"/>
                </a:cubicBezTo>
                <a:cubicBezTo>
                  <a:pt x="2986" y="228"/>
                  <a:pt x="2986" y="228"/>
                  <a:pt x="2986" y="228"/>
                </a:cubicBezTo>
                <a:cubicBezTo>
                  <a:pt x="2986" y="228"/>
                  <a:pt x="2986" y="228"/>
                  <a:pt x="2986" y="228"/>
                </a:cubicBezTo>
                <a:cubicBezTo>
                  <a:pt x="2981" y="228"/>
                  <a:pt x="2981" y="228"/>
                  <a:pt x="2981" y="228"/>
                </a:cubicBezTo>
                <a:cubicBezTo>
                  <a:pt x="2981" y="227"/>
                  <a:pt x="2981" y="227"/>
                  <a:pt x="2981" y="227"/>
                </a:cubicBezTo>
                <a:cubicBezTo>
                  <a:pt x="2980" y="227"/>
                  <a:pt x="2980" y="227"/>
                  <a:pt x="2980" y="227"/>
                </a:cubicBezTo>
                <a:cubicBezTo>
                  <a:pt x="2980" y="226"/>
                  <a:pt x="2980" y="226"/>
                  <a:pt x="2980" y="226"/>
                </a:cubicBezTo>
                <a:cubicBezTo>
                  <a:pt x="2978" y="226"/>
                  <a:pt x="2978" y="226"/>
                  <a:pt x="2978" y="226"/>
                </a:cubicBezTo>
                <a:cubicBezTo>
                  <a:pt x="2978" y="226"/>
                  <a:pt x="2978" y="225"/>
                  <a:pt x="2977" y="225"/>
                </a:cubicBezTo>
                <a:cubicBezTo>
                  <a:pt x="2977" y="225"/>
                  <a:pt x="2976" y="224"/>
                  <a:pt x="2975" y="224"/>
                </a:cubicBezTo>
                <a:cubicBezTo>
                  <a:pt x="2975" y="225"/>
                  <a:pt x="2974" y="226"/>
                  <a:pt x="2973" y="228"/>
                </a:cubicBezTo>
                <a:cubicBezTo>
                  <a:pt x="2971" y="228"/>
                  <a:pt x="2971" y="228"/>
                  <a:pt x="2971" y="228"/>
                </a:cubicBezTo>
                <a:cubicBezTo>
                  <a:pt x="2971" y="228"/>
                  <a:pt x="2971" y="228"/>
                  <a:pt x="2971" y="228"/>
                </a:cubicBezTo>
                <a:cubicBezTo>
                  <a:pt x="2969" y="228"/>
                  <a:pt x="2969" y="228"/>
                  <a:pt x="2969" y="228"/>
                </a:cubicBezTo>
                <a:cubicBezTo>
                  <a:pt x="2969" y="229"/>
                  <a:pt x="2968" y="229"/>
                  <a:pt x="2968" y="230"/>
                </a:cubicBezTo>
                <a:cubicBezTo>
                  <a:pt x="2967" y="231"/>
                  <a:pt x="2966" y="232"/>
                  <a:pt x="2964" y="233"/>
                </a:cubicBezTo>
                <a:cubicBezTo>
                  <a:pt x="2964" y="235"/>
                  <a:pt x="2964" y="235"/>
                  <a:pt x="2964" y="235"/>
                </a:cubicBezTo>
                <a:cubicBezTo>
                  <a:pt x="2968" y="235"/>
                  <a:pt x="2968" y="235"/>
                  <a:pt x="2968" y="235"/>
                </a:cubicBezTo>
                <a:lnTo>
                  <a:pt x="2968" y="236"/>
                </a:lnTo>
                <a:close/>
                <a:moveTo>
                  <a:pt x="1213" y="231"/>
                </a:moveTo>
                <a:cubicBezTo>
                  <a:pt x="1213" y="231"/>
                  <a:pt x="1213" y="231"/>
                  <a:pt x="1213" y="231"/>
                </a:cubicBezTo>
                <a:cubicBezTo>
                  <a:pt x="1217" y="231"/>
                  <a:pt x="1217" y="231"/>
                  <a:pt x="1217" y="231"/>
                </a:cubicBezTo>
                <a:cubicBezTo>
                  <a:pt x="1217" y="231"/>
                  <a:pt x="1217" y="232"/>
                  <a:pt x="1217" y="232"/>
                </a:cubicBezTo>
                <a:cubicBezTo>
                  <a:pt x="1220" y="232"/>
                  <a:pt x="1221" y="232"/>
                  <a:pt x="1223" y="231"/>
                </a:cubicBezTo>
                <a:cubicBezTo>
                  <a:pt x="1223" y="229"/>
                  <a:pt x="1223" y="228"/>
                  <a:pt x="1222" y="226"/>
                </a:cubicBezTo>
                <a:cubicBezTo>
                  <a:pt x="1222" y="226"/>
                  <a:pt x="1222" y="226"/>
                  <a:pt x="1222" y="226"/>
                </a:cubicBezTo>
                <a:cubicBezTo>
                  <a:pt x="1220" y="225"/>
                  <a:pt x="1217" y="227"/>
                  <a:pt x="1215" y="227"/>
                </a:cubicBezTo>
                <a:cubicBezTo>
                  <a:pt x="1215" y="226"/>
                  <a:pt x="1215" y="226"/>
                  <a:pt x="1215" y="226"/>
                </a:cubicBezTo>
                <a:cubicBezTo>
                  <a:pt x="1213" y="226"/>
                  <a:pt x="1213" y="227"/>
                  <a:pt x="1213" y="227"/>
                </a:cubicBezTo>
                <a:cubicBezTo>
                  <a:pt x="1206" y="227"/>
                  <a:pt x="1206" y="227"/>
                  <a:pt x="1206" y="227"/>
                </a:cubicBezTo>
                <a:cubicBezTo>
                  <a:pt x="1206" y="228"/>
                  <a:pt x="1206" y="228"/>
                  <a:pt x="1206" y="228"/>
                </a:cubicBezTo>
                <a:cubicBezTo>
                  <a:pt x="1203" y="228"/>
                  <a:pt x="1203" y="228"/>
                  <a:pt x="1203" y="228"/>
                </a:cubicBezTo>
                <a:cubicBezTo>
                  <a:pt x="1203" y="228"/>
                  <a:pt x="1203" y="228"/>
                  <a:pt x="1203" y="228"/>
                </a:cubicBezTo>
                <a:cubicBezTo>
                  <a:pt x="1202" y="228"/>
                  <a:pt x="1200" y="228"/>
                  <a:pt x="1199" y="228"/>
                </a:cubicBezTo>
                <a:cubicBezTo>
                  <a:pt x="1199" y="232"/>
                  <a:pt x="1199" y="232"/>
                  <a:pt x="1199" y="232"/>
                </a:cubicBezTo>
                <a:cubicBezTo>
                  <a:pt x="1199" y="232"/>
                  <a:pt x="1199" y="232"/>
                  <a:pt x="1199" y="232"/>
                </a:cubicBezTo>
                <a:cubicBezTo>
                  <a:pt x="1199" y="233"/>
                  <a:pt x="1199" y="233"/>
                  <a:pt x="1199" y="233"/>
                </a:cubicBezTo>
                <a:cubicBezTo>
                  <a:pt x="1201" y="232"/>
                  <a:pt x="1202" y="232"/>
                  <a:pt x="1205" y="231"/>
                </a:cubicBezTo>
                <a:cubicBezTo>
                  <a:pt x="1206" y="231"/>
                  <a:pt x="1208" y="231"/>
                  <a:pt x="1210" y="231"/>
                </a:cubicBezTo>
                <a:cubicBezTo>
                  <a:pt x="1210" y="231"/>
                  <a:pt x="1210" y="231"/>
                  <a:pt x="1210" y="231"/>
                </a:cubicBezTo>
                <a:lnTo>
                  <a:pt x="1213" y="231"/>
                </a:lnTo>
                <a:close/>
                <a:moveTo>
                  <a:pt x="2723" y="228"/>
                </a:moveTo>
                <a:cubicBezTo>
                  <a:pt x="2724" y="228"/>
                  <a:pt x="2724" y="228"/>
                  <a:pt x="2724" y="228"/>
                </a:cubicBezTo>
                <a:cubicBezTo>
                  <a:pt x="2724" y="227"/>
                  <a:pt x="2724" y="227"/>
                  <a:pt x="2724" y="227"/>
                </a:cubicBezTo>
                <a:cubicBezTo>
                  <a:pt x="2721" y="227"/>
                  <a:pt x="2719" y="229"/>
                  <a:pt x="2718" y="231"/>
                </a:cubicBezTo>
                <a:cubicBezTo>
                  <a:pt x="2720" y="231"/>
                  <a:pt x="2722" y="231"/>
                  <a:pt x="2723" y="231"/>
                </a:cubicBezTo>
                <a:lnTo>
                  <a:pt x="2723" y="228"/>
                </a:lnTo>
                <a:close/>
                <a:moveTo>
                  <a:pt x="577" y="233"/>
                </a:moveTo>
                <a:cubicBezTo>
                  <a:pt x="578" y="230"/>
                  <a:pt x="578" y="230"/>
                  <a:pt x="579" y="228"/>
                </a:cubicBezTo>
                <a:cubicBezTo>
                  <a:pt x="577" y="228"/>
                  <a:pt x="577" y="228"/>
                  <a:pt x="577" y="228"/>
                </a:cubicBezTo>
                <a:cubicBezTo>
                  <a:pt x="577" y="229"/>
                  <a:pt x="577" y="229"/>
                  <a:pt x="577" y="229"/>
                </a:cubicBezTo>
                <a:cubicBezTo>
                  <a:pt x="577" y="230"/>
                  <a:pt x="576" y="230"/>
                  <a:pt x="575" y="230"/>
                </a:cubicBezTo>
                <a:cubicBezTo>
                  <a:pt x="575" y="231"/>
                  <a:pt x="576" y="231"/>
                  <a:pt x="575" y="231"/>
                </a:cubicBezTo>
                <a:cubicBezTo>
                  <a:pt x="575" y="233"/>
                  <a:pt x="575" y="233"/>
                  <a:pt x="575" y="233"/>
                </a:cubicBezTo>
                <a:cubicBezTo>
                  <a:pt x="575" y="233"/>
                  <a:pt x="575" y="233"/>
                  <a:pt x="575" y="233"/>
                </a:cubicBezTo>
                <a:cubicBezTo>
                  <a:pt x="575" y="234"/>
                  <a:pt x="575" y="234"/>
                  <a:pt x="575" y="234"/>
                </a:cubicBezTo>
                <a:cubicBezTo>
                  <a:pt x="576" y="234"/>
                  <a:pt x="577" y="234"/>
                  <a:pt x="577" y="233"/>
                </a:cubicBezTo>
                <a:close/>
                <a:moveTo>
                  <a:pt x="1635" y="235"/>
                </a:moveTo>
                <a:cubicBezTo>
                  <a:pt x="1636" y="236"/>
                  <a:pt x="1635" y="235"/>
                  <a:pt x="1636" y="236"/>
                </a:cubicBezTo>
                <a:cubicBezTo>
                  <a:pt x="1637" y="234"/>
                  <a:pt x="1638" y="233"/>
                  <a:pt x="1639" y="229"/>
                </a:cubicBezTo>
                <a:cubicBezTo>
                  <a:pt x="1636" y="230"/>
                  <a:pt x="1637" y="231"/>
                  <a:pt x="1633" y="230"/>
                </a:cubicBezTo>
                <a:cubicBezTo>
                  <a:pt x="1633" y="231"/>
                  <a:pt x="1633" y="231"/>
                  <a:pt x="1633" y="231"/>
                </a:cubicBezTo>
                <a:cubicBezTo>
                  <a:pt x="1633" y="231"/>
                  <a:pt x="1633" y="231"/>
                  <a:pt x="1633" y="231"/>
                </a:cubicBezTo>
                <a:cubicBezTo>
                  <a:pt x="1633" y="234"/>
                  <a:pt x="1633" y="234"/>
                  <a:pt x="1635" y="235"/>
                </a:cubicBezTo>
                <a:close/>
                <a:moveTo>
                  <a:pt x="2716" y="233"/>
                </a:moveTo>
                <a:cubicBezTo>
                  <a:pt x="2717" y="233"/>
                  <a:pt x="2716" y="234"/>
                  <a:pt x="2717" y="233"/>
                </a:cubicBezTo>
                <a:cubicBezTo>
                  <a:pt x="2718" y="233"/>
                  <a:pt x="2718" y="233"/>
                  <a:pt x="2718" y="233"/>
                </a:cubicBezTo>
                <a:cubicBezTo>
                  <a:pt x="2718" y="231"/>
                  <a:pt x="2718" y="231"/>
                  <a:pt x="2718" y="231"/>
                </a:cubicBezTo>
                <a:cubicBezTo>
                  <a:pt x="2717" y="232"/>
                  <a:pt x="2716" y="232"/>
                  <a:pt x="2716" y="232"/>
                </a:cubicBezTo>
                <a:lnTo>
                  <a:pt x="2716" y="233"/>
                </a:lnTo>
                <a:close/>
                <a:moveTo>
                  <a:pt x="1608" y="237"/>
                </a:moveTo>
                <a:cubicBezTo>
                  <a:pt x="1608" y="234"/>
                  <a:pt x="1607" y="234"/>
                  <a:pt x="1606" y="233"/>
                </a:cubicBezTo>
                <a:cubicBezTo>
                  <a:pt x="1605" y="233"/>
                  <a:pt x="1605" y="233"/>
                  <a:pt x="1605" y="233"/>
                </a:cubicBezTo>
                <a:cubicBezTo>
                  <a:pt x="1605" y="235"/>
                  <a:pt x="1606" y="235"/>
                  <a:pt x="1606" y="237"/>
                </a:cubicBezTo>
                <a:lnTo>
                  <a:pt x="1608" y="237"/>
                </a:lnTo>
                <a:close/>
                <a:moveTo>
                  <a:pt x="1628" y="234"/>
                </a:moveTo>
                <a:cubicBezTo>
                  <a:pt x="1630" y="234"/>
                  <a:pt x="1630" y="234"/>
                  <a:pt x="1630" y="234"/>
                </a:cubicBezTo>
                <a:cubicBezTo>
                  <a:pt x="1630" y="233"/>
                  <a:pt x="1630" y="233"/>
                  <a:pt x="1630" y="233"/>
                </a:cubicBezTo>
                <a:cubicBezTo>
                  <a:pt x="1628" y="233"/>
                  <a:pt x="1628" y="233"/>
                  <a:pt x="1628" y="233"/>
                </a:cubicBezTo>
                <a:lnTo>
                  <a:pt x="1628" y="234"/>
                </a:lnTo>
                <a:close/>
                <a:moveTo>
                  <a:pt x="1668" y="234"/>
                </a:moveTo>
                <a:cubicBezTo>
                  <a:pt x="1667" y="233"/>
                  <a:pt x="1668" y="234"/>
                  <a:pt x="1667" y="233"/>
                </a:cubicBezTo>
                <a:cubicBezTo>
                  <a:pt x="1667" y="234"/>
                  <a:pt x="1667" y="234"/>
                  <a:pt x="1667" y="234"/>
                </a:cubicBezTo>
                <a:lnTo>
                  <a:pt x="1668" y="234"/>
                </a:lnTo>
                <a:close/>
                <a:moveTo>
                  <a:pt x="1612" y="237"/>
                </a:moveTo>
                <a:cubicBezTo>
                  <a:pt x="1612" y="237"/>
                  <a:pt x="1612" y="237"/>
                  <a:pt x="1612" y="237"/>
                </a:cubicBezTo>
                <a:cubicBezTo>
                  <a:pt x="1613" y="237"/>
                  <a:pt x="1613" y="237"/>
                  <a:pt x="1613" y="237"/>
                </a:cubicBezTo>
                <a:cubicBezTo>
                  <a:pt x="1613" y="236"/>
                  <a:pt x="1614" y="236"/>
                  <a:pt x="1614" y="234"/>
                </a:cubicBezTo>
                <a:cubicBezTo>
                  <a:pt x="1612" y="234"/>
                  <a:pt x="1612" y="234"/>
                  <a:pt x="1612" y="234"/>
                </a:cubicBezTo>
                <a:cubicBezTo>
                  <a:pt x="1612" y="235"/>
                  <a:pt x="1612" y="235"/>
                  <a:pt x="1612" y="235"/>
                </a:cubicBezTo>
                <a:cubicBezTo>
                  <a:pt x="1612" y="237"/>
                  <a:pt x="1612" y="236"/>
                  <a:pt x="1612" y="237"/>
                </a:cubicBezTo>
                <a:close/>
                <a:moveTo>
                  <a:pt x="1922" y="235"/>
                </a:moveTo>
                <a:cubicBezTo>
                  <a:pt x="1923" y="236"/>
                  <a:pt x="1923" y="236"/>
                  <a:pt x="1924" y="236"/>
                </a:cubicBezTo>
                <a:cubicBezTo>
                  <a:pt x="1924" y="235"/>
                  <a:pt x="1924" y="235"/>
                  <a:pt x="1924" y="235"/>
                </a:cubicBezTo>
                <a:cubicBezTo>
                  <a:pt x="1923" y="235"/>
                  <a:pt x="1923" y="234"/>
                  <a:pt x="1922" y="234"/>
                </a:cubicBezTo>
                <a:lnTo>
                  <a:pt x="1922" y="235"/>
                </a:lnTo>
                <a:close/>
                <a:moveTo>
                  <a:pt x="701" y="237"/>
                </a:moveTo>
                <a:cubicBezTo>
                  <a:pt x="700" y="236"/>
                  <a:pt x="700" y="237"/>
                  <a:pt x="700" y="236"/>
                </a:cubicBezTo>
                <a:cubicBezTo>
                  <a:pt x="698" y="236"/>
                  <a:pt x="698" y="236"/>
                  <a:pt x="698" y="236"/>
                </a:cubicBezTo>
                <a:cubicBezTo>
                  <a:pt x="698" y="237"/>
                  <a:pt x="699" y="237"/>
                  <a:pt x="699" y="238"/>
                </a:cubicBezTo>
                <a:cubicBezTo>
                  <a:pt x="701" y="238"/>
                  <a:pt x="701" y="238"/>
                  <a:pt x="701" y="238"/>
                </a:cubicBezTo>
                <a:lnTo>
                  <a:pt x="701" y="237"/>
                </a:lnTo>
                <a:close/>
                <a:moveTo>
                  <a:pt x="1603" y="238"/>
                </a:moveTo>
                <a:cubicBezTo>
                  <a:pt x="1601" y="238"/>
                  <a:pt x="1601" y="237"/>
                  <a:pt x="1600" y="237"/>
                </a:cubicBezTo>
                <a:cubicBezTo>
                  <a:pt x="1599" y="238"/>
                  <a:pt x="1599" y="238"/>
                  <a:pt x="1599" y="239"/>
                </a:cubicBezTo>
                <a:cubicBezTo>
                  <a:pt x="1598" y="239"/>
                  <a:pt x="1598" y="240"/>
                  <a:pt x="1598" y="241"/>
                </a:cubicBezTo>
                <a:cubicBezTo>
                  <a:pt x="1599" y="241"/>
                  <a:pt x="1600" y="242"/>
                  <a:pt x="1602" y="243"/>
                </a:cubicBezTo>
                <a:cubicBezTo>
                  <a:pt x="1602" y="241"/>
                  <a:pt x="1603" y="240"/>
                  <a:pt x="1603" y="238"/>
                </a:cubicBezTo>
                <a:close/>
                <a:moveTo>
                  <a:pt x="1954" y="250"/>
                </a:moveTo>
                <a:cubicBezTo>
                  <a:pt x="1955" y="250"/>
                  <a:pt x="1955" y="250"/>
                  <a:pt x="1955" y="250"/>
                </a:cubicBezTo>
                <a:cubicBezTo>
                  <a:pt x="1955" y="249"/>
                  <a:pt x="1955" y="248"/>
                  <a:pt x="1954" y="247"/>
                </a:cubicBezTo>
                <a:cubicBezTo>
                  <a:pt x="1954" y="247"/>
                  <a:pt x="1954" y="247"/>
                  <a:pt x="1954" y="247"/>
                </a:cubicBezTo>
                <a:cubicBezTo>
                  <a:pt x="1952" y="244"/>
                  <a:pt x="1951" y="246"/>
                  <a:pt x="1949" y="245"/>
                </a:cubicBezTo>
                <a:cubicBezTo>
                  <a:pt x="1949" y="244"/>
                  <a:pt x="1949" y="244"/>
                  <a:pt x="1948" y="243"/>
                </a:cubicBezTo>
                <a:cubicBezTo>
                  <a:pt x="1947" y="243"/>
                  <a:pt x="1947" y="243"/>
                  <a:pt x="1947" y="243"/>
                </a:cubicBezTo>
                <a:cubicBezTo>
                  <a:pt x="1945" y="242"/>
                  <a:pt x="1942" y="240"/>
                  <a:pt x="1941" y="238"/>
                </a:cubicBezTo>
                <a:cubicBezTo>
                  <a:pt x="1938" y="238"/>
                  <a:pt x="1938" y="238"/>
                  <a:pt x="1938" y="238"/>
                </a:cubicBezTo>
                <a:cubicBezTo>
                  <a:pt x="1938" y="239"/>
                  <a:pt x="1938" y="239"/>
                  <a:pt x="1938" y="239"/>
                </a:cubicBezTo>
                <a:cubicBezTo>
                  <a:pt x="1937" y="239"/>
                  <a:pt x="1937" y="239"/>
                  <a:pt x="1937" y="239"/>
                </a:cubicBezTo>
                <a:cubicBezTo>
                  <a:pt x="1937" y="239"/>
                  <a:pt x="1938" y="240"/>
                  <a:pt x="1938" y="241"/>
                </a:cubicBezTo>
                <a:cubicBezTo>
                  <a:pt x="1937" y="241"/>
                  <a:pt x="1937" y="241"/>
                  <a:pt x="1937" y="241"/>
                </a:cubicBezTo>
                <a:cubicBezTo>
                  <a:pt x="1937" y="241"/>
                  <a:pt x="1937" y="241"/>
                  <a:pt x="1937" y="241"/>
                </a:cubicBezTo>
                <a:cubicBezTo>
                  <a:pt x="1937" y="241"/>
                  <a:pt x="1937" y="241"/>
                  <a:pt x="1937" y="241"/>
                </a:cubicBezTo>
                <a:cubicBezTo>
                  <a:pt x="1937" y="244"/>
                  <a:pt x="1938" y="245"/>
                  <a:pt x="1939" y="247"/>
                </a:cubicBezTo>
                <a:cubicBezTo>
                  <a:pt x="1939" y="247"/>
                  <a:pt x="1939" y="247"/>
                  <a:pt x="1939" y="247"/>
                </a:cubicBezTo>
                <a:cubicBezTo>
                  <a:pt x="1940" y="247"/>
                  <a:pt x="1940" y="246"/>
                  <a:pt x="1942" y="247"/>
                </a:cubicBezTo>
                <a:cubicBezTo>
                  <a:pt x="1942" y="247"/>
                  <a:pt x="1942" y="247"/>
                  <a:pt x="1942" y="247"/>
                </a:cubicBezTo>
                <a:cubicBezTo>
                  <a:pt x="1944" y="247"/>
                  <a:pt x="1944" y="247"/>
                  <a:pt x="1944" y="247"/>
                </a:cubicBezTo>
                <a:cubicBezTo>
                  <a:pt x="1945" y="248"/>
                  <a:pt x="1945" y="249"/>
                  <a:pt x="1945" y="249"/>
                </a:cubicBezTo>
                <a:cubicBezTo>
                  <a:pt x="1946" y="249"/>
                  <a:pt x="1946" y="249"/>
                  <a:pt x="1946" y="249"/>
                </a:cubicBezTo>
                <a:cubicBezTo>
                  <a:pt x="1946" y="251"/>
                  <a:pt x="1946" y="251"/>
                  <a:pt x="1946" y="251"/>
                </a:cubicBezTo>
                <a:cubicBezTo>
                  <a:pt x="1951" y="251"/>
                  <a:pt x="1951" y="251"/>
                  <a:pt x="1951" y="251"/>
                </a:cubicBezTo>
                <a:cubicBezTo>
                  <a:pt x="1951" y="251"/>
                  <a:pt x="1951" y="251"/>
                  <a:pt x="1951" y="251"/>
                </a:cubicBezTo>
                <a:cubicBezTo>
                  <a:pt x="1953" y="251"/>
                  <a:pt x="1953" y="251"/>
                  <a:pt x="1954" y="250"/>
                </a:cubicBezTo>
                <a:close/>
                <a:moveTo>
                  <a:pt x="702" y="247"/>
                </a:moveTo>
                <a:cubicBezTo>
                  <a:pt x="702" y="247"/>
                  <a:pt x="702" y="247"/>
                  <a:pt x="702" y="247"/>
                </a:cubicBezTo>
                <a:cubicBezTo>
                  <a:pt x="700" y="246"/>
                  <a:pt x="699" y="244"/>
                  <a:pt x="698" y="243"/>
                </a:cubicBezTo>
                <a:cubicBezTo>
                  <a:pt x="697" y="243"/>
                  <a:pt x="697" y="243"/>
                  <a:pt x="697" y="243"/>
                </a:cubicBezTo>
                <a:cubicBezTo>
                  <a:pt x="697" y="241"/>
                  <a:pt x="697" y="241"/>
                  <a:pt x="697" y="241"/>
                </a:cubicBezTo>
                <a:cubicBezTo>
                  <a:pt x="696" y="241"/>
                  <a:pt x="696" y="241"/>
                  <a:pt x="696" y="241"/>
                </a:cubicBezTo>
                <a:cubicBezTo>
                  <a:pt x="696" y="240"/>
                  <a:pt x="697" y="240"/>
                  <a:pt x="695" y="239"/>
                </a:cubicBezTo>
                <a:cubicBezTo>
                  <a:pt x="695" y="241"/>
                  <a:pt x="695" y="241"/>
                  <a:pt x="695" y="241"/>
                </a:cubicBezTo>
                <a:cubicBezTo>
                  <a:pt x="696" y="241"/>
                  <a:pt x="696" y="241"/>
                  <a:pt x="696" y="241"/>
                </a:cubicBezTo>
                <a:cubicBezTo>
                  <a:pt x="696" y="245"/>
                  <a:pt x="697" y="245"/>
                  <a:pt x="698" y="247"/>
                </a:cubicBezTo>
                <a:lnTo>
                  <a:pt x="702" y="247"/>
                </a:lnTo>
                <a:close/>
                <a:moveTo>
                  <a:pt x="2876" y="248"/>
                </a:moveTo>
                <a:cubicBezTo>
                  <a:pt x="2877" y="247"/>
                  <a:pt x="2877" y="248"/>
                  <a:pt x="2877" y="247"/>
                </a:cubicBezTo>
                <a:cubicBezTo>
                  <a:pt x="2880" y="247"/>
                  <a:pt x="2880" y="247"/>
                  <a:pt x="2881" y="246"/>
                </a:cubicBezTo>
                <a:cubicBezTo>
                  <a:pt x="2882" y="245"/>
                  <a:pt x="2881" y="246"/>
                  <a:pt x="2881" y="245"/>
                </a:cubicBezTo>
                <a:cubicBezTo>
                  <a:pt x="2879" y="244"/>
                  <a:pt x="2877" y="242"/>
                  <a:pt x="2875" y="241"/>
                </a:cubicBezTo>
                <a:cubicBezTo>
                  <a:pt x="2874" y="241"/>
                  <a:pt x="2874" y="242"/>
                  <a:pt x="2873" y="242"/>
                </a:cubicBezTo>
                <a:cubicBezTo>
                  <a:pt x="2872" y="243"/>
                  <a:pt x="2873" y="243"/>
                  <a:pt x="2872" y="243"/>
                </a:cubicBezTo>
                <a:cubicBezTo>
                  <a:pt x="2873" y="247"/>
                  <a:pt x="2875" y="246"/>
                  <a:pt x="2876" y="248"/>
                </a:cubicBezTo>
                <a:close/>
                <a:moveTo>
                  <a:pt x="656" y="243"/>
                </a:moveTo>
                <a:cubicBezTo>
                  <a:pt x="656" y="243"/>
                  <a:pt x="656" y="243"/>
                  <a:pt x="656" y="243"/>
                </a:cubicBezTo>
                <a:cubicBezTo>
                  <a:pt x="656" y="241"/>
                  <a:pt x="656" y="242"/>
                  <a:pt x="656" y="241"/>
                </a:cubicBezTo>
                <a:lnTo>
                  <a:pt x="656" y="243"/>
                </a:lnTo>
                <a:close/>
                <a:moveTo>
                  <a:pt x="1597" y="247"/>
                </a:moveTo>
                <a:cubicBezTo>
                  <a:pt x="1597" y="247"/>
                  <a:pt x="1597" y="247"/>
                  <a:pt x="1597" y="247"/>
                </a:cubicBezTo>
                <a:cubicBezTo>
                  <a:pt x="1598" y="247"/>
                  <a:pt x="1598" y="247"/>
                  <a:pt x="1598" y="247"/>
                </a:cubicBezTo>
                <a:cubicBezTo>
                  <a:pt x="1598" y="246"/>
                  <a:pt x="1598" y="246"/>
                  <a:pt x="1598" y="246"/>
                </a:cubicBezTo>
                <a:cubicBezTo>
                  <a:pt x="1599" y="246"/>
                  <a:pt x="1599" y="246"/>
                  <a:pt x="1599" y="246"/>
                </a:cubicBezTo>
                <a:cubicBezTo>
                  <a:pt x="1599" y="245"/>
                  <a:pt x="1599" y="244"/>
                  <a:pt x="1599" y="243"/>
                </a:cubicBezTo>
                <a:cubicBezTo>
                  <a:pt x="1599" y="243"/>
                  <a:pt x="1599" y="243"/>
                  <a:pt x="1599" y="243"/>
                </a:cubicBezTo>
                <a:cubicBezTo>
                  <a:pt x="1599" y="242"/>
                  <a:pt x="1599" y="242"/>
                  <a:pt x="1599" y="242"/>
                </a:cubicBezTo>
                <a:cubicBezTo>
                  <a:pt x="1597" y="242"/>
                  <a:pt x="1596" y="242"/>
                  <a:pt x="1594" y="243"/>
                </a:cubicBezTo>
                <a:cubicBezTo>
                  <a:pt x="1594" y="245"/>
                  <a:pt x="1594" y="245"/>
                  <a:pt x="1594" y="245"/>
                </a:cubicBezTo>
                <a:cubicBezTo>
                  <a:pt x="1593" y="245"/>
                  <a:pt x="1593" y="245"/>
                  <a:pt x="1593" y="245"/>
                </a:cubicBezTo>
                <a:cubicBezTo>
                  <a:pt x="1593" y="246"/>
                  <a:pt x="1594" y="247"/>
                  <a:pt x="1594" y="248"/>
                </a:cubicBezTo>
                <a:cubicBezTo>
                  <a:pt x="1595" y="248"/>
                  <a:pt x="1596" y="248"/>
                  <a:pt x="1597" y="247"/>
                </a:cubicBezTo>
                <a:close/>
                <a:moveTo>
                  <a:pt x="610" y="246"/>
                </a:moveTo>
                <a:cubicBezTo>
                  <a:pt x="610" y="245"/>
                  <a:pt x="610" y="245"/>
                  <a:pt x="610" y="245"/>
                </a:cubicBezTo>
                <a:cubicBezTo>
                  <a:pt x="606" y="245"/>
                  <a:pt x="606" y="245"/>
                  <a:pt x="606" y="245"/>
                </a:cubicBezTo>
                <a:cubicBezTo>
                  <a:pt x="606" y="245"/>
                  <a:pt x="606" y="244"/>
                  <a:pt x="606" y="244"/>
                </a:cubicBezTo>
                <a:cubicBezTo>
                  <a:pt x="604" y="243"/>
                  <a:pt x="604" y="245"/>
                  <a:pt x="603" y="245"/>
                </a:cubicBezTo>
                <a:cubicBezTo>
                  <a:pt x="602" y="245"/>
                  <a:pt x="602" y="245"/>
                  <a:pt x="602" y="245"/>
                </a:cubicBezTo>
                <a:cubicBezTo>
                  <a:pt x="602" y="243"/>
                  <a:pt x="602" y="243"/>
                  <a:pt x="602" y="243"/>
                </a:cubicBezTo>
                <a:cubicBezTo>
                  <a:pt x="600" y="243"/>
                  <a:pt x="600" y="243"/>
                  <a:pt x="598" y="244"/>
                </a:cubicBezTo>
                <a:cubicBezTo>
                  <a:pt x="598" y="247"/>
                  <a:pt x="598" y="247"/>
                  <a:pt x="598" y="247"/>
                </a:cubicBezTo>
                <a:cubicBezTo>
                  <a:pt x="597" y="247"/>
                  <a:pt x="597" y="247"/>
                  <a:pt x="597" y="247"/>
                </a:cubicBezTo>
                <a:cubicBezTo>
                  <a:pt x="597" y="246"/>
                  <a:pt x="597" y="246"/>
                  <a:pt x="597" y="246"/>
                </a:cubicBezTo>
                <a:cubicBezTo>
                  <a:pt x="595" y="246"/>
                  <a:pt x="595" y="246"/>
                  <a:pt x="595" y="246"/>
                </a:cubicBezTo>
                <a:cubicBezTo>
                  <a:pt x="593" y="253"/>
                  <a:pt x="595" y="253"/>
                  <a:pt x="588" y="256"/>
                </a:cubicBezTo>
                <a:cubicBezTo>
                  <a:pt x="588" y="258"/>
                  <a:pt x="589" y="257"/>
                  <a:pt x="589" y="259"/>
                </a:cubicBezTo>
                <a:cubicBezTo>
                  <a:pt x="591" y="259"/>
                  <a:pt x="590" y="259"/>
                  <a:pt x="591" y="258"/>
                </a:cubicBezTo>
                <a:cubicBezTo>
                  <a:pt x="592" y="258"/>
                  <a:pt x="592" y="258"/>
                  <a:pt x="592" y="258"/>
                </a:cubicBezTo>
                <a:cubicBezTo>
                  <a:pt x="592" y="260"/>
                  <a:pt x="592" y="260"/>
                  <a:pt x="592" y="260"/>
                </a:cubicBezTo>
                <a:cubicBezTo>
                  <a:pt x="593" y="260"/>
                  <a:pt x="593" y="260"/>
                  <a:pt x="593" y="260"/>
                </a:cubicBezTo>
                <a:cubicBezTo>
                  <a:pt x="593" y="260"/>
                  <a:pt x="593" y="260"/>
                  <a:pt x="593" y="260"/>
                </a:cubicBezTo>
                <a:cubicBezTo>
                  <a:pt x="593" y="261"/>
                  <a:pt x="594" y="261"/>
                  <a:pt x="595" y="261"/>
                </a:cubicBezTo>
                <a:cubicBezTo>
                  <a:pt x="595" y="260"/>
                  <a:pt x="595" y="261"/>
                  <a:pt x="595" y="260"/>
                </a:cubicBezTo>
                <a:cubicBezTo>
                  <a:pt x="595" y="258"/>
                  <a:pt x="595" y="258"/>
                  <a:pt x="595" y="258"/>
                </a:cubicBezTo>
                <a:cubicBezTo>
                  <a:pt x="596" y="258"/>
                  <a:pt x="596" y="258"/>
                  <a:pt x="596" y="258"/>
                </a:cubicBezTo>
                <a:cubicBezTo>
                  <a:pt x="596" y="258"/>
                  <a:pt x="596" y="258"/>
                  <a:pt x="596" y="258"/>
                </a:cubicBezTo>
                <a:cubicBezTo>
                  <a:pt x="598" y="258"/>
                  <a:pt x="598" y="258"/>
                  <a:pt x="598" y="258"/>
                </a:cubicBezTo>
                <a:cubicBezTo>
                  <a:pt x="598" y="260"/>
                  <a:pt x="598" y="260"/>
                  <a:pt x="598" y="260"/>
                </a:cubicBezTo>
                <a:cubicBezTo>
                  <a:pt x="597" y="260"/>
                  <a:pt x="597" y="260"/>
                  <a:pt x="597" y="260"/>
                </a:cubicBezTo>
                <a:cubicBezTo>
                  <a:pt x="598" y="264"/>
                  <a:pt x="598" y="261"/>
                  <a:pt x="600" y="262"/>
                </a:cubicBezTo>
                <a:cubicBezTo>
                  <a:pt x="600" y="263"/>
                  <a:pt x="601" y="264"/>
                  <a:pt x="602" y="265"/>
                </a:cubicBezTo>
                <a:cubicBezTo>
                  <a:pt x="602" y="266"/>
                  <a:pt x="602" y="266"/>
                  <a:pt x="602" y="266"/>
                </a:cubicBezTo>
                <a:cubicBezTo>
                  <a:pt x="604" y="266"/>
                  <a:pt x="604" y="266"/>
                  <a:pt x="604" y="266"/>
                </a:cubicBezTo>
                <a:cubicBezTo>
                  <a:pt x="604" y="266"/>
                  <a:pt x="604" y="266"/>
                  <a:pt x="604" y="266"/>
                </a:cubicBezTo>
                <a:cubicBezTo>
                  <a:pt x="604" y="266"/>
                  <a:pt x="604" y="266"/>
                  <a:pt x="604" y="266"/>
                </a:cubicBezTo>
                <a:cubicBezTo>
                  <a:pt x="604" y="266"/>
                  <a:pt x="604" y="266"/>
                  <a:pt x="604" y="266"/>
                </a:cubicBezTo>
                <a:cubicBezTo>
                  <a:pt x="606" y="266"/>
                  <a:pt x="607" y="266"/>
                  <a:pt x="608" y="265"/>
                </a:cubicBezTo>
                <a:cubicBezTo>
                  <a:pt x="608" y="265"/>
                  <a:pt x="608" y="265"/>
                  <a:pt x="608" y="265"/>
                </a:cubicBezTo>
                <a:cubicBezTo>
                  <a:pt x="608" y="264"/>
                  <a:pt x="608" y="264"/>
                  <a:pt x="608" y="262"/>
                </a:cubicBezTo>
                <a:cubicBezTo>
                  <a:pt x="609" y="263"/>
                  <a:pt x="610" y="263"/>
                  <a:pt x="610" y="264"/>
                </a:cubicBezTo>
                <a:cubicBezTo>
                  <a:pt x="612" y="263"/>
                  <a:pt x="613" y="263"/>
                  <a:pt x="614" y="263"/>
                </a:cubicBezTo>
                <a:cubicBezTo>
                  <a:pt x="614" y="263"/>
                  <a:pt x="615" y="262"/>
                  <a:pt x="615" y="262"/>
                </a:cubicBezTo>
                <a:cubicBezTo>
                  <a:pt x="615" y="262"/>
                  <a:pt x="620" y="261"/>
                  <a:pt x="621" y="261"/>
                </a:cubicBezTo>
                <a:cubicBezTo>
                  <a:pt x="621" y="260"/>
                  <a:pt x="621" y="260"/>
                  <a:pt x="621" y="260"/>
                </a:cubicBezTo>
                <a:cubicBezTo>
                  <a:pt x="618" y="260"/>
                  <a:pt x="618" y="260"/>
                  <a:pt x="618" y="260"/>
                </a:cubicBezTo>
                <a:cubicBezTo>
                  <a:pt x="618" y="259"/>
                  <a:pt x="618" y="259"/>
                  <a:pt x="618" y="259"/>
                </a:cubicBezTo>
                <a:cubicBezTo>
                  <a:pt x="618" y="259"/>
                  <a:pt x="618" y="259"/>
                  <a:pt x="618" y="259"/>
                </a:cubicBezTo>
                <a:cubicBezTo>
                  <a:pt x="618" y="251"/>
                  <a:pt x="618" y="251"/>
                  <a:pt x="618" y="251"/>
                </a:cubicBezTo>
                <a:cubicBezTo>
                  <a:pt x="617" y="251"/>
                  <a:pt x="616" y="251"/>
                  <a:pt x="616" y="251"/>
                </a:cubicBezTo>
                <a:cubicBezTo>
                  <a:pt x="616" y="250"/>
                  <a:pt x="616" y="250"/>
                  <a:pt x="616" y="250"/>
                </a:cubicBezTo>
                <a:cubicBezTo>
                  <a:pt x="614" y="249"/>
                  <a:pt x="613" y="248"/>
                  <a:pt x="612" y="247"/>
                </a:cubicBezTo>
                <a:cubicBezTo>
                  <a:pt x="612" y="246"/>
                  <a:pt x="612" y="246"/>
                  <a:pt x="612" y="246"/>
                </a:cubicBezTo>
                <a:lnTo>
                  <a:pt x="610" y="246"/>
                </a:lnTo>
                <a:close/>
                <a:moveTo>
                  <a:pt x="761" y="243"/>
                </a:moveTo>
                <a:cubicBezTo>
                  <a:pt x="761" y="244"/>
                  <a:pt x="760" y="244"/>
                  <a:pt x="760" y="245"/>
                </a:cubicBezTo>
                <a:cubicBezTo>
                  <a:pt x="759" y="245"/>
                  <a:pt x="759" y="245"/>
                  <a:pt x="759" y="245"/>
                </a:cubicBezTo>
                <a:cubicBezTo>
                  <a:pt x="759" y="245"/>
                  <a:pt x="759" y="245"/>
                  <a:pt x="759" y="245"/>
                </a:cubicBezTo>
                <a:cubicBezTo>
                  <a:pt x="752" y="245"/>
                  <a:pt x="752" y="245"/>
                  <a:pt x="752" y="245"/>
                </a:cubicBezTo>
                <a:cubicBezTo>
                  <a:pt x="753" y="247"/>
                  <a:pt x="753" y="247"/>
                  <a:pt x="754" y="248"/>
                </a:cubicBezTo>
                <a:cubicBezTo>
                  <a:pt x="755" y="249"/>
                  <a:pt x="754" y="248"/>
                  <a:pt x="755" y="247"/>
                </a:cubicBezTo>
                <a:cubicBezTo>
                  <a:pt x="757" y="248"/>
                  <a:pt x="757" y="248"/>
                  <a:pt x="758" y="250"/>
                </a:cubicBezTo>
                <a:cubicBezTo>
                  <a:pt x="760" y="249"/>
                  <a:pt x="761" y="248"/>
                  <a:pt x="763" y="247"/>
                </a:cubicBezTo>
                <a:cubicBezTo>
                  <a:pt x="764" y="245"/>
                  <a:pt x="765" y="246"/>
                  <a:pt x="765" y="243"/>
                </a:cubicBezTo>
                <a:cubicBezTo>
                  <a:pt x="764" y="243"/>
                  <a:pt x="762" y="243"/>
                  <a:pt x="761" y="243"/>
                </a:cubicBezTo>
                <a:close/>
                <a:moveTo>
                  <a:pt x="751" y="247"/>
                </a:moveTo>
                <a:cubicBezTo>
                  <a:pt x="752" y="247"/>
                  <a:pt x="752" y="247"/>
                  <a:pt x="752" y="247"/>
                </a:cubicBezTo>
                <a:cubicBezTo>
                  <a:pt x="751" y="246"/>
                  <a:pt x="752" y="247"/>
                  <a:pt x="751" y="246"/>
                </a:cubicBezTo>
                <a:lnTo>
                  <a:pt x="751" y="247"/>
                </a:lnTo>
                <a:close/>
                <a:moveTo>
                  <a:pt x="771" y="247"/>
                </a:moveTo>
                <a:cubicBezTo>
                  <a:pt x="768" y="247"/>
                  <a:pt x="768" y="247"/>
                  <a:pt x="768" y="247"/>
                </a:cubicBezTo>
                <a:cubicBezTo>
                  <a:pt x="768" y="247"/>
                  <a:pt x="768" y="248"/>
                  <a:pt x="767" y="249"/>
                </a:cubicBezTo>
                <a:cubicBezTo>
                  <a:pt x="768" y="249"/>
                  <a:pt x="768" y="249"/>
                  <a:pt x="768" y="249"/>
                </a:cubicBezTo>
                <a:cubicBezTo>
                  <a:pt x="768" y="250"/>
                  <a:pt x="768" y="250"/>
                  <a:pt x="768" y="250"/>
                </a:cubicBezTo>
                <a:cubicBezTo>
                  <a:pt x="770" y="249"/>
                  <a:pt x="771" y="249"/>
                  <a:pt x="771" y="247"/>
                </a:cubicBezTo>
                <a:close/>
                <a:moveTo>
                  <a:pt x="2808" y="249"/>
                </a:moveTo>
                <a:cubicBezTo>
                  <a:pt x="2808" y="250"/>
                  <a:pt x="2808" y="250"/>
                  <a:pt x="2808" y="250"/>
                </a:cubicBezTo>
                <a:cubicBezTo>
                  <a:pt x="2808" y="250"/>
                  <a:pt x="2808" y="250"/>
                  <a:pt x="2808" y="250"/>
                </a:cubicBezTo>
                <a:cubicBezTo>
                  <a:pt x="2808" y="249"/>
                  <a:pt x="2809" y="249"/>
                  <a:pt x="2808" y="249"/>
                </a:cubicBezTo>
                <a:close/>
                <a:moveTo>
                  <a:pt x="789" y="252"/>
                </a:moveTo>
                <a:cubicBezTo>
                  <a:pt x="789" y="251"/>
                  <a:pt x="789" y="251"/>
                  <a:pt x="789" y="251"/>
                </a:cubicBezTo>
                <a:cubicBezTo>
                  <a:pt x="790" y="251"/>
                  <a:pt x="790" y="251"/>
                  <a:pt x="790" y="251"/>
                </a:cubicBezTo>
                <a:cubicBezTo>
                  <a:pt x="790" y="249"/>
                  <a:pt x="790" y="249"/>
                  <a:pt x="790" y="249"/>
                </a:cubicBezTo>
                <a:cubicBezTo>
                  <a:pt x="787" y="249"/>
                  <a:pt x="788" y="250"/>
                  <a:pt x="786" y="251"/>
                </a:cubicBezTo>
                <a:cubicBezTo>
                  <a:pt x="786" y="251"/>
                  <a:pt x="786" y="251"/>
                  <a:pt x="787" y="252"/>
                </a:cubicBezTo>
                <a:lnTo>
                  <a:pt x="789" y="252"/>
                </a:lnTo>
                <a:close/>
                <a:moveTo>
                  <a:pt x="1586" y="258"/>
                </a:moveTo>
                <a:cubicBezTo>
                  <a:pt x="1587" y="258"/>
                  <a:pt x="1589" y="259"/>
                  <a:pt x="1589" y="259"/>
                </a:cubicBezTo>
                <a:cubicBezTo>
                  <a:pt x="1589" y="258"/>
                  <a:pt x="1589" y="258"/>
                  <a:pt x="1589" y="258"/>
                </a:cubicBezTo>
                <a:cubicBezTo>
                  <a:pt x="1590" y="258"/>
                  <a:pt x="1590" y="258"/>
                  <a:pt x="1590" y="258"/>
                </a:cubicBezTo>
                <a:cubicBezTo>
                  <a:pt x="1590" y="257"/>
                  <a:pt x="1590" y="257"/>
                  <a:pt x="1591" y="256"/>
                </a:cubicBezTo>
                <a:cubicBezTo>
                  <a:pt x="1591" y="254"/>
                  <a:pt x="1592" y="251"/>
                  <a:pt x="1591" y="250"/>
                </a:cubicBezTo>
                <a:cubicBezTo>
                  <a:pt x="1591" y="249"/>
                  <a:pt x="1591" y="249"/>
                  <a:pt x="1591" y="249"/>
                </a:cubicBezTo>
                <a:cubicBezTo>
                  <a:pt x="1590" y="250"/>
                  <a:pt x="1589" y="251"/>
                  <a:pt x="1589" y="251"/>
                </a:cubicBezTo>
                <a:cubicBezTo>
                  <a:pt x="1587" y="252"/>
                  <a:pt x="1587" y="250"/>
                  <a:pt x="1586" y="253"/>
                </a:cubicBezTo>
                <a:cubicBezTo>
                  <a:pt x="1585" y="253"/>
                  <a:pt x="1585" y="254"/>
                  <a:pt x="1584" y="254"/>
                </a:cubicBezTo>
                <a:cubicBezTo>
                  <a:pt x="1584" y="255"/>
                  <a:pt x="1584" y="256"/>
                  <a:pt x="1583" y="257"/>
                </a:cubicBezTo>
                <a:cubicBezTo>
                  <a:pt x="1583" y="257"/>
                  <a:pt x="1584" y="257"/>
                  <a:pt x="1584" y="258"/>
                </a:cubicBezTo>
                <a:cubicBezTo>
                  <a:pt x="1583" y="258"/>
                  <a:pt x="1583" y="258"/>
                  <a:pt x="1583" y="258"/>
                </a:cubicBezTo>
                <a:cubicBezTo>
                  <a:pt x="1583" y="261"/>
                  <a:pt x="1583" y="261"/>
                  <a:pt x="1583" y="261"/>
                </a:cubicBezTo>
                <a:cubicBezTo>
                  <a:pt x="1585" y="261"/>
                  <a:pt x="1585" y="260"/>
                  <a:pt x="1586" y="258"/>
                </a:cubicBezTo>
                <a:close/>
                <a:moveTo>
                  <a:pt x="577" y="252"/>
                </a:moveTo>
                <a:cubicBezTo>
                  <a:pt x="576" y="251"/>
                  <a:pt x="577" y="251"/>
                  <a:pt x="575" y="251"/>
                </a:cubicBezTo>
                <a:cubicBezTo>
                  <a:pt x="575" y="252"/>
                  <a:pt x="575" y="252"/>
                  <a:pt x="577" y="252"/>
                </a:cubicBezTo>
                <a:close/>
                <a:moveTo>
                  <a:pt x="766" y="253"/>
                </a:moveTo>
                <a:cubicBezTo>
                  <a:pt x="766" y="252"/>
                  <a:pt x="766" y="251"/>
                  <a:pt x="765" y="251"/>
                </a:cubicBezTo>
                <a:cubicBezTo>
                  <a:pt x="764" y="251"/>
                  <a:pt x="765" y="250"/>
                  <a:pt x="764" y="251"/>
                </a:cubicBezTo>
                <a:cubicBezTo>
                  <a:pt x="765" y="252"/>
                  <a:pt x="765" y="252"/>
                  <a:pt x="765" y="252"/>
                </a:cubicBezTo>
                <a:cubicBezTo>
                  <a:pt x="765" y="253"/>
                  <a:pt x="765" y="253"/>
                  <a:pt x="765" y="253"/>
                </a:cubicBezTo>
                <a:lnTo>
                  <a:pt x="766" y="253"/>
                </a:lnTo>
                <a:close/>
                <a:moveTo>
                  <a:pt x="1858" y="263"/>
                </a:moveTo>
                <a:cubicBezTo>
                  <a:pt x="1860" y="263"/>
                  <a:pt x="1860" y="263"/>
                  <a:pt x="1860" y="263"/>
                </a:cubicBezTo>
                <a:cubicBezTo>
                  <a:pt x="1861" y="262"/>
                  <a:pt x="1860" y="261"/>
                  <a:pt x="1860" y="260"/>
                </a:cubicBezTo>
                <a:cubicBezTo>
                  <a:pt x="1861" y="260"/>
                  <a:pt x="1861" y="260"/>
                  <a:pt x="1861" y="260"/>
                </a:cubicBezTo>
                <a:cubicBezTo>
                  <a:pt x="1862" y="259"/>
                  <a:pt x="1863" y="259"/>
                  <a:pt x="1863" y="257"/>
                </a:cubicBezTo>
                <a:cubicBezTo>
                  <a:pt x="1864" y="257"/>
                  <a:pt x="1864" y="257"/>
                  <a:pt x="1864" y="257"/>
                </a:cubicBezTo>
                <a:cubicBezTo>
                  <a:pt x="1864" y="256"/>
                  <a:pt x="1863" y="253"/>
                  <a:pt x="1863" y="252"/>
                </a:cubicBezTo>
                <a:cubicBezTo>
                  <a:pt x="1861" y="252"/>
                  <a:pt x="1861" y="252"/>
                  <a:pt x="1861" y="252"/>
                </a:cubicBezTo>
                <a:cubicBezTo>
                  <a:pt x="1861" y="252"/>
                  <a:pt x="1861" y="252"/>
                  <a:pt x="1861" y="252"/>
                </a:cubicBezTo>
                <a:cubicBezTo>
                  <a:pt x="1860" y="252"/>
                  <a:pt x="1857" y="251"/>
                  <a:pt x="1856" y="251"/>
                </a:cubicBezTo>
                <a:cubicBezTo>
                  <a:pt x="1856" y="252"/>
                  <a:pt x="1856" y="252"/>
                  <a:pt x="1856" y="252"/>
                </a:cubicBezTo>
                <a:cubicBezTo>
                  <a:pt x="1855" y="252"/>
                  <a:pt x="1855" y="253"/>
                  <a:pt x="1854" y="253"/>
                </a:cubicBezTo>
                <a:cubicBezTo>
                  <a:pt x="1853" y="255"/>
                  <a:pt x="1853" y="256"/>
                  <a:pt x="1853" y="258"/>
                </a:cubicBezTo>
                <a:cubicBezTo>
                  <a:pt x="1854" y="258"/>
                  <a:pt x="1854" y="258"/>
                  <a:pt x="1854" y="258"/>
                </a:cubicBezTo>
                <a:cubicBezTo>
                  <a:pt x="1854" y="262"/>
                  <a:pt x="1856" y="261"/>
                  <a:pt x="1858" y="263"/>
                </a:cubicBezTo>
                <a:close/>
                <a:moveTo>
                  <a:pt x="2810" y="254"/>
                </a:moveTo>
                <a:cubicBezTo>
                  <a:pt x="2810" y="254"/>
                  <a:pt x="2810" y="254"/>
                  <a:pt x="2810" y="254"/>
                </a:cubicBezTo>
                <a:cubicBezTo>
                  <a:pt x="2809" y="254"/>
                  <a:pt x="2809" y="254"/>
                  <a:pt x="2809" y="254"/>
                </a:cubicBezTo>
                <a:cubicBezTo>
                  <a:pt x="2809" y="256"/>
                  <a:pt x="2809" y="256"/>
                  <a:pt x="2809" y="256"/>
                </a:cubicBezTo>
                <a:cubicBezTo>
                  <a:pt x="2810" y="256"/>
                  <a:pt x="2810" y="256"/>
                  <a:pt x="2810" y="256"/>
                </a:cubicBezTo>
                <a:cubicBezTo>
                  <a:pt x="2810" y="254"/>
                  <a:pt x="2811" y="255"/>
                  <a:pt x="2810" y="254"/>
                </a:cubicBezTo>
                <a:close/>
                <a:moveTo>
                  <a:pt x="581" y="258"/>
                </a:moveTo>
                <a:cubicBezTo>
                  <a:pt x="581" y="257"/>
                  <a:pt x="581" y="256"/>
                  <a:pt x="581" y="255"/>
                </a:cubicBezTo>
                <a:cubicBezTo>
                  <a:pt x="580" y="255"/>
                  <a:pt x="580" y="255"/>
                  <a:pt x="580" y="255"/>
                </a:cubicBezTo>
                <a:cubicBezTo>
                  <a:pt x="580" y="256"/>
                  <a:pt x="580" y="256"/>
                  <a:pt x="579" y="256"/>
                </a:cubicBezTo>
                <a:cubicBezTo>
                  <a:pt x="578" y="256"/>
                  <a:pt x="577" y="256"/>
                  <a:pt x="576" y="256"/>
                </a:cubicBezTo>
                <a:cubicBezTo>
                  <a:pt x="576" y="258"/>
                  <a:pt x="576" y="258"/>
                  <a:pt x="576" y="258"/>
                </a:cubicBezTo>
                <a:cubicBezTo>
                  <a:pt x="577" y="258"/>
                  <a:pt x="577" y="258"/>
                  <a:pt x="577" y="258"/>
                </a:cubicBezTo>
                <a:cubicBezTo>
                  <a:pt x="577" y="258"/>
                  <a:pt x="577" y="258"/>
                  <a:pt x="577" y="258"/>
                </a:cubicBezTo>
                <a:cubicBezTo>
                  <a:pt x="577" y="258"/>
                  <a:pt x="578" y="258"/>
                  <a:pt x="578" y="258"/>
                </a:cubicBezTo>
                <a:cubicBezTo>
                  <a:pt x="578" y="258"/>
                  <a:pt x="578" y="258"/>
                  <a:pt x="578" y="258"/>
                </a:cubicBezTo>
                <a:lnTo>
                  <a:pt x="581" y="258"/>
                </a:lnTo>
                <a:close/>
                <a:moveTo>
                  <a:pt x="1581" y="256"/>
                </a:moveTo>
                <a:cubicBezTo>
                  <a:pt x="1581" y="255"/>
                  <a:pt x="1581" y="255"/>
                  <a:pt x="1581" y="255"/>
                </a:cubicBezTo>
                <a:cubicBezTo>
                  <a:pt x="1581" y="255"/>
                  <a:pt x="1581" y="255"/>
                  <a:pt x="1581" y="255"/>
                </a:cubicBezTo>
                <a:cubicBezTo>
                  <a:pt x="1581" y="256"/>
                  <a:pt x="1580" y="256"/>
                  <a:pt x="1580" y="257"/>
                </a:cubicBezTo>
                <a:cubicBezTo>
                  <a:pt x="1581" y="257"/>
                  <a:pt x="1581" y="257"/>
                  <a:pt x="1581" y="257"/>
                </a:cubicBezTo>
                <a:cubicBezTo>
                  <a:pt x="1581" y="257"/>
                  <a:pt x="1581" y="256"/>
                  <a:pt x="1581" y="256"/>
                </a:cubicBezTo>
                <a:close/>
                <a:moveTo>
                  <a:pt x="1580" y="258"/>
                </a:moveTo>
                <a:cubicBezTo>
                  <a:pt x="1580" y="257"/>
                  <a:pt x="1580" y="257"/>
                  <a:pt x="1580" y="257"/>
                </a:cubicBezTo>
                <a:cubicBezTo>
                  <a:pt x="1580" y="257"/>
                  <a:pt x="1580" y="257"/>
                  <a:pt x="1580" y="257"/>
                </a:cubicBezTo>
                <a:cubicBezTo>
                  <a:pt x="1579" y="258"/>
                  <a:pt x="1579" y="258"/>
                  <a:pt x="1579" y="259"/>
                </a:cubicBezTo>
                <a:cubicBezTo>
                  <a:pt x="1580" y="259"/>
                  <a:pt x="1580" y="259"/>
                  <a:pt x="1580" y="259"/>
                </a:cubicBezTo>
                <a:cubicBezTo>
                  <a:pt x="1580" y="259"/>
                  <a:pt x="1580" y="258"/>
                  <a:pt x="1580" y="258"/>
                </a:cubicBezTo>
                <a:close/>
                <a:moveTo>
                  <a:pt x="569" y="260"/>
                </a:moveTo>
                <a:cubicBezTo>
                  <a:pt x="570" y="260"/>
                  <a:pt x="570" y="260"/>
                  <a:pt x="570" y="260"/>
                </a:cubicBezTo>
                <a:cubicBezTo>
                  <a:pt x="570" y="259"/>
                  <a:pt x="569" y="259"/>
                  <a:pt x="569" y="259"/>
                </a:cubicBezTo>
                <a:cubicBezTo>
                  <a:pt x="569" y="258"/>
                  <a:pt x="569" y="258"/>
                  <a:pt x="569" y="258"/>
                </a:cubicBezTo>
                <a:cubicBezTo>
                  <a:pt x="567" y="259"/>
                  <a:pt x="567" y="259"/>
                  <a:pt x="565" y="260"/>
                </a:cubicBezTo>
                <a:cubicBezTo>
                  <a:pt x="565" y="262"/>
                  <a:pt x="565" y="262"/>
                  <a:pt x="565" y="262"/>
                </a:cubicBezTo>
                <a:cubicBezTo>
                  <a:pt x="566" y="262"/>
                  <a:pt x="566" y="262"/>
                  <a:pt x="566" y="262"/>
                </a:cubicBezTo>
                <a:cubicBezTo>
                  <a:pt x="566" y="262"/>
                  <a:pt x="566" y="262"/>
                  <a:pt x="566" y="262"/>
                </a:cubicBezTo>
                <a:cubicBezTo>
                  <a:pt x="567" y="262"/>
                  <a:pt x="568" y="261"/>
                  <a:pt x="569" y="260"/>
                </a:cubicBezTo>
                <a:close/>
                <a:moveTo>
                  <a:pt x="764" y="264"/>
                </a:moveTo>
                <a:cubicBezTo>
                  <a:pt x="764" y="263"/>
                  <a:pt x="764" y="262"/>
                  <a:pt x="763" y="262"/>
                </a:cubicBezTo>
                <a:cubicBezTo>
                  <a:pt x="761" y="261"/>
                  <a:pt x="761" y="260"/>
                  <a:pt x="758" y="260"/>
                </a:cubicBezTo>
                <a:cubicBezTo>
                  <a:pt x="758" y="264"/>
                  <a:pt x="758" y="264"/>
                  <a:pt x="758" y="264"/>
                </a:cubicBezTo>
                <a:cubicBezTo>
                  <a:pt x="761" y="263"/>
                  <a:pt x="761" y="263"/>
                  <a:pt x="764" y="264"/>
                </a:cubicBezTo>
                <a:close/>
                <a:moveTo>
                  <a:pt x="1568" y="270"/>
                </a:moveTo>
                <a:cubicBezTo>
                  <a:pt x="1568" y="272"/>
                  <a:pt x="1568" y="272"/>
                  <a:pt x="1568" y="272"/>
                </a:cubicBezTo>
                <a:cubicBezTo>
                  <a:pt x="1569" y="272"/>
                  <a:pt x="1569" y="272"/>
                  <a:pt x="1570" y="271"/>
                </a:cubicBezTo>
                <a:cubicBezTo>
                  <a:pt x="1570" y="271"/>
                  <a:pt x="1570" y="271"/>
                  <a:pt x="1570" y="271"/>
                </a:cubicBezTo>
                <a:cubicBezTo>
                  <a:pt x="1570" y="274"/>
                  <a:pt x="1570" y="274"/>
                  <a:pt x="1570" y="274"/>
                </a:cubicBezTo>
                <a:cubicBezTo>
                  <a:pt x="1572" y="274"/>
                  <a:pt x="1572" y="274"/>
                  <a:pt x="1572" y="274"/>
                </a:cubicBezTo>
                <a:cubicBezTo>
                  <a:pt x="1572" y="272"/>
                  <a:pt x="1572" y="272"/>
                  <a:pt x="1572" y="272"/>
                </a:cubicBezTo>
                <a:cubicBezTo>
                  <a:pt x="1574" y="272"/>
                  <a:pt x="1574" y="272"/>
                  <a:pt x="1574" y="272"/>
                </a:cubicBezTo>
                <a:cubicBezTo>
                  <a:pt x="1574" y="272"/>
                  <a:pt x="1574" y="272"/>
                  <a:pt x="1575" y="272"/>
                </a:cubicBezTo>
                <a:cubicBezTo>
                  <a:pt x="1576" y="271"/>
                  <a:pt x="1576" y="270"/>
                  <a:pt x="1577" y="270"/>
                </a:cubicBezTo>
                <a:cubicBezTo>
                  <a:pt x="1578" y="270"/>
                  <a:pt x="1578" y="270"/>
                  <a:pt x="1578" y="270"/>
                </a:cubicBezTo>
                <a:cubicBezTo>
                  <a:pt x="1580" y="268"/>
                  <a:pt x="1580" y="268"/>
                  <a:pt x="1580" y="268"/>
                </a:cubicBezTo>
                <a:cubicBezTo>
                  <a:pt x="1580" y="267"/>
                  <a:pt x="1580" y="267"/>
                  <a:pt x="1581" y="266"/>
                </a:cubicBezTo>
                <a:cubicBezTo>
                  <a:pt x="1581" y="264"/>
                  <a:pt x="1581" y="264"/>
                  <a:pt x="1580" y="263"/>
                </a:cubicBezTo>
                <a:cubicBezTo>
                  <a:pt x="1580" y="262"/>
                  <a:pt x="1580" y="262"/>
                  <a:pt x="1580" y="262"/>
                </a:cubicBezTo>
                <a:cubicBezTo>
                  <a:pt x="1579" y="263"/>
                  <a:pt x="1578" y="263"/>
                  <a:pt x="1577" y="263"/>
                </a:cubicBezTo>
                <a:cubicBezTo>
                  <a:pt x="1577" y="265"/>
                  <a:pt x="1577" y="265"/>
                  <a:pt x="1577" y="265"/>
                </a:cubicBezTo>
                <a:cubicBezTo>
                  <a:pt x="1575" y="265"/>
                  <a:pt x="1575" y="265"/>
                  <a:pt x="1575" y="265"/>
                </a:cubicBezTo>
                <a:cubicBezTo>
                  <a:pt x="1575" y="264"/>
                  <a:pt x="1575" y="264"/>
                  <a:pt x="1575" y="264"/>
                </a:cubicBezTo>
                <a:cubicBezTo>
                  <a:pt x="1574" y="264"/>
                  <a:pt x="1574" y="264"/>
                  <a:pt x="1574" y="264"/>
                </a:cubicBezTo>
                <a:cubicBezTo>
                  <a:pt x="1574" y="261"/>
                  <a:pt x="1574" y="261"/>
                  <a:pt x="1574" y="261"/>
                </a:cubicBezTo>
                <a:cubicBezTo>
                  <a:pt x="1573" y="261"/>
                  <a:pt x="1573" y="261"/>
                  <a:pt x="1573" y="261"/>
                </a:cubicBezTo>
                <a:cubicBezTo>
                  <a:pt x="1572" y="263"/>
                  <a:pt x="1572" y="265"/>
                  <a:pt x="1571" y="267"/>
                </a:cubicBezTo>
                <a:cubicBezTo>
                  <a:pt x="1570" y="267"/>
                  <a:pt x="1570" y="267"/>
                  <a:pt x="1569" y="268"/>
                </a:cubicBezTo>
                <a:cubicBezTo>
                  <a:pt x="1569" y="269"/>
                  <a:pt x="1569" y="269"/>
                  <a:pt x="1568" y="270"/>
                </a:cubicBezTo>
                <a:close/>
                <a:moveTo>
                  <a:pt x="537" y="264"/>
                </a:moveTo>
                <a:cubicBezTo>
                  <a:pt x="538" y="265"/>
                  <a:pt x="540" y="265"/>
                  <a:pt x="541" y="266"/>
                </a:cubicBezTo>
                <a:cubicBezTo>
                  <a:pt x="542" y="266"/>
                  <a:pt x="542" y="266"/>
                  <a:pt x="543" y="266"/>
                </a:cubicBezTo>
                <a:cubicBezTo>
                  <a:pt x="543" y="265"/>
                  <a:pt x="544" y="264"/>
                  <a:pt x="544" y="264"/>
                </a:cubicBezTo>
                <a:cubicBezTo>
                  <a:pt x="543" y="264"/>
                  <a:pt x="543" y="264"/>
                  <a:pt x="543" y="264"/>
                </a:cubicBezTo>
                <a:cubicBezTo>
                  <a:pt x="543" y="262"/>
                  <a:pt x="543" y="262"/>
                  <a:pt x="543" y="262"/>
                </a:cubicBezTo>
                <a:cubicBezTo>
                  <a:pt x="540" y="263"/>
                  <a:pt x="541" y="264"/>
                  <a:pt x="537" y="264"/>
                </a:cubicBezTo>
                <a:close/>
                <a:moveTo>
                  <a:pt x="1569" y="262"/>
                </a:moveTo>
                <a:cubicBezTo>
                  <a:pt x="1567" y="263"/>
                  <a:pt x="1567" y="263"/>
                  <a:pt x="1566" y="264"/>
                </a:cubicBezTo>
                <a:cubicBezTo>
                  <a:pt x="1565" y="264"/>
                  <a:pt x="1565" y="264"/>
                  <a:pt x="1565" y="264"/>
                </a:cubicBezTo>
                <a:cubicBezTo>
                  <a:pt x="1565" y="265"/>
                  <a:pt x="1565" y="265"/>
                  <a:pt x="1565" y="265"/>
                </a:cubicBezTo>
                <a:cubicBezTo>
                  <a:pt x="1566" y="265"/>
                  <a:pt x="1568" y="265"/>
                  <a:pt x="1569" y="266"/>
                </a:cubicBezTo>
                <a:lnTo>
                  <a:pt x="1569" y="262"/>
                </a:lnTo>
                <a:close/>
                <a:moveTo>
                  <a:pt x="806" y="264"/>
                </a:moveTo>
                <a:cubicBezTo>
                  <a:pt x="805" y="266"/>
                  <a:pt x="805" y="266"/>
                  <a:pt x="806" y="268"/>
                </a:cubicBezTo>
                <a:cubicBezTo>
                  <a:pt x="808" y="268"/>
                  <a:pt x="808" y="268"/>
                  <a:pt x="808" y="268"/>
                </a:cubicBezTo>
                <a:cubicBezTo>
                  <a:pt x="807" y="266"/>
                  <a:pt x="807" y="265"/>
                  <a:pt x="806" y="264"/>
                </a:cubicBezTo>
                <a:cubicBezTo>
                  <a:pt x="806" y="264"/>
                  <a:pt x="806" y="264"/>
                  <a:pt x="806" y="264"/>
                </a:cubicBezTo>
                <a:close/>
                <a:moveTo>
                  <a:pt x="993" y="267"/>
                </a:moveTo>
                <a:cubicBezTo>
                  <a:pt x="992" y="267"/>
                  <a:pt x="992" y="267"/>
                  <a:pt x="992" y="267"/>
                </a:cubicBezTo>
                <a:cubicBezTo>
                  <a:pt x="992" y="268"/>
                  <a:pt x="992" y="267"/>
                  <a:pt x="993" y="268"/>
                </a:cubicBezTo>
                <a:lnTo>
                  <a:pt x="993" y="267"/>
                </a:lnTo>
                <a:close/>
                <a:moveTo>
                  <a:pt x="1929" y="268"/>
                </a:moveTo>
                <a:cubicBezTo>
                  <a:pt x="1930" y="268"/>
                  <a:pt x="1929" y="268"/>
                  <a:pt x="1930" y="268"/>
                </a:cubicBezTo>
                <a:cubicBezTo>
                  <a:pt x="1931" y="268"/>
                  <a:pt x="1931" y="268"/>
                  <a:pt x="1931" y="268"/>
                </a:cubicBezTo>
                <a:cubicBezTo>
                  <a:pt x="1931" y="267"/>
                  <a:pt x="1931" y="267"/>
                  <a:pt x="1931" y="267"/>
                </a:cubicBezTo>
                <a:cubicBezTo>
                  <a:pt x="1929" y="267"/>
                  <a:pt x="1929" y="267"/>
                  <a:pt x="1929" y="267"/>
                </a:cubicBezTo>
                <a:lnTo>
                  <a:pt x="1929" y="268"/>
                </a:lnTo>
                <a:close/>
                <a:moveTo>
                  <a:pt x="585" y="272"/>
                </a:moveTo>
                <a:cubicBezTo>
                  <a:pt x="585" y="271"/>
                  <a:pt x="585" y="270"/>
                  <a:pt x="585" y="268"/>
                </a:cubicBezTo>
                <a:cubicBezTo>
                  <a:pt x="583" y="268"/>
                  <a:pt x="583" y="268"/>
                  <a:pt x="583" y="268"/>
                </a:cubicBezTo>
                <a:cubicBezTo>
                  <a:pt x="584" y="270"/>
                  <a:pt x="584" y="270"/>
                  <a:pt x="585" y="271"/>
                </a:cubicBezTo>
                <a:cubicBezTo>
                  <a:pt x="585" y="272"/>
                  <a:pt x="585" y="272"/>
                  <a:pt x="585" y="272"/>
                </a:cubicBezTo>
                <a:close/>
                <a:moveTo>
                  <a:pt x="785" y="278"/>
                </a:moveTo>
                <a:cubicBezTo>
                  <a:pt x="786" y="278"/>
                  <a:pt x="786" y="278"/>
                  <a:pt x="786" y="278"/>
                </a:cubicBezTo>
                <a:cubicBezTo>
                  <a:pt x="786" y="280"/>
                  <a:pt x="786" y="280"/>
                  <a:pt x="786" y="280"/>
                </a:cubicBezTo>
                <a:cubicBezTo>
                  <a:pt x="787" y="280"/>
                  <a:pt x="787" y="280"/>
                  <a:pt x="787" y="280"/>
                </a:cubicBezTo>
                <a:cubicBezTo>
                  <a:pt x="787" y="281"/>
                  <a:pt x="788" y="282"/>
                  <a:pt x="789" y="282"/>
                </a:cubicBezTo>
                <a:cubicBezTo>
                  <a:pt x="789" y="281"/>
                  <a:pt x="789" y="281"/>
                  <a:pt x="789" y="281"/>
                </a:cubicBezTo>
                <a:cubicBezTo>
                  <a:pt x="796" y="281"/>
                  <a:pt x="793" y="277"/>
                  <a:pt x="796" y="274"/>
                </a:cubicBezTo>
                <a:cubicBezTo>
                  <a:pt x="796" y="273"/>
                  <a:pt x="796" y="272"/>
                  <a:pt x="795" y="272"/>
                </a:cubicBezTo>
                <a:cubicBezTo>
                  <a:pt x="794" y="272"/>
                  <a:pt x="794" y="272"/>
                  <a:pt x="794" y="272"/>
                </a:cubicBezTo>
                <a:cubicBezTo>
                  <a:pt x="794" y="271"/>
                  <a:pt x="794" y="271"/>
                  <a:pt x="794" y="271"/>
                </a:cubicBezTo>
                <a:cubicBezTo>
                  <a:pt x="793" y="271"/>
                  <a:pt x="793" y="271"/>
                  <a:pt x="793" y="271"/>
                </a:cubicBezTo>
                <a:cubicBezTo>
                  <a:pt x="793" y="270"/>
                  <a:pt x="793" y="270"/>
                  <a:pt x="793" y="270"/>
                </a:cubicBezTo>
                <a:cubicBezTo>
                  <a:pt x="793" y="269"/>
                  <a:pt x="792" y="269"/>
                  <a:pt x="792" y="268"/>
                </a:cubicBezTo>
                <a:cubicBezTo>
                  <a:pt x="789" y="269"/>
                  <a:pt x="789" y="269"/>
                  <a:pt x="787" y="270"/>
                </a:cubicBezTo>
                <a:cubicBezTo>
                  <a:pt x="786" y="271"/>
                  <a:pt x="786" y="273"/>
                  <a:pt x="785" y="274"/>
                </a:cubicBezTo>
                <a:cubicBezTo>
                  <a:pt x="785" y="276"/>
                  <a:pt x="785" y="277"/>
                  <a:pt x="785" y="278"/>
                </a:cubicBezTo>
                <a:close/>
                <a:moveTo>
                  <a:pt x="12" y="270"/>
                </a:moveTo>
                <a:cubicBezTo>
                  <a:pt x="13" y="270"/>
                  <a:pt x="12" y="270"/>
                  <a:pt x="13" y="270"/>
                </a:cubicBezTo>
                <a:cubicBezTo>
                  <a:pt x="13" y="270"/>
                  <a:pt x="13" y="270"/>
                  <a:pt x="13" y="270"/>
                </a:cubicBezTo>
                <a:lnTo>
                  <a:pt x="12" y="270"/>
                </a:lnTo>
                <a:close/>
                <a:moveTo>
                  <a:pt x="1560" y="276"/>
                </a:moveTo>
                <a:cubicBezTo>
                  <a:pt x="1563" y="275"/>
                  <a:pt x="1564" y="273"/>
                  <a:pt x="1566" y="272"/>
                </a:cubicBezTo>
                <a:cubicBezTo>
                  <a:pt x="1566" y="270"/>
                  <a:pt x="1567" y="271"/>
                  <a:pt x="1565" y="270"/>
                </a:cubicBezTo>
                <a:cubicBezTo>
                  <a:pt x="1564" y="271"/>
                  <a:pt x="1562" y="274"/>
                  <a:pt x="1560" y="274"/>
                </a:cubicBezTo>
                <a:cubicBezTo>
                  <a:pt x="1560" y="275"/>
                  <a:pt x="1560" y="275"/>
                  <a:pt x="1560" y="275"/>
                </a:cubicBezTo>
                <a:cubicBezTo>
                  <a:pt x="1560" y="275"/>
                  <a:pt x="1560" y="275"/>
                  <a:pt x="1560" y="275"/>
                </a:cubicBezTo>
                <a:lnTo>
                  <a:pt x="1560" y="276"/>
                </a:lnTo>
                <a:close/>
                <a:moveTo>
                  <a:pt x="802" y="276"/>
                </a:moveTo>
                <a:cubicBezTo>
                  <a:pt x="807" y="276"/>
                  <a:pt x="807" y="276"/>
                  <a:pt x="807" y="276"/>
                </a:cubicBezTo>
                <a:cubicBezTo>
                  <a:pt x="807" y="275"/>
                  <a:pt x="807" y="276"/>
                  <a:pt x="808" y="275"/>
                </a:cubicBezTo>
                <a:cubicBezTo>
                  <a:pt x="807" y="273"/>
                  <a:pt x="807" y="273"/>
                  <a:pt x="807" y="272"/>
                </a:cubicBezTo>
                <a:cubicBezTo>
                  <a:pt x="806" y="272"/>
                  <a:pt x="806" y="272"/>
                  <a:pt x="806" y="272"/>
                </a:cubicBezTo>
                <a:cubicBezTo>
                  <a:pt x="803" y="272"/>
                  <a:pt x="803" y="272"/>
                  <a:pt x="802" y="273"/>
                </a:cubicBezTo>
                <a:cubicBezTo>
                  <a:pt x="802" y="275"/>
                  <a:pt x="802" y="275"/>
                  <a:pt x="802" y="276"/>
                </a:cubicBezTo>
                <a:close/>
                <a:moveTo>
                  <a:pt x="589" y="274"/>
                </a:moveTo>
                <a:cubicBezTo>
                  <a:pt x="589" y="273"/>
                  <a:pt x="589" y="273"/>
                  <a:pt x="589" y="273"/>
                </a:cubicBezTo>
                <a:cubicBezTo>
                  <a:pt x="589" y="273"/>
                  <a:pt x="588" y="272"/>
                  <a:pt x="587" y="272"/>
                </a:cubicBezTo>
                <a:cubicBezTo>
                  <a:pt x="588" y="273"/>
                  <a:pt x="588" y="274"/>
                  <a:pt x="589" y="274"/>
                </a:cubicBezTo>
                <a:close/>
                <a:moveTo>
                  <a:pt x="1557" y="277"/>
                </a:moveTo>
                <a:cubicBezTo>
                  <a:pt x="1557" y="277"/>
                  <a:pt x="1557" y="277"/>
                  <a:pt x="1557" y="277"/>
                </a:cubicBezTo>
                <a:cubicBezTo>
                  <a:pt x="1558" y="277"/>
                  <a:pt x="1558" y="277"/>
                  <a:pt x="1558" y="277"/>
                </a:cubicBezTo>
                <a:cubicBezTo>
                  <a:pt x="1557" y="276"/>
                  <a:pt x="1557" y="276"/>
                  <a:pt x="1556" y="274"/>
                </a:cubicBezTo>
                <a:cubicBezTo>
                  <a:pt x="1555" y="274"/>
                  <a:pt x="1555" y="274"/>
                  <a:pt x="1555" y="274"/>
                </a:cubicBezTo>
                <a:cubicBezTo>
                  <a:pt x="1555" y="276"/>
                  <a:pt x="1555" y="275"/>
                  <a:pt x="1554" y="276"/>
                </a:cubicBezTo>
                <a:cubicBezTo>
                  <a:pt x="1554" y="277"/>
                  <a:pt x="1554" y="277"/>
                  <a:pt x="1555" y="277"/>
                </a:cubicBezTo>
                <a:lnTo>
                  <a:pt x="1557" y="277"/>
                </a:lnTo>
                <a:close/>
                <a:moveTo>
                  <a:pt x="3083" y="278"/>
                </a:moveTo>
                <a:cubicBezTo>
                  <a:pt x="3083" y="277"/>
                  <a:pt x="3083" y="277"/>
                  <a:pt x="3083" y="277"/>
                </a:cubicBezTo>
                <a:cubicBezTo>
                  <a:pt x="3082" y="277"/>
                  <a:pt x="3082" y="277"/>
                  <a:pt x="3082" y="277"/>
                </a:cubicBezTo>
                <a:cubicBezTo>
                  <a:pt x="3083" y="278"/>
                  <a:pt x="3082" y="278"/>
                  <a:pt x="3083" y="278"/>
                </a:cubicBezTo>
                <a:close/>
                <a:moveTo>
                  <a:pt x="697" y="282"/>
                </a:moveTo>
                <a:cubicBezTo>
                  <a:pt x="697" y="279"/>
                  <a:pt x="697" y="279"/>
                  <a:pt x="697" y="279"/>
                </a:cubicBezTo>
                <a:cubicBezTo>
                  <a:pt x="696" y="280"/>
                  <a:pt x="696" y="280"/>
                  <a:pt x="695" y="280"/>
                </a:cubicBezTo>
                <a:cubicBezTo>
                  <a:pt x="696" y="282"/>
                  <a:pt x="695" y="282"/>
                  <a:pt x="697" y="282"/>
                </a:cubicBezTo>
                <a:close/>
                <a:moveTo>
                  <a:pt x="47" y="294"/>
                </a:moveTo>
                <a:cubicBezTo>
                  <a:pt x="47" y="292"/>
                  <a:pt x="47" y="292"/>
                  <a:pt x="47" y="292"/>
                </a:cubicBezTo>
                <a:cubicBezTo>
                  <a:pt x="46" y="292"/>
                  <a:pt x="46" y="292"/>
                  <a:pt x="46" y="292"/>
                </a:cubicBezTo>
                <a:cubicBezTo>
                  <a:pt x="47" y="293"/>
                  <a:pt x="46" y="293"/>
                  <a:pt x="47" y="293"/>
                </a:cubicBezTo>
                <a:cubicBezTo>
                  <a:pt x="47" y="294"/>
                  <a:pt x="47" y="294"/>
                  <a:pt x="47" y="294"/>
                </a:cubicBezTo>
                <a:close/>
                <a:moveTo>
                  <a:pt x="1245" y="298"/>
                </a:moveTo>
                <a:cubicBezTo>
                  <a:pt x="1243" y="298"/>
                  <a:pt x="1242" y="298"/>
                  <a:pt x="1242" y="300"/>
                </a:cubicBezTo>
                <a:cubicBezTo>
                  <a:pt x="1243" y="300"/>
                  <a:pt x="1245" y="299"/>
                  <a:pt x="1247" y="300"/>
                </a:cubicBezTo>
                <a:cubicBezTo>
                  <a:pt x="1251" y="300"/>
                  <a:pt x="1251" y="300"/>
                  <a:pt x="1251" y="300"/>
                </a:cubicBezTo>
                <a:cubicBezTo>
                  <a:pt x="1251" y="300"/>
                  <a:pt x="1251" y="300"/>
                  <a:pt x="1251" y="300"/>
                </a:cubicBezTo>
                <a:cubicBezTo>
                  <a:pt x="1250" y="300"/>
                  <a:pt x="1250" y="300"/>
                  <a:pt x="1250" y="300"/>
                </a:cubicBezTo>
                <a:cubicBezTo>
                  <a:pt x="1248" y="297"/>
                  <a:pt x="1247" y="299"/>
                  <a:pt x="1245" y="298"/>
                </a:cubicBezTo>
                <a:close/>
                <a:moveTo>
                  <a:pt x="715" y="300"/>
                </a:moveTo>
                <a:cubicBezTo>
                  <a:pt x="717" y="300"/>
                  <a:pt x="717" y="300"/>
                  <a:pt x="717" y="300"/>
                </a:cubicBezTo>
                <a:cubicBezTo>
                  <a:pt x="717" y="299"/>
                  <a:pt x="717" y="299"/>
                  <a:pt x="717" y="299"/>
                </a:cubicBezTo>
                <a:cubicBezTo>
                  <a:pt x="715" y="299"/>
                  <a:pt x="715" y="299"/>
                  <a:pt x="715" y="299"/>
                </a:cubicBezTo>
                <a:lnTo>
                  <a:pt x="715" y="300"/>
                </a:lnTo>
                <a:close/>
                <a:moveTo>
                  <a:pt x="1283" y="339"/>
                </a:moveTo>
                <a:cubicBezTo>
                  <a:pt x="1283" y="336"/>
                  <a:pt x="1283" y="336"/>
                  <a:pt x="1283" y="336"/>
                </a:cubicBezTo>
                <a:cubicBezTo>
                  <a:pt x="1285" y="336"/>
                  <a:pt x="1286" y="336"/>
                  <a:pt x="1288" y="337"/>
                </a:cubicBezTo>
                <a:cubicBezTo>
                  <a:pt x="1288" y="337"/>
                  <a:pt x="1289" y="338"/>
                  <a:pt x="1289" y="339"/>
                </a:cubicBezTo>
                <a:cubicBezTo>
                  <a:pt x="1290" y="338"/>
                  <a:pt x="1292" y="338"/>
                  <a:pt x="1293" y="338"/>
                </a:cubicBezTo>
                <a:cubicBezTo>
                  <a:pt x="1293" y="336"/>
                  <a:pt x="1293" y="336"/>
                  <a:pt x="1293" y="336"/>
                </a:cubicBezTo>
                <a:cubicBezTo>
                  <a:pt x="1293" y="336"/>
                  <a:pt x="1293" y="336"/>
                  <a:pt x="1293" y="336"/>
                </a:cubicBezTo>
                <a:cubicBezTo>
                  <a:pt x="1293" y="335"/>
                  <a:pt x="1293" y="335"/>
                  <a:pt x="1293" y="335"/>
                </a:cubicBezTo>
                <a:cubicBezTo>
                  <a:pt x="1295" y="336"/>
                  <a:pt x="1295" y="336"/>
                  <a:pt x="1295" y="337"/>
                </a:cubicBezTo>
                <a:cubicBezTo>
                  <a:pt x="1297" y="337"/>
                  <a:pt x="1298" y="336"/>
                  <a:pt x="1299" y="335"/>
                </a:cubicBezTo>
                <a:cubicBezTo>
                  <a:pt x="1299" y="335"/>
                  <a:pt x="1299" y="335"/>
                  <a:pt x="1299" y="335"/>
                </a:cubicBezTo>
                <a:cubicBezTo>
                  <a:pt x="1300" y="335"/>
                  <a:pt x="1300" y="335"/>
                  <a:pt x="1300" y="335"/>
                </a:cubicBezTo>
                <a:cubicBezTo>
                  <a:pt x="1300" y="334"/>
                  <a:pt x="1300" y="334"/>
                  <a:pt x="1301" y="333"/>
                </a:cubicBezTo>
                <a:cubicBezTo>
                  <a:pt x="1303" y="333"/>
                  <a:pt x="1303" y="333"/>
                  <a:pt x="1303" y="333"/>
                </a:cubicBezTo>
                <a:cubicBezTo>
                  <a:pt x="1303" y="333"/>
                  <a:pt x="1303" y="333"/>
                  <a:pt x="1303" y="333"/>
                </a:cubicBezTo>
                <a:cubicBezTo>
                  <a:pt x="1305" y="333"/>
                  <a:pt x="1305" y="333"/>
                  <a:pt x="1305" y="333"/>
                </a:cubicBezTo>
                <a:cubicBezTo>
                  <a:pt x="1305" y="332"/>
                  <a:pt x="1305" y="332"/>
                  <a:pt x="1305" y="332"/>
                </a:cubicBezTo>
                <a:cubicBezTo>
                  <a:pt x="1307" y="332"/>
                  <a:pt x="1307" y="332"/>
                  <a:pt x="1307" y="332"/>
                </a:cubicBezTo>
                <a:cubicBezTo>
                  <a:pt x="1307" y="331"/>
                  <a:pt x="1307" y="331"/>
                  <a:pt x="1307" y="331"/>
                </a:cubicBezTo>
                <a:cubicBezTo>
                  <a:pt x="1309" y="331"/>
                  <a:pt x="1309" y="331"/>
                  <a:pt x="1309" y="331"/>
                </a:cubicBezTo>
                <a:cubicBezTo>
                  <a:pt x="1309" y="331"/>
                  <a:pt x="1309" y="331"/>
                  <a:pt x="1309" y="330"/>
                </a:cubicBezTo>
                <a:cubicBezTo>
                  <a:pt x="1311" y="330"/>
                  <a:pt x="1311" y="330"/>
                  <a:pt x="1311" y="330"/>
                </a:cubicBezTo>
                <a:cubicBezTo>
                  <a:pt x="1311" y="329"/>
                  <a:pt x="1311" y="329"/>
                  <a:pt x="1311" y="329"/>
                </a:cubicBezTo>
                <a:cubicBezTo>
                  <a:pt x="1312" y="329"/>
                  <a:pt x="1312" y="329"/>
                  <a:pt x="1312" y="329"/>
                </a:cubicBezTo>
                <a:cubicBezTo>
                  <a:pt x="1312" y="328"/>
                  <a:pt x="1311" y="327"/>
                  <a:pt x="1311" y="327"/>
                </a:cubicBezTo>
                <a:cubicBezTo>
                  <a:pt x="1313" y="327"/>
                  <a:pt x="1313" y="327"/>
                  <a:pt x="1313" y="327"/>
                </a:cubicBezTo>
                <a:cubicBezTo>
                  <a:pt x="1313" y="325"/>
                  <a:pt x="1313" y="325"/>
                  <a:pt x="1313" y="325"/>
                </a:cubicBezTo>
                <a:cubicBezTo>
                  <a:pt x="1315" y="325"/>
                  <a:pt x="1315" y="325"/>
                  <a:pt x="1315" y="325"/>
                </a:cubicBezTo>
                <a:cubicBezTo>
                  <a:pt x="1315" y="324"/>
                  <a:pt x="1315" y="324"/>
                  <a:pt x="1315" y="324"/>
                </a:cubicBezTo>
                <a:cubicBezTo>
                  <a:pt x="1316" y="324"/>
                  <a:pt x="1316" y="324"/>
                  <a:pt x="1316" y="324"/>
                </a:cubicBezTo>
                <a:cubicBezTo>
                  <a:pt x="1316" y="322"/>
                  <a:pt x="1316" y="322"/>
                  <a:pt x="1316" y="322"/>
                </a:cubicBezTo>
                <a:cubicBezTo>
                  <a:pt x="1317" y="323"/>
                  <a:pt x="1318" y="323"/>
                  <a:pt x="1318" y="324"/>
                </a:cubicBezTo>
                <a:cubicBezTo>
                  <a:pt x="1320" y="324"/>
                  <a:pt x="1320" y="324"/>
                  <a:pt x="1320" y="324"/>
                </a:cubicBezTo>
                <a:cubicBezTo>
                  <a:pt x="1320" y="323"/>
                  <a:pt x="1320" y="323"/>
                  <a:pt x="1320" y="323"/>
                </a:cubicBezTo>
                <a:cubicBezTo>
                  <a:pt x="1321" y="323"/>
                  <a:pt x="1321" y="323"/>
                  <a:pt x="1321" y="323"/>
                </a:cubicBezTo>
                <a:cubicBezTo>
                  <a:pt x="1321" y="322"/>
                  <a:pt x="1321" y="321"/>
                  <a:pt x="1320" y="320"/>
                </a:cubicBezTo>
                <a:cubicBezTo>
                  <a:pt x="1321" y="320"/>
                  <a:pt x="1321" y="320"/>
                  <a:pt x="1321" y="320"/>
                </a:cubicBezTo>
                <a:cubicBezTo>
                  <a:pt x="1321" y="320"/>
                  <a:pt x="1321" y="320"/>
                  <a:pt x="1321" y="320"/>
                </a:cubicBezTo>
                <a:cubicBezTo>
                  <a:pt x="1320" y="319"/>
                  <a:pt x="1320" y="319"/>
                  <a:pt x="1319" y="319"/>
                </a:cubicBezTo>
                <a:cubicBezTo>
                  <a:pt x="1319" y="317"/>
                  <a:pt x="1320" y="318"/>
                  <a:pt x="1320" y="317"/>
                </a:cubicBezTo>
                <a:cubicBezTo>
                  <a:pt x="1320" y="316"/>
                  <a:pt x="1320" y="316"/>
                  <a:pt x="1320" y="316"/>
                </a:cubicBezTo>
                <a:cubicBezTo>
                  <a:pt x="1320" y="315"/>
                  <a:pt x="1320" y="314"/>
                  <a:pt x="1319" y="314"/>
                </a:cubicBezTo>
                <a:cubicBezTo>
                  <a:pt x="1318" y="313"/>
                  <a:pt x="1319" y="313"/>
                  <a:pt x="1318" y="313"/>
                </a:cubicBezTo>
                <a:cubicBezTo>
                  <a:pt x="1318" y="313"/>
                  <a:pt x="1317" y="313"/>
                  <a:pt x="1316" y="314"/>
                </a:cubicBezTo>
                <a:cubicBezTo>
                  <a:pt x="1316" y="313"/>
                  <a:pt x="1316" y="313"/>
                  <a:pt x="1316" y="312"/>
                </a:cubicBezTo>
                <a:cubicBezTo>
                  <a:pt x="1314" y="311"/>
                  <a:pt x="1313" y="312"/>
                  <a:pt x="1311" y="313"/>
                </a:cubicBezTo>
                <a:cubicBezTo>
                  <a:pt x="1311" y="310"/>
                  <a:pt x="1311" y="310"/>
                  <a:pt x="1312" y="308"/>
                </a:cubicBezTo>
                <a:cubicBezTo>
                  <a:pt x="1311" y="308"/>
                  <a:pt x="1311" y="307"/>
                  <a:pt x="1310" y="307"/>
                </a:cubicBezTo>
                <a:cubicBezTo>
                  <a:pt x="1310" y="305"/>
                  <a:pt x="1310" y="305"/>
                  <a:pt x="1311" y="304"/>
                </a:cubicBezTo>
                <a:cubicBezTo>
                  <a:pt x="1311" y="303"/>
                  <a:pt x="1311" y="303"/>
                  <a:pt x="1311" y="303"/>
                </a:cubicBezTo>
                <a:cubicBezTo>
                  <a:pt x="1313" y="303"/>
                  <a:pt x="1313" y="303"/>
                  <a:pt x="1313" y="303"/>
                </a:cubicBezTo>
                <a:cubicBezTo>
                  <a:pt x="1313" y="303"/>
                  <a:pt x="1314" y="302"/>
                  <a:pt x="1315" y="302"/>
                </a:cubicBezTo>
                <a:cubicBezTo>
                  <a:pt x="1315" y="301"/>
                  <a:pt x="1315" y="301"/>
                  <a:pt x="1315" y="301"/>
                </a:cubicBezTo>
                <a:cubicBezTo>
                  <a:pt x="1313" y="301"/>
                  <a:pt x="1313" y="301"/>
                  <a:pt x="1312" y="302"/>
                </a:cubicBezTo>
                <a:cubicBezTo>
                  <a:pt x="1312" y="302"/>
                  <a:pt x="1312" y="302"/>
                  <a:pt x="1312" y="302"/>
                </a:cubicBezTo>
                <a:cubicBezTo>
                  <a:pt x="1310" y="303"/>
                  <a:pt x="1309" y="302"/>
                  <a:pt x="1308" y="304"/>
                </a:cubicBezTo>
                <a:cubicBezTo>
                  <a:pt x="1306" y="304"/>
                  <a:pt x="1306" y="304"/>
                  <a:pt x="1305" y="302"/>
                </a:cubicBezTo>
                <a:cubicBezTo>
                  <a:pt x="1305" y="302"/>
                  <a:pt x="1305" y="302"/>
                  <a:pt x="1305" y="302"/>
                </a:cubicBezTo>
                <a:cubicBezTo>
                  <a:pt x="1305" y="301"/>
                  <a:pt x="1305" y="301"/>
                  <a:pt x="1305" y="301"/>
                </a:cubicBezTo>
                <a:cubicBezTo>
                  <a:pt x="1304" y="301"/>
                  <a:pt x="1304" y="301"/>
                  <a:pt x="1303" y="300"/>
                </a:cubicBezTo>
                <a:cubicBezTo>
                  <a:pt x="1303" y="300"/>
                  <a:pt x="1303" y="299"/>
                  <a:pt x="1303" y="299"/>
                </a:cubicBezTo>
                <a:cubicBezTo>
                  <a:pt x="1301" y="299"/>
                  <a:pt x="1300" y="299"/>
                  <a:pt x="1298" y="299"/>
                </a:cubicBezTo>
                <a:cubicBezTo>
                  <a:pt x="1298" y="302"/>
                  <a:pt x="1298" y="303"/>
                  <a:pt x="1297" y="304"/>
                </a:cubicBezTo>
                <a:cubicBezTo>
                  <a:pt x="1294" y="305"/>
                  <a:pt x="1295" y="305"/>
                  <a:pt x="1293" y="303"/>
                </a:cubicBezTo>
                <a:cubicBezTo>
                  <a:pt x="1291" y="303"/>
                  <a:pt x="1291" y="303"/>
                  <a:pt x="1291" y="305"/>
                </a:cubicBezTo>
                <a:cubicBezTo>
                  <a:pt x="1290" y="305"/>
                  <a:pt x="1288" y="306"/>
                  <a:pt x="1287" y="306"/>
                </a:cubicBezTo>
                <a:cubicBezTo>
                  <a:pt x="1287" y="306"/>
                  <a:pt x="1287" y="306"/>
                  <a:pt x="1287" y="306"/>
                </a:cubicBezTo>
                <a:cubicBezTo>
                  <a:pt x="1284" y="306"/>
                  <a:pt x="1284" y="306"/>
                  <a:pt x="1284" y="306"/>
                </a:cubicBezTo>
                <a:cubicBezTo>
                  <a:pt x="1283" y="304"/>
                  <a:pt x="1284" y="305"/>
                  <a:pt x="1283" y="304"/>
                </a:cubicBezTo>
                <a:cubicBezTo>
                  <a:pt x="1282" y="304"/>
                  <a:pt x="1283" y="304"/>
                  <a:pt x="1282" y="304"/>
                </a:cubicBezTo>
                <a:cubicBezTo>
                  <a:pt x="1282" y="304"/>
                  <a:pt x="1282" y="304"/>
                  <a:pt x="1282" y="304"/>
                </a:cubicBezTo>
                <a:cubicBezTo>
                  <a:pt x="1281" y="304"/>
                  <a:pt x="1281" y="304"/>
                  <a:pt x="1281" y="304"/>
                </a:cubicBezTo>
                <a:cubicBezTo>
                  <a:pt x="1281" y="307"/>
                  <a:pt x="1282" y="306"/>
                  <a:pt x="1282" y="310"/>
                </a:cubicBezTo>
                <a:cubicBezTo>
                  <a:pt x="1281" y="309"/>
                  <a:pt x="1281" y="309"/>
                  <a:pt x="1279" y="308"/>
                </a:cubicBezTo>
                <a:cubicBezTo>
                  <a:pt x="1279" y="306"/>
                  <a:pt x="1279" y="306"/>
                  <a:pt x="1279" y="306"/>
                </a:cubicBezTo>
                <a:cubicBezTo>
                  <a:pt x="1278" y="306"/>
                  <a:pt x="1278" y="306"/>
                  <a:pt x="1278" y="306"/>
                </a:cubicBezTo>
                <a:cubicBezTo>
                  <a:pt x="1279" y="305"/>
                  <a:pt x="1279" y="304"/>
                  <a:pt x="1279" y="302"/>
                </a:cubicBezTo>
                <a:cubicBezTo>
                  <a:pt x="1276" y="303"/>
                  <a:pt x="1276" y="302"/>
                  <a:pt x="1276" y="304"/>
                </a:cubicBezTo>
                <a:cubicBezTo>
                  <a:pt x="1274" y="305"/>
                  <a:pt x="1275" y="304"/>
                  <a:pt x="1274" y="305"/>
                </a:cubicBezTo>
                <a:cubicBezTo>
                  <a:pt x="1272" y="305"/>
                  <a:pt x="1272" y="305"/>
                  <a:pt x="1271" y="306"/>
                </a:cubicBezTo>
                <a:cubicBezTo>
                  <a:pt x="1270" y="306"/>
                  <a:pt x="1270" y="306"/>
                  <a:pt x="1270" y="306"/>
                </a:cubicBezTo>
                <a:cubicBezTo>
                  <a:pt x="1271" y="307"/>
                  <a:pt x="1271" y="308"/>
                  <a:pt x="1271" y="310"/>
                </a:cubicBezTo>
                <a:cubicBezTo>
                  <a:pt x="1270" y="310"/>
                  <a:pt x="1270" y="310"/>
                  <a:pt x="1269" y="310"/>
                </a:cubicBezTo>
                <a:cubicBezTo>
                  <a:pt x="1268" y="308"/>
                  <a:pt x="1267" y="307"/>
                  <a:pt x="1267" y="304"/>
                </a:cubicBezTo>
                <a:cubicBezTo>
                  <a:pt x="1266" y="305"/>
                  <a:pt x="1265" y="305"/>
                  <a:pt x="1264" y="305"/>
                </a:cubicBezTo>
                <a:cubicBezTo>
                  <a:pt x="1264" y="309"/>
                  <a:pt x="1264" y="310"/>
                  <a:pt x="1264" y="314"/>
                </a:cubicBezTo>
                <a:cubicBezTo>
                  <a:pt x="1261" y="313"/>
                  <a:pt x="1263" y="312"/>
                  <a:pt x="1262" y="312"/>
                </a:cubicBezTo>
                <a:cubicBezTo>
                  <a:pt x="1261" y="312"/>
                  <a:pt x="1261" y="312"/>
                  <a:pt x="1260" y="312"/>
                </a:cubicBezTo>
                <a:cubicBezTo>
                  <a:pt x="1260" y="314"/>
                  <a:pt x="1260" y="315"/>
                  <a:pt x="1259" y="316"/>
                </a:cubicBezTo>
                <a:cubicBezTo>
                  <a:pt x="1258" y="316"/>
                  <a:pt x="1258" y="316"/>
                  <a:pt x="1258" y="316"/>
                </a:cubicBezTo>
                <a:cubicBezTo>
                  <a:pt x="1258" y="318"/>
                  <a:pt x="1258" y="318"/>
                  <a:pt x="1258" y="318"/>
                </a:cubicBezTo>
                <a:cubicBezTo>
                  <a:pt x="1257" y="317"/>
                  <a:pt x="1257" y="318"/>
                  <a:pt x="1257" y="317"/>
                </a:cubicBezTo>
                <a:cubicBezTo>
                  <a:pt x="1256" y="317"/>
                  <a:pt x="1256" y="317"/>
                  <a:pt x="1256" y="317"/>
                </a:cubicBezTo>
                <a:cubicBezTo>
                  <a:pt x="1256" y="315"/>
                  <a:pt x="1256" y="314"/>
                  <a:pt x="1255" y="312"/>
                </a:cubicBezTo>
                <a:cubicBezTo>
                  <a:pt x="1256" y="312"/>
                  <a:pt x="1256" y="312"/>
                  <a:pt x="1257" y="312"/>
                </a:cubicBezTo>
                <a:cubicBezTo>
                  <a:pt x="1256" y="311"/>
                  <a:pt x="1256" y="310"/>
                  <a:pt x="1256" y="310"/>
                </a:cubicBezTo>
                <a:cubicBezTo>
                  <a:pt x="1255" y="310"/>
                  <a:pt x="1255" y="310"/>
                  <a:pt x="1255" y="310"/>
                </a:cubicBezTo>
                <a:cubicBezTo>
                  <a:pt x="1255" y="310"/>
                  <a:pt x="1256" y="308"/>
                  <a:pt x="1256" y="307"/>
                </a:cubicBezTo>
                <a:cubicBezTo>
                  <a:pt x="1255" y="307"/>
                  <a:pt x="1255" y="307"/>
                  <a:pt x="1255" y="307"/>
                </a:cubicBezTo>
                <a:cubicBezTo>
                  <a:pt x="1255" y="305"/>
                  <a:pt x="1255" y="305"/>
                  <a:pt x="1255" y="305"/>
                </a:cubicBezTo>
                <a:cubicBezTo>
                  <a:pt x="1254" y="305"/>
                  <a:pt x="1254" y="305"/>
                  <a:pt x="1254" y="305"/>
                </a:cubicBezTo>
                <a:cubicBezTo>
                  <a:pt x="1253" y="302"/>
                  <a:pt x="1253" y="304"/>
                  <a:pt x="1251" y="302"/>
                </a:cubicBezTo>
                <a:cubicBezTo>
                  <a:pt x="1251" y="302"/>
                  <a:pt x="1250" y="302"/>
                  <a:pt x="1249" y="302"/>
                </a:cubicBezTo>
                <a:cubicBezTo>
                  <a:pt x="1249" y="303"/>
                  <a:pt x="1249" y="303"/>
                  <a:pt x="1249" y="303"/>
                </a:cubicBezTo>
                <a:cubicBezTo>
                  <a:pt x="1248" y="303"/>
                  <a:pt x="1248" y="303"/>
                  <a:pt x="1246" y="302"/>
                </a:cubicBezTo>
                <a:cubicBezTo>
                  <a:pt x="1246" y="303"/>
                  <a:pt x="1246" y="304"/>
                  <a:pt x="1245" y="304"/>
                </a:cubicBezTo>
                <a:cubicBezTo>
                  <a:pt x="1247" y="305"/>
                  <a:pt x="1248" y="305"/>
                  <a:pt x="1249" y="306"/>
                </a:cubicBezTo>
                <a:cubicBezTo>
                  <a:pt x="1250" y="307"/>
                  <a:pt x="1250" y="308"/>
                  <a:pt x="1250" y="310"/>
                </a:cubicBezTo>
                <a:cubicBezTo>
                  <a:pt x="1249" y="309"/>
                  <a:pt x="1249" y="309"/>
                  <a:pt x="1247" y="308"/>
                </a:cubicBezTo>
                <a:cubicBezTo>
                  <a:pt x="1247" y="308"/>
                  <a:pt x="1247" y="308"/>
                  <a:pt x="1247" y="308"/>
                </a:cubicBezTo>
                <a:cubicBezTo>
                  <a:pt x="1244" y="308"/>
                  <a:pt x="1244" y="308"/>
                  <a:pt x="1244" y="308"/>
                </a:cubicBezTo>
                <a:cubicBezTo>
                  <a:pt x="1243" y="307"/>
                  <a:pt x="1244" y="307"/>
                  <a:pt x="1243" y="307"/>
                </a:cubicBezTo>
                <a:cubicBezTo>
                  <a:pt x="1243" y="306"/>
                  <a:pt x="1243" y="304"/>
                  <a:pt x="1242" y="303"/>
                </a:cubicBezTo>
                <a:cubicBezTo>
                  <a:pt x="1241" y="304"/>
                  <a:pt x="1242" y="303"/>
                  <a:pt x="1241" y="304"/>
                </a:cubicBezTo>
                <a:cubicBezTo>
                  <a:pt x="1240" y="304"/>
                  <a:pt x="1240" y="304"/>
                  <a:pt x="1240" y="305"/>
                </a:cubicBezTo>
                <a:cubicBezTo>
                  <a:pt x="1241" y="305"/>
                  <a:pt x="1241" y="305"/>
                  <a:pt x="1241" y="305"/>
                </a:cubicBezTo>
                <a:cubicBezTo>
                  <a:pt x="1241" y="306"/>
                  <a:pt x="1241" y="306"/>
                  <a:pt x="1241" y="306"/>
                </a:cubicBezTo>
                <a:cubicBezTo>
                  <a:pt x="1240" y="306"/>
                  <a:pt x="1240" y="306"/>
                  <a:pt x="1240" y="306"/>
                </a:cubicBezTo>
                <a:cubicBezTo>
                  <a:pt x="1240" y="306"/>
                  <a:pt x="1240" y="306"/>
                  <a:pt x="1240" y="306"/>
                </a:cubicBezTo>
                <a:cubicBezTo>
                  <a:pt x="1239" y="306"/>
                  <a:pt x="1238" y="306"/>
                  <a:pt x="1238" y="306"/>
                </a:cubicBezTo>
                <a:cubicBezTo>
                  <a:pt x="1238" y="306"/>
                  <a:pt x="1238" y="306"/>
                  <a:pt x="1238" y="306"/>
                </a:cubicBezTo>
                <a:cubicBezTo>
                  <a:pt x="1238" y="306"/>
                  <a:pt x="1238" y="306"/>
                  <a:pt x="1238" y="306"/>
                </a:cubicBezTo>
                <a:cubicBezTo>
                  <a:pt x="1238" y="307"/>
                  <a:pt x="1238" y="307"/>
                  <a:pt x="1238" y="307"/>
                </a:cubicBezTo>
                <a:cubicBezTo>
                  <a:pt x="1240" y="307"/>
                  <a:pt x="1240" y="307"/>
                  <a:pt x="1240" y="307"/>
                </a:cubicBezTo>
                <a:cubicBezTo>
                  <a:pt x="1240" y="311"/>
                  <a:pt x="1240" y="311"/>
                  <a:pt x="1240" y="311"/>
                </a:cubicBezTo>
                <a:cubicBezTo>
                  <a:pt x="1238" y="312"/>
                  <a:pt x="1239" y="312"/>
                  <a:pt x="1236" y="313"/>
                </a:cubicBezTo>
                <a:cubicBezTo>
                  <a:pt x="1236" y="314"/>
                  <a:pt x="1236" y="314"/>
                  <a:pt x="1236" y="314"/>
                </a:cubicBezTo>
                <a:cubicBezTo>
                  <a:pt x="1236" y="315"/>
                  <a:pt x="1236" y="315"/>
                  <a:pt x="1236" y="315"/>
                </a:cubicBezTo>
                <a:cubicBezTo>
                  <a:pt x="1235" y="315"/>
                  <a:pt x="1233" y="315"/>
                  <a:pt x="1232" y="314"/>
                </a:cubicBezTo>
                <a:cubicBezTo>
                  <a:pt x="1232" y="315"/>
                  <a:pt x="1232" y="315"/>
                  <a:pt x="1232" y="315"/>
                </a:cubicBezTo>
                <a:cubicBezTo>
                  <a:pt x="1232" y="315"/>
                  <a:pt x="1232" y="315"/>
                  <a:pt x="1232" y="315"/>
                </a:cubicBezTo>
                <a:cubicBezTo>
                  <a:pt x="1232" y="315"/>
                  <a:pt x="1232" y="316"/>
                  <a:pt x="1232" y="316"/>
                </a:cubicBezTo>
                <a:cubicBezTo>
                  <a:pt x="1234" y="316"/>
                  <a:pt x="1236" y="317"/>
                  <a:pt x="1238" y="317"/>
                </a:cubicBezTo>
                <a:cubicBezTo>
                  <a:pt x="1238" y="316"/>
                  <a:pt x="1239" y="315"/>
                  <a:pt x="1240" y="314"/>
                </a:cubicBezTo>
                <a:cubicBezTo>
                  <a:pt x="1240" y="315"/>
                  <a:pt x="1241" y="315"/>
                  <a:pt x="1242" y="315"/>
                </a:cubicBezTo>
                <a:cubicBezTo>
                  <a:pt x="1243" y="314"/>
                  <a:pt x="1245" y="313"/>
                  <a:pt x="1247" y="312"/>
                </a:cubicBezTo>
                <a:cubicBezTo>
                  <a:pt x="1247" y="313"/>
                  <a:pt x="1248" y="314"/>
                  <a:pt x="1249" y="314"/>
                </a:cubicBezTo>
                <a:cubicBezTo>
                  <a:pt x="1249" y="315"/>
                  <a:pt x="1249" y="315"/>
                  <a:pt x="1249" y="315"/>
                </a:cubicBezTo>
                <a:cubicBezTo>
                  <a:pt x="1249" y="315"/>
                  <a:pt x="1249" y="315"/>
                  <a:pt x="1249" y="315"/>
                </a:cubicBezTo>
                <a:cubicBezTo>
                  <a:pt x="1249" y="316"/>
                  <a:pt x="1249" y="316"/>
                  <a:pt x="1249" y="316"/>
                </a:cubicBezTo>
                <a:cubicBezTo>
                  <a:pt x="1248" y="315"/>
                  <a:pt x="1247" y="315"/>
                  <a:pt x="1247" y="315"/>
                </a:cubicBezTo>
                <a:cubicBezTo>
                  <a:pt x="1247" y="316"/>
                  <a:pt x="1247" y="316"/>
                  <a:pt x="1247" y="316"/>
                </a:cubicBezTo>
                <a:cubicBezTo>
                  <a:pt x="1246" y="316"/>
                  <a:pt x="1246" y="316"/>
                  <a:pt x="1246" y="316"/>
                </a:cubicBezTo>
                <a:cubicBezTo>
                  <a:pt x="1246" y="317"/>
                  <a:pt x="1246" y="318"/>
                  <a:pt x="1247" y="319"/>
                </a:cubicBezTo>
                <a:cubicBezTo>
                  <a:pt x="1248" y="319"/>
                  <a:pt x="1249" y="318"/>
                  <a:pt x="1250" y="318"/>
                </a:cubicBezTo>
                <a:cubicBezTo>
                  <a:pt x="1250" y="320"/>
                  <a:pt x="1250" y="319"/>
                  <a:pt x="1249" y="320"/>
                </a:cubicBezTo>
                <a:cubicBezTo>
                  <a:pt x="1249" y="320"/>
                  <a:pt x="1249" y="320"/>
                  <a:pt x="1249" y="320"/>
                </a:cubicBezTo>
                <a:cubicBezTo>
                  <a:pt x="1247" y="321"/>
                  <a:pt x="1245" y="319"/>
                  <a:pt x="1243" y="320"/>
                </a:cubicBezTo>
                <a:cubicBezTo>
                  <a:pt x="1243" y="320"/>
                  <a:pt x="1243" y="320"/>
                  <a:pt x="1243" y="320"/>
                </a:cubicBezTo>
                <a:cubicBezTo>
                  <a:pt x="1240" y="322"/>
                  <a:pt x="1241" y="323"/>
                  <a:pt x="1236" y="323"/>
                </a:cubicBezTo>
                <a:cubicBezTo>
                  <a:pt x="1236" y="324"/>
                  <a:pt x="1236" y="324"/>
                  <a:pt x="1236" y="324"/>
                </a:cubicBezTo>
                <a:cubicBezTo>
                  <a:pt x="1235" y="324"/>
                  <a:pt x="1235" y="324"/>
                  <a:pt x="1235" y="324"/>
                </a:cubicBezTo>
                <a:cubicBezTo>
                  <a:pt x="1235" y="325"/>
                  <a:pt x="1235" y="325"/>
                  <a:pt x="1236" y="326"/>
                </a:cubicBezTo>
                <a:cubicBezTo>
                  <a:pt x="1239" y="326"/>
                  <a:pt x="1239" y="326"/>
                  <a:pt x="1239" y="326"/>
                </a:cubicBezTo>
                <a:cubicBezTo>
                  <a:pt x="1239" y="325"/>
                  <a:pt x="1239" y="325"/>
                  <a:pt x="1239" y="325"/>
                </a:cubicBezTo>
                <a:cubicBezTo>
                  <a:pt x="1240" y="325"/>
                  <a:pt x="1240" y="325"/>
                  <a:pt x="1240" y="325"/>
                </a:cubicBezTo>
                <a:cubicBezTo>
                  <a:pt x="1240" y="325"/>
                  <a:pt x="1240" y="325"/>
                  <a:pt x="1240" y="325"/>
                </a:cubicBezTo>
                <a:cubicBezTo>
                  <a:pt x="1241" y="325"/>
                  <a:pt x="1241" y="325"/>
                  <a:pt x="1242" y="325"/>
                </a:cubicBezTo>
                <a:cubicBezTo>
                  <a:pt x="1247" y="325"/>
                  <a:pt x="1247" y="325"/>
                  <a:pt x="1247" y="325"/>
                </a:cubicBezTo>
                <a:cubicBezTo>
                  <a:pt x="1248" y="327"/>
                  <a:pt x="1248" y="327"/>
                  <a:pt x="1249" y="328"/>
                </a:cubicBezTo>
                <a:cubicBezTo>
                  <a:pt x="1249" y="329"/>
                  <a:pt x="1249" y="329"/>
                  <a:pt x="1249" y="329"/>
                </a:cubicBezTo>
                <a:cubicBezTo>
                  <a:pt x="1249" y="329"/>
                  <a:pt x="1249" y="329"/>
                  <a:pt x="1249" y="329"/>
                </a:cubicBezTo>
                <a:cubicBezTo>
                  <a:pt x="1249" y="329"/>
                  <a:pt x="1249" y="328"/>
                  <a:pt x="1249" y="328"/>
                </a:cubicBezTo>
                <a:cubicBezTo>
                  <a:pt x="1249" y="328"/>
                  <a:pt x="1253" y="328"/>
                  <a:pt x="1251" y="329"/>
                </a:cubicBezTo>
                <a:cubicBezTo>
                  <a:pt x="1251" y="329"/>
                  <a:pt x="1251" y="329"/>
                  <a:pt x="1251" y="329"/>
                </a:cubicBezTo>
                <a:cubicBezTo>
                  <a:pt x="1251" y="330"/>
                  <a:pt x="1251" y="329"/>
                  <a:pt x="1251" y="330"/>
                </a:cubicBezTo>
                <a:cubicBezTo>
                  <a:pt x="1251" y="331"/>
                  <a:pt x="1251" y="331"/>
                  <a:pt x="1251" y="331"/>
                </a:cubicBezTo>
                <a:cubicBezTo>
                  <a:pt x="1254" y="331"/>
                  <a:pt x="1254" y="331"/>
                  <a:pt x="1254" y="331"/>
                </a:cubicBezTo>
                <a:cubicBezTo>
                  <a:pt x="1253" y="332"/>
                  <a:pt x="1251" y="331"/>
                  <a:pt x="1251" y="334"/>
                </a:cubicBezTo>
                <a:cubicBezTo>
                  <a:pt x="1249" y="334"/>
                  <a:pt x="1248" y="333"/>
                  <a:pt x="1248" y="333"/>
                </a:cubicBezTo>
                <a:cubicBezTo>
                  <a:pt x="1248" y="334"/>
                  <a:pt x="1248" y="334"/>
                  <a:pt x="1248" y="334"/>
                </a:cubicBezTo>
                <a:cubicBezTo>
                  <a:pt x="1245" y="334"/>
                  <a:pt x="1246" y="334"/>
                  <a:pt x="1244" y="335"/>
                </a:cubicBezTo>
                <a:cubicBezTo>
                  <a:pt x="1245" y="337"/>
                  <a:pt x="1244" y="336"/>
                  <a:pt x="1245" y="337"/>
                </a:cubicBezTo>
                <a:cubicBezTo>
                  <a:pt x="1246" y="337"/>
                  <a:pt x="1249" y="339"/>
                  <a:pt x="1251" y="338"/>
                </a:cubicBezTo>
                <a:cubicBezTo>
                  <a:pt x="1251" y="337"/>
                  <a:pt x="1251" y="337"/>
                  <a:pt x="1251" y="337"/>
                </a:cubicBezTo>
                <a:cubicBezTo>
                  <a:pt x="1252" y="337"/>
                  <a:pt x="1252" y="337"/>
                  <a:pt x="1252" y="337"/>
                </a:cubicBezTo>
                <a:cubicBezTo>
                  <a:pt x="1252" y="337"/>
                  <a:pt x="1252" y="337"/>
                  <a:pt x="1252" y="337"/>
                </a:cubicBezTo>
                <a:cubicBezTo>
                  <a:pt x="1256" y="337"/>
                  <a:pt x="1256" y="337"/>
                  <a:pt x="1256" y="337"/>
                </a:cubicBezTo>
                <a:cubicBezTo>
                  <a:pt x="1256" y="336"/>
                  <a:pt x="1256" y="336"/>
                  <a:pt x="1256" y="336"/>
                </a:cubicBezTo>
                <a:cubicBezTo>
                  <a:pt x="1258" y="336"/>
                  <a:pt x="1257" y="337"/>
                  <a:pt x="1258" y="337"/>
                </a:cubicBezTo>
                <a:cubicBezTo>
                  <a:pt x="1259" y="338"/>
                  <a:pt x="1261" y="337"/>
                  <a:pt x="1261" y="337"/>
                </a:cubicBezTo>
                <a:cubicBezTo>
                  <a:pt x="1261" y="337"/>
                  <a:pt x="1262" y="338"/>
                  <a:pt x="1262" y="338"/>
                </a:cubicBezTo>
                <a:cubicBezTo>
                  <a:pt x="1263" y="338"/>
                  <a:pt x="1265" y="338"/>
                  <a:pt x="1267" y="339"/>
                </a:cubicBezTo>
                <a:cubicBezTo>
                  <a:pt x="1267" y="339"/>
                  <a:pt x="1267" y="339"/>
                  <a:pt x="1267" y="339"/>
                </a:cubicBezTo>
                <a:cubicBezTo>
                  <a:pt x="1268" y="340"/>
                  <a:pt x="1267" y="339"/>
                  <a:pt x="1268" y="340"/>
                </a:cubicBezTo>
                <a:cubicBezTo>
                  <a:pt x="1267" y="341"/>
                  <a:pt x="1266" y="342"/>
                  <a:pt x="1265" y="343"/>
                </a:cubicBezTo>
                <a:cubicBezTo>
                  <a:pt x="1265" y="343"/>
                  <a:pt x="1265" y="343"/>
                  <a:pt x="1265" y="343"/>
                </a:cubicBezTo>
                <a:cubicBezTo>
                  <a:pt x="1266" y="343"/>
                  <a:pt x="1267" y="343"/>
                  <a:pt x="1268" y="343"/>
                </a:cubicBezTo>
                <a:cubicBezTo>
                  <a:pt x="1268" y="343"/>
                  <a:pt x="1268" y="343"/>
                  <a:pt x="1268" y="343"/>
                </a:cubicBezTo>
                <a:cubicBezTo>
                  <a:pt x="1271" y="343"/>
                  <a:pt x="1274" y="344"/>
                  <a:pt x="1278" y="344"/>
                </a:cubicBezTo>
                <a:cubicBezTo>
                  <a:pt x="1279" y="343"/>
                  <a:pt x="1279" y="343"/>
                  <a:pt x="1280" y="342"/>
                </a:cubicBezTo>
                <a:cubicBezTo>
                  <a:pt x="1281" y="343"/>
                  <a:pt x="1280" y="343"/>
                  <a:pt x="1282" y="344"/>
                </a:cubicBezTo>
                <a:cubicBezTo>
                  <a:pt x="1283" y="343"/>
                  <a:pt x="1284" y="342"/>
                  <a:pt x="1284" y="341"/>
                </a:cubicBezTo>
                <a:cubicBezTo>
                  <a:pt x="1285" y="341"/>
                  <a:pt x="1285" y="341"/>
                  <a:pt x="1285" y="341"/>
                </a:cubicBezTo>
                <a:cubicBezTo>
                  <a:pt x="1285" y="340"/>
                  <a:pt x="1283" y="339"/>
                  <a:pt x="1283" y="339"/>
                </a:cubicBezTo>
                <a:close/>
                <a:moveTo>
                  <a:pt x="711" y="312"/>
                </a:moveTo>
                <a:cubicBezTo>
                  <a:pt x="710" y="309"/>
                  <a:pt x="710" y="309"/>
                  <a:pt x="710" y="309"/>
                </a:cubicBezTo>
                <a:cubicBezTo>
                  <a:pt x="709" y="309"/>
                  <a:pt x="708" y="309"/>
                  <a:pt x="706" y="308"/>
                </a:cubicBezTo>
                <a:cubicBezTo>
                  <a:pt x="707" y="310"/>
                  <a:pt x="707" y="309"/>
                  <a:pt x="708" y="310"/>
                </a:cubicBezTo>
                <a:cubicBezTo>
                  <a:pt x="708" y="311"/>
                  <a:pt x="708" y="311"/>
                  <a:pt x="708" y="311"/>
                </a:cubicBezTo>
                <a:cubicBezTo>
                  <a:pt x="709" y="311"/>
                  <a:pt x="709" y="311"/>
                  <a:pt x="709" y="311"/>
                </a:cubicBezTo>
                <a:cubicBezTo>
                  <a:pt x="709" y="312"/>
                  <a:pt x="709" y="312"/>
                  <a:pt x="709" y="312"/>
                </a:cubicBezTo>
                <a:cubicBezTo>
                  <a:pt x="710" y="312"/>
                  <a:pt x="710" y="312"/>
                  <a:pt x="711" y="312"/>
                </a:cubicBezTo>
                <a:close/>
                <a:moveTo>
                  <a:pt x="1556" y="311"/>
                </a:moveTo>
                <a:cubicBezTo>
                  <a:pt x="1556" y="309"/>
                  <a:pt x="1556" y="309"/>
                  <a:pt x="1556" y="309"/>
                </a:cubicBezTo>
                <a:cubicBezTo>
                  <a:pt x="1555" y="309"/>
                  <a:pt x="1555" y="309"/>
                  <a:pt x="1555" y="309"/>
                </a:cubicBezTo>
                <a:cubicBezTo>
                  <a:pt x="1555" y="310"/>
                  <a:pt x="1555" y="310"/>
                  <a:pt x="1555" y="311"/>
                </a:cubicBezTo>
                <a:lnTo>
                  <a:pt x="1556" y="311"/>
                </a:lnTo>
                <a:close/>
                <a:moveTo>
                  <a:pt x="735" y="343"/>
                </a:moveTo>
                <a:cubicBezTo>
                  <a:pt x="736" y="343"/>
                  <a:pt x="736" y="342"/>
                  <a:pt x="738" y="341"/>
                </a:cubicBezTo>
                <a:cubicBezTo>
                  <a:pt x="738" y="337"/>
                  <a:pt x="738" y="337"/>
                  <a:pt x="738" y="337"/>
                </a:cubicBezTo>
                <a:cubicBezTo>
                  <a:pt x="739" y="337"/>
                  <a:pt x="739" y="337"/>
                  <a:pt x="739" y="337"/>
                </a:cubicBezTo>
                <a:cubicBezTo>
                  <a:pt x="739" y="335"/>
                  <a:pt x="739" y="335"/>
                  <a:pt x="739" y="335"/>
                </a:cubicBezTo>
                <a:cubicBezTo>
                  <a:pt x="738" y="334"/>
                  <a:pt x="737" y="334"/>
                  <a:pt x="735" y="334"/>
                </a:cubicBezTo>
                <a:cubicBezTo>
                  <a:pt x="735" y="335"/>
                  <a:pt x="735" y="335"/>
                  <a:pt x="735" y="335"/>
                </a:cubicBezTo>
                <a:cubicBezTo>
                  <a:pt x="731" y="335"/>
                  <a:pt x="733" y="335"/>
                  <a:pt x="731" y="337"/>
                </a:cubicBezTo>
                <a:cubicBezTo>
                  <a:pt x="731" y="337"/>
                  <a:pt x="731" y="337"/>
                  <a:pt x="731" y="337"/>
                </a:cubicBezTo>
                <a:cubicBezTo>
                  <a:pt x="730" y="337"/>
                  <a:pt x="730" y="337"/>
                  <a:pt x="730" y="337"/>
                </a:cubicBezTo>
                <a:cubicBezTo>
                  <a:pt x="730" y="334"/>
                  <a:pt x="730" y="334"/>
                  <a:pt x="730" y="334"/>
                </a:cubicBezTo>
                <a:cubicBezTo>
                  <a:pt x="729" y="334"/>
                  <a:pt x="729" y="334"/>
                  <a:pt x="729" y="334"/>
                </a:cubicBezTo>
                <a:cubicBezTo>
                  <a:pt x="729" y="333"/>
                  <a:pt x="729" y="333"/>
                  <a:pt x="729" y="333"/>
                </a:cubicBezTo>
                <a:cubicBezTo>
                  <a:pt x="729" y="333"/>
                  <a:pt x="729" y="333"/>
                  <a:pt x="729" y="333"/>
                </a:cubicBezTo>
                <a:cubicBezTo>
                  <a:pt x="728" y="331"/>
                  <a:pt x="728" y="330"/>
                  <a:pt x="728" y="329"/>
                </a:cubicBezTo>
                <a:cubicBezTo>
                  <a:pt x="727" y="329"/>
                  <a:pt x="727" y="329"/>
                  <a:pt x="727" y="329"/>
                </a:cubicBezTo>
                <a:cubicBezTo>
                  <a:pt x="727" y="327"/>
                  <a:pt x="727" y="327"/>
                  <a:pt x="727" y="327"/>
                </a:cubicBezTo>
                <a:cubicBezTo>
                  <a:pt x="726" y="327"/>
                  <a:pt x="725" y="327"/>
                  <a:pt x="725" y="327"/>
                </a:cubicBezTo>
                <a:cubicBezTo>
                  <a:pt x="724" y="326"/>
                  <a:pt x="724" y="326"/>
                  <a:pt x="724" y="325"/>
                </a:cubicBezTo>
                <a:cubicBezTo>
                  <a:pt x="723" y="325"/>
                  <a:pt x="722" y="324"/>
                  <a:pt x="721" y="323"/>
                </a:cubicBezTo>
                <a:cubicBezTo>
                  <a:pt x="720" y="322"/>
                  <a:pt x="721" y="321"/>
                  <a:pt x="720" y="320"/>
                </a:cubicBezTo>
                <a:cubicBezTo>
                  <a:pt x="719" y="320"/>
                  <a:pt x="719" y="320"/>
                  <a:pt x="719" y="320"/>
                </a:cubicBezTo>
                <a:cubicBezTo>
                  <a:pt x="719" y="320"/>
                  <a:pt x="719" y="320"/>
                  <a:pt x="719" y="320"/>
                </a:cubicBezTo>
                <a:cubicBezTo>
                  <a:pt x="717" y="320"/>
                  <a:pt x="717" y="320"/>
                  <a:pt x="717" y="320"/>
                </a:cubicBezTo>
                <a:cubicBezTo>
                  <a:pt x="715" y="319"/>
                  <a:pt x="713" y="319"/>
                  <a:pt x="712" y="318"/>
                </a:cubicBezTo>
                <a:cubicBezTo>
                  <a:pt x="710" y="318"/>
                  <a:pt x="710" y="319"/>
                  <a:pt x="709" y="320"/>
                </a:cubicBezTo>
                <a:cubicBezTo>
                  <a:pt x="708" y="319"/>
                  <a:pt x="708" y="319"/>
                  <a:pt x="707" y="318"/>
                </a:cubicBezTo>
                <a:cubicBezTo>
                  <a:pt x="706" y="318"/>
                  <a:pt x="706" y="318"/>
                  <a:pt x="706" y="318"/>
                </a:cubicBezTo>
                <a:cubicBezTo>
                  <a:pt x="707" y="317"/>
                  <a:pt x="707" y="316"/>
                  <a:pt x="707" y="316"/>
                </a:cubicBezTo>
                <a:cubicBezTo>
                  <a:pt x="709" y="316"/>
                  <a:pt x="709" y="316"/>
                  <a:pt x="709" y="316"/>
                </a:cubicBezTo>
                <a:cubicBezTo>
                  <a:pt x="709" y="315"/>
                  <a:pt x="709" y="314"/>
                  <a:pt x="710" y="314"/>
                </a:cubicBezTo>
                <a:cubicBezTo>
                  <a:pt x="709" y="314"/>
                  <a:pt x="709" y="314"/>
                  <a:pt x="709" y="314"/>
                </a:cubicBezTo>
                <a:cubicBezTo>
                  <a:pt x="709" y="313"/>
                  <a:pt x="709" y="313"/>
                  <a:pt x="709" y="313"/>
                </a:cubicBezTo>
                <a:cubicBezTo>
                  <a:pt x="707" y="313"/>
                  <a:pt x="707" y="313"/>
                  <a:pt x="707" y="313"/>
                </a:cubicBezTo>
                <a:cubicBezTo>
                  <a:pt x="707" y="312"/>
                  <a:pt x="707" y="312"/>
                  <a:pt x="707" y="312"/>
                </a:cubicBezTo>
                <a:cubicBezTo>
                  <a:pt x="705" y="312"/>
                  <a:pt x="705" y="312"/>
                  <a:pt x="705" y="312"/>
                </a:cubicBezTo>
                <a:cubicBezTo>
                  <a:pt x="705" y="313"/>
                  <a:pt x="705" y="313"/>
                  <a:pt x="705" y="313"/>
                </a:cubicBezTo>
                <a:cubicBezTo>
                  <a:pt x="703" y="315"/>
                  <a:pt x="705" y="320"/>
                  <a:pt x="704" y="324"/>
                </a:cubicBezTo>
                <a:cubicBezTo>
                  <a:pt x="703" y="324"/>
                  <a:pt x="703" y="324"/>
                  <a:pt x="703" y="324"/>
                </a:cubicBezTo>
                <a:cubicBezTo>
                  <a:pt x="703" y="328"/>
                  <a:pt x="703" y="328"/>
                  <a:pt x="703" y="328"/>
                </a:cubicBezTo>
                <a:cubicBezTo>
                  <a:pt x="703" y="328"/>
                  <a:pt x="704" y="329"/>
                  <a:pt x="704" y="329"/>
                </a:cubicBezTo>
                <a:cubicBezTo>
                  <a:pt x="704" y="333"/>
                  <a:pt x="704" y="333"/>
                  <a:pt x="704" y="333"/>
                </a:cubicBezTo>
                <a:cubicBezTo>
                  <a:pt x="701" y="334"/>
                  <a:pt x="699" y="336"/>
                  <a:pt x="696" y="338"/>
                </a:cubicBezTo>
                <a:cubicBezTo>
                  <a:pt x="696" y="341"/>
                  <a:pt x="696" y="341"/>
                  <a:pt x="696" y="341"/>
                </a:cubicBezTo>
                <a:cubicBezTo>
                  <a:pt x="696" y="341"/>
                  <a:pt x="696" y="341"/>
                  <a:pt x="696" y="341"/>
                </a:cubicBezTo>
                <a:cubicBezTo>
                  <a:pt x="697" y="342"/>
                  <a:pt x="697" y="343"/>
                  <a:pt x="697" y="343"/>
                </a:cubicBezTo>
                <a:cubicBezTo>
                  <a:pt x="700" y="343"/>
                  <a:pt x="700" y="343"/>
                  <a:pt x="700" y="343"/>
                </a:cubicBezTo>
                <a:cubicBezTo>
                  <a:pt x="700" y="342"/>
                  <a:pt x="700" y="342"/>
                  <a:pt x="700" y="342"/>
                </a:cubicBezTo>
                <a:cubicBezTo>
                  <a:pt x="704" y="342"/>
                  <a:pt x="704" y="342"/>
                  <a:pt x="704" y="342"/>
                </a:cubicBezTo>
                <a:cubicBezTo>
                  <a:pt x="704" y="341"/>
                  <a:pt x="704" y="341"/>
                  <a:pt x="704" y="341"/>
                </a:cubicBezTo>
                <a:cubicBezTo>
                  <a:pt x="705" y="341"/>
                  <a:pt x="705" y="341"/>
                  <a:pt x="705" y="341"/>
                </a:cubicBezTo>
                <a:cubicBezTo>
                  <a:pt x="703" y="344"/>
                  <a:pt x="704" y="344"/>
                  <a:pt x="704" y="348"/>
                </a:cubicBezTo>
                <a:cubicBezTo>
                  <a:pt x="706" y="348"/>
                  <a:pt x="705" y="348"/>
                  <a:pt x="706" y="348"/>
                </a:cubicBezTo>
                <a:cubicBezTo>
                  <a:pt x="708" y="348"/>
                  <a:pt x="709" y="348"/>
                  <a:pt x="710" y="347"/>
                </a:cubicBezTo>
                <a:cubicBezTo>
                  <a:pt x="714" y="346"/>
                  <a:pt x="711" y="346"/>
                  <a:pt x="713" y="343"/>
                </a:cubicBezTo>
                <a:cubicBezTo>
                  <a:pt x="713" y="343"/>
                  <a:pt x="714" y="343"/>
                  <a:pt x="714" y="343"/>
                </a:cubicBezTo>
                <a:cubicBezTo>
                  <a:pt x="714" y="334"/>
                  <a:pt x="714" y="334"/>
                  <a:pt x="714" y="334"/>
                </a:cubicBezTo>
                <a:cubicBezTo>
                  <a:pt x="714" y="333"/>
                  <a:pt x="717" y="332"/>
                  <a:pt x="717" y="331"/>
                </a:cubicBezTo>
                <a:cubicBezTo>
                  <a:pt x="719" y="331"/>
                  <a:pt x="721" y="330"/>
                  <a:pt x="722" y="330"/>
                </a:cubicBezTo>
                <a:cubicBezTo>
                  <a:pt x="722" y="332"/>
                  <a:pt x="722" y="332"/>
                  <a:pt x="723" y="333"/>
                </a:cubicBezTo>
                <a:cubicBezTo>
                  <a:pt x="723" y="336"/>
                  <a:pt x="723" y="335"/>
                  <a:pt x="721" y="337"/>
                </a:cubicBezTo>
                <a:cubicBezTo>
                  <a:pt x="721" y="337"/>
                  <a:pt x="721" y="337"/>
                  <a:pt x="721" y="337"/>
                </a:cubicBezTo>
                <a:cubicBezTo>
                  <a:pt x="721" y="337"/>
                  <a:pt x="721" y="338"/>
                  <a:pt x="721" y="339"/>
                </a:cubicBezTo>
                <a:cubicBezTo>
                  <a:pt x="723" y="339"/>
                  <a:pt x="724" y="339"/>
                  <a:pt x="725" y="339"/>
                </a:cubicBezTo>
                <a:cubicBezTo>
                  <a:pt x="725" y="340"/>
                  <a:pt x="725" y="340"/>
                  <a:pt x="725" y="341"/>
                </a:cubicBezTo>
                <a:cubicBezTo>
                  <a:pt x="728" y="341"/>
                  <a:pt x="728" y="341"/>
                  <a:pt x="728" y="341"/>
                </a:cubicBezTo>
                <a:cubicBezTo>
                  <a:pt x="729" y="341"/>
                  <a:pt x="729" y="341"/>
                  <a:pt x="729" y="341"/>
                </a:cubicBezTo>
                <a:cubicBezTo>
                  <a:pt x="733" y="341"/>
                  <a:pt x="733" y="341"/>
                  <a:pt x="733" y="341"/>
                </a:cubicBezTo>
                <a:cubicBezTo>
                  <a:pt x="734" y="342"/>
                  <a:pt x="734" y="343"/>
                  <a:pt x="735" y="343"/>
                </a:cubicBezTo>
                <a:close/>
                <a:moveTo>
                  <a:pt x="1647" y="318"/>
                </a:moveTo>
                <a:cubicBezTo>
                  <a:pt x="1647" y="318"/>
                  <a:pt x="1647" y="318"/>
                  <a:pt x="1647" y="318"/>
                </a:cubicBezTo>
                <a:cubicBezTo>
                  <a:pt x="1646" y="318"/>
                  <a:pt x="1646" y="318"/>
                  <a:pt x="1646" y="318"/>
                </a:cubicBezTo>
                <a:cubicBezTo>
                  <a:pt x="1646" y="319"/>
                  <a:pt x="1646" y="319"/>
                  <a:pt x="1646" y="319"/>
                </a:cubicBezTo>
                <a:cubicBezTo>
                  <a:pt x="1647" y="319"/>
                  <a:pt x="1647" y="319"/>
                  <a:pt x="1647" y="319"/>
                </a:cubicBezTo>
                <a:cubicBezTo>
                  <a:pt x="1647" y="318"/>
                  <a:pt x="1647" y="318"/>
                  <a:pt x="1647" y="318"/>
                </a:cubicBezTo>
                <a:close/>
                <a:moveTo>
                  <a:pt x="878" y="322"/>
                </a:moveTo>
                <a:cubicBezTo>
                  <a:pt x="880" y="322"/>
                  <a:pt x="880" y="322"/>
                  <a:pt x="880" y="322"/>
                </a:cubicBezTo>
                <a:cubicBezTo>
                  <a:pt x="880" y="321"/>
                  <a:pt x="880" y="321"/>
                  <a:pt x="880" y="321"/>
                </a:cubicBezTo>
                <a:cubicBezTo>
                  <a:pt x="878" y="321"/>
                  <a:pt x="878" y="321"/>
                  <a:pt x="878" y="321"/>
                </a:cubicBezTo>
                <a:lnTo>
                  <a:pt x="878" y="322"/>
                </a:lnTo>
                <a:close/>
                <a:moveTo>
                  <a:pt x="806" y="339"/>
                </a:moveTo>
                <a:cubicBezTo>
                  <a:pt x="807" y="339"/>
                  <a:pt x="807" y="339"/>
                  <a:pt x="807" y="339"/>
                </a:cubicBezTo>
                <a:cubicBezTo>
                  <a:pt x="807" y="338"/>
                  <a:pt x="807" y="337"/>
                  <a:pt x="808" y="337"/>
                </a:cubicBezTo>
                <a:cubicBezTo>
                  <a:pt x="806" y="337"/>
                  <a:pt x="806" y="337"/>
                  <a:pt x="806" y="337"/>
                </a:cubicBezTo>
                <a:lnTo>
                  <a:pt x="806" y="339"/>
                </a:lnTo>
                <a:close/>
                <a:moveTo>
                  <a:pt x="1516" y="341"/>
                </a:moveTo>
                <a:cubicBezTo>
                  <a:pt x="1516" y="340"/>
                  <a:pt x="1516" y="340"/>
                  <a:pt x="1516" y="340"/>
                </a:cubicBezTo>
                <a:cubicBezTo>
                  <a:pt x="1515" y="340"/>
                  <a:pt x="1515" y="340"/>
                  <a:pt x="1515" y="340"/>
                </a:cubicBezTo>
                <a:cubicBezTo>
                  <a:pt x="1515" y="339"/>
                  <a:pt x="1515" y="339"/>
                  <a:pt x="1515" y="339"/>
                </a:cubicBezTo>
                <a:cubicBezTo>
                  <a:pt x="1514" y="339"/>
                  <a:pt x="1514" y="339"/>
                  <a:pt x="1514" y="339"/>
                </a:cubicBezTo>
                <a:cubicBezTo>
                  <a:pt x="1514" y="340"/>
                  <a:pt x="1514" y="340"/>
                  <a:pt x="1514" y="340"/>
                </a:cubicBezTo>
                <a:cubicBezTo>
                  <a:pt x="1512" y="340"/>
                  <a:pt x="1511" y="340"/>
                  <a:pt x="1510" y="343"/>
                </a:cubicBezTo>
                <a:cubicBezTo>
                  <a:pt x="1513" y="342"/>
                  <a:pt x="1514" y="342"/>
                  <a:pt x="1515" y="341"/>
                </a:cubicBezTo>
                <a:lnTo>
                  <a:pt x="1516" y="341"/>
                </a:lnTo>
                <a:close/>
                <a:moveTo>
                  <a:pt x="775" y="347"/>
                </a:moveTo>
                <a:cubicBezTo>
                  <a:pt x="774" y="347"/>
                  <a:pt x="774" y="347"/>
                  <a:pt x="774" y="347"/>
                </a:cubicBezTo>
                <a:cubicBezTo>
                  <a:pt x="774" y="347"/>
                  <a:pt x="774" y="346"/>
                  <a:pt x="773" y="346"/>
                </a:cubicBezTo>
                <a:cubicBezTo>
                  <a:pt x="772" y="346"/>
                  <a:pt x="772" y="346"/>
                  <a:pt x="772" y="346"/>
                </a:cubicBezTo>
                <a:cubicBezTo>
                  <a:pt x="772" y="347"/>
                  <a:pt x="772" y="347"/>
                  <a:pt x="771" y="348"/>
                </a:cubicBezTo>
                <a:cubicBezTo>
                  <a:pt x="773" y="348"/>
                  <a:pt x="773" y="348"/>
                  <a:pt x="774" y="348"/>
                </a:cubicBezTo>
                <a:cubicBezTo>
                  <a:pt x="774" y="348"/>
                  <a:pt x="774" y="348"/>
                  <a:pt x="774" y="348"/>
                </a:cubicBezTo>
                <a:cubicBezTo>
                  <a:pt x="775" y="348"/>
                  <a:pt x="775" y="348"/>
                  <a:pt x="775" y="348"/>
                </a:cubicBezTo>
                <a:lnTo>
                  <a:pt x="775" y="347"/>
                </a:lnTo>
                <a:close/>
                <a:moveTo>
                  <a:pt x="890" y="352"/>
                </a:moveTo>
                <a:cubicBezTo>
                  <a:pt x="891" y="351"/>
                  <a:pt x="892" y="350"/>
                  <a:pt x="893" y="350"/>
                </a:cubicBezTo>
                <a:cubicBezTo>
                  <a:pt x="893" y="346"/>
                  <a:pt x="893" y="346"/>
                  <a:pt x="893" y="346"/>
                </a:cubicBezTo>
                <a:cubicBezTo>
                  <a:pt x="892" y="347"/>
                  <a:pt x="888" y="346"/>
                  <a:pt x="887" y="346"/>
                </a:cubicBezTo>
                <a:cubicBezTo>
                  <a:pt x="887" y="347"/>
                  <a:pt x="887" y="347"/>
                  <a:pt x="887" y="347"/>
                </a:cubicBezTo>
                <a:cubicBezTo>
                  <a:pt x="885" y="347"/>
                  <a:pt x="885" y="347"/>
                  <a:pt x="885" y="347"/>
                </a:cubicBezTo>
                <a:cubicBezTo>
                  <a:pt x="886" y="349"/>
                  <a:pt x="885" y="349"/>
                  <a:pt x="887" y="349"/>
                </a:cubicBezTo>
                <a:cubicBezTo>
                  <a:pt x="887" y="352"/>
                  <a:pt x="887" y="352"/>
                  <a:pt x="887" y="352"/>
                </a:cubicBezTo>
                <a:lnTo>
                  <a:pt x="890" y="352"/>
                </a:lnTo>
                <a:close/>
                <a:moveTo>
                  <a:pt x="30" y="349"/>
                </a:moveTo>
                <a:cubicBezTo>
                  <a:pt x="30" y="349"/>
                  <a:pt x="30" y="349"/>
                  <a:pt x="30" y="348"/>
                </a:cubicBezTo>
                <a:cubicBezTo>
                  <a:pt x="28" y="347"/>
                  <a:pt x="28" y="347"/>
                  <a:pt x="28" y="347"/>
                </a:cubicBezTo>
                <a:cubicBezTo>
                  <a:pt x="28" y="348"/>
                  <a:pt x="28" y="348"/>
                  <a:pt x="28" y="348"/>
                </a:cubicBezTo>
                <a:cubicBezTo>
                  <a:pt x="26" y="348"/>
                  <a:pt x="26" y="348"/>
                  <a:pt x="26" y="348"/>
                </a:cubicBezTo>
                <a:cubicBezTo>
                  <a:pt x="26" y="350"/>
                  <a:pt x="26" y="350"/>
                  <a:pt x="26" y="350"/>
                </a:cubicBezTo>
                <a:cubicBezTo>
                  <a:pt x="30" y="350"/>
                  <a:pt x="30" y="350"/>
                  <a:pt x="30" y="350"/>
                </a:cubicBezTo>
                <a:lnTo>
                  <a:pt x="30" y="349"/>
                </a:lnTo>
                <a:close/>
                <a:moveTo>
                  <a:pt x="719" y="358"/>
                </a:moveTo>
                <a:cubicBezTo>
                  <a:pt x="721" y="358"/>
                  <a:pt x="724" y="358"/>
                  <a:pt x="725" y="357"/>
                </a:cubicBezTo>
                <a:cubicBezTo>
                  <a:pt x="727" y="356"/>
                  <a:pt x="728" y="355"/>
                  <a:pt x="728" y="352"/>
                </a:cubicBezTo>
                <a:cubicBezTo>
                  <a:pt x="730" y="352"/>
                  <a:pt x="730" y="352"/>
                  <a:pt x="731" y="351"/>
                </a:cubicBezTo>
                <a:cubicBezTo>
                  <a:pt x="731" y="349"/>
                  <a:pt x="731" y="349"/>
                  <a:pt x="731" y="349"/>
                </a:cubicBezTo>
                <a:cubicBezTo>
                  <a:pt x="731" y="349"/>
                  <a:pt x="731" y="349"/>
                  <a:pt x="731" y="349"/>
                </a:cubicBezTo>
                <a:cubicBezTo>
                  <a:pt x="731" y="348"/>
                  <a:pt x="731" y="348"/>
                  <a:pt x="731" y="348"/>
                </a:cubicBezTo>
                <a:cubicBezTo>
                  <a:pt x="729" y="349"/>
                  <a:pt x="728" y="349"/>
                  <a:pt x="728" y="351"/>
                </a:cubicBezTo>
                <a:cubicBezTo>
                  <a:pt x="726" y="352"/>
                  <a:pt x="724" y="353"/>
                  <a:pt x="723" y="354"/>
                </a:cubicBezTo>
                <a:cubicBezTo>
                  <a:pt x="723" y="354"/>
                  <a:pt x="722" y="355"/>
                  <a:pt x="722" y="355"/>
                </a:cubicBezTo>
                <a:cubicBezTo>
                  <a:pt x="721" y="356"/>
                  <a:pt x="719" y="355"/>
                  <a:pt x="717" y="356"/>
                </a:cubicBezTo>
                <a:cubicBezTo>
                  <a:pt x="717" y="356"/>
                  <a:pt x="717" y="356"/>
                  <a:pt x="717" y="356"/>
                </a:cubicBezTo>
                <a:cubicBezTo>
                  <a:pt x="716" y="357"/>
                  <a:pt x="715" y="358"/>
                  <a:pt x="714" y="358"/>
                </a:cubicBezTo>
                <a:cubicBezTo>
                  <a:pt x="714" y="360"/>
                  <a:pt x="714" y="359"/>
                  <a:pt x="714" y="360"/>
                </a:cubicBezTo>
                <a:cubicBezTo>
                  <a:pt x="714" y="360"/>
                  <a:pt x="714" y="360"/>
                  <a:pt x="714" y="360"/>
                </a:cubicBezTo>
                <a:cubicBezTo>
                  <a:pt x="716" y="360"/>
                  <a:pt x="716" y="360"/>
                  <a:pt x="716" y="360"/>
                </a:cubicBezTo>
                <a:cubicBezTo>
                  <a:pt x="716" y="361"/>
                  <a:pt x="716" y="361"/>
                  <a:pt x="716" y="361"/>
                </a:cubicBezTo>
                <a:cubicBezTo>
                  <a:pt x="719" y="361"/>
                  <a:pt x="719" y="360"/>
                  <a:pt x="719" y="358"/>
                </a:cubicBezTo>
                <a:close/>
                <a:moveTo>
                  <a:pt x="1504" y="350"/>
                </a:moveTo>
                <a:cubicBezTo>
                  <a:pt x="1505" y="350"/>
                  <a:pt x="1505" y="350"/>
                  <a:pt x="1505" y="350"/>
                </a:cubicBezTo>
                <a:cubicBezTo>
                  <a:pt x="1505" y="349"/>
                  <a:pt x="1505" y="349"/>
                  <a:pt x="1505" y="349"/>
                </a:cubicBezTo>
                <a:cubicBezTo>
                  <a:pt x="1503" y="349"/>
                  <a:pt x="1503" y="349"/>
                  <a:pt x="1503" y="349"/>
                </a:cubicBezTo>
                <a:cubicBezTo>
                  <a:pt x="1503" y="350"/>
                  <a:pt x="1503" y="350"/>
                  <a:pt x="1503" y="350"/>
                </a:cubicBezTo>
                <a:cubicBezTo>
                  <a:pt x="1504" y="350"/>
                  <a:pt x="1504" y="350"/>
                  <a:pt x="1504" y="350"/>
                </a:cubicBezTo>
                <a:close/>
                <a:moveTo>
                  <a:pt x="780" y="350"/>
                </a:moveTo>
                <a:cubicBezTo>
                  <a:pt x="780" y="351"/>
                  <a:pt x="780" y="352"/>
                  <a:pt x="781" y="352"/>
                </a:cubicBezTo>
                <a:cubicBezTo>
                  <a:pt x="782" y="353"/>
                  <a:pt x="781" y="352"/>
                  <a:pt x="782" y="353"/>
                </a:cubicBezTo>
                <a:cubicBezTo>
                  <a:pt x="783" y="353"/>
                  <a:pt x="783" y="353"/>
                  <a:pt x="783" y="353"/>
                </a:cubicBezTo>
                <a:cubicBezTo>
                  <a:pt x="783" y="350"/>
                  <a:pt x="783" y="350"/>
                  <a:pt x="783" y="350"/>
                </a:cubicBezTo>
                <a:cubicBezTo>
                  <a:pt x="782" y="350"/>
                  <a:pt x="782" y="350"/>
                  <a:pt x="782" y="350"/>
                </a:cubicBezTo>
                <a:cubicBezTo>
                  <a:pt x="782" y="350"/>
                  <a:pt x="782" y="350"/>
                  <a:pt x="782" y="350"/>
                </a:cubicBezTo>
                <a:lnTo>
                  <a:pt x="780" y="350"/>
                </a:lnTo>
                <a:close/>
                <a:moveTo>
                  <a:pt x="772" y="350"/>
                </a:moveTo>
                <a:cubicBezTo>
                  <a:pt x="771" y="351"/>
                  <a:pt x="772" y="351"/>
                  <a:pt x="771" y="351"/>
                </a:cubicBezTo>
                <a:cubicBezTo>
                  <a:pt x="772" y="352"/>
                  <a:pt x="772" y="352"/>
                  <a:pt x="773" y="353"/>
                </a:cubicBezTo>
                <a:cubicBezTo>
                  <a:pt x="775" y="353"/>
                  <a:pt x="775" y="353"/>
                  <a:pt x="775" y="353"/>
                </a:cubicBezTo>
                <a:cubicBezTo>
                  <a:pt x="774" y="352"/>
                  <a:pt x="774" y="352"/>
                  <a:pt x="773" y="350"/>
                </a:cubicBezTo>
                <a:lnTo>
                  <a:pt x="772" y="350"/>
                </a:lnTo>
                <a:close/>
                <a:moveTo>
                  <a:pt x="805" y="352"/>
                </a:moveTo>
                <a:cubicBezTo>
                  <a:pt x="804" y="353"/>
                  <a:pt x="805" y="352"/>
                  <a:pt x="804" y="353"/>
                </a:cubicBezTo>
                <a:cubicBezTo>
                  <a:pt x="806" y="353"/>
                  <a:pt x="806" y="353"/>
                  <a:pt x="806" y="353"/>
                </a:cubicBezTo>
                <a:cubicBezTo>
                  <a:pt x="805" y="352"/>
                  <a:pt x="806" y="353"/>
                  <a:pt x="805" y="352"/>
                </a:cubicBezTo>
                <a:close/>
                <a:moveTo>
                  <a:pt x="758" y="364"/>
                </a:moveTo>
                <a:cubicBezTo>
                  <a:pt x="759" y="364"/>
                  <a:pt x="759" y="364"/>
                  <a:pt x="759" y="364"/>
                </a:cubicBezTo>
                <a:cubicBezTo>
                  <a:pt x="758" y="363"/>
                  <a:pt x="758" y="363"/>
                  <a:pt x="758" y="363"/>
                </a:cubicBezTo>
                <a:cubicBezTo>
                  <a:pt x="758" y="361"/>
                  <a:pt x="759" y="359"/>
                  <a:pt x="759" y="358"/>
                </a:cubicBezTo>
                <a:cubicBezTo>
                  <a:pt x="755" y="359"/>
                  <a:pt x="755" y="362"/>
                  <a:pt x="753" y="364"/>
                </a:cubicBezTo>
                <a:cubicBezTo>
                  <a:pt x="753" y="366"/>
                  <a:pt x="754" y="366"/>
                  <a:pt x="756" y="366"/>
                </a:cubicBezTo>
                <a:cubicBezTo>
                  <a:pt x="756" y="367"/>
                  <a:pt x="756" y="367"/>
                  <a:pt x="757" y="367"/>
                </a:cubicBezTo>
                <a:cubicBezTo>
                  <a:pt x="757" y="366"/>
                  <a:pt x="758" y="365"/>
                  <a:pt x="758" y="364"/>
                </a:cubicBezTo>
                <a:close/>
                <a:moveTo>
                  <a:pt x="833" y="364"/>
                </a:moveTo>
                <a:cubicBezTo>
                  <a:pt x="835" y="364"/>
                  <a:pt x="835" y="364"/>
                  <a:pt x="835" y="364"/>
                </a:cubicBezTo>
                <a:cubicBezTo>
                  <a:pt x="835" y="362"/>
                  <a:pt x="835" y="362"/>
                  <a:pt x="835" y="362"/>
                </a:cubicBezTo>
                <a:cubicBezTo>
                  <a:pt x="834" y="362"/>
                  <a:pt x="833" y="362"/>
                  <a:pt x="831" y="362"/>
                </a:cubicBezTo>
                <a:cubicBezTo>
                  <a:pt x="832" y="363"/>
                  <a:pt x="832" y="363"/>
                  <a:pt x="833" y="364"/>
                </a:cubicBezTo>
                <a:close/>
                <a:moveTo>
                  <a:pt x="1737" y="368"/>
                </a:moveTo>
                <a:cubicBezTo>
                  <a:pt x="1737" y="369"/>
                  <a:pt x="1737" y="369"/>
                  <a:pt x="1737" y="369"/>
                </a:cubicBezTo>
                <a:cubicBezTo>
                  <a:pt x="1737" y="369"/>
                  <a:pt x="1737" y="369"/>
                  <a:pt x="1737" y="369"/>
                </a:cubicBezTo>
                <a:cubicBezTo>
                  <a:pt x="1737" y="367"/>
                  <a:pt x="1737" y="367"/>
                  <a:pt x="1737" y="367"/>
                </a:cubicBezTo>
                <a:cubicBezTo>
                  <a:pt x="1736" y="367"/>
                  <a:pt x="1736" y="367"/>
                  <a:pt x="1736" y="367"/>
                </a:cubicBezTo>
                <a:cubicBezTo>
                  <a:pt x="1736" y="368"/>
                  <a:pt x="1736" y="367"/>
                  <a:pt x="1737" y="368"/>
                </a:cubicBezTo>
                <a:close/>
                <a:moveTo>
                  <a:pt x="879" y="370"/>
                </a:moveTo>
                <a:cubicBezTo>
                  <a:pt x="882" y="370"/>
                  <a:pt x="883" y="370"/>
                  <a:pt x="883" y="368"/>
                </a:cubicBezTo>
                <a:cubicBezTo>
                  <a:pt x="881" y="368"/>
                  <a:pt x="880" y="368"/>
                  <a:pt x="879" y="368"/>
                </a:cubicBezTo>
                <a:cubicBezTo>
                  <a:pt x="879" y="369"/>
                  <a:pt x="879" y="370"/>
                  <a:pt x="879" y="370"/>
                </a:cubicBezTo>
                <a:close/>
                <a:moveTo>
                  <a:pt x="26" y="381"/>
                </a:moveTo>
                <a:cubicBezTo>
                  <a:pt x="29" y="381"/>
                  <a:pt x="29" y="381"/>
                  <a:pt x="29" y="381"/>
                </a:cubicBezTo>
                <a:cubicBezTo>
                  <a:pt x="30" y="381"/>
                  <a:pt x="31" y="380"/>
                  <a:pt x="32" y="379"/>
                </a:cubicBezTo>
                <a:cubicBezTo>
                  <a:pt x="31" y="378"/>
                  <a:pt x="31" y="378"/>
                  <a:pt x="31" y="377"/>
                </a:cubicBezTo>
                <a:cubicBezTo>
                  <a:pt x="29" y="376"/>
                  <a:pt x="28" y="375"/>
                  <a:pt x="25" y="375"/>
                </a:cubicBezTo>
                <a:cubicBezTo>
                  <a:pt x="24" y="378"/>
                  <a:pt x="24" y="378"/>
                  <a:pt x="24" y="378"/>
                </a:cubicBezTo>
                <a:cubicBezTo>
                  <a:pt x="26" y="378"/>
                  <a:pt x="26" y="378"/>
                  <a:pt x="26" y="378"/>
                </a:cubicBezTo>
                <a:cubicBezTo>
                  <a:pt x="26" y="379"/>
                  <a:pt x="26" y="380"/>
                  <a:pt x="26" y="381"/>
                </a:cubicBezTo>
                <a:close/>
                <a:moveTo>
                  <a:pt x="175" y="381"/>
                </a:moveTo>
                <a:cubicBezTo>
                  <a:pt x="175" y="383"/>
                  <a:pt x="175" y="383"/>
                  <a:pt x="175" y="383"/>
                </a:cubicBezTo>
                <a:cubicBezTo>
                  <a:pt x="176" y="382"/>
                  <a:pt x="176" y="383"/>
                  <a:pt x="176" y="382"/>
                </a:cubicBezTo>
                <a:cubicBezTo>
                  <a:pt x="176" y="382"/>
                  <a:pt x="176" y="382"/>
                  <a:pt x="176" y="382"/>
                </a:cubicBezTo>
                <a:cubicBezTo>
                  <a:pt x="176" y="381"/>
                  <a:pt x="176" y="381"/>
                  <a:pt x="176" y="381"/>
                </a:cubicBezTo>
                <a:lnTo>
                  <a:pt x="175" y="381"/>
                </a:lnTo>
                <a:close/>
                <a:moveTo>
                  <a:pt x="1432" y="381"/>
                </a:moveTo>
                <a:cubicBezTo>
                  <a:pt x="1432" y="383"/>
                  <a:pt x="1432" y="383"/>
                  <a:pt x="1432" y="383"/>
                </a:cubicBezTo>
                <a:cubicBezTo>
                  <a:pt x="1433" y="383"/>
                  <a:pt x="1433" y="383"/>
                  <a:pt x="1433" y="383"/>
                </a:cubicBezTo>
                <a:cubicBezTo>
                  <a:pt x="1432" y="381"/>
                  <a:pt x="1433" y="382"/>
                  <a:pt x="1432" y="381"/>
                </a:cubicBezTo>
                <a:close/>
                <a:moveTo>
                  <a:pt x="854" y="384"/>
                </a:moveTo>
                <a:cubicBezTo>
                  <a:pt x="857" y="384"/>
                  <a:pt x="857" y="384"/>
                  <a:pt x="857" y="384"/>
                </a:cubicBezTo>
                <a:cubicBezTo>
                  <a:pt x="857" y="382"/>
                  <a:pt x="857" y="382"/>
                  <a:pt x="857" y="382"/>
                </a:cubicBezTo>
                <a:cubicBezTo>
                  <a:pt x="854" y="382"/>
                  <a:pt x="854" y="382"/>
                  <a:pt x="854" y="382"/>
                </a:cubicBezTo>
                <a:lnTo>
                  <a:pt x="854" y="384"/>
                </a:lnTo>
                <a:close/>
                <a:moveTo>
                  <a:pt x="184" y="384"/>
                </a:moveTo>
                <a:cubicBezTo>
                  <a:pt x="186" y="384"/>
                  <a:pt x="186" y="384"/>
                  <a:pt x="186" y="384"/>
                </a:cubicBezTo>
                <a:cubicBezTo>
                  <a:pt x="186" y="383"/>
                  <a:pt x="186" y="383"/>
                  <a:pt x="186" y="383"/>
                </a:cubicBezTo>
                <a:cubicBezTo>
                  <a:pt x="185" y="383"/>
                  <a:pt x="184" y="383"/>
                  <a:pt x="184" y="383"/>
                </a:cubicBezTo>
                <a:lnTo>
                  <a:pt x="184" y="384"/>
                </a:lnTo>
                <a:close/>
                <a:moveTo>
                  <a:pt x="15" y="383"/>
                </a:moveTo>
                <a:cubicBezTo>
                  <a:pt x="15" y="384"/>
                  <a:pt x="15" y="384"/>
                  <a:pt x="15" y="385"/>
                </a:cubicBezTo>
                <a:cubicBezTo>
                  <a:pt x="13" y="385"/>
                  <a:pt x="13" y="385"/>
                  <a:pt x="13" y="385"/>
                </a:cubicBezTo>
                <a:cubicBezTo>
                  <a:pt x="13" y="385"/>
                  <a:pt x="13" y="386"/>
                  <a:pt x="13" y="386"/>
                </a:cubicBezTo>
                <a:cubicBezTo>
                  <a:pt x="11" y="386"/>
                  <a:pt x="11" y="386"/>
                  <a:pt x="11" y="386"/>
                </a:cubicBezTo>
                <a:cubicBezTo>
                  <a:pt x="11" y="387"/>
                  <a:pt x="11" y="387"/>
                  <a:pt x="11" y="387"/>
                </a:cubicBezTo>
                <a:cubicBezTo>
                  <a:pt x="10" y="387"/>
                  <a:pt x="10" y="386"/>
                  <a:pt x="10" y="386"/>
                </a:cubicBezTo>
                <a:cubicBezTo>
                  <a:pt x="8" y="386"/>
                  <a:pt x="7" y="386"/>
                  <a:pt x="5" y="387"/>
                </a:cubicBezTo>
                <a:cubicBezTo>
                  <a:pt x="6" y="388"/>
                  <a:pt x="6" y="388"/>
                  <a:pt x="7" y="389"/>
                </a:cubicBezTo>
                <a:cubicBezTo>
                  <a:pt x="9" y="390"/>
                  <a:pt x="12" y="391"/>
                  <a:pt x="15" y="392"/>
                </a:cubicBezTo>
                <a:cubicBezTo>
                  <a:pt x="16" y="390"/>
                  <a:pt x="16" y="391"/>
                  <a:pt x="18" y="391"/>
                </a:cubicBezTo>
                <a:cubicBezTo>
                  <a:pt x="18" y="390"/>
                  <a:pt x="18" y="390"/>
                  <a:pt x="18" y="389"/>
                </a:cubicBezTo>
                <a:cubicBezTo>
                  <a:pt x="20" y="389"/>
                  <a:pt x="20" y="389"/>
                  <a:pt x="20" y="389"/>
                </a:cubicBezTo>
                <a:cubicBezTo>
                  <a:pt x="20" y="389"/>
                  <a:pt x="20" y="389"/>
                  <a:pt x="20" y="389"/>
                </a:cubicBezTo>
                <a:cubicBezTo>
                  <a:pt x="20" y="389"/>
                  <a:pt x="20" y="389"/>
                  <a:pt x="20" y="389"/>
                </a:cubicBezTo>
                <a:cubicBezTo>
                  <a:pt x="20" y="389"/>
                  <a:pt x="20" y="385"/>
                  <a:pt x="20" y="384"/>
                </a:cubicBezTo>
                <a:cubicBezTo>
                  <a:pt x="18" y="384"/>
                  <a:pt x="17" y="384"/>
                  <a:pt x="15" y="383"/>
                </a:cubicBezTo>
                <a:close/>
                <a:moveTo>
                  <a:pt x="178" y="384"/>
                </a:moveTo>
                <a:cubicBezTo>
                  <a:pt x="178" y="387"/>
                  <a:pt x="178" y="388"/>
                  <a:pt x="176" y="389"/>
                </a:cubicBezTo>
                <a:cubicBezTo>
                  <a:pt x="176" y="391"/>
                  <a:pt x="176" y="391"/>
                  <a:pt x="176" y="391"/>
                </a:cubicBezTo>
                <a:cubicBezTo>
                  <a:pt x="177" y="390"/>
                  <a:pt x="179" y="388"/>
                  <a:pt x="180" y="387"/>
                </a:cubicBezTo>
                <a:cubicBezTo>
                  <a:pt x="180" y="387"/>
                  <a:pt x="180" y="387"/>
                  <a:pt x="180" y="387"/>
                </a:cubicBezTo>
                <a:cubicBezTo>
                  <a:pt x="180" y="386"/>
                  <a:pt x="180" y="385"/>
                  <a:pt x="180" y="384"/>
                </a:cubicBezTo>
                <a:lnTo>
                  <a:pt x="178" y="384"/>
                </a:lnTo>
                <a:close/>
                <a:moveTo>
                  <a:pt x="1426" y="392"/>
                </a:moveTo>
                <a:cubicBezTo>
                  <a:pt x="1426" y="392"/>
                  <a:pt x="1426" y="392"/>
                  <a:pt x="1426" y="392"/>
                </a:cubicBezTo>
                <a:cubicBezTo>
                  <a:pt x="1426" y="395"/>
                  <a:pt x="1426" y="395"/>
                  <a:pt x="1426" y="395"/>
                </a:cubicBezTo>
                <a:cubicBezTo>
                  <a:pt x="1427" y="394"/>
                  <a:pt x="1428" y="394"/>
                  <a:pt x="1428" y="393"/>
                </a:cubicBezTo>
                <a:cubicBezTo>
                  <a:pt x="1428" y="392"/>
                  <a:pt x="1428" y="391"/>
                  <a:pt x="1428" y="391"/>
                </a:cubicBezTo>
                <a:cubicBezTo>
                  <a:pt x="1428" y="391"/>
                  <a:pt x="1428" y="391"/>
                  <a:pt x="1428" y="391"/>
                </a:cubicBezTo>
                <a:cubicBezTo>
                  <a:pt x="1428" y="389"/>
                  <a:pt x="1428" y="389"/>
                  <a:pt x="1428" y="389"/>
                </a:cubicBezTo>
                <a:cubicBezTo>
                  <a:pt x="1428" y="388"/>
                  <a:pt x="1428" y="387"/>
                  <a:pt x="1428" y="386"/>
                </a:cubicBezTo>
                <a:cubicBezTo>
                  <a:pt x="1427" y="386"/>
                  <a:pt x="1427" y="386"/>
                  <a:pt x="1427" y="386"/>
                </a:cubicBezTo>
                <a:cubicBezTo>
                  <a:pt x="1426" y="388"/>
                  <a:pt x="1426" y="388"/>
                  <a:pt x="1426" y="390"/>
                </a:cubicBezTo>
                <a:cubicBezTo>
                  <a:pt x="1424" y="390"/>
                  <a:pt x="1425" y="390"/>
                  <a:pt x="1424" y="391"/>
                </a:cubicBezTo>
                <a:cubicBezTo>
                  <a:pt x="1424" y="391"/>
                  <a:pt x="1424" y="391"/>
                  <a:pt x="1424" y="391"/>
                </a:cubicBezTo>
                <a:cubicBezTo>
                  <a:pt x="1424" y="392"/>
                  <a:pt x="1424" y="392"/>
                  <a:pt x="1424" y="393"/>
                </a:cubicBezTo>
                <a:cubicBezTo>
                  <a:pt x="1425" y="393"/>
                  <a:pt x="1425" y="393"/>
                  <a:pt x="1426" y="392"/>
                </a:cubicBezTo>
                <a:close/>
                <a:moveTo>
                  <a:pt x="1597" y="387"/>
                </a:moveTo>
                <a:cubicBezTo>
                  <a:pt x="1597" y="387"/>
                  <a:pt x="1597" y="387"/>
                  <a:pt x="1597" y="387"/>
                </a:cubicBezTo>
                <a:cubicBezTo>
                  <a:pt x="1596" y="387"/>
                  <a:pt x="1596" y="387"/>
                  <a:pt x="1596" y="387"/>
                </a:cubicBezTo>
                <a:cubicBezTo>
                  <a:pt x="1597" y="387"/>
                  <a:pt x="1596" y="387"/>
                  <a:pt x="1597" y="387"/>
                </a:cubicBezTo>
                <a:close/>
                <a:moveTo>
                  <a:pt x="1603" y="393"/>
                </a:moveTo>
                <a:cubicBezTo>
                  <a:pt x="1605" y="393"/>
                  <a:pt x="1605" y="394"/>
                  <a:pt x="1607" y="394"/>
                </a:cubicBezTo>
                <a:cubicBezTo>
                  <a:pt x="1607" y="395"/>
                  <a:pt x="1607" y="395"/>
                  <a:pt x="1607" y="395"/>
                </a:cubicBezTo>
                <a:cubicBezTo>
                  <a:pt x="1608" y="395"/>
                  <a:pt x="1608" y="394"/>
                  <a:pt x="1609" y="394"/>
                </a:cubicBezTo>
                <a:cubicBezTo>
                  <a:pt x="1609" y="391"/>
                  <a:pt x="1609" y="391"/>
                  <a:pt x="1608" y="390"/>
                </a:cubicBezTo>
                <a:cubicBezTo>
                  <a:pt x="1608" y="389"/>
                  <a:pt x="1608" y="389"/>
                  <a:pt x="1608" y="389"/>
                </a:cubicBezTo>
                <a:cubicBezTo>
                  <a:pt x="1606" y="389"/>
                  <a:pt x="1606" y="389"/>
                  <a:pt x="1606" y="389"/>
                </a:cubicBezTo>
                <a:cubicBezTo>
                  <a:pt x="1606" y="389"/>
                  <a:pt x="1606" y="389"/>
                  <a:pt x="1606" y="389"/>
                </a:cubicBezTo>
                <a:cubicBezTo>
                  <a:pt x="1605" y="388"/>
                  <a:pt x="1604" y="388"/>
                  <a:pt x="1604" y="388"/>
                </a:cubicBezTo>
                <a:cubicBezTo>
                  <a:pt x="1604" y="390"/>
                  <a:pt x="1604" y="389"/>
                  <a:pt x="1605" y="390"/>
                </a:cubicBezTo>
                <a:cubicBezTo>
                  <a:pt x="1605" y="391"/>
                  <a:pt x="1605" y="391"/>
                  <a:pt x="1605" y="391"/>
                </a:cubicBezTo>
                <a:cubicBezTo>
                  <a:pt x="1603" y="392"/>
                  <a:pt x="1603" y="389"/>
                  <a:pt x="1603" y="393"/>
                </a:cubicBezTo>
                <a:close/>
                <a:moveTo>
                  <a:pt x="1065" y="396"/>
                </a:moveTo>
                <a:cubicBezTo>
                  <a:pt x="1066" y="396"/>
                  <a:pt x="1066" y="396"/>
                  <a:pt x="1066" y="396"/>
                </a:cubicBezTo>
                <a:cubicBezTo>
                  <a:pt x="1066" y="395"/>
                  <a:pt x="1066" y="395"/>
                  <a:pt x="1066" y="395"/>
                </a:cubicBezTo>
                <a:cubicBezTo>
                  <a:pt x="1065" y="395"/>
                  <a:pt x="1065" y="395"/>
                  <a:pt x="1065" y="395"/>
                </a:cubicBezTo>
                <a:cubicBezTo>
                  <a:pt x="1065" y="394"/>
                  <a:pt x="1064" y="394"/>
                  <a:pt x="1063" y="393"/>
                </a:cubicBezTo>
                <a:cubicBezTo>
                  <a:pt x="1062" y="395"/>
                  <a:pt x="1062" y="395"/>
                  <a:pt x="1063" y="396"/>
                </a:cubicBezTo>
                <a:cubicBezTo>
                  <a:pt x="1065" y="396"/>
                  <a:pt x="1065" y="396"/>
                  <a:pt x="1065" y="396"/>
                </a:cubicBezTo>
                <a:close/>
                <a:moveTo>
                  <a:pt x="1482" y="395"/>
                </a:moveTo>
                <a:cubicBezTo>
                  <a:pt x="1482" y="395"/>
                  <a:pt x="1482" y="395"/>
                  <a:pt x="1482" y="395"/>
                </a:cubicBezTo>
                <a:cubicBezTo>
                  <a:pt x="1481" y="395"/>
                  <a:pt x="1481" y="395"/>
                  <a:pt x="1481" y="395"/>
                </a:cubicBezTo>
                <a:cubicBezTo>
                  <a:pt x="1482" y="395"/>
                  <a:pt x="1481" y="395"/>
                  <a:pt x="1482" y="395"/>
                </a:cubicBezTo>
                <a:close/>
                <a:moveTo>
                  <a:pt x="1486" y="397"/>
                </a:moveTo>
                <a:cubicBezTo>
                  <a:pt x="1486" y="396"/>
                  <a:pt x="1486" y="396"/>
                  <a:pt x="1486" y="396"/>
                </a:cubicBezTo>
                <a:cubicBezTo>
                  <a:pt x="1487" y="396"/>
                  <a:pt x="1487" y="396"/>
                  <a:pt x="1487" y="396"/>
                </a:cubicBezTo>
                <a:cubicBezTo>
                  <a:pt x="1487" y="396"/>
                  <a:pt x="1487" y="396"/>
                  <a:pt x="1487" y="396"/>
                </a:cubicBezTo>
                <a:cubicBezTo>
                  <a:pt x="1486" y="396"/>
                  <a:pt x="1485" y="395"/>
                  <a:pt x="1485" y="395"/>
                </a:cubicBezTo>
                <a:cubicBezTo>
                  <a:pt x="1485" y="396"/>
                  <a:pt x="1485" y="396"/>
                  <a:pt x="1485" y="396"/>
                </a:cubicBezTo>
                <a:cubicBezTo>
                  <a:pt x="1485" y="397"/>
                  <a:pt x="1485" y="397"/>
                  <a:pt x="1485" y="397"/>
                </a:cubicBezTo>
                <a:lnTo>
                  <a:pt x="1486" y="397"/>
                </a:lnTo>
                <a:close/>
                <a:moveTo>
                  <a:pt x="1483" y="397"/>
                </a:moveTo>
                <a:cubicBezTo>
                  <a:pt x="1482" y="397"/>
                  <a:pt x="1482" y="397"/>
                  <a:pt x="1482" y="397"/>
                </a:cubicBezTo>
                <a:cubicBezTo>
                  <a:pt x="1482" y="398"/>
                  <a:pt x="1482" y="398"/>
                  <a:pt x="1482" y="398"/>
                </a:cubicBezTo>
                <a:cubicBezTo>
                  <a:pt x="1483" y="398"/>
                  <a:pt x="1483" y="398"/>
                  <a:pt x="1483" y="398"/>
                </a:cubicBezTo>
                <a:lnTo>
                  <a:pt x="1483" y="397"/>
                </a:lnTo>
                <a:close/>
                <a:moveTo>
                  <a:pt x="846" y="400"/>
                </a:moveTo>
                <a:cubicBezTo>
                  <a:pt x="846" y="400"/>
                  <a:pt x="846" y="400"/>
                  <a:pt x="846" y="400"/>
                </a:cubicBezTo>
                <a:cubicBezTo>
                  <a:pt x="846" y="399"/>
                  <a:pt x="846" y="400"/>
                  <a:pt x="846" y="399"/>
                </a:cubicBezTo>
                <a:lnTo>
                  <a:pt x="846" y="400"/>
                </a:lnTo>
                <a:close/>
                <a:moveTo>
                  <a:pt x="1482" y="401"/>
                </a:moveTo>
                <a:cubicBezTo>
                  <a:pt x="1482" y="401"/>
                  <a:pt x="1482" y="401"/>
                  <a:pt x="1482" y="401"/>
                </a:cubicBezTo>
                <a:cubicBezTo>
                  <a:pt x="1482" y="400"/>
                  <a:pt x="1482" y="401"/>
                  <a:pt x="1482" y="400"/>
                </a:cubicBezTo>
                <a:lnTo>
                  <a:pt x="1482" y="401"/>
                </a:lnTo>
                <a:close/>
                <a:moveTo>
                  <a:pt x="1630" y="405"/>
                </a:moveTo>
                <a:cubicBezTo>
                  <a:pt x="1630" y="406"/>
                  <a:pt x="1629" y="406"/>
                  <a:pt x="1629" y="407"/>
                </a:cubicBezTo>
                <a:cubicBezTo>
                  <a:pt x="1628" y="408"/>
                  <a:pt x="1628" y="406"/>
                  <a:pt x="1627" y="408"/>
                </a:cubicBezTo>
                <a:cubicBezTo>
                  <a:pt x="1626" y="408"/>
                  <a:pt x="1626" y="408"/>
                  <a:pt x="1626" y="408"/>
                </a:cubicBezTo>
                <a:cubicBezTo>
                  <a:pt x="1628" y="408"/>
                  <a:pt x="1628" y="408"/>
                  <a:pt x="1628" y="408"/>
                </a:cubicBezTo>
                <a:cubicBezTo>
                  <a:pt x="1628" y="409"/>
                  <a:pt x="1629" y="410"/>
                  <a:pt x="1629" y="412"/>
                </a:cubicBezTo>
                <a:cubicBezTo>
                  <a:pt x="1631" y="411"/>
                  <a:pt x="1631" y="411"/>
                  <a:pt x="1631" y="409"/>
                </a:cubicBezTo>
                <a:cubicBezTo>
                  <a:pt x="1632" y="409"/>
                  <a:pt x="1632" y="409"/>
                  <a:pt x="1632" y="409"/>
                </a:cubicBezTo>
                <a:cubicBezTo>
                  <a:pt x="1632" y="408"/>
                  <a:pt x="1632" y="406"/>
                  <a:pt x="1631" y="406"/>
                </a:cubicBezTo>
                <a:cubicBezTo>
                  <a:pt x="1631" y="406"/>
                  <a:pt x="1631" y="406"/>
                  <a:pt x="1631" y="406"/>
                </a:cubicBezTo>
                <a:cubicBezTo>
                  <a:pt x="1631" y="405"/>
                  <a:pt x="1631" y="405"/>
                  <a:pt x="1631" y="405"/>
                </a:cubicBezTo>
                <a:lnTo>
                  <a:pt x="1630" y="405"/>
                </a:lnTo>
                <a:close/>
                <a:moveTo>
                  <a:pt x="2833" y="408"/>
                </a:moveTo>
                <a:cubicBezTo>
                  <a:pt x="2833" y="409"/>
                  <a:pt x="2833" y="409"/>
                  <a:pt x="2833" y="409"/>
                </a:cubicBezTo>
                <a:cubicBezTo>
                  <a:pt x="2832" y="409"/>
                  <a:pt x="2832" y="409"/>
                  <a:pt x="2832" y="409"/>
                </a:cubicBezTo>
                <a:cubicBezTo>
                  <a:pt x="2832" y="409"/>
                  <a:pt x="2832" y="410"/>
                  <a:pt x="2831" y="410"/>
                </a:cubicBezTo>
                <a:cubicBezTo>
                  <a:pt x="2831" y="411"/>
                  <a:pt x="2830" y="411"/>
                  <a:pt x="2829" y="411"/>
                </a:cubicBezTo>
                <a:cubicBezTo>
                  <a:pt x="2830" y="413"/>
                  <a:pt x="2830" y="416"/>
                  <a:pt x="2829" y="417"/>
                </a:cubicBezTo>
                <a:cubicBezTo>
                  <a:pt x="2829" y="419"/>
                  <a:pt x="2829" y="419"/>
                  <a:pt x="2829" y="419"/>
                </a:cubicBezTo>
                <a:cubicBezTo>
                  <a:pt x="2829" y="419"/>
                  <a:pt x="2829" y="419"/>
                  <a:pt x="2829" y="419"/>
                </a:cubicBezTo>
                <a:cubicBezTo>
                  <a:pt x="2829" y="420"/>
                  <a:pt x="2829" y="420"/>
                  <a:pt x="2829" y="420"/>
                </a:cubicBezTo>
                <a:cubicBezTo>
                  <a:pt x="2830" y="420"/>
                  <a:pt x="2830" y="420"/>
                  <a:pt x="2830" y="420"/>
                </a:cubicBezTo>
                <a:cubicBezTo>
                  <a:pt x="2831" y="419"/>
                  <a:pt x="2831" y="419"/>
                  <a:pt x="2831" y="418"/>
                </a:cubicBezTo>
                <a:cubicBezTo>
                  <a:pt x="2831" y="417"/>
                  <a:pt x="2831" y="417"/>
                  <a:pt x="2831" y="417"/>
                </a:cubicBezTo>
                <a:cubicBezTo>
                  <a:pt x="2832" y="417"/>
                  <a:pt x="2832" y="416"/>
                  <a:pt x="2833" y="416"/>
                </a:cubicBezTo>
                <a:cubicBezTo>
                  <a:pt x="2833" y="415"/>
                  <a:pt x="2833" y="415"/>
                  <a:pt x="2833" y="415"/>
                </a:cubicBezTo>
                <a:cubicBezTo>
                  <a:pt x="2834" y="414"/>
                  <a:pt x="2835" y="413"/>
                  <a:pt x="2837" y="412"/>
                </a:cubicBezTo>
                <a:cubicBezTo>
                  <a:pt x="2837" y="411"/>
                  <a:pt x="2837" y="409"/>
                  <a:pt x="2837" y="406"/>
                </a:cubicBezTo>
                <a:cubicBezTo>
                  <a:pt x="2835" y="407"/>
                  <a:pt x="2835" y="407"/>
                  <a:pt x="2833" y="408"/>
                </a:cubicBezTo>
                <a:close/>
                <a:moveTo>
                  <a:pt x="134" y="412"/>
                </a:moveTo>
                <a:cubicBezTo>
                  <a:pt x="132" y="412"/>
                  <a:pt x="132" y="412"/>
                  <a:pt x="132" y="412"/>
                </a:cubicBezTo>
                <a:cubicBezTo>
                  <a:pt x="132" y="410"/>
                  <a:pt x="132" y="410"/>
                  <a:pt x="132" y="410"/>
                </a:cubicBezTo>
                <a:cubicBezTo>
                  <a:pt x="130" y="410"/>
                  <a:pt x="130" y="410"/>
                  <a:pt x="130" y="410"/>
                </a:cubicBezTo>
                <a:cubicBezTo>
                  <a:pt x="129" y="412"/>
                  <a:pt x="128" y="413"/>
                  <a:pt x="127" y="415"/>
                </a:cubicBezTo>
                <a:cubicBezTo>
                  <a:pt x="128" y="415"/>
                  <a:pt x="128" y="415"/>
                  <a:pt x="129" y="416"/>
                </a:cubicBezTo>
                <a:cubicBezTo>
                  <a:pt x="129" y="415"/>
                  <a:pt x="129" y="415"/>
                  <a:pt x="129" y="415"/>
                </a:cubicBezTo>
                <a:cubicBezTo>
                  <a:pt x="130" y="415"/>
                  <a:pt x="130" y="415"/>
                  <a:pt x="130" y="415"/>
                </a:cubicBezTo>
                <a:cubicBezTo>
                  <a:pt x="130" y="414"/>
                  <a:pt x="130" y="414"/>
                  <a:pt x="130" y="414"/>
                </a:cubicBezTo>
                <a:cubicBezTo>
                  <a:pt x="132" y="414"/>
                  <a:pt x="132" y="414"/>
                  <a:pt x="132" y="414"/>
                </a:cubicBezTo>
                <a:cubicBezTo>
                  <a:pt x="132" y="414"/>
                  <a:pt x="132" y="414"/>
                  <a:pt x="132" y="414"/>
                </a:cubicBezTo>
                <a:cubicBezTo>
                  <a:pt x="133" y="414"/>
                  <a:pt x="134" y="415"/>
                  <a:pt x="134" y="415"/>
                </a:cubicBezTo>
                <a:cubicBezTo>
                  <a:pt x="134" y="414"/>
                  <a:pt x="134" y="414"/>
                  <a:pt x="134" y="414"/>
                </a:cubicBezTo>
                <a:cubicBezTo>
                  <a:pt x="136" y="414"/>
                  <a:pt x="136" y="414"/>
                  <a:pt x="136" y="414"/>
                </a:cubicBezTo>
                <a:cubicBezTo>
                  <a:pt x="136" y="414"/>
                  <a:pt x="136" y="414"/>
                  <a:pt x="136" y="414"/>
                </a:cubicBezTo>
                <a:cubicBezTo>
                  <a:pt x="134" y="414"/>
                  <a:pt x="134" y="414"/>
                  <a:pt x="134" y="414"/>
                </a:cubicBezTo>
                <a:cubicBezTo>
                  <a:pt x="134" y="413"/>
                  <a:pt x="134" y="412"/>
                  <a:pt x="134" y="412"/>
                </a:cubicBezTo>
                <a:close/>
                <a:moveTo>
                  <a:pt x="1388" y="433"/>
                </a:moveTo>
                <a:cubicBezTo>
                  <a:pt x="1389" y="433"/>
                  <a:pt x="1389" y="433"/>
                  <a:pt x="1389" y="433"/>
                </a:cubicBezTo>
                <a:cubicBezTo>
                  <a:pt x="1389" y="434"/>
                  <a:pt x="1388" y="435"/>
                  <a:pt x="1387" y="435"/>
                </a:cubicBezTo>
                <a:cubicBezTo>
                  <a:pt x="1387" y="437"/>
                  <a:pt x="1387" y="437"/>
                  <a:pt x="1389" y="437"/>
                </a:cubicBezTo>
                <a:cubicBezTo>
                  <a:pt x="1389" y="439"/>
                  <a:pt x="1389" y="439"/>
                  <a:pt x="1389" y="439"/>
                </a:cubicBezTo>
                <a:cubicBezTo>
                  <a:pt x="1388" y="439"/>
                  <a:pt x="1388" y="439"/>
                  <a:pt x="1388" y="439"/>
                </a:cubicBezTo>
                <a:cubicBezTo>
                  <a:pt x="1387" y="440"/>
                  <a:pt x="1387" y="445"/>
                  <a:pt x="1387" y="445"/>
                </a:cubicBezTo>
                <a:cubicBezTo>
                  <a:pt x="1389" y="445"/>
                  <a:pt x="1389" y="445"/>
                  <a:pt x="1389" y="444"/>
                </a:cubicBezTo>
                <a:cubicBezTo>
                  <a:pt x="1391" y="444"/>
                  <a:pt x="1391" y="444"/>
                  <a:pt x="1392" y="444"/>
                </a:cubicBezTo>
                <a:cubicBezTo>
                  <a:pt x="1392" y="447"/>
                  <a:pt x="1391" y="447"/>
                  <a:pt x="1388" y="448"/>
                </a:cubicBezTo>
                <a:cubicBezTo>
                  <a:pt x="1388" y="448"/>
                  <a:pt x="1389" y="449"/>
                  <a:pt x="1389" y="450"/>
                </a:cubicBezTo>
                <a:cubicBezTo>
                  <a:pt x="1388" y="450"/>
                  <a:pt x="1388" y="450"/>
                  <a:pt x="1388" y="450"/>
                </a:cubicBezTo>
                <a:cubicBezTo>
                  <a:pt x="1388" y="454"/>
                  <a:pt x="1388" y="454"/>
                  <a:pt x="1388" y="454"/>
                </a:cubicBezTo>
                <a:cubicBezTo>
                  <a:pt x="1389" y="454"/>
                  <a:pt x="1389" y="454"/>
                  <a:pt x="1389" y="454"/>
                </a:cubicBezTo>
                <a:cubicBezTo>
                  <a:pt x="1389" y="453"/>
                  <a:pt x="1389" y="452"/>
                  <a:pt x="1391" y="451"/>
                </a:cubicBezTo>
                <a:cubicBezTo>
                  <a:pt x="1391" y="450"/>
                  <a:pt x="1391" y="450"/>
                  <a:pt x="1391" y="450"/>
                </a:cubicBezTo>
                <a:cubicBezTo>
                  <a:pt x="1391" y="450"/>
                  <a:pt x="1391" y="450"/>
                  <a:pt x="1391" y="450"/>
                </a:cubicBezTo>
                <a:cubicBezTo>
                  <a:pt x="1391" y="452"/>
                  <a:pt x="1391" y="452"/>
                  <a:pt x="1391" y="452"/>
                </a:cubicBezTo>
                <a:cubicBezTo>
                  <a:pt x="1393" y="452"/>
                  <a:pt x="1393" y="452"/>
                  <a:pt x="1393" y="452"/>
                </a:cubicBezTo>
                <a:cubicBezTo>
                  <a:pt x="1393" y="450"/>
                  <a:pt x="1393" y="450"/>
                  <a:pt x="1393" y="450"/>
                </a:cubicBezTo>
                <a:cubicBezTo>
                  <a:pt x="1393" y="451"/>
                  <a:pt x="1394" y="451"/>
                  <a:pt x="1395" y="451"/>
                </a:cubicBezTo>
                <a:cubicBezTo>
                  <a:pt x="1394" y="453"/>
                  <a:pt x="1393" y="454"/>
                  <a:pt x="1393" y="456"/>
                </a:cubicBezTo>
                <a:cubicBezTo>
                  <a:pt x="1394" y="457"/>
                  <a:pt x="1394" y="457"/>
                  <a:pt x="1395" y="457"/>
                </a:cubicBezTo>
                <a:cubicBezTo>
                  <a:pt x="1395" y="458"/>
                  <a:pt x="1394" y="458"/>
                  <a:pt x="1394" y="459"/>
                </a:cubicBezTo>
                <a:cubicBezTo>
                  <a:pt x="1394" y="460"/>
                  <a:pt x="1395" y="459"/>
                  <a:pt x="1395" y="460"/>
                </a:cubicBezTo>
                <a:cubicBezTo>
                  <a:pt x="1394" y="460"/>
                  <a:pt x="1394" y="460"/>
                  <a:pt x="1394" y="460"/>
                </a:cubicBezTo>
                <a:cubicBezTo>
                  <a:pt x="1394" y="461"/>
                  <a:pt x="1394" y="461"/>
                  <a:pt x="1394" y="461"/>
                </a:cubicBezTo>
                <a:cubicBezTo>
                  <a:pt x="1393" y="461"/>
                  <a:pt x="1393" y="461"/>
                  <a:pt x="1393" y="461"/>
                </a:cubicBezTo>
                <a:cubicBezTo>
                  <a:pt x="1393" y="462"/>
                  <a:pt x="1393" y="464"/>
                  <a:pt x="1393" y="466"/>
                </a:cubicBezTo>
                <a:cubicBezTo>
                  <a:pt x="1392" y="466"/>
                  <a:pt x="1392" y="466"/>
                  <a:pt x="1391" y="466"/>
                </a:cubicBezTo>
                <a:cubicBezTo>
                  <a:pt x="1391" y="467"/>
                  <a:pt x="1391" y="467"/>
                  <a:pt x="1391" y="467"/>
                </a:cubicBezTo>
                <a:cubicBezTo>
                  <a:pt x="1392" y="467"/>
                  <a:pt x="1392" y="467"/>
                  <a:pt x="1392" y="467"/>
                </a:cubicBezTo>
                <a:cubicBezTo>
                  <a:pt x="1392" y="468"/>
                  <a:pt x="1392" y="468"/>
                  <a:pt x="1392" y="468"/>
                </a:cubicBezTo>
                <a:cubicBezTo>
                  <a:pt x="1393" y="467"/>
                  <a:pt x="1393" y="467"/>
                  <a:pt x="1394" y="467"/>
                </a:cubicBezTo>
                <a:cubicBezTo>
                  <a:pt x="1394" y="468"/>
                  <a:pt x="1394" y="468"/>
                  <a:pt x="1394" y="468"/>
                </a:cubicBezTo>
                <a:cubicBezTo>
                  <a:pt x="1395" y="468"/>
                  <a:pt x="1396" y="469"/>
                  <a:pt x="1397" y="469"/>
                </a:cubicBezTo>
                <a:cubicBezTo>
                  <a:pt x="1397" y="468"/>
                  <a:pt x="1397" y="468"/>
                  <a:pt x="1397" y="466"/>
                </a:cubicBezTo>
                <a:cubicBezTo>
                  <a:pt x="1400" y="467"/>
                  <a:pt x="1402" y="469"/>
                  <a:pt x="1404" y="466"/>
                </a:cubicBezTo>
                <a:cubicBezTo>
                  <a:pt x="1406" y="466"/>
                  <a:pt x="1408" y="466"/>
                  <a:pt x="1410" y="467"/>
                </a:cubicBezTo>
                <a:cubicBezTo>
                  <a:pt x="1410" y="468"/>
                  <a:pt x="1410" y="468"/>
                  <a:pt x="1410" y="468"/>
                </a:cubicBezTo>
                <a:cubicBezTo>
                  <a:pt x="1408" y="468"/>
                  <a:pt x="1408" y="468"/>
                  <a:pt x="1408" y="468"/>
                </a:cubicBezTo>
                <a:cubicBezTo>
                  <a:pt x="1407" y="468"/>
                  <a:pt x="1407" y="469"/>
                  <a:pt x="1406" y="470"/>
                </a:cubicBezTo>
                <a:cubicBezTo>
                  <a:pt x="1406" y="473"/>
                  <a:pt x="1406" y="472"/>
                  <a:pt x="1407" y="474"/>
                </a:cubicBezTo>
                <a:cubicBezTo>
                  <a:pt x="1409" y="474"/>
                  <a:pt x="1409" y="474"/>
                  <a:pt x="1409" y="474"/>
                </a:cubicBezTo>
                <a:cubicBezTo>
                  <a:pt x="1409" y="473"/>
                  <a:pt x="1409" y="473"/>
                  <a:pt x="1409" y="473"/>
                </a:cubicBezTo>
                <a:cubicBezTo>
                  <a:pt x="1410" y="474"/>
                  <a:pt x="1411" y="474"/>
                  <a:pt x="1412" y="474"/>
                </a:cubicBezTo>
                <a:cubicBezTo>
                  <a:pt x="1412" y="473"/>
                  <a:pt x="1412" y="473"/>
                  <a:pt x="1412" y="473"/>
                </a:cubicBezTo>
                <a:cubicBezTo>
                  <a:pt x="1412" y="473"/>
                  <a:pt x="1412" y="473"/>
                  <a:pt x="1412" y="473"/>
                </a:cubicBezTo>
                <a:cubicBezTo>
                  <a:pt x="1412" y="477"/>
                  <a:pt x="1412" y="477"/>
                  <a:pt x="1412" y="477"/>
                </a:cubicBezTo>
                <a:cubicBezTo>
                  <a:pt x="1412" y="477"/>
                  <a:pt x="1412" y="477"/>
                  <a:pt x="1412" y="478"/>
                </a:cubicBezTo>
                <a:cubicBezTo>
                  <a:pt x="1412" y="478"/>
                  <a:pt x="1413" y="478"/>
                  <a:pt x="1412" y="479"/>
                </a:cubicBezTo>
                <a:cubicBezTo>
                  <a:pt x="1412" y="480"/>
                  <a:pt x="1412" y="480"/>
                  <a:pt x="1411" y="480"/>
                </a:cubicBezTo>
                <a:cubicBezTo>
                  <a:pt x="1411" y="482"/>
                  <a:pt x="1411" y="483"/>
                  <a:pt x="1411" y="485"/>
                </a:cubicBezTo>
                <a:cubicBezTo>
                  <a:pt x="1411" y="485"/>
                  <a:pt x="1411" y="485"/>
                  <a:pt x="1411" y="485"/>
                </a:cubicBezTo>
                <a:cubicBezTo>
                  <a:pt x="1411" y="485"/>
                  <a:pt x="1411" y="485"/>
                  <a:pt x="1411" y="485"/>
                </a:cubicBezTo>
                <a:cubicBezTo>
                  <a:pt x="1409" y="485"/>
                  <a:pt x="1409" y="485"/>
                  <a:pt x="1409" y="485"/>
                </a:cubicBezTo>
                <a:cubicBezTo>
                  <a:pt x="1409" y="487"/>
                  <a:pt x="1409" y="487"/>
                  <a:pt x="1409" y="487"/>
                </a:cubicBezTo>
                <a:cubicBezTo>
                  <a:pt x="1407" y="486"/>
                  <a:pt x="1405" y="486"/>
                  <a:pt x="1403" y="487"/>
                </a:cubicBezTo>
                <a:cubicBezTo>
                  <a:pt x="1402" y="486"/>
                  <a:pt x="1402" y="486"/>
                  <a:pt x="1401" y="485"/>
                </a:cubicBezTo>
                <a:cubicBezTo>
                  <a:pt x="1401" y="483"/>
                  <a:pt x="1401" y="483"/>
                  <a:pt x="1401" y="483"/>
                </a:cubicBezTo>
                <a:cubicBezTo>
                  <a:pt x="1400" y="483"/>
                  <a:pt x="1401" y="483"/>
                  <a:pt x="1400" y="483"/>
                </a:cubicBezTo>
                <a:cubicBezTo>
                  <a:pt x="1398" y="483"/>
                  <a:pt x="1398" y="483"/>
                  <a:pt x="1397" y="485"/>
                </a:cubicBezTo>
                <a:cubicBezTo>
                  <a:pt x="1397" y="485"/>
                  <a:pt x="1397" y="485"/>
                  <a:pt x="1397" y="485"/>
                </a:cubicBezTo>
                <a:cubicBezTo>
                  <a:pt x="1397" y="487"/>
                  <a:pt x="1398" y="487"/>
                  <a:pt x="1401" y="487"/>
                </a:cubicBezTo>
                <a:cubicBezTo>
                  <a:pt x="1401" y="488"/>
                  <a:pt x="1401" y="488"/>
                  <a:pt x="1401" y="488"/>
                </a:cubicBezTo>
                <a:cubicBezTo>
                  <a:pt x="1398" y="489"/>
                  <a:pt x="1398" y="492"/>
                  <a:pt x="1395" y="492"/>
                </a:cubicBezTo>
                <a:cubicBezTo>
                  <a:pt x="1394" y="494"/>
                  <a:pt x="1395" y="493"/>
                  <a:pt x="1394" y="494"/>
                </a:cubicBezTo>
                <a:cubicBezTo>
                  <a:pt x="1394" y="494"/>
                  <a:pt x="1394" y="494"/>
                  <a:pt x="1394" y="494"/>
                </a:cubicBezTo>
                <a:cubicBezTo>
                  <a:pt x="1397" y="494"/>
                  <a:pt x="1397" y="493"/>
                  <a:pt x="1400" y="493"/>
                </a:cubicBezTo>
                <a:cubicBezTo>
                  <a:pt x="1400" y="499"/>
                  <a:pt x="1400" y="499"/>
                  <a:pt x="1400" y="499"/>
                </a:cubicBezTo>
                <a:cubicBezTo>
                  <a:pt x="1399" y="499"/>
                  <a:pt x="1399" y="500"/>
                  <a:pt x="1398" y="500"/>
                </a:cubicBezTo>
                <a:cubicBezTo>
                  <a:pt x="1398" y="500"/>
                  <a:pt x="1398" y="500"/>
                  <a:pt x="1398" y="500"/>
                </a:cubicBezTo>
                <a:cubicBezTo>
                  <a:pt x="1396" y="502"/>
                  <a:pt x="1397" y="500"/>
                  <a:pt x="1396" y="502"/>
                </a:cubicBezTo>
                <a:cubicBezTo>
                  <a:pt x="1394" y="503"/>
                  <a:pt x="1393" y="504"/>
                  <a:pt x="1391" y="504"/>
                </a:cubicBezTo>
                <a:cubicBezTo>
                  <a:pt x="1391" y="507"/>
                  <a:pt x="1391" y="506"/>
                  <a:pt x="1391" y="508"/>
                </a:cubicBezTo>
                <a:cubicBezTo>
                  <a:pt x="1393" y="508"/>
                  <a:pt x="1393" y="508"/>
                  <a:pt x="1393" y="508"/>
                </a:cubicBezTo>
                <a:cubicBezTo>
                  <a:pt x="1393" y="509"/>
                  <a:pt x="1393" y="509"/>
                  <a:pt x="1393" y="509"/>
                </a:cubicBezTo>
                <a:cubicBezTo>
                  <a:pt x="1392" y="509"/>
                  <a:pt x="1392" y="509"/>
                  <a:pt x="1392" y="509"/>
                </a:cubicBezTo>
                <a:cubicBezTo>
                  <a:pt x="1392" y="510"/>
                  <a:pt x="1392" y="510"/>
                  <a:pt x="1392" y="510"/>
                </a:cubicBezTo>
                <a:cubicBezTo>
                  <a:pt x="1395" y="510"/>
                  <a:pt x="1396" y="510"/>
                  <a:pt x="1396" y="508"/>
                </a:cubicBezTo>
                <a:cubicBezTo>
                  <a:pt x="1399" y="508"/>
                  <a:pt x="1399" y="508"/>
                  <a:pt x="1399" y="508"/>
                </a:cubicBezTo>
                <a:cubicBezTo>
                  <a:pt x="1398" y="509"/>
                  <a:pt x="1398" y="510"/>
                  <a:pt x="1398" y="511"/>
                </a:cubicBezTo>
                <a:cubicBezTo>
                  <a:pt x="1401" y="511"/>
                  <a:pt x="1403" y="510"/>
                  <a:pt x="1405" y="508"/>
                </a:cubicBezTo>
                <a:cubicBezTo>
                  <a:pt x="1405" y="508"/>
                  <a:pt x="1407" y="510"/>
                  <a:pt x="1407" y="511"/>
                </a:cubicBezTo>
                <a:cubicBezTo>
                  <a:pt x="1409" y="511"/>
                  <a:pt x="1409" y="511"/>
                  <a:pt x="1409" y="511"/>
                </a:cubicBezTo>
                <a:cubicBezTo>
                  <a:pt x="1409" y="510"/>
                  <a:pt x="1409" y="510"/>
                  <a:pt x="1409" y="510"/>
                </a:cubicBezTo>
                <a:cubicBezTo>
                  <a:pt x="1409" y="510"/>
                  <a:pt x="1409" y="510"/>
                  <a:pt x="1409" y="510"/>
                </a:cubicBezTo>
                <a:cubicBezTo>
                  <a:pt x="1409" y="508"/>
                  <a:pt x="1409" y="508"/>
                  <a:pt x="1409" y="508"/>
                </a:cubicBezTo>
                <a:cubicBezTo>
                  <a:pt x="1411" y="507"/>
                  <a:pt x="1412" y="507"/>
                  <a:pt x="1414" y="507"/>
                </a:cubicBezTo>
                <a:cubicBezTo>
                  <a:pt x="1413" y="510"/>
                  <a:pt x="1413" y="509"/>
                  <a:pt x="1412" y="513"/>
                </a:cubicBezTo>
                <a:cubicBezTo>
                  <a:pt x="1412" y="513"/>
                  <a:pt x="1412" y="513"/>
                  <a:pt x="1412" y="513"/>
                </a:cubicBezTo>
                <a:cubicBezTo>
                  <a:pt x="1412" y="514"/>
                  <a:pt x="1412" y="514"/>
                  <a:pt x="1412" y="514"/>
                </a:cubicBezTo>
                <a:cubicBezTo>
                  <a:pt x="1405" y="514"/>
                  <a:pt x="1405" y="514"/>
                  <a:pt x="1405" y="514"/>
                </a:cubicBezTo>
                <a:cubicBezTo>
                  <a:pt x="1405" y="513"/>
                  <a:pt x="1405" y="513"/>
                  <a:pt x="1405" y="513"/>
                </a:cubicBezTo>
                <a:cubicBezTo>
                  <a:pt x="1404" y="513"/>
                  <a:pt x="1402" y="513"/>
                  <a:pt x="1401" y="514"/>
                </a:cubicBezTo>
                <a:cubicBezTo>
                  <a:pt x="1401" y="513"/>
                  <a:pt x="1401" y="513"/>
                  <a:pt x="1401" y="513"/>
                </a:cubicBezTo>
                <a:cubicBezTo>
                  <a:pt x="1398" y="513"/>
                  <a:pt x="1398" y="513"/>
                  <a:pt x="1398" y="513"/>
                </a:cubicBezTo>
                <a:cubicBezTo>
                  <a:pt x="1398" y="514"/>
                  <a:pt x="1398" y="514"/>
                  <a:pt x="1398" y="514"/>
                </a:cubicBezTo>
                <a:cubicBezTo>
                  <a:pt x="1397" y="515"/>
                  <a:pt x="1398" y="515"/>
                  <a:pt x="1395" y="516"/>
                </a:cubicBezTo>
                <a:cubicBezTo>
                  <a:pt x="1395" y="518"/>
                  <a:pt x="1394" y="520"/>
                  <a:pt x="1392" y="522"/>
                </a:cubicBezTo>
                <a:cubicBezTo>
                  <a:pt x="1392" y="522"/>
                  <a:pt x="1391" y="523"/>
                  <a:pt x="1391" y="523"/>
                </a:cubicBezTo>
                <a:cubicBezTo>
                  <a:pt x="1391" y="525"/>
                  <a:pt x="1391" y="525"/>
                  <a:pt x="1391" y="525"/>
                </a:cubicBezTo>
                <a:cubicBezTo>
                  <a:pt x="1390" y="526"/>
                  <a:pt x="1386" y="527"/>
                  <a:pt x="1385" y="527"/>
                </a:cubicBezTo>
                <a:cubicBezTo>
                  <a:pt x="1385" y="529"/>
                  <a:pt x="1385" y="529"/>
                  <a:pt x="1385" y="529"/>
                </a:cubicBezTo>
                <a:cubicBezTo>
                  <a:pt x="1387" y="529"/>
                  <a:pt x="1388" y="530"/>
                  <a:pt x="1389" y="530"/>
                </a:cubicBezTo>
                <a:cubicBezTo>
                  <a:pt x="1389" y="531"/>
                  <a:pt x="1389" y="531"/>
                  <a:pt x="1389" y="531"/>
                </a:cubicBezTo>
                <a:cubicBezTo>
                  <a:pt x="1392" y="531"/>
                  <a:pt x="1392" y="529"/>
                  <a:pt x="1393" y="527"/>
                </a:cubicBezTo>
                <a:cubicBezTo>
                  <a:pt x="1393" y="526"/>
                  <a:pt x="1394" y="526"/>
                  <a:pt x="1394" y="526"/>
                </a:cubicBezTo>
                <a:cubicBezTo>
                  <a:pt x="1395" y="527"/>
                  <a:pt x="1395" y="527"/>
                  <a:pt x="1395" y="527"/>
                </a:cubicBezTo>
                <a:cubicBezTo>
                  <a:pt x="1395" y="526"/>
                  <a:pt x="1395" y="525"/>
                  <a:pt x="1395" y="525"/>
                </a:cubicBezTo>
                <a:cubicBezTo>
                  <a:pt x="1398" y="524"/>
                  <a:pt x="1400" y="524"/>
                  <a:pt x="1403" y="524"/>
                </a:cubicBezTo>
                <a:cubicBezTo>
                  <a:pt x="1403" y="525"/>
                  <a:pt x="1403" y="525"/>
                  <a:pt x="1403" y="526"/>
                </a:cubicBezTo>
                <a:cubicBezTo>
                  <a:pt x="1404" y="526"/>
                  <a:pt x="1404" y="526"/>
                  <a:pt x="1404" y="526"/>
                </a:cubicBezTo>
                <a:cubicBezTo>
                  <a:pt x="1405" y="524"/>
                  <a:pt x="1407" y="524"/>
                  <a:pt x="1408" y="521"/>
                </a:cubicBezTo>
                <a:cubicBezTo>
                  <a:pt x="1410" y="521"/>
                  <a:pt x="1411" y="521"/>
                  <a:pt x="1413" y="521"/>
                </a:cubicBezTo>
                <a:cubicBezTo>
                  <a:pt x="1413" y="521"/>
                  <a:pt x="1413" y="521"/>
                  <a:pt x="1413" y="521"/>
                </a:cubicBezTo>
                <a:cubicBezTo>
                  <a:pt x="1414" y="521"/>
                  <a:pt x="1414" y="521"/>
                  <a:pt x="1414" y="521"/>
                </a:cubicBezTo>
                <a:cubicBezTo>
                  <a:pt x="1414" y="522"/>
                  <a:pt x="1414" y="522"/>
                  <a:pt x="1414" y="522"/>
                </a:cubicBezTo>
                <a:cubicBezTo>
                  <a:pt x="1416" y="522"/>
                  <a:pt x="1417" y="523"/>
                  <a:pt x="1418" y="523"/>
                </a:cubicBezTo>
                <a:cubicBezTo>
                  <a:pt x="1418" y="521"/>
                  <a:pt x="1418" y="521"/>
                  <a:pt x="1418" y="521"/>
                </a:cubicBezTo>
                <a:cubicBezTo>
                  <a:pt x="1420" y="521"/>
                  <a:pt x="1421" y="520"/>
                  <a:pt x="1422" y="520"/>
                </a:cubicBezTo>
                <a:cubicBezTo>
                  <a:pt x="1422" y="519"/>
                  <a:pt x="1422" y="519"/>
                  <a:pt x="1422" y="519"/>
                </a:cubicBezTo>
                <a:cubicBezTo>
                  <a:pt x="1425" y="519"/>
                  <a:pt x="1426" y="520"/>
                  <a:pt x="1428" y="520"/>
                </a:cubicBezTo>
                <a:cubicBezTo>
                  <a:pt x="1428" y="519"/>
                  <a:pt x="1428" y="519"/>
                  <a:pt x="1428" y="519"/>
                </a:cubicBezTo>
                <a:cubicBezTo>
                  <a:pt x="1429" y="519"/>
                  <a:pt x="1429" y="519"/>
                  <a:pt x="1429" y="519"/>
                </a:cubicBezTo>
                <a:cubicBezTo>
                  <a:pt x="1429" y="519"/>
                  <a:pt x="1429" y="519"/>
                  <a:pt x="1429" y="519"/>
                </a:cubicBezTo>
                <a:cubicBezTo>
                  <a:pt x="1432" y="519"/>
                  <a:pt x="1432" y="519"/>
                  <a:pt x="1432" y="519"/>
                </a:cubicBezTo>
                <a:cubicBezTo>
                  <a:pt x="1432" y="518"/>
                  <a:pt x="1432" y="518"/>
                  <a:pt x="1432" y="518"/>
                </a:cubicBezTo>
                <a:cubicBezTo>
                  <a:pt x="1435" y="517"/>
                  <a:pt x="1438" y="519"/>
                  <a:pt x="1439" y="521"/>
                </a:cubicBezTo>
                <a:cubicBezTo>
                  <a:pt x="1439" y="521"/>
                  <a:pt x="1439" y="521"/>
                  <a:pt x="1439" y="521"/>
                </a:cubicBezTo>
                <a:cubicBezTo>
                  <a:pt x="1440" y="520"/>
                  <a:pt x="1440" y="519"/>
                  <a:pt x="1440" y="519"/>
                </a:cubicBezTo>
                <a:cubicBezTo>
                  <a:pt x="1443" y="519"/>
                  <a:pt x="1443" y="519"/>
                  <a:pt x="1443" y="519"/>
                </a:cubicBezTo>
                <a:cubicBezTo>
                  <a:pt x="1443" y="518"/>
                  <a:pt x="1443" y="518"/>
                  <a:pt x="1443" y="518"/>
                </a:cubicBezTo>
                <a:cubicBezTo>
                  <a:pt x="1444" y="517"/>
                  <a:pt x="1445" y="517"/>
                  <a:pt x="1447" y="516"/>
                </a:cubicBezTo>
                <a:cubicBezTo>
                  <a:pt x="1447" y="515"/>
                  <a:pt x="1447" y="515"/>
                  <a:pt x="1447" y="514"/>
                </a:cubicBezTo>
                <a:cubicBezTo>
                  <a:pt x="1445" y="513"/>
                  <a:pt x="1444" y="513"/>
                  <a:pt x="1441" y="514"/>
                </a:cubicBezTo>
                <a:cubicBezTo>
                  <a:pt x="1441" y="513"/>
                  <a:pt x="1441" y="512"/>
                  <a:pt x="1441" y="512"/>
                </a:cubicBezTo>
                <a:cubicBezTo>
                  <a:pt x="1441" y="512"/>
                  <a:pt x="1441" y="512"/>
                  <a:pt x="1441" y="512"/>
                </a:cubicBezTo>
                <a:cubicBezTo>
                  <a:pt x="1441" y="511"/>
                  <a:pt x="1440" y="510"/>
                  <a:pt x="1440" y="510"/>
                </a:cubicBezTo>
                <a:cubicBezTo>
                  <a:pt x="1443" y="510"/>
                  <a:pt x="1443" y="510"/>
                  <a:pt x="1443" y="510"/>
                </a:cubicBezTo>
                <a:cubicBezTo>
                  <a:pt x="1443" y="508"/>
                  <a:pt x="1443" y="508"/>
                  <a:pt x="1444" y="507"/>
                </a:cubicBezTo>
                <a:cubicBezTo>
                  <a:pt x="1445" y="507"/>
                  <a:pt x="1447" y="507"/>
                  <a:pt x="1448" y="508"/>
                </a:cubicBezTo>
                <a:cubicBezTo>
                  <a:pt x="1448" y="506"/>
                  <a:pt x="1448" y="506"/>
                  <a:pt x="1448" y="506"/>
                </a:cubicBezTo>
                <a:cubicBezTo>
                  <a:pt x="1449" y="505"/>
                  <a:pt x="1449" y="505"/>
                  <a:pt x="1450" y="505"/>
                </a:cubicBezTo>
                <a:cubicBezTo>
                  <a:pt x="1451" y="502"/>
                  <a:pt x="1452" y="500"/>
                  <a:pt x="1452" y="496"/>
                </a:cubicBezTo>
                <a:cubicBezTo>
                  <a:pt x="1451" y="495"/>
                  <a:pt x="1451" y="495"/>
                  <a:pt x="1451" y="494"/>
                </a:cubicBezTo>
                <a:cubicBezTo>
                  <a:pt x="1449" y="493"/>
                  <a:pt x="1447" y="493"/>
                  <a:pt x="1446" y="492"/>
                </a:cubicBezTo>
                <a:cubicBezTo>
                  <a:pt x="1443" y="492"/>
                  <a:pt x="1443" y="492"/>
                  <a:pt x="1442" y="493"/>
                </a:cubicBezTo>
                <a:cubicBezTo>
                  <a:pt x="1441" y="493"/>
                  <a:pt x="1441" y="493"/>
                  <a:pt x="1441" y="493"/>
                </a:cubicBezTo>
                <a:cubicBezTo>
                  <a:pt x="1441" y="494"/>
                  <a:pt x="1442" y="494"/>
                  <a:pt x="1442" y="494"/>
                </a:cubicBezTo>
                <a:cubicBezTo>
                  <a:pt x="1442" y="496"/>
                  <a:pt x="1442" y="495"/>
                  <a:pt x="1440" y="496"/>
                </a:cubicBezTo>
                <a:cubicBezTo>
                  <a:pt x="1439" y="493"/>
                  <a:pt x="1438" y="493"/>
                  <a:pt x="1440" y="491"/>
                </a:cubicBezTo>
                <a:cubicBezTo>
                  <a:pt x="1440" y="489"/>
                  <a:pt x="1440" y="487"/>
                  <a:pt x="1439" y="486"/>
                </a:cubicBezTo>
                <a:cubicBezTo>
                  <a:pt x="1438" y="486"/>
                  <a:pt x="1437" y="485"/>
                  <a:pt x="1437" y="485"/>
                </a:cubicBezTo>
                <a:cubicBezTo>
                  <a:pt x="1435" y="483"/>
                  <a:pt x="1437" y="483"/>
                  <a:pt x="1434" y="481"/>
                </a:cubicBezTo>
                <a:cubicBezTo>
                  <a:pt x="1434" y="481"/>
                  <a:pt x="1434" y="481"/>
                  <a:pt x="1434" y="481"/>
                </a:cubicBezTo>
                <a:cubicBezTo>
                  <a:pt x="1435" y="481"/>
                  <a:pt x="1435" y="481"/>
                  <a:pt x="1435" y="481"/>
                </a:cubicBezTo>
                <a:cubicBezTo>
                  <a:pt x="1437" y="482"/>
                  <a:pt x="1436" y="483"/>
                  <a:pt x="1439" y="483"/>
                </a:cubicBezTo>
                <a:cubicBezTo>
                  <a:pt x="1439" y="481"/>
                  <a:pt x="1439" y="481"/>
                  <a:pt x="1439" y="481"/>
                </a:cubicBezTo>
                <a:cubicBezTo>
                  <a:pt x="1438" y="480"/>
                  <a:pt x="1437" y="480"/>
                  <a:pt x="1436" y="479"/>
                </a:cubicBezTo>
                <a:cubicBezTo>
                  <a:pt x="1436" y="478"/>
                  <a:pt x="1436" y="477"/>
                  <a:pt x="1435" y="477"/>
                </a:cubicBezTo>
                <a:cubicBezTo>
                  <a:pt x="1434" y="476"/>
                  <a:pt x="1433" y="476"/>
                  <a:pt x="1432" y="476"/>
                </a:cubicBezTo>
                <a:cubicBezTo>
                  <a:pt x="1432" y="475"/>
                  <a:pt x="1432" y="475"/>
                  <a:pt x="1432" y="474"/>
                </a:cubicBezTo>
                <a:cubicBezTo>
                  <a:pt x="1431" y="474"/>
                  <a:pt x="1431" y="474"/>
                  <a:pt x="1431" y="474"/>
                </a:cubicBezTo>
                <a:cubicBezTo>
                  <a:pt x="1431" y="472"/>
                  <a:pt x="1431" y="472"/>
                  <a:pt x="1431" y="472"/>
                </a:cubicBezTo>
                <a:cubicBezTo>
                  <a:pt x="1430" y="472"/>
                  <a:pt x="1430" y="472"/>
                  <a:pt x="1430" y="472"/>
                </a:cubicBezTo>
                <a:cubicBezTo>
                  <a:pt x="1430" y="471"/>
                  <a:pt x="1429" y="471"/>
                  <a:pt x="1429" y="470"/>
                </a:cubicBezTo>
                <a:cubicBezTo>
                  <a:pt x="1427" y="470"/>
                  <a:pt x="1427" y="470"/>
                  <a:pt x="1427" y="470"/>
                </a:cubicBezTo>
                <a:cubicBezTo>
                  <a:pt x="1426" y="469"/>
                  <a:pt x="1425" y="467"/>
                  <a:pt x="1424" y="466"/>
                </a:cubicBezTo>
                <a:cubicBezTo>
                  <a:pt x="1424" y="464"/>
                  <a:pt x="1423" y="463"/>
                  <a:pt x="1423" y="461"/>
                </a:cubicBezTo>
                <a:cubicBezTo>
                  <a:pt x="1420" y="460"/>
                  <a:pt x="1422" y="460"/>
                  <a:pt x="1421" y="458"/>
                </a:cubicBezTo>
                <a:cubicBezTo>
                  <a:pt x="1420" y="458"/>
                  <a:pt x="1420" y="458"/>
                  <a:pt x="1420" y="458"/>
                </a:cubicBezTo>
                <a:cubicBezTo>
                  <a:pt x="1420" y="457"/>
                  <a:pt x="1419" y="457"/>
                  <a:pt x="1419" y="456"/>
                </a:cubicBezTo>
                <a:cubicBezTo>
                  <a:pt x="1417" y="456"/>
                  <a:pt x="1417" y="456"/>
                  <a:pt x="1417" y="456"/>
                </a:cubicBezTo>
                <a:cubicBezTo>
                  <a:pt x="1417" y="454"/>
                  <a:pt x="1416" y="453"/>
                  <a:pt x="1416" y="452"/>
                </a:cubicBezTo>
                <a:cubicBezTo>
                  <a:pt x="1414" y="452"/>
                  <a:pt x="1413" y="452"/>
                  <a:pt x="1411" y="452"/>
                </a:cubicBezTo>
                <a:cubicBezTo>
                  <a:pt x="1411" y="452"/>
                  <a:pt x="1411" y="452"/>
                  <a:pt x="1411" y="452"/>
                </a:cubicBezTo>
                <a:cubicBezTo>
                  <a:pt x="1411" y="452"/>
                  <a:pt x="1411" y="452"/>
                  <a:pt x="1411" y="452"/>
                </a:cubicBezTo>
                <a:cubicBezTo>
                  <a:pt x="1411" y="451"/>
                  <a:pt x="1411" y="451"/>
                  <a:pt x="1411" y="451"/>
                </a:cubicBezTo>
                <a:cubicBezTo>
                  <a:pt x="1411" y="451"/>
                  <a:pt x="1411" y="451"/>
                  <a:pt x="1411" y="451"/>
                </a:cubicBezTo>
                <a:cubicBezTo>
                  <a:pt x="1412" y="450"/>
                  <a:pt x="1412" y="450"/>
                  <a:pt x="1412" y="449"/>
                </a:cubicBezTo>
                <a:cubicBezTo>
                  <a:pt x="1414" y="449"/>
                  <a:pt x="1414" y="449"/>
                  <a:pt x="1414" y="449"/>
                </a:cubicBezTo>
                <a:cubicBezTo>
                  <a:pt x="1414" y="448"/>
                  <a:pt x="1414" y="446"/>
                  <a:pt x="1414" y="445"/>
                </a:cubicBezTo>
                <a:cubicBezTo>
                  <a:pt x="1413" y="445"/>
                  <a:pt x="1412" y="445"/>
                  <a:pt x="1412" y="444"/>
                </a:cubicBezTo>
                <a:cubicBezTo>
                  <a:pt x="1412" y="443"/>
                  <a:pt x="1412" y="443"/>
                  <a:pt x="1412" y="443"/>
                </a:cubicBezTo>
                <a:cubicBezTo>
                  <a:pt x="1415" y="442"/>
                  <a:pt x="1413" y="443"/>
                  <a:pt x="1414" y="441"/>
                </a:cubicBezTo>
                <a:cubicBezTo>
                  <a:pt x="1415" y="439"/>
                  <a:pt x="1416" y="438"/>
                  <a:pt x="1418" y="437"/>
                </a:cubicBezTo>
                <a:cubicBezTo>
                  <a:pt x="1418" y="433"/>
                  <a:pt x="1418" y="433"/>
                  <a:pt x="1418" y="433"/>
                </a:cubicBezTo>
                <a:cubicBezTo>
                  <a:pt x="1418" y="433"/>
                  <a:pt x="1418" y="433"/>
                  <a:pt x="1418" y="433"/>
                </a:cubicBezTo>
                <a:cubicBezTo>
                  <a:pt x="1418" y="430"/>
                  <a:pt x="1418" y="430"/>
                  <a:pt x="1418" y="430"/>
                </a:cubicBezTo>
                <a:cubicBezTo>
                  <a:pt x="1419" y="430"/>
                  <a:pt x="1419" y="430"/>
                  <a:pt x="1419" y="430"/>
                </a:cubicBezTo>
                <a:cubicBezTo>
                  <a:pt x="1419" y="429"/>
                  <a:pt x="1420" y="429"/>
                  <a:pt x="1420" y="428"/>
                </a:cubicBezTo>
                <a:cubicBezTo>
                  <a:pt x="1419" y="427"/>
                  <a:pt x="1419" y="427"/>
                  <a:pt x="1417" y="427"/>
                </a:cubicBezTo>
                <a:cubicBezTo>
                  <a:pt x="1417" y="426"/>
                  <a:pt x="1417" y="426"/>
                  <a:pt x="1417" y="426"/>
                </a:cubicBezTo>
                <a:cubicBezTo>
                  <a:pt x="1416" y="426"/>
                  <a:pt x="1416" y="427"/>
                  <a:pt x="1415" y="427"/>
                </a:cubicBezTo>
                <a:cubicBezTo>
                  <a:pt x="1415" y="427"/>
                  <a:pt x="1414" y="426"/>
                  <a:pt x="1414" y="426"/>
                </a:cubicBezTo>
                <a:cubicBezTo>
                  <a:pt x="1414" y="427"/>
                  <a:pt x="1414" y="427"/>
                  <a:pt x="1414" y="427"/>
                </a:cubicBezTo>
                <a:cubicBezTo>
                  <a:pt x="1412" y="427"/>
                  <a:pt x="1412" y="427"/>
                  <a:pt x="1412" y="427"/>
                </a:cubicBezTo>
                <a:cubicBezTo>
                  <a:pt x="1412" y="427"/>
                  <a:pt x="1412" y="427"/>
                  <a:pt x="1412" y="427"/>
                </a:cubicBezTo>
                <a:cubicBezTo>
                  <a:pt x="1411" y="427"/>
                  <a:pt x="1411" y="426"/>
                  <a:pt x="1411" y="426"/>
                </a:cubicBezTo>
                <a:cubicBezTo>
                  <a:pt x="1409" y="425"/>
                  <a:pt x="1403" y="429"/>
                  <a:pt x="1401" y="429"/>
                </a:cubicBezTo>
                <a:cubicBezTo>
                  <a:pt x="1401" y="428"/>
                  <a:pt x="1400" y="427"/>
                  <a:pt x="1400" y="427"/>
                </a:cubicBezTo>
                <a:cubicBezTo>
                  <a:pt x="1401" y="427"/>
                  <a:pt x="1401" y="427"/>
                  <a:pt x="1401" y="427"/>
                </a:cubicBezTo>
                <a:cubicBezTo>
                  <a:pt x="1401" y="424"/>
                  <a:pt x="1401" y="423"/>
                  <a:pt x="1403" y="422"/>
                </a:cubicBezTo>
                <a:cubicBezTo>
                  <a:pt x="1404" y="422"/>
                  <a:pt x="1405" y="422"/>
                  <a:pt x="1405" y="421"/>
                </a:cubicBezTo>
                <a:cubicBezTo>
                  <a:pt x="1405" y="421"/>
                  <a:pt x="1406" y="420"/>
                  <a:pt x="1406" y="419"/>
                </a:cubicBezTo>
                <a:cubicBezTo>
                  <a:pt x="1407" y="419"/>
                  <a:pt x="1407" y="418"/>
                  <a:pt x="1408" y="418"/>
                </a:cubicBezTo>
                <a:cubicBezTo>
                  <a:pt x="1409" y="418"/>
                  <a:pt x="1408" y="417"/>
                  <a:pt x="1409" y="416"/>
                </a:cubicBezTo>
                <a:cubicBezTo>
                  <a:pt x="1409" y="413"/>
                  <a:pt x="1409" y="414"/>
                  <a:pt x="1408" y="412"/>
                </a:cubicBezTo>
                <a:cubicBezTo>
                  <a:pt x="1407" y="411"/>
                  <a:pt x="1407" y="411"/>
                  <a:pt x="1406" y="411"/>
                </a:cubicBezTo>
                <a:cubicBezTo>
                  <a:pt x="1406" y="411"/>
                  <a:pt x="1405" y="412"/>
                  <a:pt x="1404" y="412"/>
                </a:cubicBezTo>
                <a:cubicBezTo>
                  <a:pt x="1404" y="412"/>
                  <a:pt x="1404" y="411"/>
                  <a:pt x="1403" y="411"/>
                </a:cubicBezTo>
                <a:cubicBezTo>
                  <a:pt x="1402" y="412"/>
                  <a:pt x="1401" y="413"/>
                  <a:pt x="1401" y="414"/>
                </a:cubicBezTo>
                <a:cubicBezTo>
                  <a:pt x="1400" y="413"/>
                  <a:pt x="1399" y="413"/>
                  <a:pt x="1399" y="413"/>
                </a:cubicBezTo>
                <a:cubicBezTo>
                  <a:pt x="1399" y="415"/>
                  <a:pt x="1399" y="415"/>
                  <a:pt x="1399" y="415"/>
                </a:cubicBezTo>
                <a:cubicBezTo>
                  <a:pt x="1398" y="415"/>
                  <a:pt x="1398" y="415"/>
                  <a:pt x="1398" y="415"/>
                </a:cubicBezTo>
                <a:cubicBezTo>
                  <a:pt x="1398" y="416"/>
                  <a:pt x="1398" y="416"/>
                  <a:pt x="1398" y="416"/>
                </a:cubicBezTo>
                <a:cubicBezTo>
                  <a:pt x="1397" y="416"/>
                  <a:pt x="1397" y="416"/>
                  <a:pt x="1397" y="416"/>
                </a:cubicBezTo>
                <a:cubicBezTo>
                  <a:pt x="1398" y="414"/>
                  <a:pt x="1398" y="414"/>
                  <a:pt x="1398" y="413"/>
                </a:cubicBezTo>
                <a:cubicBezTo>
                  <a:pt x="1397" y="413"/>
                  <a:pt x="1396" y="412"/>
                  <a:pt x="1395" y="412"/>
                </a:cubicBezTo>
                <a:cubicBezTo>
                  <a:pt x="1395" y="416"/>
                  <a:pt x="1394" y="417"/>
                  <a:pt x="1393" y="420"/>
                </a:cubicBezTo>
                <a:cubicBezTo>
                  <a:pt x="1392" y="420"/>
                  <a:pt x="1392" y="420"/>
                  <a:pt x="1392" y="420"/>
                </a:cubicBezTo>
                <a:cubicBezTo>
                  <a:pt x="1392" y="421"/>
                  <a:pt x="1392" y="420"/>
                  <a:pt x="1391" y="421"/>
                </a:cubicBezTo>
                <a:cubicBezTo>
                  <a:pt x="1392" y="423"/>
                  <a:pt x="1392" y="423"/>
                  <a:pt x="1393" y="423"/>
                </a:cubicBezTo>
                <a:cubicBezTo>
                  <a:pt x="1393" y="424"/>
                  <a:pt x="1392" y="425"/>
                  <a:pt x="1392" y="425"/>
                </a:cubicBezTo>
                <a:cubicBezTo>
                  <a:pt x="1391" y="425"/>
                  <a:pt x="1389" y="425"/>
                  <a:pt x="1388" y="425"/>
                </a:cubicBezTo>
                <a:cubicBezTo>
                  <a:pt x="1388" y="425"/>
                  <a:pt x="1388" y="426"/>
                  <a:pt x="1388" y="427"/>
                </a:cubicBezTo>
                <a:cubicBezTo>
                  <a:pt x="1388" y="427"/>
                  <a:pt x="1388" y="427"/>
                  <a:pt x="1388" y="427"/>
                </a:cubicBezTo>
                <a:cubicBezTo>
                  <a:pt x="1388" y="427"/>
                  <a:pt x="1389" y="428"/>
                  <a:pt x="1389" y="429"/>
                </a:cubicBezTo>
                <a:cubicBezTo>
                  <a:pt x="1388" y="429"/>
                  <a:pt x="1387" y="429"/>
                  <a:pt x="1386" y="429"/>
                </a:cubicBezTo>
                <a:cubicBezTo>
                  <a:pt x="1386" y="431"/>
                  <a:pt x="1386" y="431"/>
                  <a:pt x="1386" y="431"/>
                </a:cubicBezTo>
                <a:cubicBezTo>
                  <a:pt x="1388" y="431"/>
                  <a:pt x="1388" y="431"/>
                  <a:pt x="1388" y="433"/>
                </a:cubicBezTo>
                <a:close/>
                <a:moveTo>
                  <a:pt x="1379" y="424"/>
                </a:moveTo>
                <a:cubicBezTo>
                  <a:pt x="1382" y="424"/>
                  <a:pt x="1382" y="424"/>
                  <a:pt x="1382" y="424"/>
                </a:cubicBezTo>
                <a:cubicBezTo>
                  <a:pt x="1382" y="421"/>
                  <a:pt x="1382" y="418"/>
                  <a:pt x="1384" y="416"/>
                </a:cubicBezTo>
                <a:cubicBezTo>
                  <a:pt x="1384" y="414"/>
                  <a:pt x="1384" y="414"/>
                  <a:pt x="1384" y="414"/>
                </a:cubicBezTo>
                <a:cubicBezTo>
                  <a:pt x="1384" y="414"/>
                  <a:pt x="1384" y="414"/>
                  <a:pt x="1384" y="414"/>
                </a:cubicBezTo>
                <a:cubicBezTo>
                  <a:pt x="1383" y="413"/>
                  <a:pt x="1381" y="415"/>
                  <a:pt x="1379" y="415"/>
                </a:cubicBezTo>
                <a:cubicBezTo>
                  <a:pt x="1379" y="418"/>
                  <a:pt x="1379" y="418"/>
                  <a:pt x="1379" y="418"/>
                </a:cubicBezTo>
                <a:cubicBezTo>
                  <a:pt x="1379" y="418"/>
                  <a:pt x="1378" y="418"/>
                  <a:pt x="1378" y="418"/>
                </a:cubicBezTo>
                <a:cubicBezTo>
                  <a:pt x="1377" y="418"/>
                  <a:pt x="1377" y="418"/>
                  <a:pt x="1377" y="418"/>
                </a:cubicBezTo>
                <a:cubicBezTo>
                  <a:pt x="1377" y="420"/>
                  <a:pt x="1377" y="419"/>
                  <a:pt x="1378" y="420"/>
                </a:cubicBezTo>
                <a:cubicBezTo>
                  <a:pt x="1378" y="422"/>
                  <a:pt x="1378" y="422"/>
                  <a:pt x="1376" y="422"/>
                </a:cubicBezTo>
                <a:cubicBezTo>
                  <a:pt x="1377" y="425"/>
                  <a:pt x="1377" y="424"/>
                  <a:pt x="1376" y="427"/>
                </a:cubicBezTo>
                <a:cubicBezTo>
                  <a:pt x="1378" y="426"/>
                  <a:pt x="1378" y="426"/>
                  <a:pt x="1379" y="424"/>
                </a:cubicBezTo>
                <a:close/>
                <a:moveTo>
                  <a:pt x="1624" y="416"/>
                </a:moveTo>
                <a:cubicBezTo>
                  <a:pt x="1623" y="416"/>
                  <a:pt x="1623" y="416"/>
                  <a:pt x="1623" y="416"/>
                </a:cubicBezTo>
                <a:cubicBezTo>
                  <a:pt x="1623" y="420"/>
                  <a:pt x="1623" y="420"/>
                  <a:pt x="1623" y="420"/>
                </a:cubicBezTo>
                <a:cubicBezTo>
                  <a:pt x="1624" y="420"/>
                  <a:pt x="1624" y="420"/>
                  <a:pt x="1624" y="420"/>
                </a:cubicBezTo>
                <a:cubicBezTo>
                  <a:pt x="1624" y="422"/>
                  <a:pt x="1625" y="422"/>
                  <a:pt x="1626" y="423"/>
                </a:cubicBezTo>
                <a:cubicBezTo>
                  <a:pt x="1627" y="423"/>
                  <a:pt x="1626" y="424"/>
                  <a:pt x="1627" y="423"/>
                </a:cubicBezTo>
                <a:cubicBezTo>
                  <a:pt x="1627" y="423"/>
                  <a:pt x="1627" y="423"/>
                  <a:pt x="1628" y="422"/>
                </a:cubicBezTo>
                <a:cubicBezTo>
                  <a:pt x="1629" y="421"/>
                  <a:pt x="1630" y="422"/>
                  <a:pt x="1632" y="421"/>
                </a:cubicBezTo>
                <a:cubicBezTo>
                  <a:pt x="1633" y="419"/>
                  <a:pt x="1635" y="418"/>
                  <a:pt x="1635" y="415"/>
                </a:cubicBezTo>
                <a:cubicBezTo>
                  <a:pt x="1633" y="415"/>
                  <a:pt x="1631" y="414"/>
                  <a:pt x="1629" y="414"/>
                </a:cubicBezTo>
                <a:cubicBezTo>
                  <a:pt x="1629" y="415"/>
                  <a:pt x="1629" y="415"/>
                  <a:pt x="1629" y="415"/>
                </a:cubicBezTo>
                <a:cubicBezTo>
                  <a:pt x="1628" y="415"/>
                  <a:pt x="1628" y="415"/>
                  <a:pt x="1628" y="415"/>
                </a:cubicBezTo>
                <a:cubicBezTo>
                  <a:pt x="1628" y="416"/>
                  <a:pt x="1628" y="416"/>
                  <a:pt x="1628" y="416"/>
                </a:cubicBezTo>
                <a:cubicBezTo>
                  <a:pt x="1626" y="417"/>
                  <a:pt x="1625" y="417"/>
                  <a:pt x="1624" y="416"/>
                </a:cubicBezTo>
                <a:close/>
                <a:moveTo>
                  <a:pt x="128" y="416"/>
                </a:moveTo>
                <a:cubicBezTo>
                  <a:pt x="128" y="416"/>
                  <a:pt x="127" y="416"/>
                  <a:pt x="126" y="416"/>
                </a:cubicBezTo>
                <a:cubicBezTo>
                  <a:pt x="126" y="417"/>
                  <a:pt x="126" y="417"/>
                  <a:pt x="126" y="417"/>
                </a:cubicBezTo>
                <a:cubicBezTo>
                  <a:pt x="128" y="417"/>
                  <a:pt x="128" y="417"/>
                  <a:pt x="128" y="417"/>
                </a:cubicBezTo>
                <a:lnTo>
                  <a:pt x="128" y="416"/>
                </a:lnTo>
                <a:close/>
                <a:moveTo>
                  <a:pt x="289" y="427"/>
                </a:moveTo>
                <a:cubicBezTo>
                  <a:pt x="289" y="428"/>
                  <a:pt x="288" y="430"/>
                  <a:pt x="288" y="431"/>
                </a:cubicBezTo>
                <a:cubicBezTo>
                  <a:pt x="289" y="431"/>
                  <a:pt x="289" y="431"/>
                  <a:pt x="289" y="431"/>
                </a:cubicBezTo>
                <a:cubicBezTo>
                  <a:pt x="289" y="432"/>
                  <a:pt x="289" y="432"/>
                  <a:pt x="289" y="432"/>
                </a:cubicBezTo>
                <a:cubicBezTo>
                  <a:pt x="289" y="432"/>
                  <a:pt x="289" y="432"/>
                  <a:pt x="289" y="432"/>
                </a:cubicBezTo>
                <a:cubicBezTo>
                  <a:pt x="291" y="430"/>
                  <a:pt x="290" y="432"/>
                  <a:pt x="291" y="431"/>
                </a:cubicBezTo>
                <a:cubicBezTo>
                  <a:pt x="292" y="430"/>
                  <a:pt x="292" y="429"/>
                  <a:pt x="293" y="428"/>
                </a:cubicBezTo>
                <a:cubicBezTo>
                  <a:pt x="293" y="428"/>
                  <a:pt x="293" y="428"/>
                  <a:pt x="293" y="428"/>
                </a:cubicBezTo>
                <a:cubicBezTo>
                  <a:pt x="293" y="427"/>
                  <a:pt x="292" y="425"/>
                  <a:pt x="292" y="423"/>
                </a:cubicBezTo>
                <a:cubicBezTo>
                  <a:pt x="292" y="423"/>
                  <a:pt x="291" y="423"/>
                  <a:pt x="291" y="423"/>
                </a:cubicBezTo>
                <a:cubicBezTo>
                  <a:pt x="290" y="421"/>
                  <a:pt x="293" y="421"/>
                  <a:pt x="292" y="420"/>
                </a:cubicBezTo>
                <a:cubicBezTo>
                  <a:pt x="291" y="420"/>
                  <a:pt x="291" y="420"/>
                  <a:pt x="291" y="420"/>
                </a:cubicBezTo>
                <a:cubicBezTo>
                  <a:pt x="291" y="419"/>
                  <a:pt x="291" y="418"/>
                  <a:pt x="290" y="418"/>
                </a:cubicBezTo>
                <a:cubicBezTo>
                  <a:pt x="289" y="416"/>
                  <a:pt x="287" y="416"/>
                  <a:pt x="284" y="416"/>
                </a:cubicBezTo>
                <a:cubicBezTo>
                  <a:pt x="285" y="418"/>
                  <a:pt x="286" y="419"/>
                  <a:pt x="287" y="421"/>
                </a:cubicBezTo>
                <a:cubicBezTo>
                  <a:pt x="287" y="425"/>
                  <a:pt x="287" y="425"/>
                  <a:pt x="287" y="425"/>
                </a:cubicBezTo>
                <a:cubicBezTo>
                  <a:pt x="287" y="426"/>
                  <a:pt x="288" y="426"/>
                  <a:pt x="289" y="427"/>
                </a:cubicBezTo>
                <a:close/>
                <a:moveTo>
                  <a:pt x="269" y="420"/>
                </a:moveTo>
                <a:cubicBezTo>
                  <a:pt x="270" y="420"/>
                  <a:pt x="270" y="420"/>
                  <a:pt x="270" y="420"/>
                </a:cubicBezTo>
                <a:cubicBezTo>
                  <a:pt x="270" y="418"/>
                  <a:pt x="270" y="418"/>
                  <a:pt x="270" y="418"/>
                </a:cubicBezTo>
                <a:cubicBezTo>
                  <a:pt x="269" y="418"/>
                  <a:pt x="269" y="418"/>
                  <a:pt x="269" y="418"/>
                </a:cubicBezTo>
                <a:lnTo>
                  <a:pt x="269" y="420"/>
                </a:lnTo>
                <a:close/>
                <a:moveTo>
                  <a:pt x="133" y="421"/>
                </a:moveTo>
                <a:cubicBezTo>
                  <a:pt x="132" y="421"/>
                  <a:pt x="132" y="421"/>
                  <a:pt x="132" y="421"/>
                </a:cubicBezTo>
                <a:cubicBezTo>
                  <a:pt x="132" y="421"/>
                  <a:pt x="132" y="421"/>
                  <a:pt x="132" y="421"/>
                </a:cubicBezTo>
                <a:cubicBezTo>
                  <a:pt x="131" y="421"/>
                  <a:pt x="130" y="421"/>
                  <a:pt x="130" y="421"/>
                </a:cubicBezTo>
                <a:cubicBezTo>
                  <a:pt x="130" y="420"/>
                  <a:pt x="130" y="420"/>
                  <a:pt x="130" y="420"/>
                </a:cubicBezTo>
                <a:cubicBezTo>
                  <a:pt x="129" y="419"/>
                  <a:pt x="128" y="419"/>
                  <a:pt x="127" y="419"/>
                </a:cubicBezTo>
                <a:cubicBezTo>
                  <a:pt x="127" y="421"/>
                  <a:pt x="127" y="421"/>
                  <a:pt x="127" y="421"/>
                </a:cubicBezTo>
                <a:cubicBezTo>
                  <a:pt x="126" y="421"/>
                  <a:pt x="126" y="421"/>
                  <a:pt x="126" y="421"/>
                </a:cubicBezTo>
                <a:cubicBezTo>
                  <a:pt x="126" y="421"/>
                  <a:pt x="126" y="421"/>
                  <a:pt x="126" y="421"/>
                </a:cubicBezTo>
                <a:cubicBezTo>
                  <a:pt x="124" y="422"/>
                  <a:pt x="124" y="420"/>
                  <a:pt x="122" y="421"/>
                </a:cubicBezTo>
                <a:cubicBezTo>
                  <a:pt x="122" y="421"/>
                  <a:pt x="122" y="421"/>
                  <a:pt x="122" y="421"/>
                </a:cubicBezTo>
                <a:cubicBezTo>
                  <a:pt x="122" y="420"/>
                  <a:pt x="122" y="420"/>
                  <a:pt x="122" y="420"/>
                </a:cubicBezTo>
                <a:cubicBezTo>
                  <a:pt x="121" y="419"/>
                  <a:pt x="120" y="420"/>
                  <a:pt x="119" y="420"/>
                </a:cubicBezTo>
                <a:cubicBezTo>
                  <a:pt x="119" y="420"/>
                  <a:pt x="119" y="421"/>
                  <a:pt x="118" y="422"/>
                </a:cubicBezTo>
                <a:cubicBezTo>
                  <a:pt x="120" y="423"/>
                  <a:pt x="119" y="422"/>
                  <a:pt x="120" y="423"/>
                </a:cubicBezTo>
                <a:cubicBezTo>
                  <a:pt x="120" y="423"/>
                  <a:pt x="120" y="423"/>
                  <a:pt x="120" y="423"/>
                </a:cubicBezTo>
                <a:cubicBezTo>
                  <a:pt x="120" y="424"/>
                  <a:pt x="119" y="424"/>
                  <a:pt x="119" y="425"/>
                </a:cubicBezTo>
                <a:cubicBezTo>
                  <a:pt x="118" y="425"/>
                  <a:pt x="118" y="425"/>
                  <a:pt x="117" y="424"/>
                </a:cubicBezTo>
                <a:cubicBezTo>
                  <a:pt x="114" y="424"/>
                  <a:pt x="115" y="424"/>
                  <a:pt x="113" y="425"/>
                </a:cubicBezTo>
                <a:cubicBezTo>
                  <a:pt x="113" y="428"/>
                  <a:pt x="115" y="428"/>
                  <a:pt x="114" y="431"/>
                </a:cubicBezTo>
                <a:cubicBezTo>
                  <a:pt x="114" y="431"/>
                  <a:pt x="114" y="431"/>
                  <a:pt x="114" y="431"/>
                </a:cubicBezTo>
                <a:cubicBezTo>
                  <a:pt x="114" y="432"/>
                  <a:pt x="114" y="432"/>
                  <a:pt x="114" y="432"/>
                </a:cubicBezTo>
                <a:cubicBezTo>
                  <a:pt x="117" y="432"/>
                  <a:pt x="116" y="431"/>
                  <a:pt x="118" y="431"/>
                </a:cubicBezTo>
                <a:cubicBezTo>
                  <a:pt x="118" y="430"/>
                  <a:pt x="118" y="430"/>
                  <a:pt x="118" y="430"/>
                </a:cubicBezTo>
                <a:cubicBezTo>
                  <a:pt x="119" y="430"/>
                  <a:pt x="119" y="431"/>
                  <a:pt x="119" y="431"/>
                </a:cubicBezTo>
                <a:cubicBezTo>
                  <a:pt x="121" y="431"/>
                  <a:pt x="121" y="431"/>
                  <a:pt x="121" y="431"/>
                </a:cubicBezTo>
                <a:cubicBezTo>
                  <a:pt x="121" y="433"/>
                  <a:pt x="121" y="433"/>
                  <a:pt x="121" y="433"/>
                </a:cubicBezTo>
                <a:cubicBezTo>
                  <a:pt x="123" y="433"/>
                  <a:pt x="123" y="433"/>
                  <a:pt x="123" y="433"/>
                </a:cubicBezTo>
                <a:cubicBezTo>
                  <a:pt x="123" y="433"/>
                  <a:pt x="123" y="433"/>
                  <a:pt x="123" y="433"/>
                </a:cubicBezTo>
                <a:cubicBezTo>
                  <a:pt x="124" y="433"/>
                  <a:pt x="124" y="433"/>
                  <a:pt x="124" y="433"/>
                </a:cubicBezTo>
                <a:cubicBezTo>
                  <a:pt x="124" y="431"/>
                  <a:pt x="124" y="431"/>
                  <a:pt x="124" y="431"/>
                </a:cubicBezTo>
                <a:cubicBezTo>
                  <a:pt x="126" y="430"/>
                  <a:pt x="128" y="429"/>
                  <a:pt x="132" y="429"/>
                </a:cubicBezTo>
                <a:cubicBezTo>
                  <a:pt x="132" y="427"/>
                  <a:pt x="132" y="427"/>
                  <a:pt x="132" y="427"/>
                </a:cubicBezTo>
                <a:cubicBezTo>
                  <a:pt x="130" y="427"/>
                  <a:pt x="130" y="427"/>
                  <a:pt x="130" y="427"/>
                </a:cubicBezTo>
                <a:cubicBezTo>
                  <a:pt x="130" y="426"/>
                  <a:pt x="130" y="426"/>
                  <a:pt x="130" y="426"/>
                </a:cubicBezTo>
                <a:cubicBezTo>
                  <a:pt x="131" y="426"/>
                  <a:pt x="131" y="426"/>
                  <a:pt x="131" y="426"/>
                </a:cubicBezTo>
                <a:cubicBezTo>
                  <a:pt x="131" y="427"/>
                  <a:pt x="131" y="427"/>
                  <a:pt x="131" y="427"/>
                </a:cubicBezTo>
                <a:cubicBezTo>
                  <a:pt x="132" y="427"/>
                  <a:pt x="132" y="426"/>
                  <a:pt x="132" y="426"/>
                </a:cubicBezTo>
                <a:cubicBezTo>
                  <a:pt x="134" y="426"/>
                  <a:pt x="134" y="426"/>
                  <a:pt x="135" y="427"/>
                </a:cubicBezTo>
                <a:cubicBezTo>
                  <a:pt x="135" y="426"/>
                  <a:pt x="135" y="426"/>
                  <a:pt x="135" y="426"/>
                </a:cubicBezTo>
                <a:cubicBezTo>
                  <a:pt x="136" y="426"/>
                  <a:pt x="136" y="426"/>
                  <a:pt x="136" y="426"/>
                </a:cubicBezTo>
                <a:cubicBezTo>
                  <a:pt x="136" y="425"/>
                  <a:pt x="136" y="425"/>
                  <a:pt x="136" y="425"/>
                </a:cubicBezTo>
                <a:cubicBezTo>
                  <a:pt x="134" y="425"/>
                  <a:pt x="134" y="425"/>
                  <a:pt x="132" y="425"/>
                </a:cubicBezTo>
                <a:cubicBezTo>
                  <a:pt x="132" y="424"/>
                  <a:pt x="134" y="423"/>
                  <a:pt x="133" y="421"/>
                </a:cubicBezTo>
                <a:close/>
                <a:moveTo>
                  <a:pt x="293" y="423"/>
                </a:moveTo>
                <a:cubicBezTo>
                  <a:pt x="293" y="424"/>
                  <a:pt x="293" y="424"/>
                  <a:pt x="293" y="424"/>
                </a:cubicBezTo>
                <a:cubicBezTo>
                  <a:pt x="293" y="424"/>
                  <a:pt x="293" y="424"/>
                  <a:pt x="293" y="424"/>
                </a:cubicBezTo>
                <a:cubicBezTo>
                  <a:pt x="293" y="423"/>
                  <a:pt x="293" y="424"/>
                  <a:pt x="293" y="423"/>
                </a:cubicBezTo>
                <a:close/>
                <a:moveTo>
                  <a:pt x="1626" y="426"/>
                </a:moveTo>
                <a:cubicBezTo>
                  <a:pt x="1626" y="425"/>
                  <a:pt x="1626" y="425"/>
                  <a:pt x="1626" y="424"/>
                </a:cubicBezTo>
                <a:cubicBezTo>
                  <a:pt x="1625" y="424"/>
                  <a:pt x="1625" y="424"/>
                  <a:pt x="1625" y="424"/>
                </a:cubicBezTo>
                <a:cubicBezTo>
                  <a:pt x="1625" y="426"/>
                  <a:pt x="1625" y="426"/>
                  <a:pt x="1625" y="426"/>
                </a:cubicBezTo>
                <a:lnTo>
                  <a:pt x="1626" y="426"/>
                </a:lnTo>
                <a:close/>
                <a:moveTo>
                  <a:pt x="1600" y="428"/>
                </a:moveTo>
                <a:cubicBezTo>
                  <a:pt x="1601" y="428"/>
                  <a:pt x="1601" y="428"/>
                  <a:pt x="1602" y="427"/>
                </a:cubicBezTo>
                <a:cubicBezTo>
                  <a:pt x="1602" y="426"/>
                  <a:pt x="1602" y="426"/>
                  <a:pt x="1602" y="426"/>
                </a:cubicBezTo>
                <a:cubicBezTo>
                  <a:pt x="1600" y="426"/>
                  <a:pt x="1600" y="426"/>
                  <a:pt x="1600" y="426"/>
                </a:cubicBezTo>
                <a:cubicBezTo>
                  <a:pt x="1600" y="427"/>
                  <a:pt x="1599" y="428"/>
                  <a:pt x="1599" y="429"/>
                </a:cubicBezTo>
                <a:cubicBezTo>
                  <a:pt x="1599" y="429"/>
                  <a:pt x="1598" y="428"/>
                  <a:pt x="1597" y="428"/>
                </a:cubicBezTo>
                <a:cubicBezTo>
                  <a:pt x="1597" y="428"/>
                  <a:pt x="1596" y="429"/>
                  <a:pt x="1595" y="429"/>
                </a:cubicBezTo>
                <a:cubicBezTo>
                  <a:pt x="1594" y="430"/>
                  <a:pt x="1594" y="432"/>
                  <a:pt x="1593" y="434"/>
                </a:cubicBezTo>
                <a:cubicBezTo>
                  <a:pt x="1591" y="434"/>
                  <a:pt x="1591" y="434"/>
                  <a:pt x="1591" y="434"/>
                </a:cubicBezTo>
                <a:cubicBezTo>
                  <a:pt x="1591" y="437"/>
                  <a:pt x="1592" y="439"/>
                  <a:pt x="1594" y="441"/>
                </a:cubicBezTo>
                <a:cubicBezTo>
                  <a:pt x="1594" y="442"/>
                  <a:pt x="1594" y="441"/>
                  <a:pt x="1595" y="442"/>
                </a:cubicBezTo>
                <a:cubicBezTo>
                  <a:pt x="1595" y="441"/>
                  <a:pt x="1595" y="441"/>
                  <a:pt x="1595" y="440"/>
                </a:cubicBezTo>
                <a:cubicBezTo>
                  <a:pt x="1596" y="439"/>
                  <a:pt x="1597" y="439"/>
                  <a:pt x="1597" y="439"/>
                </a:cubicBezTo>
                <a:cubicBezTo>
                  <a:pt x="1597" y="437"/>
                  <a:pt x="1597" y="437"/>
                  <a:pt x="1597" y="437"/>
                </a:cubicBezTo>
                <a:cubicBezTo>
                  <a:pt x="1598" y="437"/>
                  <a:pt x="1598" y="437"/>
                  <a:pt x="1599" y="437"/>
                </a:cubicBezTo>
                <a:cubicBezTo>
                  <a:pt x="1598" y="436"/>
                  <a:pt x="1598" y="434"/>
                  <a:pt x="1598" y="433"/>
                </a:cubicBezTo>
                <a:cubicBezTo>
                  <a:pt x="1599" y="433"/>
                  <a:pt x="1599" y="433"/>
                  <a:pt x="1599" y="433"/>
                </a:cubicBezTo>
                <a:cubicBezTo>
                  <a:pt x="1599" y="431"/>
                  <a:pt x="1600" y="431"/>
                  <a:pt x="1600" y="428"/>
                </a:cubicBezTo>
                <a:close/>
                <a:moveTo>
                  <a:pt x="294" y="441"/>
                </a:moveTo>
                <a:cubicBezTo>
                  <a:pt x="295" y="441"/>
                  <a:pt x="295" y="441"/>
                  <a:pt x="296" y="442"/>
                </a:cubicBezTo>
                <a:cubicBezTo>
                  <a:pt x="298" y="442"/>
                  <a:pt x="298" y="442"/>
                  <a:pt x="298" y="442"/>
                </a:cubicBezTo>
                <a:cubicBezTo>
                  <a:pt x="298" y="441"/>
                  <a:pt x="298" y="441"/>
                  <a:pt x="298" y="441"/>
                </a:cubicBezTo>
                <a:cubicBezTo>
                  <a:pt x="299" y="441"/>
                  <a:pt x="299" y="441"/>
                  <a:pt x="299" y="441"/>
                </a:cubicBezTo>
                <a:cubicBezTo>
                  <a:pt x="298" y="440"/>
                  <a:pt x="298" y="440"/>
                  <a:pt x="297" y="439"/>
                </a:cubicBezTo>
                <a:cubicBezTo>
                  <a:pt x="297" y="439"/>
                  <a:pt x="297" y="439"/>
                  <a:pt x="297" y="439"/>
                </a:cubicBezTo>
                <a:cubicBezTo>
                  <a:pt x="299" y="439"/>
                  <a:pt x="299" y="439"/>
                  <a:pt x="299" y="439"/>
                </a:cubicBezTo>
                <a:cubicBezTo>
                  <a:pt x="299" y="436"/>
                  <a:pt x="299" y="436"/>
                  <a:pt x="299" y="434"/>
                </a:cubicBezTo>
                <a:cubicBezTo>
                  <a:pt x="298" y="434"/>
                  <a:pt x="297" y="434"/>
                  <a:pt x="296" y="433"/>
                </a:cubicBezTo>
                <a:cubicBezTo>
                  <a:pt x="296" y="433"/>
                  <a:pt x="296" y="432"/>
                  <a:pt x="295" y="432"/>
                </a:cubicBezTo>
                <a:cubicBezTo>
                  <a:pt x="294" y="432"/>
                  <a:pt x="293" y="432"/>
                  <a:pt x="292" y="433"/>
                </a:cubicBezTo>
                <a:cubicBezTo>
                  <a:pt x="292" y="434"/>
                  <a:pt x="292" y="434"/>
                  <a:pt x="292" y="434"/>
                </a:cubicBezTo>
                <a:cubicBezTo>
                  <a:pt x="293" y="434"/>
                  <a:pt x="293" y="434"/>
                  <a:pt x="293" y="434"/>
                </a:cubicBezTo>
                <a:cubicBezTo>
                  <a:pt x="293" y="437"/>
                  <a:pt x="290" y="437"/>
                  <a:pt x="294" y="438"/>
                </a:cubicBezTo>
                <a:cubicBezTo>
                  <a:pt x="294" y="440"/>
                  <a:pt x="294" y="440"/>
                  <a:pt x="294" y="440"/>
                </a:cubicBezTo>
                <a:cubicBezTo>
                  <a:pt x="293" y="440"/>
                  <a:pt x="293" y="439"/>
                  <a:pt x="292" y="439"/>
                </a:cubicBezTo>
                <a:cubicBezTo>
                  <a:pt x="292" y="437"/>
                  <a:pt x="291" y="438"/>
                  <a:pt x="291" y="436"/>
                </a:cubicBezTo>
                <a:cubicBezTo>
                  <a:pt x="290" y="436"/>
                  <a:pt x="289" y="437"/>
                  <a:pt x="289" y="437"/>
                </a:cubicBezTo>
                <a:cubicBezTo>
                  <a:pt x="288" y="436"/>
                  <a:pt x="288" y="436"/>
                  <a:pt x="287" y="436"/>
                </a:cubicBezTo>
                <a:cubicBezTo>
                  <a:pt x="287" y="433"/>
                  <a:pt x="287" y="432"/>
                  <a:pt x="286" y="430"/>
                </a:cubicBezTo>
                <a:cubicBezTo>
                  <a:pt x="283" y="430"/>
                  <a:pt x="284" y="428"/>
                  <a:pt x="281" y="427"/>
                </a:cubicBezTo>
                <a:cubicBezTo>
                  <a:pt x="280" y="427"/>
                  <a:pt x="281" y="427"/>
                  <a:pt x="280" y="427"/>
                </a:cubicBezTo>
                <a:cubicBezTo>
                  <a:pt x="280" y="427"/>
                  <a:pt x="280" y="427"/>
                  <a:pt x="280" y="427"/>
                </a:cubicBezTo>
                <a:cubicBezTo>
                  <a:pt x="279" y="427"/>
                  <a:pt x="279" y="427"/>
                  <a:pt x="279" y="427"/>
                </a:cubicBezTo>
                <a:cubicBezTo>
                  <a:pt x="279" y="429"/>
                  <a:pt x="279" y="431"/>
                  <a:pt x="280" y="432"/>
                </a:cubicBezTo>
                <a:cubicBezTo>
                  <a:pt x="280" y="432"/>
                  <a:pt x="280" y="432"/>
                  <a:pt x="281" y="433"/>
                </a:cubicBezTo>
                <a:cubicBezTo>
                  <a:pt x="281" y="435"/>
                  <a:pt x="281" y="435"/>
                  <a:pt x="281" y="435"/>
                </a:cubicBezTo>
                <a:cubicBezTo>
                  <a:pt x="282" y="435"/>
                  <a:pt x="282" y="435"/>
                  <a:pt x="282" y="435"/>
                </a:cubicBezTo>
                <a:cubicBezTo>
                  <a:pt x="282" y="437"/>
                  <a:pt x="282" y="437"/>
                  <a:pt x="282" y="437"/>
                </a:cubicBezTo>
                <a:cubicBezTo>
                  <a:pt x="282" y="437"/>
                  <a:pt x="283" y="437"/>
                  <a:pt x="283" y="438"/>
                </a:cubicBezTo>
                <a:cubicBezTo>
                  <a:pt x="285" y="438"/>
                  <a:pt x="285" y="438"/>
                  <a:pt x="285" y="438"/>
                </a:cubicBezTo>
                <a:cubicBezTo>
                  <a:pt x="285" y="440"/>
                  <a:pt x="285" y="440"/>
                  <a:pt x="285" y="440"/>
                </a:cubicBezTo>
                <a:cubicBezTo>
                  <a:pt x="285" y="440"/>
                  <a:pt x="285" y="440"/>
                  <a:pt x="285" y="440"/>
                </a:cubicBezTo>
                <a:cubicBezTo>
                  <a:pt x="286" y="441"/>
                  <a:pt x="286" y="441"/>
                  <a:pt x="287" y="443"/>
                </a:cubicBezTo>
                <a:cubicBezTo>
                  <a:pt x="288" y="442"/>
                  <a:pt x="287" y="443"/>
                  <a:pt x="288" y="442"/>
                </a:cubicBezTo>
                <a:cubicBezTo>
                  <a:pt x="288" y="442"/>
                  <a:pt x="289" y="442"/>
                  <a:pt x="289" y="441"/>
                </a:cubicBezTo>
                <a:cubicBezTo>
                  <a:pt x="288" y="441"/>
                  <a:pt x="288" y="441"/>
                  <a:pt x="288" y="441"/>
                </a:cubicBezTo>
                <a:cubicBezTo>
                  <a:pt x="288" y="440"/>
                  <a:pt x="288" y="441"/>
                  <a:pt x="289" y="440"/>
                </a:cubicBezTo>
                <a:cubicBezTo>
                  <a:pt x="289" y="439"/>
                  <a:pt x="289" y="439"/>
                  <a:pt x="289" y="439"/>
                </a:cubicBezTo>
                <a:cubicBezTo>
                  <a:pt x="290" y="440"/>
                  <a:pt x="290" y="441"/>
                  <a:pt x="290" y="442"/>
                </a:cubicBezTo>
                <a:cubicBezTo>
                  <a:pt x="293" y="442"/>
                  <a:pt x="293" y="442"/>
                  <a:pt x="293" y="442"/>
                </a:cubicBezTo>
                <a:cubicBezTo>
                  <a:pt x="292" y="443"/>
                  <a:pt x="292" y="443"/>
                  <a:pt x="291" y="444"/>
                </a:cubicBezTo>
                <a:cubicBezTo>
                  <a:pt x="292" y="445"/>
                  <a:pt x="292" y="445"/>
                  <a:pt x="293" y="446"/>
                </a:cubicBezTo>
                <a:cubicBezTo>
                  <a:pt x="293" y="446"/>
                  <a:pt x="293" y="446"/>
                  <a:pt x="293" y="446"/>
                </a:cubicBezTo>
                <a:cubicBezTo>
                  <a:pt x="293" y="446"/>
                  <a:pt x="293" y="446"/>
                  <a:pt x="293" y="446"/>
                </a:cubicBezTo>
                <a:cubicBezTo>
                  <a:pt x="293" y="446"/>
                  <a:pt x="293" y="446"/>
                  <a:pt x="293" y="446"/>
                </a:cubicBezTo>
                <a:cubicBezTo>
                  <a:pt x="294" y="446"/>
                  <a:pt x="294" y="445"/>
                  <a:pt x="295" y="445"/>
                </a:cubicBezTo>
                <a:cubicBezTo>
                  <a:pt x="295" y="442"/>
                  <a:pt x="295" y="442"/>
                  <a:pt x="295" y="442"/>
                </a:cubicBezTo>
                <a:cubicBezTo>
                  <a:pt x="294" y="442"/>
                  <a:pt x="294" y="442"/>
                  <a:pt x="294" y="442"/>
                </a:cubicBezTo>
                <a:lnTo>
                  <a:pt x="294" y="441"/>
                </a:lnTo>
                <a:close/>
                <a:moveTo>
                  <a:pt x="1372" y="428"/>
                </a:moveTo>
                <a:cubicBezTo>
                  <a:pt x="1372" y="429"/>
                  <a:pt x="1372" y="429"/>
                  <a:pt x="1372" y="429"/>
                </a:cubicBezTo>
                <a:cubicBezTo>
                  <a:pt x="1373" y="428"/>
                  <a:pt x="1374" y="428"/>
                  <a:pt x="1375" y="428"/>
                </a:cubicBezTo>
                <a:cubicBezTo>
                  <a:pt x="1375" y="427"/>
                  <a:pt x="1375" y="427"/>
                  <a:pt x="1375" y="427"/>
                </a:cubicBezTo>
                <a:cubicBezTo>
                  <a:pt x="1372" y="427"/>
                  <a:pt x="1372" y="427"/>
                  <a:pt x="1372" y="427"/>
                </a:cubicBezTo>
                <a:cubicBezTo>
                  <a:pt x="1372" y="428"/>
                  <a:pt x="1372" y="427"/>
                  <a:pt x="1372" y="428"/>
                </a:cubicBezTo>
                <a:close/>
                <a:moveTo>
                  <a:pt x="1382" y="433"/>
                </a:moveTo>
                <a:cubicBezTo>
                  <a:pt x="1382" y="433"/>
                  <a:pt x="1382" y="433"/>
                  <a:pt x="1382" y="433"/>
                </a:cubicBezTo>
                <a:cubicBezTo>
                  <a:pt x="1382" y="432"/>
                  <a:pt x="1382" y="432"/>
                  <a:pt x="1382" y="432"/>
                </a:cubicBezTo>
                <a:cubicBezTo>
                  <a:pt x="1382" y="432"/>
                  <a:pt x="1382" y="432"/>
                  <a:pt x="1382" y="432"/>
                </a:cubicBezTo>
                <a:cubicBezTo>
                  <a:pt x="1382" y="430"/>
                  <a:pt x="1383" y="428"/>
                  <a:pt x="1383" y="427"/>
                </a:cubicBezTo>
                <a:cubicBezTo>
                  <a:pt x="1382" y="427"/>
                  <a:pt x="1382" y="427"/>
                  <a:pt x="1382" y="427"/>
                </a:cubicBezTo>
                <a:cubicBezTo>
                  <a:pt x="1382" y="429"/>
                  <a:pt x="1382" y="429"/>
                  <a:pt x="1382" y="429"/>
                </a:cubicBezTo>
                <a:cubicBezTo>
                  <a:pt x="1382" y="429"/>
                  <a:pt x="1382" y="429"/>
                  <a:pt x="1382" y="429"/>
                </a:cubicBezTo>
                <a:cubicBezTo>
                  <a:pt x="1382" y="429"/>
                  <a:pt x="1382" y="429"/>
                  <a:pt x="1382" y="429"/>
                </a:cubicBezTo>
                <a:cubicBezTo>
                  <a:pt x="1381" y="429"/>
                  <a:pt x="1381" y="429"/>
                  <a:pt x="1380" y="429"/>
                </a:cubicBezTo>
                <a:cubicBezTo>
                  <a:pt x="1380" y="429"/>
                  <a:pt x="1380" y="429"/>
                  <a:pt x="1380" y="429"/>
                </a:cubicBezTo>
                <a:cubicBezTo>
                  <a:pt x="1380" y="429"/>
                  <a:pt x="1380" y="429"/>
                  <a:pt x="1380" y="429"/>
                </a:cubicBezTo>
                <a:cubicBezTo>
                  <a:pt x="1380" y="433"/>
                  <a:pt x="1382" y="435"/>
                  <a:pt x="1382" y="438"/>
                </a:cubicBezTo>
                <a:cubicBezTo>
                  <a:pt x="1384" y="438"/>
                  <a:pt x="1384" y="438"/>
                  <a:pt x="1384" y="438"/>
                </a:cubicBezTo>
                <a:cubicBezTo>
                  <a:pt x="1384" y="440"/>
                  <a:pt x="1384" y="440"/>
                  <a:pt x="1384" y="440"/>
                </a:cubicBezTo>
                <a:cubicBezTo>
                  <a:pt x="1385" y="440"/>
                  <a:pt x="1385" y="440"/>
                  <a:pt x="1385" y="440"/>
                </a:cubicBezTo>
                <a:cubicBezTo>
                  <a:pt x="1385" y="439"/>
                  <a:pt x="1385" y="437"/>
                  <a:pt x="1386" y="436"/>
                </a:cubicBezTo>
                <a:cubicBezTo>
                  <a:pt x="1385" y="436"/>
                  <a:pt x="1384" y="436"/>
                  <a:pt x="1383" y="435"/>
                </a:cubicBezTo>
                <a:cubicBezTo>
                  <a:pt x="1383" y="434"/>
                  <a:pt x="1382" y="434"/>
                  <a:pt x="1382" y="433"/>
                </a:cubicBezTo>
                <a:close/>
                <a:moveTo>
                  <a:pt x="275" y="432"/>
                </a:moveTo>
                <a:cubicBezTo>
                  <a:pt x="275" y="433"/>
                  <a:pt x="275" y="433"/>
                  <a:pt x="275" y="433"/>
                </a:cubicBezTo>
                <a:cubicBezTo>
                  <a:pt x="277" y="433"/>
                  <a:pt x="277" y="433"/>
                  <a:pt x="277" y="433"/>
                </a:cubicBezTo>
                <a:cubicBezTo>
                  <a:pt x="277" y="429"/>
                  <a:pt x="277" y="429"/>
                  <a:pt x="277" y="429"/>
                </a:cubicBezTo>
                <a:cubicBezTo>
                  <a:pt x="276" y="429"/>
                  <a:pt x="276" y="429"/>
                  <a:pt x="276" y="429"/>
                </a:cubicBezTo>
                <a:cubicBezTo>
                  <a:pt x="275" y="431"/>
                  <a:pt x="277" y="431"/>
                  <a:pt x="275" y="432"/>
                </a:cubicBezTo>
                <a:close/>
                <a:moveTo>
                  <a:pt x="126" y="433"/>
                </a:moveTo>
                <a:cubicBezTo>
                  <a:pt x="128" y="433"/>
                  <a:pt x="128" y="433"/>
                  <a:pt x="128" y="433"/>
                </a:cubicBezTo>
                <a:cubicBezTo>
                  <a:pt x="128" y="432"/>
                  <a:pt x="128" y="431"/>
                  <a:pt x="128" y="431"/>
                </a:cubicBezTo>
                <a:cubicBezTo>
                  <a:pt x="126" y="431"/>
                  <a:pt x="126" y="431"/>
                  <a:pt x="126" y="431"/>
                </a:cubicBezTo>
                <a:cubicBezTo>
                  <a:pt x="126" y="431"/>
                  <a:pt x="126" y="432"/>
                  <a:pt x="126" y="433"/>
                </a:cubicBezTo>
                <a:close/>
                <a:moveTo>
                  <a:pt x="1372" y="433"/>
                </a:moveTo>
                <a:cubicBezTo>
                  <a:pt x="1372" y="433"/>
                  <a:pt x="1373" y="433"/>
                  <a:pt x="1373" y="433"/>
                </a:cubicBezTo>
                <a:cubicBezTo>
                  <a:pt x="1373" y="431"/>
                  <a:pt x="1373" y="431"/>
                  <a:pt x="1373" y="431"/>
                </a:cubicBezTo>
                <a:cubicBezTo>
                  <a:pt x="1371" y="431"/>
                  <a:pt x="1371" y="431"/>
                  <a:pt x="1371" y="431"/>
                </a:cubicBezTo>
                <a:cubicBezTo>
                  <a:pt x="1371" y="434"/>
                  <a:pt x="1371" y="434"/>
                  <a:pt x="1371" y="434"/>
                </a:cubicBezTo>
                <a:cubicBezTo>
                  <a:pt x="1372" y="434"/>
                  <a:pt x="1372" y="434"/>
                  <a:pt x="1372" y="434"/>
                </a:cubicBezTo>
                <a:lnTo>
                  <a:pt x="1372" y="433"/>
                </a:lnTo>
                <a:close/>
                <a:moveTo>
                  <a:pt x="301" y="438"/>
                </a:moveTo>
                <a:cubicBezTo>
                  <a:pt x="301" y="439"/>
                  <a:pt x="301" y="440"/>
                  <a:pt x="301" y="441"/>
                </a:cubicBezTo>
                <a:cubicBezTo>
                  <a:pt x="302" y="441"/>
                  <a:pt x="303" y="441"/>
                  <a:pt x="303" y="441"/>
                </a:cubicBezTo>
                <a:cubicBezTo>
                  <a:pt x="303" y="439"/>
                  <a:pt x="303" y="438"/>
                  <a:pt x="303" y="437"/>
                </a:cubicBezTo>
                <a:cubicBezTo>
                  <a:pt x="302" y="437"/>
                  <a:pt x="301" y="438"/>
                  <a:pt x="301" y="438"/>
                </a:cubicBezTo>
                <a:close/>
                <a:moveTo>
                  <a:pt x="757" y="437"/>
                </a:moveTo>
                <a:cubicBezTo>
                  <a:pt x="756" y="437"/>
                  <a:pt x="755" y="438"/>
                  <a:pt x="754" y="438"/>
                </a:cubicBezTo>
                <a:cubicBezTo>
                  <a:pt x="754" y="440"/>
                  <a:pt x="754" y="440"/>
                  <a:pt x="754" y="440"/>
                </a:cubicBezTo>
                <a:cubicBezTo>
                  <a:pt x="756" y="440"/>
                  <a:pt x="756" y="440"/>
                  <a:pt x="756" y="440"/>
                </a:cubicBezTo>
                <a:cubicBezTo>
                  <a:pt x="756" y="439"/>
                  <a:pt x="756" y="438"/>
                  <a:pt x="757" y="438"/>
                </a:cubicBezTo>
                <a:lnTo>
                  <a:pt x="757" y="437"/>
                </a:lnTo>
                <a:close/>
                <a:moveTo>
                  <a:pt x="760" y="444"/>
                </a:moveTo>
                <a:cubicBezTo>
                  <a:pt x="761" y="444"/>
                  <a:pt x="761" y="444"/>
                  <a:pt x="761" y="444"/>
                </a:cubicBezTo>
                <a:cubicBezTo>
                  <a:pt x="761" y="444"/>
                  <a:pt x="761" y="439"/>
                  <a:pt x="762" y="439"/>
                </a:cubicBezTo>
                <a:cubicBezTo>
                  <a:pt x="761" y="438"/>
                  <a:pt x="760" y="438"/>
                  <a:pt x="759" y="438"/>
                </a:cubicBezTo>
                <a:cubicBezTo>
                  <a:pt x="759" y="440"/>
                  <a:pt x="759" y="446"/>
                  <a:pt x="758" y="447"/>
                </a:cubicBezTo>
                <a:cubicBezTo>
                  <a:pt x="758" y="448"/>
                  <a:pt x="758" y="448"/>
                  <a:pt x="758" y="448"/>
                </a:cubicBezTo>
                <a:cubicBezTo>
                  <a:pt x="760" y="448"/>
                  <a:pt x="760" y="448"/>
                  <a:pt x="760" y="448"/>
                </a:cubicBezTo>
                <a:cubicBezTo>
                  <a:pt x="760" y="446"/>
                  <a:pt x="760" y="446"/>
                  <a:pt x="760" y="444"/>
                </a:cubicBezTo>
                <a:close/>
                <a:moveTo>
                  <a:pt x="1512" y="439"/>
                </a:moveTo>
                <a:cubicBezTo>
                  <a:pt x="1512" y="441"/>
                  <a:pt x="1512" y="441"/>
                  <a:pt x="1512" y="441"/>
                </a:cubicBezTo>
                <a:cubicBezTo>
                  <a:pt x="1511" y="441"/>
                  <a:pt x="1511" y="441"/>
                  <a:pt x="1511" y="441"/>
                </a:cubicBezTo>
                <a:cubicBezTo>
                  <a:pt x="1511" y="441"/>
                  <a:pt x="1511" y="441"/>
                  <a:pt x="1511" y="441"/>
                </a:cubicBezTo>
                <a:cubicBezTo>
                  <a:pt x="1513" y="441"/>
                  <a:pt x="1513" y="441"/>
                  <a:pt x="1514" y="440"/>
                </a:cubicBezTo>
                <a:cubicBezTo>
                  <a:pt x="1514" y="439"/>
                  <a:pt x="1514" y="439"/>
                  <a:pt x="1514" y="439"/>
                </a:cubicBezTo>
                <a:cubicBezTo>
                  <a:pt x="1514" y="438"/>
                  <a:pt x="1514" y="438"/>
                  <a:pt x="1514" y="438"/>
                </a:cubicBezTo>
                <a:cubicBezTo>
                  <a:pt x="1513" y="438"/>
                  <a:pt x="1512" y="438"/>
                  <a:pt x="1512" y="439"/>
                </a:cubicBezTo>
                <a:close/>
                <a:moveTo>
                  <a:pt x="308" y="442"/>
                </a:moveTo>
                <a:cubicBezTo>
                  <a:pt x="307" y="442"/>
                  <a:pt x="307" y="442"/>
                  <a:pt x="307" y="442"/>
                </a:cubicBezTo>
                <a:cubicBezTo>
                  <a:pt x="307" y="444"/>
                  <a:pt x="307" y="443"/>
                  <a:pt x="308" y="444"/>
                </a:cubicBezTo>
                <a:lnTo>
                  <a:pt x="308" y="442"/>
                </a:lnTo>
                <a:close/>
                <a:moveTo>
                  <a:pt x="754" y="444"/>
                </a:moveTo>
                <a:cubicBezTo>
                  <a:pt x="755" y="443"/>
                  <a:pt x="755" y="444"/>
                  <a:pt x="756" y="442"/>
                </a:cubicBezTo>
                <a:cubicBezTo>
                  <a:pt x="754" y="442"/>
                  <a:pt x="754" y="442"/>
                  <a:pt x="754" y="444"/>
                </a:cubicBezTo>
                <a:close/>
                <a:moveTo>
                  <a:pt x="303" y="443"/>
                </a:moveTo>
                <a:cubicBezTo>
                  <a:pt x="303" y="444"/>
                  <a:pt x="303" y="444"/>
                  <a:pt x="305" y="444"/>
                </a:cubicBezTo>
                <a:cubicBezTo>
                  <a:pt x="304" y="443"/>
                  <a:pt x="304" y="443"/>
                  <a:pt x="303" y="443"/>
                </a:cubicBezTo>
                <a:close/>
                <a:moveTo>
                  <a:pt x="314" y="460"/>
                </a:moveTo>
                <a:cubicBezTo>
                  <a:pt x="314" y="461"/>
                  <a:pt x="314" y="461"/>
                  <a:pt x="314" y="461"/>
                </a:cubicBezTo>
                <a:cubicBezTo>
                  <a:pt x="312" y="461"/>
                  <a:pt x="312" y="461"/>
                  <a:pt x="312" y="461"/>
                </a:cubicBezTo>
                <a:cubicBezTo>
                  <a:pt x="313" y="459"/>
                  <a:pt x="313" y="457"/>
                  <a:pt x="314" y="455"/>
                </a:cubicBezTo>
                <a:cubicBezTo>
                  <a:pt x="310" y="455"/>
                  <a:pt x="310" y="455"/>
                  <a:pt x="310" y="455"/>
                </a:cubicBezTo>
                <a:cubicBezTo>
                  <a:pt x="310" y="454"/>
                  <a:pt x="310" y="454"/>
                  <a:pt x="310" y="454"/>
                </a:cubicBezTo>
                <a:cubicBezTo>
                  <a:pt x="308" y="453"/>
                  <a:pt x="310" y="453"/>
                  <a:pt x="307" y="452"/>
                </a:cubicBezTo>
                <a:cubicBezTo>
                  <a:pt x="307" y="450"/>
                  <a:pt x="307" y="450"/>
                  <a:pt x="307" y="450"/>
                </a:cubicBezTo>
                <a:cubicBezTo>
                  <a:pt x="307" y="450"/>
                  <a:pt x="307" y="450"/>
                  <a:pt x="307" y="450"/>
                </a:cubicBezTo>
                <a:cubicBezTo>
                  <a:pt x="305" y="446"/>
                  <a:pt x="305" y="449"/>
                  <a:pt x="303" y="447"/>
                </a:cubicBezTo>
                <a:cubicBezTo>
                  <a:pt x="303" y="446"/>
                  <a:pt x="303" y="446"/>
                  <a:pt x="303" y="446"/>
                </a:cubicBezTo>
                <a:cubicBezTo>
                  <a:pt x="302" y="446"/>
                  <a:pt x="302" y="446"/>
                  <a:pt x="302" y="446"/>
                </a:cubicBezTo>
                <a:cubicBezTo>
                  <a:pt x="302" y="444"/>
                  <a:pt x="302" y="444"/>
                  <a:pt x="302" y="444"/>
                </a:cubicBezTo>
                <a:cubicBezTo>
                  <a:pt x="300" y="444"/>
                  <a:pt x="299" y="444"/>
                  <a:pt x="297" y="443"/>
                </a:cubicBezTo>
                <a:cubicBezTo>
                  <a:pt x="297" y="445"/>
                  <a:pt x="296" y="446"/>
                  <a:pt x="296" y="448"/>
                </a:cubicBezTo>
                <a:cubicBezTo>
                  <a:pt x="299" y="448"/>
                  <a:pt x="299" y="448"/>
                  <a:pt x="301" y="449"/>
                </a:cubicBezTo>
                <a:cubicBezTo>
                  <a:pt x="301" y="452"/>
                  <a:pt x="301" y="452"/>
                  <a:pt x="301" y="452"/>
                </a:cubicBezTo>
                <a:cubicBezTo>
                  <a:pt x="301" y="452"/>
                  <a:pt x="302" y="451"/>
                  <a:pt x="303" y="451"/>
                </a:cubicBezTo>
                <a:cubicBezTo>
                  <a:pt x="303" y="453"/>
                  <a:pt x="303" y="454"/>
                  <a:pt x="303" y="456"/>
                </a:cubicBezTo>
                <a:cubicBezTo>
                  <a:pt x="303" y="456"/>
                  <a:pt x="304" y="456"/>
                  <a:pt x="305" y="456"/>
                </a:cubicBezTo>
                <a:cubicBezTo>
                  <a:pt x="305" y="457"/>
                  <a:pt x="305" y="457"/>
                  <a:pt x="305" y="457"/>
                </a:cubicBezTo>
                <a:cubicBezTo>
                  <a:pt x="308" y="457"/>
                  <a:pt x="308" y="457"/>
                  <a:pt x="308" y="457"/>
                </a:cubicBezTo>
                <a:cubicBezTo>
                  <a:pt x="308" y="458"/>
                  <a:pt x="308" y="458"/>
                  <a:pt x="308" y="458"/>
                </a:cubicBezTo>
                <a:cubicBezTo>
                  <a:pt x="308" y="458"/>
                  <a:pt x="308" y="458"/>
                  <a:pt x="308" y="458"/>
                </a:cubicBezTo>
                <a:cubicBezTo>
                  <a:pt x="308" y="458"/>
                  <a:pt x="308" y="459"/>
                  <a:pt x="308" y="460"/>
                </a:cubicBezTo>
                <a:cubicBezTo>
                  <a:pt x="308" y="460"/>
                  <a:pt x="308" y="460"/>
                  <a:pt x="308" y="460"/>
                </a:cubicBezTo>
                <a:cubicBezTo>
                  <a:pt x="308" y="461"/>
                  <a:pt x="308" y="461"/>
                  <a:pt x="308" y="461"/>
                </a:cubicBezTo>
                <a:cubicBezTo>
                  <a:pt x="309" y="461"/>
                  <a:pt x="310" y="460"/>
                  <a:pt x="310" y="460"/>
                </a:cubicBezTo>
                <a:cubicBezTo>
                  <a:pt x="310" y="463"/>
                  <a:pt x="311" y="464"/>
                  <a:pt x="312" y="466"/>
                </a:cubicBezTo>
                <a:cubicBezTo>
                  <a:pt x="315" y="466"/>
                  <a:pt x="315" y="466"/>
                  <a:pt x="315" y="466"/>
                </a:cubicBezTo>
                <a:cubicBezTo>
                  <a:pt x="315" y="463"/>
                  <a:pt x="314" y="462"/>
                  <a:pt x="315" y="460"/>
                </a:cubicBezTo>
                <a:lnTo>
                  <a:pt x="314" y="460"/>
                </a:lnTo>
                <a:close/>
                <a:moveTo>
                  <a:pt x="1384" y="443"/>
                </a:moveTo>
                <a:cubicBezTo>
                  <a:pt x="1382" y="443"/>
                  <a:pt x="1382" y="443"/>
                  <a:pt x="1382" y="443"/>
                </a:cubicBezTo>
                <a:cubicBezTo>
                  <a:pt x="1382" y="444"/>
                  <a:pt x="1382" y="446"/>
                  <a:pt x="1382" y="447"/>
                </a:cubicBezTo>
                <a:cubicBezTo>
                  <a:pt x="1381" y="447"/>
                  <a:pt x="1381" y="447"/>
                  <a:pt x="1381" y="447"/>
                </a:cubicBezTo>
                <a:cubicBezTo>
                  <a:pt x="1381" y="448"/>
                  <a:pt x="1381" y="448"/>
                  <a:pt x="1381" y="448"/>
                </a:cubicBezTo>
                <a:cubicBezTo>
                  <a:pt x="1382" y="448"/>
                  <a:pt x="1382" y="447"/>
                  <a:pt x="1382" y="448"/>
                </a:cubicBezTo>
                <a:cubicBezTo>
                  <a:pt x="1384" y="448"/>
                  <a:pt x="1384" y="448"/>
                  <a:pt x="1386" y="447"/>
                </a:cubicBezTo>
                <a:cubicBezTo>
                  <a:pt x="1385" y="444"/>
                  <a:pt x="1385" y="445"/>
                  <a:pt x="1384" y="443"/>
                </a:cubicBezTo>
                <a:close/>
                <a:moveTo>
                  <a:pt x="305" y="444"/>
                </a:moveTo>
                <a:cubicBezTo>
                  <a:pt x="305" y="444"/>
                  <a:pt x="305" y="444"/>
                  <a:pt x="305" y="444"/>
                </a:cubicBezTo>
                <a:cubicBezTo>
                  <a:pt x="305" y="446"/>
                  <a:pt x="305" y="446"/>
                  <a:pt x="307" y="446"/>
                </a:cubicBezTo>
                <a:cubicBezTo>
                  <a:pt x="307" y="448"/>
                  <a:pt x="307" y="448"/>
                  <a:pt x="307" y="448"/>
                </a:cubicBezTo>
                <a:cubicBezTo>
                  <a:pt x="308" y="448"/>
                  <a:pt x="308" y="448"/>
                  <a:pt x="308" y="448"/>
                </a:cubicBezTo>
                <a:cubicBezTo>
                  <a:pt x="308" y="448"/>
                  <a:pt x="308" y="447"/>
                  <a:pt x="308" y="446"/>
                </a:cubicBezTo>
                <a:cubicBezTo>
                  <a:pt x="308" y="446"/>
                  <a:pt x="308" y="445"/>
                  <a:pt x="307" y="444"/>
                </a:cubicBezTo>
                <a:cubicBezTo>
                  <a:pt x="307" y="444"/>
                  <a:pt x="306" y="444"/>
                  <a:pt x="305" y="444"/>
                </a:cubicBezTo>
                <a:close/>
                <a:moveTo>
                  <a:pt x="291" y="446"/>
                </a:moveTo>
                <a:cubicBezTo>
                  <a:pt x="290" y="446"/>
                  <a:pt x="290" y="446"/>
                  <a:pt x="290" y="446"/>
                </a:cubicBezTo>
                <a:cubicBezTo>
                  <a:pt x="290" y="448"/>
                  <a:pt x="290" y="448"/>
                  <a:pt x="290" y="448"/>
                </a:cubicBezTo>
                <a:cubicBezTo>
                  <a:pt x="291" y="447"/>
                  <a:pt x="291" y="448"/>
                  <a:pt x="291" y="447"/>
                </a:cubicBezTo>
                <a:cubicBezTo>
                  <a:pt x="291" y="447"/>
                  <a:pt x="291" y="447"/>
                  <a:pt x="291" y="447"/>
                </a:cubicBezTo>
                <a:lnTo>
                  <a:pt x="291" y="446"/>
                </a:lnTo>
                <a:close/>
                <a:moveTo>
                  <a:pt x="757" y="446"/>
                </a:moveTo>
                <a:cubicBezTo>
                  <a:pt x="755" y="447"/>
                  <a:pt x="755" y="447"/>
                  <a:pt x="755" y="448"/>
                </a:cubicBezTo>
                <a:cubicBezTo>
                  <a:pt x="757" y="448"/>
                  <a:pt x="756" y="448"/>
                  <a:pt x="757" y="446"/>
                </a:cubicBezTo>
                <a:close/>
                <a:moveTo>
                  <a:pt x="1380" y="450"/>
                </a:moveTo>
                <a:cubicBezTo>
                  <a:pt x="1381" y="450"/>
                  <a:pt x="1381" y="450"/>
                  <a:pt x="1381" y="450"/>
                </a:cubicBezTo>
                <a:cubicBezTo>
                  <a:pt x="1381" y="449"/>
                  <a:pt x="1381" y="450"/>
                  <a:pt x="1380" y="449"/>
                </a:cubicBezTo>
                <a:lnTo>
                  <a:pt x="1380" y="450"/>
                </a:lnTo>
                <a:close/>
                <a:moveTo>
                  <a:pt x="1386" y="453"/>
                </a:moveTo>
                <a:cubicBezTo>
                  <a:pt x="1386" y="451"/>
                  <a:pt x="1386" y="452"/>
                  <a:pt x="1387" y="451"/>
                </a:cubicBezTo>
                <a:cubicBezTo>
                  <a:pt x="1386" y="450"/>
                  <a:pt x="1387" y="450"/>
                  <a:pt x="1386" y="449"/>
                </a:cubicBezTo>
                <a:cubicBezTo>
                  <a:pt x="1385" y="451"/>
                  <a:pt x="1385" y="451"/>
                  <a:pt x="1384" y="452"/>
                </a:cubicBezTo>
                <a:cubicBezTo>
                  <a:pt x="1384" y="452"/>
                  <a:pt x="1384" y="452"/>
                  <a:pt x="1384" y="452"/>
                </a:cubicBezTo>
                <a:cubicBezTo>
                  <a:pt x="1385" y="452"/>
                  <a:pt x="1385" y="452"/>
                  <a:pt x="1385" y="452"/>
                </a:cubicBezTo>
                <a:cubicBezTo>
                  <a:pt x="1385" y="453"/>
                  <a:pt x="1385" y="453"/>
                  <a:pt x="1385" y="453"/>
                </a:cubicBezTo>
                <a:lnTo>
                  <a:pt x="1386" y="453"/>
                </a:lnTo>
                <a:close/>
                <a:moveTo>
                  <a:pt x="1537" y="457"/>
                </a:moveTo>
                <a:cubicBezTo>
                  <a:pt x="1536" y="457"/>
                  <a:pt x="1536" y="457"/>
                  <a:pt x="1536" y="457"/>
                </a:cubicBezTo>
                <a:cubicBezTo>
                  <a:pt x="1536" y="456"/>
                  <a:pt x="1536" y="455"/>
                  <a:pt x="1535" y="454"/>
                </a:cubicBezTo>
                <a:cubicBezTo>
                  <a:pt x="1534" y="455"/>
                  <a:pt x="1533" y="455"/>
                  <a:pt x="1532" y="455"/>
                </a:cubicBezTo>
                <a:cubicBezTo>
                  <a:pt x="1532" y="457"/>
                  <a:pt x="1532" y="457"/>
                  <a:pt x="1532" y="457"/>
                </a:cubicBezTo>
                <a:cubicBezTo>
                  <a:pt x="1530" y="457"/>
                  <a:pt x="1530" y="457"/>
                  <a:pt x="1530" y="457"/>
                </a:cubicBezTo>
                <a:cubicBezTo>
                  <a:pt x="1530" y="459"/>
                  <a:pt x="1530" y="460"/>
                  <a:pt x="1532" y="460"/>
                </a:cubicBezTo>
                <a:cubicBezTo>
                  <a:pt x="1532" y="465"/>
                  <a:pt x="1532" y="465"/>
                  <a:pt x="1532" y="465"/>
                </a:cubicBezTo>
                <a:cubicBezTo>
                  <a:pt x="1535" y="465"/>
                  <a:pt x="1535" y="465"/>
                  <a:pt x="1535" y="465"/>
                </a:cubicBezTo>
                <a:cubicBezTo>
                  <a:pt x="1535" y="464"/>
                  <a:pt x="1535" y="464"/>
                  <a:pt x="1535" y="464"/>
                </a:cubicBezTo>
                <a:cubicBezTo>
                  <a:pt x="1537" y="464"/>
                  <a:pt x="1537" y="464"/>
                  <a:pt x="1537" y="464"/>
                </a:cubicBezTo>
                <a:cubicBezTo>
                  <a:pt x="1537" y="464"/>
                  <a:pt x="1537" y="464"/>
                  <a:pt x="1537" y="464"/>
                </a:cubicBezTo>
                <a:cubicBezTo>
                  <a:pt x="1537" y="464"/>
                  <a:pt x="1537" y="464"/>
                  <a:pt x="1537" y="464"/>
                </a:cubicBezTo>
                <a:cubicBezTo>
                  <a:pt x="1537" y="467"/>
                  <a:pt x="1537" y="467"/>
                  <a:pt x="1537" y="467"/>
                </a:cubicBezTo>
                <a:cubicBezTo>
                  <a:pt x="1539" y="467"/>
                  <a:pt x="1539" y="467"/>
                  <a:pt x="1539" y="467"/>
                </a:cubicBezTo>
                <a:cubicBezTo>
                  <a:pt x="1539" y="466"/>
                  <a:pt x="1539" y="466"/>
                  <a:pt x="1539" y="466"/>
                </a:cubicBezTo>
                <a:cubicBezTo>
                  <a:pt x="1540" y="466"/>
                  <a:pt x="1540" y="466"/>
                  <a:pt x="1540" y="466"/>
                </a:cubicBezTo>
                <a:cubicBezTo>
                  <a:pt x="1540" y="464"/>
                  <a:pt x="1540" y="464"/>
                  <a:pt x="1540" y="464"/>
                </a:cubicBezTo>
                <a:cubicBezTo>
                  <a:pt x="1542" y="464"/>
                  <a:pt x="1542" y="463"/>
                  <a:pt x="1544" y="462"/>
                </a:cubicBezTo>
                <a:cubicBezTo>
                  <a:pt x="1544" y="460"/>
                  <a:pt x="1543" y="459"/>
                  <a:pt x="1541" y="459"/>
                </a:cubicBezTo>
                <a:cubicBezTo>
                  <a:pt x="1542" y="458"/>
                  <a:pt x="1542" y="458"/>
                  <a:pt x="1543" y="457"/>
                </a:cubicBezTo>
                <a:cubicBezTo>
                  <a:pt x="1543" y="454"/>
                  <a:pt x="1543" y="451"/>
                  <a:pt x="1543" y="450"/>
                </a:cubicBezTo>
                <a:cubicBezTo>
                  <a:pt x="1541" y="450"/>
                  <a:pt x="1540" y="450"/>
                  <a:pt x="1538" y="450"/>
                </a:cubicBezTo>
                <a:cubicBezTo>
                  <a:pt x="1538" y="451"/>
                  <a:pt x="1538" y="451"/>
                  <a:pt x="1538" y="451"/>
                </a:cubicBezTo>
                <a:cubicBezTo>
                  <a:pt x="1537" y="451"/>
                  <a:pt x="1537" y="451"/>
                  <a:pt x="1537" y="451"/>
                </a:cubicBezTo>
                <a:cubicBezTo>
                  <a:pt x="1537" y="454"/>
                  <a:pt x="1537" y="454"/>
                  <a:pt x="1537" y="454"/>
                </a:cubicBezTo>
                <a:cubicBezTo>
                  <a:pt x="1538" y="454"/>
                  <a:pt x="1539" y="454"/>
                  <a:pt x="1539" y="455"/>
                </a:cubicBezTo>
                <a:cubicBezTo>
                  <a:pt x="1538" y="455"/>
                  <a:pt x="1538" y="455"/>
                  <a:pt x="1538" y="455"/>
                </a:cubicBezTo>
                <a:cubicBezTo>
                  <a:pt x="1538" y="456"/>
                  <a:pt x="1538" y="456"/>
                  <a:pt x="1537" y="457"/>
                </a:cubicBezTo>
                <a:close/>
                <a:moveTo>
                  <a:pt x="2827" y="455"/>
                </a:moveTo>
                <a:cubicBezTo>
                  <a:pt x="2827" y="456"/>
                  <a:pt x="2827" y="456"/>
                  <a:pt x="2827" y="456"/>
                </a:cubicBezTo>
                <a:cubicBezTo>
                  <a:pt x="2828" y="456"/>
                  <a:pt x="2828" y="456"/>
                  <a:pt x="2828" y="456"/>
                </a:cubicBezTo>
                <a:cubicBezTo>
                  <a:pt x="2827" y="455"/>
                  <a:pt x="2828" y="456"/>
                  <a:pt x="2827" y="455"/>
                </a:cubicBezTo>
                <a:close/>
                <a:moveTo>
                  <a:pt x="63" y="456"/>
                </a:moveTo>
                <a:cubicBezTo>
                  <a:pt x="62" y="456"/>
                  <a:pt x="63" y="456"/>
                  <a:pt x="62" y="456"/>
                </a:cubicBezTo>
                <a:cubicBezTo>
                  <a:pt x="62" y="457"/>
                  <a:pt x="61" y="457"/>
                  <a:pt x="61" y="458"/>
                </a:cubicBezTo>
                <a:cubicBezTo>
                  <a:pt x="62" y="458"/>
                  <a:pt x="63" y="458"/>
                  <a:pt x="64" y="458"/>
                </a:cubicBezTo>
                <a:cubicBezTo>
                  <a:pt x="63" y="456"/>
                  <a:pt x="64" y="457"/>
                  <a:pt x="63" y="456"/>
                </a:cubicBezTo>
                <a:close/>
                <a:moveTo>
                  <a:pt x="1383" y="458"/>
                </a:moveTo>
                <a:cubicBezTo>
                  <a:pt x="1384" y="458"/>
                  <a:pt x="1384" y="458"/>
                  <a:pt x="1384" y="458"/>
                </a:cubicBezTo>
                <a:cubicBezTo>
                  <a:pt x="1383" y="457"/>
                  <a:pt x="1384" y="458"/>
                  <a:pt x="1383" y="457"/>
                </a:cubicBezTo>
                <a:lnTo>
                  <a:pt x="1383" y="458"/>
                </a:lnTo>
                <a:close/>
                <a:moveTo>
                  <a:pt x="1388" y="460"/>
                </a:moveTo>
                <a:cubicBezTo>
                  <a:pt x="1389" y="460"/>
                  <a:pt x="1389" y="460"/>
                  <a:pt x="1389" y="460"/>
                </a:cubicBezTo>
                <a:cubicBezTo>
                  <a:pt x="1389" y="457"/>
                  <a:pt x="1389" y="457"/>
                  <a:pt x="1389" y="457"/>
                </a:cubicBezTo>
                <a:cubicBezTo>
                  <a:pt x="1388" y="457"/>
                  <a:pt x="1388" y="457"/>
                  <a:pt x="1388" y="457"/>
                </a:cubicBezTo>
                <a:cubicBezTo>
                  <a:pt x="1388" y="458"/>
                  <a:pt x="1388" y="459"/>
                  <a:pt x="1388" y="460"/>
                </a:cubicBezTo>
                <a:close/>
                <a:moveTo>
                  <a:pt x="1614" y="458"/>
                </a:moveTo>
                <a:cubicBezTo>
                  <a:pt x="1612" y="458"/>
                  <a:pt x="1612" y="458"/>
                  <a:pt x="1612" y="458"/>
                </a:cubicBezTo>
                <a:cubicBezTo>
                  <a:pt x="1612" y="460"/>
                  <a:pt x="1612" y="460"/>
                  <a:pt x="1612" y="460"/>
                </a:cubicBezTo>
                <a:cubicBezTo>
                  <a:pt x="1614" y="460"/>
                  <a:pt x="1614" y="460"/>
                  <a:pt x="1614" y="460"/>
                </a:cubicBezTo>
                <a:lnTo>
                  <a:pt x="1614" y="458"/>
                </a:lnTo>
                <a:close/>
                <a:moveTo>
                  <a:pt x="66" y="463"/>
                </a:moveTo>
                <a:cubicBezTo>
                  <a:pt x="66" y="463"/>
                  <a:pt x="67" y="462"/>
                  <a:pt x="68" y="462"/>
                </a:cubicBezTo>
                <a:cubicBezTo>
                  <a:pt x="68" y="461"/>
                  <a:pt x="68" y="462"/>
                  <a:pt x="68" y="461"/>
                </a:cubicBezTo>
                <a:cubicBezTo>
                  <a:pt x="68" y="459"/>
                  <a:pt x="68" y="459"/>
                  <a:pt x="68" y="459"/>
                </a:cubicBezTo>
                <a:cubicBezTo>
                  <a:pt x="68" y="460"/>
                  <a:pt x="67" y="460"/>
                  <a:pt x="66" y="461"/>
                </a:cubicBezTo>
                <a:lnTo>
                  <a:pt x="66" y="463"/>
                </a:lnTo>
                <a:close/>
                <a:moveTo>
                  <a:pt x="305" y="461"/>
                </a:moveTo>
                <a:cubicBezTo>
                  <a:pt x="305" y="460"/>
                  <a:pt x="305" y="460"/>
                  <a:pt x="305" y="460"/>
                </a:cubicBezTo>
                <a:cubicBezTo>
                  <a:pt x="304" y="459"/>
                  <a:pt x="303" y="459"/>
                  <a:pt x="303" y="459"/>
                </a:cubicBezTo>
                <a:cubicBezTo>
                  <a:pt x="303" y="460"/>
                  <a:pt x="303" y="461"/>
                  <a:pt x="305" y="461"/>
                </a:cubicBezTo>
                <a:close/>
                <a:moveTo>
                  <a:pt x="1525" y="466"/>
                </a:moveTo>
                <a:cubicBezTo>
                  <a:pt x="1526" y="466"/>
                  <a:pt x="1527" y="466"/>
                  <a:pt x="1528" y="466"/>
                </a:cubicBezTo>
                <a:cubicBezTo>
                  <a:pt x="1528" y="465"/>
                  <a:pt x="1529" y="463"/>
                  <a:pt x="1529" y="462"/>
                </a:cubicBezTo>
                <a:cubicBezTo>
                  <a:pt x="1528" y="462"/>
                  <a:pt x="1528" y="462"/>
                  <a:pt x="1528" y="462"/>
                </a:cubicBezTo>
                <a:cubicBezTo>
                  <a:pt x="1528" y="461"/>
                  <a:pt x="1528" y="460"/>
                  <a:pt x="1528" y="460"/>
                </a:cubicBezTo>
                <a:cubicBezTo>
                  <a:pt x="1525" y="460"/>
                  <a:pt x="1523" y="460"/>
                  <a:pt x="1522" y="460"/>
                </a:cubicBezTo>
                <a:cubicBezTo>
                  <a:pt x="1522" y="461"/>
                  <a:pt x="1522" y="462"/>
                  <a:pt x="1522" y="463"/>
                </a:cubicBezTo>
                <a:cubicBezTo>
                  <a:pt x="1524" y="463"/>
                  <a:pt x="1524" y="464"/>
                  <a:pt x="1525" y="466"/>
                </a:cubicBezTo>
                <a:close/>
                <a:moveTo>
                  <a:pt x="1351" y="506"/>
                </a:moveTo>
                <a:cubicBezTo>
                  <a:pt x="1350" y="507"/>
                  <a:pt x="1350" y="507"/>
                  <a:pt x="1349" y="508"/>
                </a:cubicBezTo>
                <a:cubicBezTo>
                  <a:pt x="1349" y="510"/>
                  <a:pt x="1349" y="510"/>
                  <a:pt x="1349" y="510"/>
                </a:cubicBezTo>
                <a:cubicBezTo>
                  <a:pt x="1349" y="510"/>
                  <a:pt x="1349" y="510"/>
                  <a:pt x="1349" y="510"/>
                </a:cubicBezTo>
                <a:cubicBezTo>
                  <a:pt x="1349" y="510"/>
                  <a:pt x="1349" y="510"/>
                  <a:pt x="1349" y="510"/>
                </a:cubicBezTo>
                <a:cubicBezTo>
                  <a:pt x="1350" y="510"/>
                  <a:pt x="1351" y="510"/>
                  <a:pt x="1351" y="509"/>
                </a:cubicBezTo>
                <a:cubicBezTo>
                  <a:pt x="1355" y="509"/>
                  <a:pt x="1355" y="509"/>
                  <a:pt x="1355" y="509"/>
                </a:cubicBezTo>
                <a:cubicBezTo>
                  <a:pt x="1355" y="510"/>
                  <a:pt x="1355" y="510"/>
                  <a:pt x="1355" y="510"/>
                </a:cubicBezTo>
                <a:cubicBezTo>
                  <a:pt x="1353" y="510"/>
                  <a:pt x="1354" y="511"/>
                  <a:pt x="1352" y="511"/>
                </a:cubicBezTo>
                <a:cubicBezTo>
                  <a:pt x="1352" y="513"/>
                  <a:pt x="1352" y="513"/>
                  <a:pt x="1352" y="513"/>
                </a:cubicBezTo>
                <a:cubicBezTo>
                  <a:pt x="1355" y="512"/>
                  <a:pt x="1356" y="510"/>
                  <a:pt x="1359" y="510"/>
                </a:cubicBezTo>
                <a:cubicBezTo>
                  <a:pt x="1359" y="512"/>
                  <a:pt x="1359" y="512"/>
                  <a:pt x="1359" y="512"/>
                </a:cubicBezTo>
                <a:cubicBezTo>
                  <a:pt x="1359" y="512"/>
                  <a:pt x="1360" y="512"/>
                  <a:pt x="1361" y="513"/>
                </a:cubicBezTo>
                <a:cubicBezTo>
                  <a:pt x="1362" y="511"/>
                  <a:pt x="1364" y="510"/>
                  <a:pt x="1366" y="509"/>
                </a:cubicBezTo>
                <a:cubicBezTo>
                  <a:pt x="1366" y="507"/>
                  <a:pt x="1366" y="507"/>
                  <a:pt x="1366" y="507"/>
                </a:cubicBezTo>
                <a:cubicBezTo>
                  <a:pt x="1368" y="507"/>
                  <a:pt x="1369" y="507"/>
                  <a:pt x="1370" y="508"/>
                </a:cubicBezTo>
                <a:cubicBezTo>
                  <a:pt x="1371" y="507"/>
                  <a:pt x="1371" y="507"/>
                  <a:pt x="1371" y="506"/>
                </a:cubicBezTo>
                <a:cubicBezTo>
                  <a:pt x="1372" y="506"/>
                  <a:pt x="1372" y="506"/>
                  <a:pt x="1372" y="506"/>
                </a:cubicBezTo>
                <a:cubicBezTo>
                  <a:pt x="1372" y="505"/>
                  <a:pt x="1373" y="504"/>
                  <a:pt x="1373" y="503"/>
                </a:cubicBezTo>
                <a:cubicBezTo>
                  <a:pt x="1376" y="503"/>
                  <a:pt x="1376" y="503"/>
                  <a:pt x="1376" y="503"/>
                </a:cubicBezTo>
                <a:cubicBezTo>
                  <a:pt x="1376" y="501"/>
                  <a:pt x="1376" y="501"/>
                  <a:pt x="1376" y="501"/>
                </a:cubicBezTo>
                <a:cubicBezTo>
                  <a:pt x="1377" y="501"/>
                  <a:pt x="1377" y="501"/>
                  <a:pt x="1377" y="501"/>
                </a:cubicBezTo>
                <a:cubicBezTo>
                  <a:pt x="1377" y="500"/>
                  <a:pt x="1377" y="500"/>
                  <a:pt x="1377" y="500"/>
                </a:cubicBezTo>
                <a:cubicBezTo>
                  <a:pt x="1378" y="501"/>
                  <a:pt x="1378" y="501"/>
                  <a:pt x="1380" y="502"/>
                </a:cubicBezTo>
                <a:cubicBezTo>
                  <a:pt x="1379" y="500"/>
                  <a:pt x="1380" y="500"/>
                  <a:pt x="1378" y="499"/>
                </a:cubicBezTo>
                <a:cubicBezTo>
                  <a:pt x="1378" y="498"/>
                  <a:pt x="1378" y="498"/>
                  <a:pt x="1378" y="498"/>
                </a:cubicBezTo>
                <a:cubicBezTo>
                  <a:pt x="1381" y="498"/>
                  <a:pt x="1381" y="498"/>
                  <a:pt x="1381" y="498"/>
                </a:cubicBezTo>
                <a:cubicBezTo>
                  <a:pt x="1382" y="498"/>
                  <a:pt x="1381" y="498"/>
                  <a:pt x="1382" y="498"/>
                </a:cubicBezTo>
                <a:cubicBezTo>
                  <a:pt x="1381" y="496"/>
                  <a:pt x="1381" y="495"/>
                  <a:pt x="1381" y="493"/>
                </a:cubicBezTo>
                <a:cubicBezTo>
                  <a:pt x="1382" y="493"/>
                  <a:pt x="1382" y="493"/>
                  <a:pt x="1382" y="493"/>
                </a:cubicBezTo>
                <a:cubicBezTo>
                  <a:pt x="1382" y="491"/>
                  <a:pt x="1382" y="491"/>
                  <a:pt x="1382" y="491"/>
                </a:cubicBezTo>
                <a:cubicBezTo>
                  <a:pt x="1381" y="491"/>
                  <a:pt x="1381" y="491"/>
                  <a:pt x="1381" y="491"/>
                </a:cubicBezTo>
                <a:cubicBezTo>
                  <a:pt x="1380" y="490"/>
                  <a:pt x="1380" y="489"/>
                  <a:pt x="1380" y="487"/>
                </a:cubicBezTo>
                <a:cubicBezTo>
                  <a:pt x="1379" y="487"/>
                  <a:pt x="1379" y="487"/>
                  <a:pt x="1379" y="487"/>
                </a:cubicBezTo>
                <a:cubicBezTo>
                  <a:pt x="1379" y="486"/>
                  <a:pt x="1379" y="486"/>
                  <a:pt x="1379" y="486"/>
                </a:cubicBezTo>
                <a:cubicBezTo>
                  <a:pt x="1380" y="486"/>
                  <a:pt x="1380" y="486"/>
                  <a:pt x="1380" y="486"/>
                </a:cubicBezTo>
                <a:cubicBezTo>
                  <a:pt x="1380" y="485"/>
                  <a:pt x="1380" y="485"/>
                  <a:pt x="1380" y="485"/>
                </a:cubicBezTo>
                <a:cubicBezTo>
                  <a:pt x="1380" y="485"/>
                  <a:pt x="1380" y="485"/>
                  <a:pt x="1380" y="485"/>
                </a:cubicBezTo>
                <a:cubicBezTo>
                  <a:pt x="1380" y="484"/>
                  <a:pt x="1380" y="484"/>
                  <a:pt x="1380" y="483"/>
                </a:cubicBezTo>
                <a:cubicBezTo>
                  <a:pt x="1380" y="482"/>
                  <a:pt x="1380" y="480"/>
                  <a:pt x="1380" y="479"/>
                </a:cubicBezTo>
                <a:cubicBezTo>
                  <a:pt x="1380" y="479"/>
                  <a:pt x="1381" y="479"/>
                  <a:pt x="1382" y="479"/>
                </a:cubicBezTo>
                <a:cubicBezTo>
                  <a:pt x="1382" y="478"/>
                  <a:pt x="1382" y="478"/>
                  <a:pt x="1382" y="478"/>
                </a:cubicBezTo>
                <a:cubicBezTo>
                  <a:pt x="1382" y="478"/>
                  <a:pt x="1382" y="478"/>
                  <a:pt x="1382" y="478"/>
                </a:cubicBezTo>
                <a:cubicBezTo>
                  <a:pt x="1382" y="478"/>
                  <a:pt x="1382" y="477"/>
                  <a:pt x="1382" y="477"/>
                </a:cubicBezTo>
                <a:cubicBezTo>
                  <a:pt x="1385" y="476"/>
                  <a:pt x="1385" y="475"/>
                  <a:pt x="1389" y="475"/>
                </a:cubicBezTo>
                <a:cubicBezTo>
                  <a:pt x="1389" y="474"/>
                  <a:pt x="1389" y="474"/>
                  <a:pt x="1389" y="474"/>
                </a:cubicBezTo>
                <a:cubicBezTo>
                  <a:pt x="1388" y="474"/>
                  <a:pt x="1388" y="474"/>
                  <a:pt x="1387" y="473"/>
                </a:cubicBezTo>
                <a:cubicBezTo>
                  <a:pt x="1387" y="469"/>
                  <a:pt x="1387" y="469"/>
                  <a:pt x="1387" y="469"/>
                </a:cubicBezTo>
                <a:cubicBezTo>
                  <a:pt x="1384" y="469"/>
                  <a:pt x="1384" y="469"/>
                  <a:pt x="1384" y="469"/>
                </a:cubicBezTo>
                <a:cubicBezTo>
                  <a:pt x="1385" y="467"/>
                  <a:pt x="1386" y="467"/>
                  <a:pt x="1386" y="465"/>
                </a:cubicBezTo>
                <a:cubicBezTo>
                  <a:pt x="1384" y="464"/>
                  <a:pt x="1384" y="463"/>
                  <a:pt x="1382" y="463"/>
                </a:cubicBezTo>
                <a:cubicBezTo>
                  <a:pt x="1381" y="464"/>
                  <a:pt x="1377" y="466"/>
                  <a:pt x="1376" y="467"/>
                </a:cubicBezTo>
                <a:cubicBezTo>
                  <a:pt x="1376" y="465"/>
                  <a:pt x="1376" y="465"/>
                  <a:pt x="1378" y="465"/>
                </a:cubicBezTo>
                <a:cubicBezTo>
                  <a:pt x="1378" y="462"/>
                  <a:pt x="1378" y="462"/>
                  <a:pt x="1378" y="462"/>
                </a:cubicBezTo>
                <a:cubicBezTo>
                  <a:pt x="1377" y="462"/>
                  <a:pt x="1377" y="462"/>
                  <a:pt x="1377" y="462"/>
                </a:cubicBezTo>
                <a:cubicBezTo>
                  <a:pt x="1376" y="460"/>
                  <a:pt x="1377" y="461"/>
                  <a:pt x="1375" y="460"/>
                </a:cubicBezTo>
                <a:cubicBezTo>
                  <a:pt x="1375" y="463"/>
                  <a:pt x="1375" y="463"/>
                  <a:pt x="1375" y="463"/>
                </a:cubicBezTo>
                <a:cubicBezTo>
                  <a:pt x="1373" y="463"/>
                  <a:pt x="1373" y="463"/>
                  <a:pt x="1372" y="464"/>
                </a:cubicBezTo>
                <a:cubicBezTo>
                  <a:pt x="1372" y="462"/>
                  <a:pt x="1372" y="462"/>
                  <a:pt x="1372" y="462"/>
                </a:cubicBezTo>
                <a:cubicBezTo>
                  <a:pt x="1370" y="462"/>
                  <a:pt x="1369" y="462"/>
                  <a:pt x="1367" y="463"/>
                </a:cubicBezTo>
                <a:cubicBezTo>
                  <a:pt x="1367" y="466"/>
                  <a:pt x="1367" y="466"/>
                  <a:pt x="1367" y="466"/>
                </a:cubicBezTo>
                <a:cubicBezTo>
                  <a:pt x="1365" y="466"/>
                  <a:pt x="1365" y="466"/>
                  <a:pt x="1365" y="466"/>
                </a:cubicBezTo>
                <a:cubicBezTo>
                  <a:pt x="1365" y="466"/>
                  <a:pt x="1365" y="467"/>
                  <a:pt x="1364" y="468"/>
                </a:cubicBezTo>
                <a:cubicBezTo>
                  <a:pt x="1367" y="468"/>
                  <a:pt x="1367" y="468"/>
                  <a:pt x="1367" y="468"/>
                </a:cubicBezTo>
                <a:cubicBezTo>
                  <a:pt x="1367" y="468"/>
                  <a:pt x="1367" y="468"/>
                  <a:pt x="1367" y="468"/>
                </a:cubicBezTo>
                <a:cubicBezTo>
                  <a:pt x="1368" y="468"/>
                  <a:pt x="1368" y="468"/>
                  <a:pt x="1368" y="468"/>
                </a:cubicBezTo>
                <a:cubicBezTo>
                  <a:pt x="1367" y="471"/>
                  <a:pt x="1367" y="469"/>
                  <a:pt x="1365" y="470"/>
                </a:cubicBezTo>
                <a:cubicBezTo>
                  <a:pt x="1365" y="471"/>
                  <a:pt x="1364" y="471"/>
                  <a:pt x="1364" y="472"/>
                </a:cubicBezTo>
                <a:cubicBezTo>
                  <a:pt x="1363" y="472"/>
                  <a:pt x="1363" y="472"/>
                  <a:pt x="1363" y="472"/>
                </a:cubicBezTo>
                <a:cubicBezTo>
                  <a:pt x="1363" y="473"/>
                  <a:pt x="1364" y="474"/>
                  <a:pt x="1364" y="475"/>
                </a:cubicBezTo>
                <a:cubicBezTo>
                  <a:pt x="1363" y="475"/>
                  <a:pt x="1363" y="475"/>
                  <a:pt x="1363" y="475"/>
                </a:cubicBezTo>
                <a:cubicBezTo>
                  <a:pt x="1363" y="475"/>
                  <a:pt x="1363" y="475"/>
                  <a:pt x="1363" y="475"/>
                </a:cubicBezTo>
                <a:cubicBezTo>
                  <a:pt x="1363" y="475"/>
                  <a:pt x="1360" y="473"/>
                  <a:pt x="1359" y="473"/>
                </a:cubicBezTo>
                <a:cubicBezTo>
                  <a:pt x="1359" y="473"/>
                  <a:pt x="1357" y="475"/>
                  <a:pt x="1357" y="475"/>
                </a:cubicBezTo>
                <a:cubicBezTo>
                  <a:pt x="1356" y="475"/>
                  <a:pt x="1356" y="475"/>
                  <a:pt x="1355" y="474"/>
                </a:cubicBezTo>
                <a:cubicBezTo>
                  <a:pt x="1355" y="473"/>
                  <a:pt x="1355" y="473"/>
                  <a:pt x="1355" y="473"/>
                </a:cubicBezTo>
                <a:cubicBezTo>
                  <a:pt x="1354" y="473"/>
                  <a:pt x="1354" y="473"/>
                  <a:pt x="1354" y="473"/>
                </a:cubicBezTo>
                <a:cubicBezTo>
                  <a:pt x="1354" y="475"/>
                  <a:pt x="1354" y="475"/>
                  <a:pt x="1354" y="475"/>
                </a:cubicBezTo>
                <a:cubicBezTo>
                  <a:pt x="1353" y="475"/>
                  <a:pt x="1353" y="475"/>
                  <a:pt x="1353" y="475"/>
                </a:cubicBezTo>
                <a:cubicBezTo>
                  <a:pt x="1353" y="477"/>
                  <a:pt x="1353" y="477"/>
                  <a:pt x="1353" y="477"/>
                </a:cubicBezTo>
                <a:cubicBezTo>
                  <a:pt x="1354" y="477"/>
                  <a:pt x="1354" y="477"/>
                  <a:pt x="1354" y="477"/>
                </a:cubicBezTo>
                <a:cubicBezTo>
                  <a:pt x="1354" y="478"/>
                  <a:pt x="1354" y="478"/>
                  <a:pt x="1354" y="478"/>
                </a:cubicBezTo>
                <a:cubicBezTo>
                  <a:pt x="1356" y="478"/>
                  <a:pt x="1356" y="478"/>
                  <a:pt x="1356" y="478"/>
                </a:cubicBezTo>
                <a:cubicBezTo>
                  <a:pt x="1356" y="479"/>
                  <a:pt x="1356" y="479"/>
                  <a:pt x="1357" y="480"/>
                </a:cubicBezTo>
                <a:cubicBezTo>
                  <a:pt x="1356" y="480"/>
                  <a:pt x="1356" y="480"/>
                  <a:pt x="1356" y="480"/>
                </a:cubicBezTo>
                <a:cubicBezTo>
                  <a:pt x="1356" y="481"/>
                  <a:pt x="1356" y="481"/>
                  <a:pt x="1356" y="481"/>
                </a:cubicBezTo>
                <a:cubicBezTo>
                  <a:pt x="1353" y="481"/>
                  <a:pt x="1353" y="481"/>
                  <a:pt x="1353" y="481"/>
                </a:cubicBezTo>
                <a:cubicBezTo>
                  <a:pt x="1353" y="482"/>
                  <a:pt x="1353" y="482"/>
                  <a:pt x="1353" y="482"/>
                </a:cubicBezTo>
                <a:cubicBezTo>
                  <a:pt x="1351" y="482"/>
                  <a:pt x="1351" y="482"/>
                  <a:pt x="1351" y="482"/>
                </a:cubicBezTo>
                <a:cubicBezTo>
                  <a:pt x="1351" y="483"/>
                  <a:pt x="1351" y="483"/>
                  <a:pt x="1351" y="483"/>
                </a:cubicBezTo>
                <a:cubicBezTo>
                  <a:pt x="1352" y="483"/>
                  <a:pt x="1352" y="483"/>
                  <a:pt x="1352" y="484"/>
                </a:cubicBezTo>
                <a:cubicBezTo>
                  <a:pt x="1351" y="484"/>
                  <a:pt x="1351" y="484"/>
                  <a:pt x="1351" y="484"/>
                </a:cubicBezTo>
                <a:cubicBezTo>
                  <a:pt x="1351" y="485"/>
                  <a:pt x="1351" y="485"/>
                  <a:pt x="1351" y="485"/>
                </a:cubicBezTo>
                <a:cubicBezTo>
                  <a:pt x="1349" y="485"/>
                  <a:pt x="1349" y="485"/>
                  <a:pt x="1349" y="485"/>
                </a:cubicBezTo>
                <a:cubicBezTo>
                  <a:pt x="1349" y="487"/>
                  <a:pt x="1349" y="487"/>
                  <a:pt x="1349" y="487"/>
                </a:cubicBezTo>
                <a:cubicBezTo>
                  <a:pt x="1351" y="487"/>
                  <a:pt x="1352" y="487"/>
                  <a:pt x="1353" y="488"/>
                </a:cubicBezTo>
                <a:cubicBezTo>
                  <a:pt x="1353" y="489"/>
                  <a:pt x="1353" y="489"/>
                  <a:pt x="1353" y="489"/>
                </a:cubicBezTo>
                <a:cubicBezTo>
                  <a:pt x="1353" y="488"/>
                  <a:pt x="1354" y="488"/>
                  <a:pt x="1355" y="488"/>
                </a:cubicBezTo>
                <a:cubicBezTo>
                  <a:pt x="1355" y="488"/>
                  <a:pt x="1355" y="489"/>
                  <a:pt x="1355" y="489"/>
                </a:cubicBezTo>
                <a:cubicBezTo>
                  <a:pt x="1356" y="489"/>
                  <a:pt x="1356" y="489"/>
                  <a:pt x="1356" y="489"/>
                </a:cubicBezTo>
                <a:cubicBezTo>
                  <a:pt x="1356" y="489"/>
                  <a:pt x="1356" y="489"/>
                  <a:pt x="1356" y="489"/>
                </a:cubicBezTo>
                <a:cubicBezTo>
                  <a:pt x="1359" y="489"/>
                  <a:pt x="1359" y="489"/>
                  <a:pt x="1359" y="489"/>
                </a:cubicBezTo>
                <a:cubicBezTo>
                  <a:pt x="1359" y="486"/>
                  <a:pt x="1359" y="486"/>
                  <a:pt x="1359" y="486"/>
                </a:cubicBezTo>
                <a:cubicBezTo>
                  <a:pt x="1360" y="486"/>
                  <a:pt x="1360" y="486"/>
                  <a:pt x="1360" y="486"/>
                </a:cubicBezTo>
                <a:cubicBezTo>
                  <a:pt x="1360" y="487"/>
                  <a:pt x="1360" y="486"/>
                  <a:pt x="1361" y="487"/>
                </a:cubicBezTo>
                <a:cubicBezTo>
                  <a:pt x="1360" y="489"/>
                  <a:pt x="1360" y="489"/>
                  <a:pt x="1359" y="490"/>
                </a:cubicBezTo>
                <a:cubicBezTo>
                  <a:pt x="1359" y="491"/>
                  <a:pt x="1359" y="491"/>
                  <a:pt x="1359" y="491"/>
                </a:cubicBezTo>
                <a:cubicBezTo>
                  <a:pt x="1358" y="491"/>
                  <a:pt x="1357" y="491"/>
                  <a:pt x="1357" y="491"/>
                </a:cubicBezTo>
                <a:cubicBezTo>
                  <a:pt x="1357" y="494"/>
                  <a:pt x="1357" y="494"/>
                  <a:pt x="1357" y="494"/>
                </a:cubicBezTo>
                <a:cubicBezTo>
                  <a:pt x="1356" y="494"/>
                  <a:pt x="1356" y="494"/>
                  <a:pt x="1356" y="494"/>
                </a:cubicBezTo>
                <a:cubicBezTo>
                  <a:pt x="1356" y="496"/>
                  <a:pt x="1356" y="496"/>
                  <a:pt x="1356" y="496"/>
                </a:cubicBezTo>
                <a:cubicBezTo>
                  <a:pt x="1356" y="496"/>
                  <a:pt x="1355" y="496"/>
                  <a:pt x="1355" y="497"/>
                </a:cubicBezTo>
                <a:cubicBezTo>
                  <a:pt x="1353" y="497"/>
                  <a:pt x="1353" y="497"/>
                  <a:pt x="1353" y="497"/>
                </a:cubicBezTo>
                <a:cubicBezTo>
                  <a:pt x="1353" y="498"/>
                  <a:pt x="1353" y="498"/>
                  <a:pt x="1353" y="498"/>
                </a:cubicBezTo>
                <a:cubicBezTo>
                  <a:pt x="1356" y="498"/>
                  <a:pt x="1356" y="498"/>
                  <a:pt x="1356" y="498"/>
                </a:cubicBezTo>
                <a:cubicBezTo>
                  <a:pt x="1356" y="499"/>
                  <a:pt x="1356" y="499"/>
                  <a:pt x="1356" y="499"/>
                </a:cubicBezTo>
                <a:cubicBezTo>
                  <a:pt x="1354" y="500"/>
                  <a:pt x="1354" y="500"/>
                  <a:pt x="1352" y="501"/>
                </a:cubicBezTo>
                <a:cubicBezTo>
                  <a:pt x="1352" y="502"/>
                  <a:pt x="1352" y="502"/>
                  <a:pt x="1352" y="502"/>
                </a:cubicBezTo>
                <a:cubicBezTo>
                  <a:pt x="1353" y="502"/>
                  <a:pt x="1353" y="502"/>
                  <a:pt x="1353" y="502"/>
                </a:cubicBezTo>
                <a:cubicBezTo>
                  <a:pt x="1353" y="504"/>
                  <a:pt x="1353" y="504"/>
                  <a:pt x="1353" y="504"/>
                </a:cubicBezTo>
                <a:cubicBezTo>
                  <a:pt x="1351" y="504"/>
                  <a:pt x="1350" y="503"/>
                  <a:pt x="1349" y="503"/>
                </a:cubicBezTo>
                <a:cubicBezTo>
                  <a:pt x="1349" y="504"/>
                  <a:pt x="1349" y="504"/>
                  <a:pt x="1349" y="504"/>
                </a:cubicBezTo>
                <a:cubicBezTo>
                  <a:pt x="1348" y="504"/>
                  <a:pt x="1348" y="504"/>
                  <a:pt x="1348" y="504"/>
                </a:cubicBezTo>
                <a:cubicBezTo>
                  <a:pt x="1348" y="506"/>
                  <a:pt x="1348" y="506"/>
                  <a:pt x="1351" y="506"/>
                </a:cubicBezTo>
                <a:close/>
                <a:moveTo>
                  <a:pt x="1359" y="496"/>
                </a:moveTo>
                <a:cubicBezTo>
                  <a:pt x="1359" y="496"/>
                  <a:pt x="1359" y="496"/>
                  <a:pt x="1359" y="496"/>
                </a:cubicBezTo>
                <a:cubicBezTo>
                  <a:pt x="1361" y="496"/>
                  <a:pt x="1361" y="496"/>
                  <a:pt x="1361" y="496"/>
                </a:cubicBezTo>
                <a:cubicBezTo>
                  <a:pt x="1360" y="498"/>
                  <a:pt x="1360" y="498"/>
                  <a:pt x="1360" y="498"/>
                </a:cubicBezTo>
                <a:cubicBezTo>
                  <a:pt x="1359" y="498"/>
                  <a:pt x="1359" y="498"/>
                  <a:pt x="1359" y="498"/>
                </a:cubicBezTo>
                <a:cubicBezTo>
                  <a:pt x="1357" y="498"/>
                  <a:pt x="1357" y="498"/>
                  <a:pt x="1357" y="498"/>
                </a:cubicBezTo>
                <a:cubicBezTo>
                  <a:pt x="1358" y="498"/>
                  <a:pt x="1358" y="497"/>
                  <a:pt x="1359" y="496"/>
                </a:cubicBezTo>
                <a:close/>
                <a:moveTo>
                  <a:pt x="1565" y="466"/>
                </a:moveTo>
                <a:cubicBezTo>
                  <a:pt x="1567" y="466"/>
                  <a:pt x="1567" y="466"/>
                  <a:pt x="1568" y="466"/>
                </a:cubicBezTo>
                <a:cubicBezTo>
                  <a:pt x="1567" y="462"/>
                  <a:pt x="1565" y="462"/>
                  <a:pt x="1562" y="461"/>
                </a:cubicBezTo>
                <a:cubicBezTo>
                  <a:pt x="1562" y="466"/>
                  <a:pt x="1563" y="464"/>
                  <a:pt x="1565" y="466"/>
                </a:cubicBezTo>
                <a:close/>
                <a:moveTo>
                  <a:pt x="36" y="462"/>
                </a:moveTo>
                <a:cubicBezTo>
                  <a:pt x="32" y="462"/>
                  <a:pt x="32" y="463"/>
                  <a:pt x="28" y="463"/>
                </a:cubicBezTo>
                <a:cubicBezTo>
                  <a:pt x="28" y="463"/>
                  <a:pt x="27" y="465"/>
                  <a:pt x="27" y="466"/>
                </a:cubicBezTo>
                <a:cubicBezTo>
                  <a:pt x="26" y="467"/>
                  <a:pt x="25" y="466"/>
                  <a:pt x="24" y="469"/>
                </a:cubicBezTo>
                <a:cubicBezTo>
                  <a:pt x="27" y="469"/>
                  <a:pt x="27" y="469"/>
                  <a:pt x="28" y="468"/>
                </a:cubicBezTo>
                <a:cubicBezTo>
                  <a:pt x="28" y="468"/>
                  <a:pt x="28" y="468"/>
                  <a:pt x="28" y="468"/>
                </a:cubicBezTo>
                <a:cubicBezTo>
                  <a:pt x="31" y="468"/>
                  <a:pt x="31" y="468"/>
                  <a:pt x="31" y="468"/>
                </a:cubicBezTo>
                <a:cubicBezTo>
                  <a:pt x="31" y="467"/>
                  <a:pt x="31" y="467"/>
                  <a:pt x="32" y="466"/>
                </a:cubicBezTo>
                <a:cubicBezTo>
                  <a:pt x="35" y="465"/>
                  <a:pt x="35" y="468"/>
                  <a:pt x="38" y="464"/>
                </a:cubicBezTo>
                <a:cubicBezTo>
                  <a:pt x="38" y="464"/>
                  <a:pt x="38" y="464"/>
                  <a:pt x="38" y="464"/>
                </a:cubicBezTo>
                <a:cubicBezTo>
                  <a:pt x="37" y="463"/>
                  <a:pt x="37" y="463"/>
                  <a:pt x="36" y="462"/>
                </a:cubicBezTo>
                <a:close/>
                <a:moveTo>
                  <a:pt x="46" y="463"/>
                </a:moveTo>
                <a:cubicBezTo>
                  <a:pt x="44" y="463"/>
                  <a:pt x="45" y="463"/>
                  <a:pt x="44" y="465"/>
                </a:cubicBezTo>
                <a:cubicBezTo>
                  <a:pt x="47" y="465"/>
                  <a:pt x="47" y="464"/>
                  <a:pt x="47" y="462"/>
                </a:cubicBezTo>
                <a:cubicBezTo>
                  <a:pt x="46" y="463"/>
                  <a:pt x="47" y="462"/>
                  <a:pt x="46" y="463"/>
                </a:cubicBezTo>
                <a:close/>
                <a:moveTo>
                  <a:pt x="1528" y="473"/>
                </a:moveTo>
                <a:cubicBezTo>
                  <a:pt x="1529" y="472"/>
                  <a:pt x="1528" y="473"/>
                  <a:pt x="1529" y="472"/>
                </a:cubicBezTo>
                <a:cubicBezTo>
                  <a:pt x="1530" y="472"/>
                  <a:pt x="1530" y="472"/>
                  <a:pt x="1530" y="472"/>
                </a:cubicBezTo>
                <a:cubicBezTo>
                  <a:pt x="1530" y="470"/>
                  <a:pt x="1530" y="470"/>
                  <a:pt x="1530" y="470"/>
                </a:cubicBezTo>
                <a:cubicBezTo>
                  <a:pt x="1530" y="470"/>
                  <a:pt x="1530" y="470"/>
                  <a:pt x="1530" y="470"/>
                </a:cubicBezTo>
                <a:cubicBezTo>
                  <a:pt x="1530" y="467"/>
                  <a:pt x="1530" y="467"/>
                  <a:pt x="1530" y="467"/>
                </a:cubicBezTo>
                <a:cubicBezTo>
                  <a:pt x="1530" y="467"/>
                  <a:pt x="1530" y="467"/>
                  <a:pt x="1530" y="467"/>
                </a:cubicBezTo>
                <a:cubicBezTo>
                  <a:pt x="1529" y="469"/>
                  <a:pt x="1528" y="471"/>
                  <a:pt x="1528" y="473"/>
                </a:cubicBezTo>
                <a:close/>
                <a:moveTo>
                  <a:pt x="1534" y="475"/>
                </a:moveTo>
                <a:cubicBezTo>
                  <a:pt x="1535" y="475"/>
                  <a:pt x="1536" y="474"/>
                  <a:pt x="1537" y="474"/>
                </a:cubicBezTo>
                <a:cubicBezTo>
                  <a:pt x="1537" y="473"/>
                  <a:pt x="1537" y="473"/>
                  <a:pt x="1537" y="473"/>
                </a:cubicBezTo>
                <a:cubicBezTo>
                  <a:pt x="1538" y="473"/>
                  <a:pt x="1539" y="474"/>
                  <a:pt x="1539" y="474"/>
                </a:cubicBezTo>
                <a:cubicBezTo>
                  <a:pt x="1539" y="473"/>
                  <a:pt x="1539" y="473"/>
                  <a:pt x="1539" y="473"/>
                </a:cubicBezTo>
                <a:cubicBezTo>
                  <a:pt x="1540" y="472"/>
                  <a:pt x="1543" y="470"/>
                  <a:pt x="1544" y="470"/>
                </a:cubicBezTo>
                <a:cubicBezTo>
                  <a:pt x="1544" y="469"/>
                  <a:pt x="1544" y="469"/>
                  <a:pt x="1545" y="468"/>
                </a:cubicBezTo>
                <a:cubicBezTo>
                  <a:pt x="1545" y="468"/>
                  <a:pt x="1545" y="468"/>
                  <a:pt x="1545" y="468"/>
                </a:cubicBezTo>
                <a:cubicBezTo>
                  <a:pt x="1544" y="468"/>
                  <a:pt x="1542" y="468"/>
                  <a:pt x="1540" y="468"/>
                </a:cubicBezTo>
                <a:cubicBezTo>
                  <a:pt x="1540" y="469"/>
                  <a:pt x="1540" y="469"/>
                  <a:pt x="1540" y="469"/>
                </a:cubicBezTo>
                <a:cubicBezTo>
                  <a:pt x="1539" y="469"/>
                  <a:pt x="1538" y="469"/>
                  <a:pt x="1537" y="469"/>
                </a:cubicBezTo>
                <a:cubicBezTo>
                  <a:pt x="1537" y="470"/>
                  <a:pt x="1537" y="470"/>
                  <a:pt x="1537" y="470"/>
                </a:cubicBezTo>
                <a:cubicBezTo>
                  <a:pt x="1536" y="471"/>
                  <a:pt x="1535" y="469"/>
                  <a:pt x="1532" y="469"/>
                </a:cubicBezTo>
                <a:cubicBezTo>
                  <a:pt x="1532" y="469"/>
                  <a:pt x="1533" y="470"/>
                  <a:pt x="1533" y="471"/>
                </a:cubicBezTo>
                <a:cubicBezTo>
                  <a:pt x="1532" y="471"/>
                  <a:pt x="1532" y="471"/>
                  <a:pt x="1532" y="471"/>
                </a:cubicBezTo>
                <a:cubicBezTo>
                  <a:pt x="1533" y="474"/>
                  <a:pt x="1533" y="473"/>
                  <a:pt x="1534" y="475"/>
                </a:cubicBezTo>
                <a:close/>
                <a:moveTo>
                  <a:pt x="2609" y="468"/>
                </a:moveTo>
                <a:cubicBezTo>
                  <a:pt x="2608" y="469"/>
                  <a:pt x="2607" y="471"/>
                  <a:pt x="2606" y="471"/>
                </a:cubicBezTo>
                <a:cubicBezTo>
                  <a:pt x="2606" y="473"/>
                  <a:pt x="2606" y="473"/>
                  <a:pt x="2606" y="473"/>
                </a:cubicBezTo>
                <a:cubicBezTo>
                  <a:pt x="2608" y="474"/>
                  <a:pt x="2609" y="475"/>
                  <a:pt x="2611" y="475"/>
                </a:cubicBezTo>
                <a:cubicBezTo>
                  <a:pt x="2611" y="475"/>
                  <a:pt x="2612" y="474"/>
                  <a:pt x="2613" y="473"/>
                </a:cubicBezTo>
                <a:cubicBezTo>
                  <a:pt x="2613" y="473"/>
                  <a:pt x="2613" y="473"/>
                  <a:pt x="2613" y="473"/>
                </a:cubicBezTo>
                <a:cubicBezTo>
                  <a:pt x="2613" y="471"/>
                  <a:pt x="2611" y="470"/>
                  <a:pt x="2611" y="469"/>
                </a:cubicBezTo>
                <a:cubicBezTo>
                  <a:pt x="2609" y="468"/>
                  <a:pt x="2610" y="469"/>
                  <a:pt x="2609" y="468"/>
                </a:cubicBezTo>
                <a:close/>
                <a:moveTo>
                  <a:pt x="305" y="486"/>
                </a:moveTo>
                <a:cubicBezTo>
                  <a:pt x="305" y="485"/>
                  <a:pt x="305" y="485"/>
                  <a:pt x="305" y="485"/>
                </a:cubicBezTo>
                <a:cubicBezTo>
                  <a:pt x="307" y="485"/>
                  <a:pt x="307" y="485"/>
                  <a:pt x="307" y="485"/>
                </a:cubicBezTo>
                <a:cubicBezTo>
                  <a:pt x="307" y="485"/>
                  <a:pt x="307" y="485"/>
                  <a:pt x="307" y="485"/>
                </a:cubicBezTo>
                <a:cubicBezTo>
                  <a:pt x="308" y="485"/>
                  <a:pt x="308" y="485"/>
                  <a:pt x="308" y="485"/>
                </a:cubicBezTo>
                <a:cubicBezTo>
                  <a:pt x="308" y="480"/>
                  <a:pt x="308" y="480"/>
                  <a:pt x="308" y="480"/>
                </a:cubicBezTo>
                <a:cubicBezTo>
                  <a:pt x="308" y="478"/>
                  <a:pt x="309" y="477"/>
                  <a:pt x="310" y="475"/>
                </a:cubicBezTo>
                <a:cubicBezTo>
                  <a:pt x="309" y="475"/>
                  <a:pt x="308" y="475"/>
                  <a:pt x="308" y="475"/>
                </a:cubicBezTo>
                <a:cubicBezTo>
                  <a:pt x="304" y="475"/>
                  <a:pt x="304" y="475"/>
                  <a:pt x="304" y="475"/>
                </a:cubicBezTo>
                <a:cubicBezTo>
                  <a:pt x="304" y="475"/>
                  <a:pt x="304" y="477"/>
                  <a:pt x="303" y="477"/>
                </a:cubicBezTo>
                <a:cubicBezTo>
                  <a:pt x="303" y="476"/>
                  <a:pt x="303" y="476"/>
                  <a:pt x="303" y="476"/>
                </a:cubicBezTo>
                <a:cubicBezTo>
                  <a:pt x="301" y="475"/>
                  <a:pt x="301" y="475"/>
                  <a:pt x="299" y="475"/>
                </a:cubicBezTo>
                <a:cubicBezTo>
                  <a:pt x="299" y="479"/>
                  <a:pt x="299" y="479"/>
                  <a:pt x="299" y="479"/>
                </a:cubicBezTo>
                <a:cubicBezTo>
                  <a:pt x="300" y="480"/>
                  <a:pt x="300" y="480"/>
                  <a:pt x="301" y="480"/>
                </a:cubicBezTo>
                <a:cubicBezTo>
                  <a:pt x="300" y="481"/>
                  <a:pt x="300" y="483"/>
                  <a:pt x="300" y="484"/>
                </a:cubicBezTo>
                <a:cubicBezTo>
                  <a:pt x="301" y="484"/>
                  <a:pt x="300" y="484"/>
                  <a:pt x="301" y="485"/>
                </a:cubicBezTo>
                <a:cubicBezTo>
                  <a:pt x="302" y="485"/>
                  <a:pt x="302" y="485"/>
                  <a:pt x="302" y="485"/>
                </a:cubicBezTo>
                <a:cubicBezTo>
                  <a:pt x="301" y="486"/>
                  <a:pt x="301" y="486"/>
                  <a:pt x="301" y="487"/>
                </a:cubicBezTo>
                <a:cubicBezTo>
                  <a:pt x="304" y="487"/>
                  <a:pt x="304" y="487"/>
                  <a:pt x="305" y="486"/>
                </a:cubicBezTo>
                <a:close/>
                <a:moveTo>
                  <a:pt x="320" y="477"/>
                </a:moveTo>
                <a:cubicBezTo>
                  <a:pt x="320" y="478"/>
                  <a:pt x="320" y="478"/>
                  <a:pt x="320" y="478"/>
                </a:cubicBezTo>
                <a:cubicBezTo>
                  <a:pt x="322" y="478"/>
                  <a:pt x="322" y="478"/>
                  <a:pt x="322" y="478"/>
                </a:cubicBezTo>
                <a:cubicBezTo>
                  <a:pt x="322" y="477"/>
                  <a:pt x="322" y="477"/>
                  <a:pt x="322" y="477"/>
                </a:cubicBezTo>
                <a:cubicBezTo>
                  <a:pt x="323" y="477"/>
                  <a:pt x="323" y="477"/>
                  <a:pt x="323" y="477"/>
                </a:cubicBezTo>
                <a:cubicBezTo>
                  <a:pt x="323" y="477"/>
                  <a:pt x="323" y="477"/>
                  <a:pt x="323" y="477"/>
                </a:cubicBezTo>
                <a:cubicBezTo>
                  <a:pt x="322" y="476"/>
                  <a:pt x="322" y="476"/>
                  <a:pt x="321" y="476"/>
                </a:cubicBezTo>
                <a:cubicBezTo>
                  <a:pt x="321" y="477"/>
                  <a:pt x="321" y="477"/>
                  <a:pt x="320" y="477"/>
                </a:cubicBezTo>
                <a:close/>
                <a:moveTo>
                  <a:pt x="2646" y="576"/>
                </a:moveTo>
                <a:cubicBezTo>
                  <a:pt x="2646" y="579"/>
                  <a:pt x="2646" y="579"/>
                  <a:pt x="2646" y="579"/>
                </a:cubicBezTo>
                <a:cubicBezTo>
                  <a:pt x="2645" y="579"/>
                  <a:pt x="2645" y="579"/>
                  <a:pt x="2645" y="579"/>
                </a:cubicBezTo>
                <a:cubicBezTo>
                  <a:pt x="2645" y="583"/>
                  <a:pt x="2645" y="583"/>
                  <a:pt x="2645" y="583"/>
                </a:cubicBezTo>
                <a:cubicBezTo>
                  <a:pt x="2645" y="583"/>
                  <a:pt x="2645" y="583"/>
                  <a:pt x="2645" y="583"/>
                </a:cubicBezTo>
                <a:cubicBezTo>
                  <a:pt x="2645" y="584"/>
                  <a:pt x="2645" y="584"/>
                  <a:pt x="2645" y="584"/>
                </a:cubicBezTo>
                <a:cubicBezTo>
                  <a:pt x="2647" y="584"/>
                  <a:pt x="2647" y="584"/>
                  <a:pt x="2647" y="584"/>
                </a:cubicBezTo>
                <a:cubicBezTo>
                  <a:pt x="2647" y="582"/>
                  <a:pt x="2647" y="583"/>
                  <a:pt x="2647" y="583"/>
                </a:cubicBezTo>
                <a:cubicBezTo>
                  <a:pt x="2647" y="579"/>
                  <a:pt x="2647" y="579"/>
                  <a:pt x="2647" y="579"/>
                </a:cubicBezTo>
                <a:cubicBezTo>
                  <a:pt x="2648" y="579"/>
                  <a:pt x="2648" y="579"/>
                  <a:pt x="2648" y="579"/>
                </a:cubicBezTo>
                <a:cubicBezTo>
                  <a:pt x="2649" y="578"/>
                  <a:pt x="2649" y="577"/>
                  <a:pt x="2650" y="577"/>
                </a:cubicBezTo>
                <a:cubicBezTo>
                  <a:pt x="2650" y="576"/>
                  <a:pt x="2650" y="576"/>
                  <a:pt x="2650" y="576"/>
                </a:cubicBezTo>
                <a:cubicBezTo>
                  <a:pt x="2652" y="576"/>
                  <a:pt x="2652" y="576"/>
                  <a:pt x="2652" y="576"/>
                </a:cubicBezTo>
                <a:cubicBezTo>
                  <a:pt x="2652" y="579"/>
                  <a:pt x="2655" y="582"/>
                  <a:pt x="2657" y="583"/>
                </a:cubicBezTo>
                <a:cubicBezTo>
                  <a:pt x="2657" y="585"/>
                  <a:pt x="2657" y="585"/>
                  <a:pt x="2657" y="585"/>
                </a:cubicBezTo>
                <a:cubicBezTo>
                  <a:pt x="2659" y="585"/>
                  <a:pt x="2659" y="585"/>
                  <a:pt x="2659" y="585"/>
                </a:cubicBezTo>
                <a:cubicBezTo>
                  <a:pt x="2659" y="584"/>
                  <a:pt x="2659" y="583"/>
                  <a:pt x="2659" y="581"/>
                </a:cubicBezTo>
                <a:cubicBezTo>
                  <a:pt x="2659" y="581"/>
                  <a:pt x="2659" y="581"/>
                  <a:pt x="2659" y="581"/>
                </a:cubicBezTo>
                <a:cubicBezTo>
                  <a:pt x="2659" y="580"/>
                  <a:pt x="2659" y="580"/>
                  <a:pt x="2659" y="580"/>
                </a:cubicBezTo>
                <a:cubicBezTo>
                  <a:pt x="2658" y="580"/>
                  <a:pt x="2658" y="580"/>
                  <a:pt x="2658" y="580"/>
                </a:cubicBezTo>
                <a:cubicBezTo>
                  <a:pt x="2658" y="575"/>
                  <a:pt x="2658" y="575"/>
                  <a:pt x="2658" y="575"/>
                </a:cubicBezTo>
                <a:cubicBezTo>
                  <a:pt x="2656" y="575"/>
                  <a:pt x="2656" y="575"/>
                  <a:pt x="2656" y="575"/>
                </a:cubicBezTo>
                <a:cubicBezTo>
                  <a:pt x="2656" y="575"/>
                  <a:pt x="2655" y="574"/>
                  <a:pt x="2655" y="573"/>
                </a:cubicBezTo>
                <a:cubicBezTo>
                  <a:pt x="2655" y="573"/>
                  <a:pt x="2655" y="573"/>
                  <a:pt x="2655" y="573"/>
                </a:cubicBezTo>
                <a:cubicBezTo>
                  <a:pt x="2655" y="570"/>
                  <a:pt x="2655" y="570"/>
                  <a:pt x="2655" y="570"/>
                </a:cubicBezTo>
                <a:cubicBezTo>
                  <a:pt x="2654" y="570"/>
                  <a:pt x="2654" y="570"/>
                  <a:pt x="2654" y="570"/>
                </a:cubicBezTo>
                <a:cubicBezTo>
                  <a:pt x="2654" y="569"/>
                  <a:pt x="2653" y="568"/>
                  <a:pt x="2653" y="567"/>
                </a:cubicBezTo>
                <a:cubicBezTo>
                  <a:pt x="2653" y="567"/>
                  <a:pt x="2653" y="567"/>
                  <a:pt x="2653" y="567"/>
                </a:cubicBezTo>
                <a:cubicBezTo>
                  <a:pt x="2653" y="565"/>
                  <a:pt x="2653" y="565"/>
                  <a:pt x="2653" y="565"/>
                </a:cubicBezTo>
                <a:cubicBezTo>
                  <a:pt x="2652" y="565"/>
                  <a:pt x="2652" y="565"/>
                  <a:pt x="2652" y="565"/>
                </a:cubicBezTo>
                <a:cubicBezTo>
                  <a:pt x="2652" y="563"/>
                  <a:pt x="2653" y="563"/>
                  <a:pt x="2653" y="563"/>
                </a:cubicBezTo>
                <a:cubicBezTo>
                  <a:pt x="2653" y="560"/>
                  <a:pt x="2653" y="558"/>
                  <a:pt x="2653" y="555"/>
                </a:cubicBezTo>
                <a:cubicBezTo>
                  <a:pt x="2654" y="555"/>
                  <a:pt x="2654" y="555"/>
                  <a:pt x="2655" y="554"/>
                </a:cubicBezTo>
                <a:cubicBezTo>
                  <a:pt x="2655" y="551"/>
                  <a:pt x="2655" y="551"/>
                  <a:pt x="2655" y="551"/>
                </a:cubicBezTo>
                <a:cubicBezTo>
                  <a:pt x="2655" y="551"/>
                  <a:pt x="2655" y="551"/>
                  <a:pt x="2655" y="551"/>
                </a:cubicBezTo>
                <a:cubicBezTo>
                  <a:pt x="2655" y="546"/>
                  <a:pt x="2655" y="546"/>
                  <a:pt x="2655" y="546"/>
                </a:cubicBezTo>
                <a:cubicBezTo>
                  <a:pt x="2656" y="545"/>
                  <a:pt x="2657" y="542"/>
                  <a:pt x="2658" y="541"/>
                </a:cubicBezTo>
                <a:cubicBezTo>
                  <a:pt x="2658" y="540"/>
                  <a:pt x="2658" y="540"/>
                  <a:pt x="2658" y="540"/>
                </a:cubicBezTo>
                <a:cubicBezTo>
                  <a:pt x="2659" y="540"/>
                  <a:pt x="2661" y="540"/>
                  <a:pt x="2662" y="540"/>
                </a:cubicBezTo>
                <a:cubicBezTo>
                  <a:pt x="2663" y="541"/>
                  <a:pt x="2664" y="541"/>
                  <a:pt x="2664" y="541"/>
                </a:cubicBezTo>
                <a:cubicBezTo>
                  <a:pt x="2664" y="542"/>
                  <a:pt x="2664" y="542"/>
                  <a:pt x="2664" y="542"/>
                </a:cubicBezTo>
                <a:cubicBezTo>
                  <a:pt x="2665" y="544"/>
                  <a:pt x="2667" y="544"/>
                  <a:pt x="2668" y="546"/>
                </a:cubicBezTo>
                <a:cubicBezTo>
                  <a:pt x="2668" y="546"/>
                  <a:pt x="2668" y="546"/>
                  <a:pt x="2668" y="546"/>
                </a:cubicBezTo>
                <a:cubicBezTo>
                  <a:pt x="2668" y="542"/>
                  <a:pt x="2668" y="542"/>
                  <a:pt x="2668" y="542"/>
                </a:cubicBezTo>
                <a:cubicBezTo>
                  <a:pt x="2668" y="542"/>
                  <a:pt x="2668" y="542"/>
                  <a:pt x="2668" y="542"/>
                </a:cubicBezTo>
                <a:cubicBezTo>
                  <a:pt x="2667" y="541"/>
                  <a:pt x="2668" y="541"/>
                  <a:pt x="2666" y="540"/>
                </a:cubicBezTo>
                <a:cubicBezTo>
                  <a:pt x="2666" y="538"/>
                  <a:pt x="2666" y="538"/>
                  <a:pt x="2666" y="538"/>
                </a:cubicBezTo>
                <a:cubicBezTo>
                  <a:pt x="2665" y="538"/>
                  <a:pt x="2665" y="537"/>
                  <a:pt x="2664" y="537"/>
                </a:cubicBezTo>
                <a:cubicBezTo>
                  <a:pt x="2664" y="536"/>
                  <a:pt x="2664" y="536"/>
                  <a:pt x="2664" y="536"/>
                </a:cubicBezTo>
                <a:cubicBezTo>
                  <a:pt x="2662" y="536"/>
                  <a:pt x="2662" y="536"/>
                  <a:pt x="2662" y="536"/>
                </a:cubicBezTo>
                <a:cubicBezTo>
                  <a:pt x="2662" y="534"/>
                  <a:pt x="2661" y="533"/>
                  <a:pt x="2659" y="532"/>
                </a:cubicBezTo>
                <a:cubicBezTo>
                  <a:pt x="2659" y="531"/>
                  <a:pt x="2660" y="529"/>
                  <a:pt x="2660" y="528"/>
                </a:cubicBezTo>
                <a:cubicBezTo>
                  <a:pt x="2660" y="528"/>
                  <a:pt x="2661" y="528"/>
                  <a:pt x="2661" y="527"/>
                </a:cubicBezTo>
                <a:cubicBezTo>
                  <a:pt x="2661" y="527"/>
                  <a:pt x="2661" y="527"/>
                  <a:pt x="2661" y="527"/>
                </a:cubicBezTo>
                <a:cubicBezTo>
                  <a:pt x="2661" y="522"/>
                  <a:pt x="2661" y="522"/>
                  <a:pt x="2661" y="522"/>
                </a:cubicBezTo>
                <a:cubicBezTo>
                  <a:pt x="2660" y="522"/>
                  <a:pt x="2660" y="522"/>
                  <a:pt x="2659" y="521"/>
                </a:cubicBezTo>
                <a:cubicBezTo>
                  <a:pt x="2659" y="520"/>
                  <a:pt x="2659" y="520"/>
                  <a:pt x="2659" y="520"/>
                </a:cubicBezTo>
                <a:cubicBezTo>
                  <a:pt x="2659" y="520"/>
                  <a:pt x="2659" y="520"/>
                  <a:pt x="2659" y="520"/>
                </a:cubicBezTo>
                <a:cubicBezTo>
                  <a:pt x="2659" y="517"/>
                  <a:pt x="2659" y="514"/>
                  <a:pt x="2660" y="510"/>
                </a:cubicBezTo>
                <a:cubicBezTo>
                  <a:pt x="2659" y="510"/>
                  <a:pt x="2659" y="510"/>
                  <a:pt x="2659" y="510"/>
                </a:cubicBezTo>
                <a:cubicBezTo>
                  <a:pt x="2659" y="508"/>
                  <a:pt x="2661" y="502"/>
                  <a:pt x="2661" y="500"/>
                </a:cubicBezTo>
                <a:cubicBezTo>
                  <a:pt x="2660" y="500"/>
                  <a:pt x="2660" y="500"/>
                  <a:pt x="2660" y="500"/>
                </a:cubicBezTo>
                <a:cubicBezTo>
                  <a:pt x="2660" y="498"/>
                  <a:pt x="2660" y="498"/>
                  <a:pt x="2660" y="498"/>
                </a:cubicBezTo>
                <a:cubicBezTo>
                  <a:pt x="2659" y="498"/>
                  <a:pt x="2659" y="498"/>
                  <a:pt x="2659" y="498"/>
                </a:cubicBezTo>
                <a:cubicBezTo>
                  <a:pt x="2658" y="497"/>
                  <a:pt x="2658" y="496"/>
                  <a:pt x="2658" y="494"/>
                </a:cubicBezTo>
                <a:cubicBezTo>
                  <a:pt x="2657" y="494"/>
                  <a:pt x="2657" y="494"/>
                  <a:pt x="2657" y="494"/>
                </a:cubicBezTo>
                <a:cubicBezTo>
                  <a:pt x="2657" y="493"/>
                  <a:pt x="2657" y="493"/>
                  <a:pt x="2657" y="493"/>
                </a:cubicBezTo>
                <a:cubicBezTo>
                  <a:pt x="2657" y="493"/>
                  <a:pt x="2657" y="493"/>
                  <a:pt x="2657" y="493"/>
                </a:cubicBezTo>
                <a:cubicBezTo>
                  <a:pt x="2657" y="490"/>
                  <a:pt x="2657" y="490"/>
                  <a:pt x="2657" y="490"/>
                </a:cubicBezTo>
                <a:cubicBezTo>
                  <a:pt x="2657" y="490"/>
                  <a:pt x="2657" y="490"/>
                  <a:pt x="2657" y="490"/>
                </a:cubicBezTo>
                <a:cubicBezTo>
                  <a:pt x="2657" y="489"/>
                  <a:pt x="2657" y="489"/>
                  <a:pt x="2657" y="488"/>
                </a:cubicBezTo>
                <a:cubicBezTo>
                  <a:pt x="2657" y="488"/>
                  <a:pt x="2657" y="487"/>
                  <a:pt x="2658" y="487"/>
                </a:cubicBezTo>
                <a:cubicBezTo>
                  <a:pt x="2658" y="483"/>
                  <a:pt x="2658" y="483"/>
                  <a:pt x="2658" y="483"/>
                </a:cubicBezTo>
                <a:cubicBezTo>
                  <a:pt x="2657" y="483"/>
                  <a:pt x="2657" y="483"/>
                  <a:pt x="2657" y="483"/>
                </a:cubicBezTo>
                <a:cubicBezTo>
                  <a:pt x="2657" y="482"/>
                  <a:pt x="2657" y="482"/>
                  <a:pt x="2657" y="482"/>
                </a:cubicBezTo>
                <a:cubicBezTo>
                  <a:pt x="2657" y="482"/>
                  <a:pt x="2657" y="482"/>
                  <a:pt x="2657" y="482"/>
                </a:cubicBezTo>
                <a:cubicBezTo>
                  <a:pt x="2656" y="481"/>
                  <a:pt x="2656" y="480"/>
                  <a:pt x="2656" y="479"/>
                </a:cubicBezTo>
                <a:cubicBezTo>
                  <a:pt x="2655" y="479"/>
                  <a:pt x="2655" y="479"/>
                  <a:pt x="2655" y="479"/>
                </a:cubicBezTo>
                <a:cubicBezTo>
                  <a:pt x="2655" y="480"/>
                  <a:pt x="2654" y="480"/>
                  <a:pt x="2654" y="482"/>
                </a:cubicBezTo>
                <a:cubicBezTo>
                  <a:pt x="2651" y="482"/>
                  <a:pt x="2651" y="482"/>
                  <a:pt x="2651" y="482"/>
                </a:cubicBezTo>
                <a:cubicBezTo>
                  <a:pt x="2652" y="485"/>
                  <a:pt x="2652" y="487"/>
                  <a:pt x="2653" y="490"/>
                </a:cubicBezTo>
                <a:cubicBezTo>
                  <a:pt x="2653" y="490"/>
                  <a:pt x="2653" y="490"/>
                  <a:pt x="2653" y="490"/>
                </a:cubicBezTo>
                <a:cubicBezTo>
                  <a:pt x="2653" y="493"/>
                  <a:pt x="2653" y="493"/>
                  <a:pt x="2653" y="493"/>
                </a:cubicBezTo>
                <a:cubicBezTo>
                  <a:pt x="2653" y="493"/>
                  <a:pt x="2649" y="495"/>
                  <a:pt x="2649" y="496"/>
                </a:cubicBezTo>
                <a:cubicBezTo>
                  <a:pt x="2648" y="496"/>
                  <a:pt x="2648" y="496"/>
                  <a:pt x="2648" y="496"/>
                </a:cubicBezTo>
                <a:cubicBezTo>
                  <a:pt x="2648" y="499"/>
                  <a:pt x="2648" y="499"/>
                  <a:pt x="2648" y="499"/>
                </a:cubicBezTo>
                <a:cubicBezTo>
                  <a:pt x="2647" y="500"/>
                  <a:pt x="2647" y="500"/>
                  <a:pt x="2646" y="500"/>
                </a:cubicBezTo>
                <a:cubicBezTo>
                  <a:pt x="2646" y="502"/>
                  <a:pt x="2646" y="504"/>
                  <a:pt x="2647" y="506"/>
                </a:cubicBezTo>
                <a:cubicBezTo>
                  <a:pt x="2646" y="506"/>
                  <a:pt x="2646" y="506"/>
                  <a:pt x="2646" y="506"/>
                </a:cubicBezTo>
                <a:cubicBezTo>
                  <a:pt x="2646" y="509"/>
                  <a:pt x="2646" y="509"/>
                  <a:pt x="2646" y="509"/>
                </a:cubicBezTo>
                <a:cubicBezTo>
                  <a:pt x="2645" y="509"/>
                  <a:pt x="2645" y="509"/>
                  <a:pt x="2645" y="509"/>
                </a:cubicBezTo>
                <a:cubicBezTo>
                  <a:pt x="2646" y="516"/>
                  <a:pt x="2646" y="516"/>
                  <a:pt x="2646" y="516"/>
                </a:cubicBezTo>
                <a:cubicBezTo>
                  <a:pt x="2647" y="516"/>
                  <a:pt x="2647" y="516"/>
                  <a:pt x="2647" y="516"/>
                </a:cubicBezTo>
                <a:cubicBezTo>
                  <a:pt x="2647" y="517"/>
                  <a:pt x="2647" y="517"/>
                  <a:pt x="2647" y="517"/>
                </a:cubicBezTo>
                <a:cubicBezTo>
                  <a:pt x="2647" y="517"/>
                  <a:pt x="2647" y="517"/>
                  <a:pt x="2647" y="517"/>
                </a:cubicBezTo>
                <a:cubicBezTo>
                  <a:pt x="2647" y="520"/>
                  <a:pt x="2647" y="520"/>
                  <a:pt x="2647" y="520"/>
                </a:cubicBezTo>
                <a:cubicBezTo>
                  <a:pt x="2648" y="520"/>
                  <a:pt x="2648" y="520"/>
                  <a:pt x="2648" y="520"/>
                </a:cubicBezTo>
                <a:cubicBezTo>
                  <a:pt x="2648" y="522"/>
                  <a:pt x="2648" y="524"/>
                  <a:pt x="2647" y="526"/>
                </a:cubicBezTo>
                <a:cubicBezTo>
                  <a:pt x="2648" y="526"/>
                  <a:pt x="2648" y="526"/>
                  <a:pt x="2648" y="526"/>
                </a:cubicBezTo>
                <a:cubicBezTo>
                  <a:pt x="2648" y="529"/>
                  <a:pt x="2648" y="532"/>
                  <a:pt x="2649" y="535"/>
                </a:cubicBezTo>
                <a:cubicBezTo>
                  <a:pt x="2648" y="535"/>
                  <a:pt x="2648" y="535"/>
                  <a:pt x="2648" y="535"/>
                </a:cubicBezTo>
                <a:cubicBezTo>
                  <a:pt x="2648" y="542"/>
                  <a:pt x="2648" y="542"/>
                  <a:pt x="2648" y="542"/>
                </a:cubicBezTo>
                <a:cubicBezTo>
                  <a:pt x="2647" y="542"/>
                  <a:pt x="2647" y="542"/>
                  <a:pt x="2647" y="542"/>
                </a:cubicBezTo>
                <a:cubicBezTo>
                  <a:pt x="2647" y="545"/>
                  <a:pt x="2648" y="548"/>
                  <a:pt x="2648" y="550"/>
                </a:cubicBezTo>
                <a:cubicBezTo>
                  <a:pt x="2647" y="550"/>
                  <a:pt x="2647" y="550"/>
                  <a:pt x="2647" y="550"/>
                </a:cubicBezTo>
                <a:cubicBezTo>
                  <a:pt x="2647" y="551"/>
                  <a:pt x="2647" y="551"/>
                  <a:pt x="2647" y="551"/>
                </a:cubicBezTo>
                <a:cubicBezTo>
                  <a:pt x="2647" y="551"/>
                  <a:pt x="2647" y="551"/>
                  <a:pt x="2647" y="551"/>
                </a:cubicBezTo>
                <a:cubicBezTo>
                  <a:pt x="2646" y="553"/>
                  <a:pt x="2648" y="558"/>
                  <a:pt x="2649" y="559"/>
                </a:cubicBezTo>
                <a:cubicBezTo>
                  <a:pt x="2648" y="562"/>
                  <a:pt x="2648" y="564"/>
                  <a:pt x="2648" y="567"/>
                </a:cubicBezTo>
                <a:cubicBezTo>
                  <a:pt x="2647" y="567"/>
                  <a:pt x="2647" y="567"/>
                  <a:pt x="2647" y="567"/>
                </a:cubicBezTo>
                <a:cubicBezTo>
                  <a:pt x="2647" y="568"/>
                  <a:pt x="2647" y="568"/>
                  <a:pt x="2647" y="568"/>
                </a:cubicBezTo>
                <a:cubicBezTo>
                  <a:pt x="2647" y="568"/>
                  <a:pt x="2647" y="568"/>
                  <a:pt x="2647" y="568"/>
                </a:cubicBezTo>
                <a:cubicBezTo>
                  <a:pt x="2647" y="572"/>
                  <a:pt x="2647" y="572"/>
                  <a:pt x="2647" y="572"/>
                </a:cubicBezTo>
                <a:cubicBezTo>
                  <a:pt x="2647" y="572"/>
                  <a:pt x="2647" y="572"/>
                  <a:pt x="2647" y="572"/>
                </a:cubicBezTo>
                <a:cubicBezTo>
                  <a:pt x="2647" y="573"/>
                  <a:pt x="2647" y="575"/>
                  <a:pt x="2647" y="576"/>
                </a:cubicBezTo>
                <a:lnTo>
                  <a:pt x="2646" y="576"/>
                </a:lnTo>
                <a:close/>
                <a:moveTo>
                  <a:pt x="312" y="491"/>
                </a:moveTo>
                <a:cubicBezTo>
                  <a:pt x="312" y="490"/>
                  <a:pt x="312" y="489"/>
                  <a:pt x="312" y="489"/>
                </a:cubicBezTo>
                <a:cubicBezTo>
                  <a:pt x="310" y="489"/>
                  <a:pt x="310" y="489"/>
                  <a:pt x="310" y="489"/>
                </a:cubicBezTo>
                <a:cubicBezTo>
                  <a:pt x="310" y="488"/>
                  <a:pt x="312" y="487"/>
                  <a:pt x="310" y="486"/>
                </a:cubicBezTo>
                <a:cubicBezTo>
                  <a:pt x="309" y="485"/>
                  <a:pt x="310" y="486"/>
                  <a:pt x="308" y="485"/>
                </a:cubicBezTo>
                <a:cubicBezTo>
                  <a:pt x="307" y="487"/>
                  <a:pt x="306" y="486"/>
                  <a:pt x="305" y="487"/>
                </a:cubicBezTo>
                <a:cubicBezTo>
                  <a:pt x="305" y="487"/>
                  <a:pt x="305" y="487"/>
                  <a:pt x="305" y="487"/>
                </a:cubicBezTo>
                <a:cubicBezTo>
                  <a:pt x="305" y="487"/>
                  <a:pt x="305" y="487"/>
                  <a:pt x="305" y="487"/>
                </a:cubicBezTo>
                <a:cubicBezTo>
                  <a:pt x="305" y="489"/>
                  <a:pt x="305" y="489"/>
                  <a:pt x="305" y="489"/>
                </a:cubicBezTo>
                <a:cubicBezTo>
                  <a:pt x="306" y="490"/>
                  <a:pt x="305" y="489"/>
                  <a:pt x="306" y="490"/>
                </a:cubicBezTo>
                <a:cubicBezTo>
                  <a:pt x="305" y="490"/>
                  <a:pt x="305" y="490"/>
                  <a:pt x="305" y="490"/>
                </a:cubicBezTo>
                <a:cubicBezTo>
                  <a:pt x="305" y="493"/>
                  <a:pt x="307" y="494"/>
                  <a:pt x="308" y="496"/>
                </a:cubicBezTo>
                <a:cubicBezTo>
                  <a:pt x="309" y="497"/>
                  <a:pt x="310" y="497"/>
                  <a:pt x="311" y="497"/>
                </a:cubicBezTo>
                <a:cubicBezTo>
                  <a:pt x="312" y="499"/>
                  <a:pt x="312" y="499"/>
                  <a:pt x="314" y="500"/>
                </a:cubicBezTo>
                <a:cubicBezTo>
                  <a:pt x="313" y="497"/>
                  <a:pt x="312" y="497"/>
                  <a:pt x="312" y="495"/>
                </a:cubicBezTo>
                <a:cubicBezTo>
                  <a:pt x="313" y="495"/>
                  <a:pt x="313" y="494"/>
                  <a:pt x="314" y="494"/>
                </a:cubicBezTo>
                <a:cubicBezTo>
                  <a:pt x="314" y="494"/>
                  <a:pt x="314" y="494"/>
                  <a:pt x="314" y="494"/>
                </a:cubicBezTo>
                <a:cubicBezTo>
                  <a:pt x="314" y="493"/>
                  <a:pt x="314" y="493"/>
                  <a:pt x="314" y="493"/>
                </a:cubicBezTo>
                <a:cubicBezTo>
                  <a:pt x="313" y="493"/>
                  <a:pt x="313" y="493"/>
                  <a:pt x="312" y="492"/>
                </a:cubicBezTo>
                <a:cubicBezTo>
                  <a:pt x="312" y="491"/>
                  <a:pt x="312" y="492"/>
                  <a:pt x="312" y="491"/>
                </a:cubicBezTo>
                <a:close/>
                <a:moveTo>
                  <a:pt x="328" y="487"/>
                </a:moveTo>
                <a:cubicBezTo>
                  <a:pt x="328" y="486"/>
                  <a:pt x="328" y="486"/>
                  <a:pt x="328" y="486"/>
                </a:cubicBezTo>
                <a:cubicBezTo>
                  <a:pt x="326" y="486"/>
                  <a:pt x="326" y="486"/>
                  <a:pt x="326" y="486"/>
                </a:cubicBezTo>
                <a:cubicBezTo>
                  <a:pt x="327" y="487"/>
                  <a:pt x="326" y="486"/>
                  <a:pt x="328" y="487"/>
                </a:cubicBezTo>
                <a:close/>
                <a:moveTo>
                  <a:pt x="1489" y="487"/>
                </a:moveTo>
                <a:cubicBezTo>
                  <a:pt x="1488" y="487"/>
                  <a:pt x="1487" y="487"/>
                  <a:pt x="1486" y="487"/>
                </a:cubicBezTo>
                <a:cubicBezTo>
                  <a:pt x="1486" y="488"/>
                  <a:pt x="1486" y="488"/>
                  <a:pt x="1486" y="488"/>
                </a:cubicBezTo>
                <a:cubicBezTo>
                  <a:pt x="1485" y="488"/>
                  <a:pt x="1485" y="488"/>
                  <a:pt x="1485" y="488"/>
                </a:cubicBezTo>
                <a:cubicBezTo>
                  <a:pt x="1485" y="489"/>
                  <a:pt x="1485" y="489"/>
                  <a:pt x="1485" y="489"/>
                </a:cubicBezTo>
                <a:cubicBezTo>
                  <a:pt x="1487" y="488"/>
                  <a:pt x="1488" y="488"/>
                  <a:pt x="1489" y="488"/>
                </a:cubicBezTo>
                <a:lnTo>
                  <a:pt x="1489" y="487"/>
                </a:lnTo>
                <a:close/>
                <a:moveTo>
                  <a:pt x="739" y="491"/>
                </a:moveTo>
                <a:cubicBezTo>
                  <a:pt x="740" y="492"/>
                  <a:pt x="744" y="493"/>
                  <a:pt x="746" y="493"/>
                </a:cubicBezTo>
                <a:cubicBezTo>
                  <a:pt x="746" y="491"/>
                  <a:pt x="746" y="491"/>
                  <a:pt x="746" y="491"/>
                </a:cubicBezTo>
                <a:cubicBezTo>
                  <a:pt x="744" y="490"/>
                  <a:pt x="744" y="489"/>
                  <a:pt x="742" y="488"/>
                </a:cubicBezTo>
                <a:cubicBezTo>
                  <a:pt x="742" y="487"/>
                  <a:pt x="742" y="487"/>
                  <a:pt x="742" y="487"/>
                </a:cubicBezTo>
                <a:cubicBezTo>
                  <a:pt x="741" y="487"/>
                  <a:pt x="740" y="488"/>
                  <a:pt x="739" y="488"/>
                </a:cubicBezTo>
                <a:cubicBezTo>
                  <a:pt x="738" y="489"/>
                  <a:pt x="739" y="488"/>
                  <a:pt x="738" y="489"/>
                </a:cubicBezTo>
                <a:cubicBezTo>
                  <a:pt x="738" y="491"/>
                  <a:pt x="738" y="490"/>
                  <a:pt x="739" y="491"/>
                </a:cubicBezTo>
                <a:close/>
                <a:moveTo>
                  <a:pt x="2349" y="493"/>
                </a:moveTo>
                <a:cubicBezTo>
                  <a:pt x="2350" y="493"/>
                  <a:pt x="2350" y="493"/>
                  <a:pt x="2350" y="492"/>
                </a:cubicBezTo>
                <a:cubicBezTo>
                  <a:pt x="2351" y="492"/>
                  <a:pt x="2351" y="492"/>
                  <a:pt x="2351" y="492"/>
                </a:cubicBezTo>
                <a:cubicBezTo>
                  <a:pt x="2351" y="492"/>
                  <a:pt x="2351" y="492"/>
                  <a:pt x="2351" y="492"/>
                </a:cubicBezTo>
                <a:cubicBezTo>
                  <a:pt x="2349" y="492"/>
                  <a:pt x="2349" y="492"/>
                  <a:pt x="2349" y="492"/>
                </a:cubicBezTo>
                <a:cubicBezTo>
                  <a:pt x="2349" y="492"/>
                  <a:pt x="2349" y="493"/>
                  <a:pt x="2349" y="493"/>
                </a:cubicBezTo>
                <a:close/>
                <a:moveTo>
                  <a:pt x="335" y="496"/>
                </a:moveTo>
                <a:cubicBezTo>
                  <a:pt x="335" y="496"/>
                  <a:pt x="335" y="496"/>
                  <a:pt x="335" y="496"/>
                </a:cubicBezTo>
                <a:cubicBezTo>
                  <a:pt x="335" y="496"/>
                  <a:pt x="335" y="496"/>
                  <a:pt x="335" y="496"/>
                </a:cubicBezTo>
                <a:cubicBezTo>
                  <a:pt x="335" y="496"/>
                  <a:pt x="335" y="496"/>
                  <a:pt x="335" y="496"/>
                </a:cubicBezTo>
                <a:cubicBezTo>
                  <a:pt x="336" y="496"/>
                  <a:pt x="336" y="496"/>
                  <a:pt x="336" y="496"/>
                </a:cubicBezTo>
                <a:cubicBezTo>
                  <a:pt x="336" y="495"/>
                  <a:pt x="336" y="495"/>
                  <a:pt x="336" y="495"/>
                </a:cubicBezTo>
                <a:cubicBezTo>
                  <a:pt x="335" y="495"/>
                  <a:pt x="335" y="495"/>
                  <a:pt x="334" y="494"/>
                </a:cubicBezTo>
                <a:cubicBezTo>
                  <a:pt x="335" y="496"/>
                  <a:pt x="334" y="495"/>
                  <a:pt x="335" y="496"/>
                </a:cubicBezTo>
                <a:close/>
                <a:moveTo>
                  <a:pt x="339" y="499"/>
                </a:moveTo>
                <a:cubicBezTo>
                  <a:pt x="338" y="499"/>
                  <a:pt x="338" y="499"/>
                  <a:pt x="338" y="499"/>
                </a:cubicBezTo>
                <a:cubicBezTo>
                  <a:pt x="338" y="501"/>
                  <a:pt x="338" y="501"/>
                  <a:pt x="338" y="501"/>
                </a:cubicBezTo>
                <a:cubicBezTo>
                  <a:pt x="339" y="501"/>
                  <a:pt x="339" y="501"/>
                  <a:pt x="339" y="501"/>
                </a:cubicBezTo>
                <a:cubicBezTo>
                  <a:pt x="339" y="500"/>
                  <a:pt x="339" y="500"/>
                  <a:pt x="339" y="499"/>
                </a:cubicBezTo>
                <a:close/>
                <a:moveTo>
                  <a:pt x="962" y="506"/>
                </a:moveTo>
                <a:cubicBezTo>
                  <a:pt x="959" y="506"/>
                  <a:pt x="960" y="507"/>
                  <a:pt x="957" y="507"/>
                </a:cubicBezTo>
                <a:cubicBezTo>
                  <a:pt x="957" y="506"/>
                  <a:pt x="957" y="506"/>
                  <a:pt x="957" y="506"/>
                </a:cubicBezTo>
                <a:cubicBezTo>
                  <a:pt x="956" y="506"/>
                  <a:pt x="952" y="507"/>
                  <a:pt x="952" y="508"/>
                </a:cubicBezTo>
                <a:cubicBezTo>
                  <a:pt x="952" y="510"/>
                  <a:pt x="952" y="510"/>
                  <a:pt x="952" y="510"/>
                </a:cubicBezTo>
                <a:cubicBezTo>
                  <a:pt x="951" y="510"/>
                  <a:pt x="951" y="510"/>
                  <a:pt x="950" y="510"/>
                </a:cubicBezTo>
                <a:cubicBezTo>
                  <a:pt x="950" y="512"/>
                  <a:pt x="951" y="512"/>
                  <a:pt x="951" y="513"/>
                </a:cubicBezTo>
                <a:cubicBezTo>
                  <a:pt x="950" y="514"/>
                  <a:pt x="949" y="514"/>
                  <a:pt x="947" y="514"/>
                </a:cubicBezTo>
                <a:cubicBezTo>
                  <a:pt x="947" y="517"/>
                  <a:pt x="947" y="517"/>
                  <a:pt x="947" y="517"/>
                </a:cubicBezTo>
                <a:cubicBezTo>
                  <a:pt x="947" y="518"/>
                  <a:pt x="946" y="518"/>
                  <a:pt x="946" y="519"/>
                </a:cubicBezTo>
                <a:cubicBezTo>
                  <a:pt x="947" y="519"/>
                  <a:pt x="947" y="519"/>
                  <a:pt x="947" y="519"/>
                </a:cubicBezTo>
                <a:cubicBezTo>
                  <a:pt x="947" y="519"/>
                  <a:pt x="947" y="519"/>
                  <a:pt x="947" y="519"/>
                </a:cubicBezTo>
                <a:cubicBezTo>
                  <a:pt x="946" y="519"/>
                  <a:pt x="946" y="519"/>
                  <a:pt x="946" y="519"/>
                </a:cubicBezTo>
                <a:cubicBezTo>
                  <a:pt x="946" y="521"/>
                  <a:pt x="946" y="521"/>
                  <a:pt x="946" y="521"/>
                </a:cubicBezTo>
                <a:cubicBezTo>
                  <a:pt x="946" y="521"/>
                  <a:pt x="946" y="521"/>
                  <a:pt x="946" y="521"/>
                </a:cubicBezTo>
                <a:cubicBezTo>
                  <a:pt x="946" y="524"/>
                  <a:pt x="946" y="524"/>
                  <a:pt x="946" y="524"/>
                </a:cubicBezTo>
                <a:cubicBezTo>
                  <a:pt x="946" y="524"/>
                  <a:pt x="946" y="524"/>
                  <a:pt x="946" y="524"/>
                </a:cubicBezTo>
                <a:cubicBezTo>
                  <a:pt x="946" y="526"/>
                  <a:pt x="946" y="528"/>
                  <a:pt x="946" y="530"/>
                </a:cubicBezTo>
                <a:cubicBezTo>
                  <a:pt x="944" y="530"/>
                  <a:pt x="944" y="530"/>
                  <a:pt x="944" y="531"/>
                </a:cubicBezTo>
                <a:cubicBezTo>
                  <a:pt x="943" y="531"/>
                  <a:pt x="943" y="531"/>
                  <a:pt x="943" y="531"/>
                </a:cubicBezTo>
                <a:cubicBezTo>
                  <a:pt x="943" y="532"/>
                  <a:pt x="943" y="533"/>
                  <a:pt x="944" y="533"/>
                </a:cubicBezTo>
                <a:cubicBezTo>
                  <a:pt x="946" y="533"/>
                  <a:pt x="946" y="533"/>
                  <a:pt x="948" y="534"/>
                </a:cubicBezTo>
                <a:cubicBezTo>
                  <a:pt x="948" y="535"/>
                  <a:pt x="948" y="535"/>
                  <a:pt x="948" y="535"/>
                </a:cubicBezTo>
                <a:cubicBezTo>
                  <a:pt x="946" y="536"/>
                  <a:pt x="946" y="536"/>
                  <a:pt x="946" y="538"/>
                </a:cubicBezTo>
                <a:cubicBezTo>
                  <a:pt x="944" y="537"/>
                  <a:pt x="944" y="536"/>
                  <a:pt x="941" y="536"/>
                </a:cubicBezTo>
                <a:cubicBezTo>
                  <a:pt x="941" y="537"/>
                  <a:pt x="941" y="537"/>
                  <a:pt x="940" y="538"/>
                </a:cubicBezTo>
                <a:cubicBezTo>
                  <a:pt x="940" y="538"/>
                  <a:pt x="940" y="538"/>
                  <a:pt x="940" y="538"/>
                </a:cubicBezTo>
                <a:cubicBezTo>
                  <a:pt x="940" y="539"/>
                  <a:pt x="941" y="539"/>
                  <a:pt x="941" y="540"/>
                </a:cubicBezTo>
                <a:cubicBezTo>
                  <a:pt x="940" y="540"/>
                  <a:pt x="940" y="540"/>
                  <a:pt x="939" y="540"/>
                </a:cubicBezTo>
                <a:cubicBezTo>
                  <a:pt x="939" y="540"/>
                  <a:pt x="939" y="541"/>
                  <a:pt x="938" y="540"/>
                </a:cubicBezTo>
                <a:cubicBezTo>
                  <a:pt x="938" y="540"/>
                  <a:pt x="938" y="540"/>
                  <a:pt x="938" y="540"/>
                </a:cubicBezTo>
                <a:cubicBezTo>
                  <a:pt x="936" y="540"/>
                  <a:pt x="936" y="540"/>
                  <a:pt x="936" y="540"/>
                </a:cubicBezTo>
                <a:cubicBezTo>
                  <a:pt x="936" y="540"/>
                  <a:pt x="936" y="540"/>
                  <a:pt x="936" y="540"/>
                </a:cubicBezTo>
                <a:cubicBezTo>
                  <a:pt x="936" y="540"/>
                  <a:pt x="936" y="540"/>
                  <a:pt x="936" y="540"/>
                </a:cubicBezTo>
                <a:cubicBezTo>
                  <a:pt x="936" y="542"/>
                  <a:pt x="936" y="542"/>
                  <a:pt x="936" y="542"/>
                </a:cubicBezTo>
                <a:cubicBezTo>
                  <a:pt x="938" y="542"/>
                  <a:pt x="939" y="542"/>
                  <a:pt x="942" y="542"/>
                </a:cubicBezTo>
                <a:cubicBezTo>
                  <a:pt x="941" y="544"/>
                  <a:pt x="942" y="543"/>
                  <a:pt x="941" y="544"/>
                </a:cubicBezTo>
                <a:cubicBezTo>
                  <a:pt x="940" y="545"/>
                  <a:pt x="941" y="544"/>
                  <a:pt x="940" y="544"/>
                </a:cubicBezTo>
                <a:cubicBezTo>
                  <a:pt x="940" y="543"/>
                  <a:pt x="940" y="543"/>
                  <a:pt x="940" y="543"/>
                </a:cubicBezTo>
                <a:cubicBezTo>
                  <a:pt x="940" y="543"/>
                  <a:pt x="939" y="544"/>
                  <a:pt x="938" y="544"/>
                </a:cubicBezTo>
                <a:cubicBezTo>
                  <a:pt x="938" y="546"/>
                  <a:pt x="938" y="546"/>
                  <a:pt x="938" y="546"/>
                </a:cubicBezTo>
                <a:cubicBezTo>
                  <a:pt x="936" y="547"/>
                  <a:pt x="935" y="549"/>
                  <a:pt x="934" y="550"/>
                </a:cubicBezTo>
                <a:cubicBezTo>
                  <a:pt x="933" y="550"/>
                  <a:pt x="933" y="550"/>
                  <a:pt x="933" y="550"/>
                </a:cubicBezTo>
                <a:cubicBezTo>
                  <a:pt x="934" y="552"/>
                  <a:pt x="934" y="553"/>
                  <a:pt x="934" y="554"/>
                </a:cubicBezTo>
                <a:cubicBezTo>
                  <a:pt x="936" y="554"/>
                  <a:pt x="936" y="554"/>
                  <a:pt x="936" y="554"/>
                </a:cubicBezTo>
                <a:cubicBezTo>
                  <a:pt x="936" y="555"/>
                  <a:pt x="936" y="555"/>
                  <a:pt x="936" y="555"/>
                </a:cubicBezTo>
                <a:cubicBezTo>
                  <a:pt x="937" y="555"/>
                  <a:pt x="938" y="555"/>
                  <a:pt x="939" y="554"/>
                </a:cubicBezTo>
                <a:cubicBezTo>
                  <a:pt x="939" y="554"/>
                  <a:pt x="939" y="553"/>
                  <a:pt x="940" y="552"/>
                </a:cubicBezTo>
                <a:cubicBezTo>
                  <a:pt x="941" y="553"/>
                  <a:pt x="942" y="553"/>
                  <a:pt x="943" y="553"/>
                </a:cubicBezTo>
                <a:cubicBezTo>
                  <a:pt x="943" y="552"/>
                  <a:pt x="943" y="552"/>
                  <a:pt x="943" y="552"/>
                </a:cubicBezTo>
                <a:cubicBezTo>
                  <a:pt x="947" y="552"/>
                  <a:pt x="947" y="552"/>
                  <a:pt x="947" y="552"/>
                </a:cubicBezTo>
                <a:cubicBezTo>
                  <a:pt x="947" y="552"/>
                  <a:pt x="947" y="553"/>
                  <a:pt x="949" y="553"/>
                </a:cubicBezTo>
                <a:cubicBezTo>
                  <a:pt x="949" y="552"/>
                  <a:pt x="949" y="552"/>
                  <a:pt x="949" y="552"/>
                </a:cubicBezTo>
                <a:cubicBezTo>
                  <a:pt x="950" y="552"/>
                  <a:pt x="950" y="552"/>
                  <a:pt x="950" y="552"/>
                </a:cubicBezTo>
                <a:cubicBezTo>
                  <a:pt x="950" y="553"/>
                  <a:pt x="950" y="553"/>
                  <a:pt x="950" y="553"/>
                </a:cubicBezTo>
                <a:cubicBezTo>
                  <a:pt x="951" y="553"/>
                  <a:pt x="951" y="553"/>
                  <a:pt x="951" y="553"/>
                </a:cubicBezTo>
                <a:cubicBezTo>
                  <a:pt x="951" y="552"/>
                  <a:pt x="951" y="552"/>
                  <a:pt x="951" y="552"/>
                </a:cubicBezTo>
                <a:cubicBezTo>
                  <a:pt x="952" y="552"/>
                  <a:pt x="952" y="552"/>
                  <a:pt x="952" y="552"/>
                </a:cubicBezTo>
                <a:cubicBezTo>
                  <a:pt x="952" y="553"/>
                  <a:pt x="952" y="553"/>
                  <a:pt x="952" y="553"/>
                </a:cubicBezTo>
                <a:cubicBezTo>
                  <a:pt x="954" y="553"/>
                  <a:pt x="954" y="553"/>
                  <a:pt x="954" y="553"/>
                </a:cubicBezTo>
                <a:cubicBezTo>
                  <a:pt x="954" y="554"/>
                  <a:pt x="954" y="554"/>
                  <a:pt x="954" y="554"/>
                </a:cubicBezTo>
                <a:cubicBezTo>
                  <a:pt x="955" y="555"/>
                  <a:pt x="955" y="554"/>
                  <a:pt x="955" y="554"/>
                </a:cubicBezTo>
                <a:cubicBezTo>
                  <a:pt x="957" y="554"/>
                  <a:pt x="957" y="554"/>
                  <a:pt x="957" y="554"/>
                </a:cubicBezTo>
                <a:cubicBezTo>
                  <a:pt x="958" y="552"/>
                  <a:pt x="957" y="553"/>
                  <a:pt x="958" y="552"/>
                </a:cubicBezTo>
                <a:cubicBezTo>
                  <a:pt x="959" y="552"/>
                  <a:pt x="958" y="552"/>
                  <a:pt x="959" y="552"/>
                </a:cubicBezTo>
                <a:cubicBezTo>
                  <a:pt x="959" y="552"/>
                  <a:pt x="959" y="553"/>
                  <a:pt x="959" y="554"/>
                </a:cubicBezTo>
                <a:cubicBezTo>
                  <a:pt x="961" y="553"/>
                  <a:pt x="962" y="553"/>
                  <a:pt x="963" y="553"/>
                </a:cubicBezTo>
                <a:cubicBezTo>
                  <a:pt x="963" y="554"/>
                  <a:pt x="963" y="554"/>
                  <a:pt x="963" y="554"/>
                </a:cubicBezTo>
                <a:cubicBezTo>
                  <a:pt x="964" y="554"/>
                  <a:pt x="964" y="554"/>
                  <a:pt x="964" y="554"/>
                </a:cubicBezTo>
                <a:cubicBezTo>
                  <a:pt x="964" y="553"/>
                  <a:pt x="964" y="553"/>
                  <a:pt x="964" y="553"/>
                </a:cubicBezTo>
                <a:cubicBezTo>
                  <a:pt x="967" y="553"/>
                  <a:pt x="967" y="553"/>
                  <a:pt x="967" y="553"/>
                </a:cubicBezTo>
                <a:cubicBezTo>
                  <a:pt x="968" y="553"/>
                  <a:pt x="968" y="552"/>
                  <a:pt x="968" y="552"/>
                </a:cubicBezTo>
                <a:cubicBezTo>
                  <a:pt x="972" y="552"/>
                  <a:pt x="972" y="552"/>
                  <a:pt x="972" y="552"/>
                </a:cubicBezTo>
                <a:cubicBezTo>
                  <a:pt x="972" y="554"/>
                  <a:pt x="972" y="554"/>
                  <a:pt x="971" y="555"/>
                </a:cubicBezTo>
                <a:cubicBezTo>
                  <a:pt x="971" y="556"/>
                  <a:pt x="971" y="556"/>
                  <a:pt x="971" y="556"/>
                </a:cubicBezTo>
                <a:cubicBezTo>
                  <a:pt x="976" y="556"/>
                  <a:pt x="974" y="554"/>
                  <a:pt x="976" y="552"/>
                </a:cubicBezTo>
                <a:cubicBezTo>
                  <a:pt x="976" y="552"/>
                  <a:pt x="976" y="552"/>
                  <a:pt x="976" y="552"/>
                </a:cubicBezTo>
                <a:cubicBezTo>
                  <a:pt x="978" y="552"/>
                  <a:pt x="978" y="552"/>
                  <a:pt x="978" y="552"/>
                </a:cubicBezTo>
                <a:cubicBezTo>
                  <a:pt x="977" y="555"/>
                  <a:pt x="976" y="554"/>
                  <a:pt x="975" y="556"/>
                </a:cubicBezTo>
                <a:cubicBezTo>
                  <a:pt x="974" y="556"/>
                  <a:pt x="974" y="556"/>
                  <a:pt x="974" y="556"/>
                </a:cubicBezTo>
                <a:cubicBezTo>
                  <a:pt x="974" y="557"/>
                  <a:pt x="973" y="558"/>
                  <a:pt x="973" y="560"/>
                </a:cubicBezTo>
                <a:cubicBezTo>
                  <a:pt x="971" y="560"/>
                  <a:pt x="971" y="560"/>
                  <a:pt x="971" y="563"/>
                </a:cubicBezTo>
                <a:cubicBezTo>
                  <a:pt x="973" y="563"/>
                  <a:pt x="975" y="561"/>
                  <a:pt x="976" y="559"/>
                </a:cubicBezTo>
                <a:cubicBezTo>
                  <a:pt x="977" y="559"/>
                  <a:pt x="977" y="559"/>
                  <a:pt x="977" y="559"/>
                </a:cubicBezTo>
                <a:cubicBezTo>
                  <a:pt x="977" y="558"/>
                  <a:pt x="977" y="558"/>
                  <a:pt x="977" y="557"/>
                </a:cubicBezTo>
                <a:cubicBezTo>
                  <a:pt x="978" y="556"/>
                  <a:pt x="979" y="555"/>
                  <a:pt x="981" y="555"/>
                </a:cubicBezTo>
                <a:cubicBezTo>
                  <a:pt x="982" y="553"/>
                  <a:pt x="982" y="553"/>
                  <a:pt x="982" y="552"/>
                </a:cubicBezTo>
                <a:cubicBezTo>
                  <a:pt x="984" y="552"/>
                  <a:pt x="984" y="552"/>
                  <a:pt x="984" y="552"/>
                </a:cubicBezTo>
                <a:cubicBezTo>
                  <a:pt x="984" y="554"/>
                  <a:pt x="984" y="554"/>
                  <a:pt x="986" y="555"/>
                </a:cubicBezTo>
                <a:cubicBezTo>
                  <a:pt x="986" y="558"/>
                  <a:pt x="986" y="558"/>
                  <a:pt x="986" y="558"/>
                </a:cubicBezTo>
                <a:cubicBezTo>
                  <a:pt x="986" y="558"/>
                  <a:pt x="986" y="558"/>
                  <a:pt x="986" y="558"/>
                </a:cubicBezTo>
                <a:cubicBezTo>
                  <a:pt x="984" y="558"/>
                  <a:pt x="984" y="558"/>
                  <a:pt x="984" y="558"/>
                </a:cubicBezTo>
                <a:cubicBezTo>
                  <a:pt x="984" y="560"/>
                  <a:pt x="984" y="561"/>
                  <a:pt x="984" y="563"/>
                </a:cubicBezTo>
                <a:cubicBezTo>
                  <a:pt x="984" y="563"/>
                  <a:pt x="984" y="563"/>
                  <a:pt x="984" y="563"/>
                </a:cubicBezTo>
                <a:cubicBezTo>
                  <a:pt x="984" y="564"/>
                  <a:pt x="984" y="564"/>
                  <a:pt x="984" y="564"/>
                </a:cubicBezTo>
                <a:cubicBezTo>
                  <a:pt x="985" y="564"/>
                  <a:pt x="985" y="564"/>
                  <a:pt x="985" y="564"/>
                </a:cubicBezTo>
                <a:cubicBezTo>
                  <a:pt x="985" y="563"/>
                  <a:pt x="985" y="563"/>
                  <a:pt x="985" y="563"/>
                </a:cubicBezTo>
                <a:cubicBezTo>
                  <a:pt x="986" y="562"/>
                  <a:pt x="987" y="561"/>
                  <a:pt x="987" y="559"/>
                </a:cubicBezTo>
                <a:cubicBezTo>
                  <a:pt x="988" y="559"/>
                  <a:pt x="989" y="559"/>
                  <a:pt x="990" y="560"/>
                </a:cubicBezTo>
                <a:cubicBezTo>
                  <a:pt x="990" y="560"/>
                  <a:pt x="990" y="560"/>
                  <a:pt x="990" y="560"/>
                </a:cubicBezTo>
                <a:cubicBezTo>
                  <a:pt x="990" y="562"/>
                  <a:pt x="989" y="562"/>
                  <a:pt x="989" y="565"/>
                </a:cubicBezTo>
                <a:cubicBezTo>
                  <a:pt x="990" y="564"/>
                  <a:pt x="990" y="565"/>
                  <a:pt x="990" y="564"/>
                </a:cubicBezTo>
                <a:cubicBezTo>
                  <a:pt x="992" y="564"/>
                  <a:pt x="993" y="564"/>
                  <a:pt x="994" y="564"/>
                </a:cubicBezTo>
                <a:cubicBezTo>
                  <a:pt x="995" y="562"/>
                  <a:pt x="995" y="562"/>
                  <a:pt x="995" y="560"/>
                </a:cubicBezTo>
                <a:cubicBezTo>
                  <a:pt x="996" y="560"/>
                  <a:pt x="996" y="560"/>
                  <a:pt x="996" y="560"/>
                </a:cubicBezTo>
                <a:cubicBezTo>
                  <a:pt x="996" y="557"/>
                  <a:pt x="996" y="557"/>
                  <a:pt x="996" y="557"/>
                </a:cubicBezTo>
                <a:cubicBezTo>
                  <a:pt x="996" y="557"/>
                  <a:pt x="996" y="557"/>
                  <a:pt x="996" y="557"/>
                </a:cubicBezTo>
                <a:cubicBezTo>
                  <a:pt x="996" y="556"/>
                  <a:pt x="996" y="556"/>
                  <a:pt x="996" y="556"/>
                </a:cubicBezTo>
                <a:cubicBezTo>
                  <a:pt x="997" y="556"/>
                  <a:pt x="997" y="556"/>
                  <a:pt x="997" y="556"/>
                </a:cubicBezTo>
                <a:cubicBezTo>
                  <a:pt x="998" y="555"/>
                  <a:pt x="997" y="554"/>
                  <a:pt x="998" y="553"/>
                </a:cubicBezTo>
                <a:cubicBezTo>
                  <a:pt x="994" y="554"/>
                  <a:pt x="997" y="554"/>
                  <a:pt x="996" y="556"/>
                </a:cubicBezTo>
                <a:cubicBezTo>
                  <a:pt x="995" y="556"/>
                  <a:pt x="995" y="556"/>
                  <a:pt x="995" y="556"/>
                </a:cubicBezTo>
                <a:cubicBezTo>
                  <a:pt x="995" y="557"/>
                  <a:pt x="995" y="557"/>
                  <a:pt x="995" y="557"/>
                </a:cubicBezTo>
                <a:cubicBezTo>
                  <a:pt x="993" y="557"/>
                  <a:pt x="993" y="557"/>
                  <a:pt x="993" y="557"/>
                </a:cubicBezTo>
                <a:cubicBezTo>
                  <a:pt x="993" y="555"/>
                  <a:pt x="993" y="554"/>
                  <a:pt x="992" y="552"/>
                </a:cubicBezTo>
                <a:cubicBezTo>
                  <a:pt x="993" y="552"/>
                  <a:pt x="993" y="552"/>
                  <a:pt x="994" y="552"/>
                </a:cubicBezTo>
                <a:cubicBezTo>
                  <a:pt x="995" y="550"/>
                  <a:pt x="995" y="549"/>
                  <a:pt x="996" y="547"/>
                </a:cubicBezTo>
                <a:cubicBezTo>
                  <a:pt x="993" y="548"/>
                  <a:pt x="995" y="547"/>
                  <a:pt x="994" y="549"/>
                </a:cubicBezTo>
                <a:cubicBezTo>
                  <a:pt x="993" y="549"/>
                  <a:pt x="993" y="549"/>
                  <a:pt x="992" y="550"/>
                </a:cubicBezTo>
                <a:cubicBezTo>
                  <a:pt x="991" y="551"/>
                  <a:pt x="991" y="553"/>
                  <a:pt x="991" y="556"/>
                </a:cubicBezTo>
                <a:cubicBezTo>
                  <a:pt x="990" y="555"/>
                  <a:pt x="990" y="555"/>
                  <a:pt x="990" y="555"/>
                </a:cubicBezTo>
                <a:cubicBezTo>
                  <a:pt x="987" y="555"/>
                  <a:pt x="987" y="555"/>
                  <a:pt x="987" y="555"/>
                </a:cubicBezTo>
                <a:cubicBezTo>
                  <a:pt x="987" y="554"/>
                  <a:pt x="987" y="554"/>
                  <a:pt x="987" y="554"/>
                </a:cubicBezTo>
                <a:cubicBezTo>
                  <a:pt x="986" y="554"/>
                  <a:pt x="986" y="554"/>
                  <a:pt x="986" y="554"/>
                </a:cubicBezTo>
                <a:cubicBezTo>
                  <a:pt x="986" y="552"/>
                  <a:pt x="986" y="552"/>
                  <a:pt x="986" y="552"/>
                </a:cubicBezTo>
                <a:cubicBezTo>
                  <a:pt x="989" y="552"/>
                  <a:pt x="989" y="552"/>
                  <a:pt x="990" y="550"/>
                </a:cubicBezTo>
                <a:cubicBezTo>
                  <a:pt x="988" y="550"/>
                  <a:pt x="988" y="550"/>
                  <a:pt x="987" y="549"/>
                </a:cubicBezTo>
                <a:cubicBezTo>
                  <a:pt x="987" y="547"/>
                  <a:pt x="987" y="547"/>
                  <a:pt x="987" y="547"/>
                </a:cubicBezTo>
                <a:cubicBezTo>
                  <a:pt x="989" y="546"/>
                  <a:pt x="989" y="545"/>
                  <a:pt x="991" y="544"/>
                </a:cubicBezTo>
                <a:cubicBezTo>
                  <a:pt x="991" y="542"/>
                  <a:pt x="991" y="542"/>
                  <a:pt x="991" y="542"/>
                </a:cubicBezTo>
                <a:cubicBezTo>
                  <a:pt x="990" y="542"/>
                  <a:pt x="990" y="543"/>
                  <a:pt x="989" y="543"/>
                </a:cubicBezTo>
                <a:cubicBezTo>
                  <a:pt x="989" y="542"/>
                  <a:pt x="989" y="542"/>
                  <a:pt x="989" y="542"/>
                </a:cubicBezTo>
                <a:cubicBezTo>
                  <a:pt x="988" y="542"/>
                  <a:pt x="988" y="542"/>
                  <a:pt x="988" y="542"/>
                </a:cubicBezTo>
                <a:cubicBezTo>
                  <a:pt x="988" y="543"/>
                  <a:pt x="988" y="544"/>
                  <a:pt x="988" y="544"/>
                </a:cubicBezTo>
                <a:cubicBezTo>
                  <a:pt x="987" y="544"/>
                  <a:pt x="986" y="544"/>
                  <a:pt x="986" y="544"/>
                </a:cubicBezTo>
                <a:cubicBezTo>
                  <a:pt x="986" y="544"/>
                  <a:pt x="986" y="544"/>
                  <a:pt x="986" y="544"/>
                </a:cubicBezTo>
                <a:cubicBezTo>
                  <a:pt x="984" y="544"/>
                  <a:pt x="984" y="544"/>
                  <a:pt x="984" y="544"/>
                </a:cubicBezTo>
                <a:cubicBezTo>
                  <a:pt x="983" y="545"/>
                  <a:pt x="984" y="546"/>
                  <a:pt x="982" y="546"/>
                </a:cubicBezTo>
                <a:cubicBezTo>
                  <a:pt x="982" y="545"/>
                  <a:pt x="982" y="545"/>
                  <a:pt x="982" y="545"/>
                </a:cubicBezTo>
                <a:cubicBezTo>
                  <a:pt x="981" y="545"/>
                  <a:pt x="981" y="545"/>
                  <a:pt x="981" y="545"/>
                </a:cubicBezTo>
                <a:cubicBezTo>
                  <a:pt x="982" y="544"/>
                  <a:pt x="982" y="543"/>
                  <a:pt x="983" y="542"/>
                </a:cubicBezTo>
                <a:cubicBezTo>
                  <a:pt x="983" y="540"/>
                  <a:pt x="983" y="540"/>
                  <a:pt x="983" y="540"/>
                </a:cubicBezTo>
                <a:cubicBezTo>
                  <a:pt x="982" y="541"/>
                  <a:pt x="982" y="541"/>
                  <a:pt x="982" y="542"/>
                </a:cubicBezTo>
                <a:cubicBezTo>
                  <a:pt x="980" y="542"/>
                  <a:pt x="980" y="542"/>
                  <a:pt x="980" y="542"/>
                </a:cubicBezTo>
                <a:cubicBezTo>
                  <a:pt x="980" y="541"/>
                  <a:pt x="980" y="540"/>
                  <a:pt x="980" y="540"/>
                </a:cubicBezTo>
                <a:cubicBezTo>
                  <a:pt x="979" y="540"/>
                  <a:pt x="979" y="540"/>
                  <a:pt x="979" y="540"/>
                </a:cubicBezTo>
                <a:cubicBezTo>
                  <a:pt x="979" y="539"/>
                  <a:pt x="979" y="539"/>
                  <a:pt x="979" y="539"/>
                </a:cubicBezTo>
                <a:cubicBezTo>
                  <a:pt x="978" y="539"/>
                  <a:pt x="978" y="539"/>
                  <a:pt x="978" y="539"/>
                </a:cubicBezTo>
                <a:cubicBezTo>
                  <a:pt x="979" y="539"/>
                  <a:pt x="979" y="539"/>
                  <a:pt x="979" y="539"/>
                </a:cubicBezTo>
                <a:cubicBezTo>
                  <a:pt x="980" y="538"/>
                  <a:pt x="981" y="535"/>
                  <a:pt x="982" y="533"/>
                </a:cubicBezTo>
                <a:cubicBezTo>
                  <a:pt x="981" y="533"/>
                  <a:pt x="980" y="532"/>
                  <a:pt x="979" y="531"/>
                </a:cubicBezTo>
                <a:cubicBezTo>
                  <a:pt x="978" y="531"/>
                  <a:pt x="978" y="531"/>
                  <a:pt x="978" y="531"/>
                </a:cubicBezTo>
                <a:cubicBezTo>
                  <a:pt x="978" y="531"/>
                  <a:pt x="977" y="532"/>
                  <a:pt x="977" y="533"/>
                </a:cubicBezTo>
                <a:cubicBezTo>
                  <a:pt x="973" y="533"/>
                  <a:pt x="973" y="533"/>
                  <a:pt x="973" y="533"/>
                </a:cubicBezTo>
                <a:cubicBezTo>
                  <a:pt x="974" y="531"/>
                  <a:pt x="973" y="532"/>
                  <a:pt x="974" y="531"/>
                </a:cubicBezTo>
                <a:cubicBezTo>
                  <a:pt x="974" y="530"/>
                  <a:pt x="974" y="530"/>
                  <a:pt x="974" y="530"/>
                </a:cubicBezTo>
                <a:cubicBezTo>
                  <a:pt x="973" y="530"/>
                  <a:pt x="971" y="533"/>
                  <a:pt x="971" y="533"/>
                </a:cubicBezTo>
                <a:cubicBezTo>
                  <a:pt x="970" y="532"/>
                  <a:pt x="969" y="532"/>
                  <a:pt x="968" y="532"/>
                </a:cubicBezTo>
                <a:cubicBezTo>
                  <a:pt x="968" y="533"/>
                  <a:pt x="968" y="533"/>
                  <a:pt x="969" y="534"/>
                </a:cubicBezTo>
                <a:cubicBezTo>
                  <a:pt x="968" y="534"/>
                  <a:pt x="968" y="534"/>
                  <a:pt x="968" y="534"/>
                </a:cubicBezTo>
                <a:cubicBezTo>
                  <a:pt x="968" y="535"/>
                  <a:pt x="968" y="534"/>
                  <a:pt x="967" y="535"/>
                </a:cubicBezTo>
                <a:cubicBezTo>
                  <a:pt x="967" y="534"/>
                  <a:pt x="967" y="533"/>
                  <a:pt x="967" y="533"/>
                </a:cubicBezTo>
                <a:cubicBezTo>
                  <a:pt x="966" y="533"/>
                  <a:pt x="964" y="533"/>
                  <a:pt x="963" y="533"/>
                </a:cubicBezTo>
                <a:cubicBezTo>
                  <a:pt x="963" y="534"/>
                  <a:pt x="963" y="534"/>
                  <a:pt x="963" y="534"/>
                </a:cubicBezTo>
                <a:cubicBezTo>
                  <a:pt x="963" y="534"/>
                  <a:pt x="963" y="534"/>
                  <a:pt x="963" y="534"/>
                </a:cubicBezTo>
                <a:cubicBezTo>
                  <a:pt x="963" y="533"/>
                  <a:pt x="963" y="532"/>
                  <a:pt x="963" y="531"/>
                </a:cubicBezTo>
                <a:cubicBezTo>
                  <a:pt x="961" y="531"/>
                  <a:pt x="961" y="531"/>
                  <a:pt x="961" y="531"/>
                </a:cubicBezTo>
                <a:cubicBezTo>
                  <a:pt x="961" y="532"/>
                  <a:pt x="961" y="532"/>
                  <a:pt x="961" y="532"/>
                </a:cubicBezTo>
                <a:cubicBezTo>
                  <a:pt x="959" y="532"/>
                  <a:pt x="959" y="532"/>
                  <a:pt x="959" y="532"/>
                </a:cubicBezTo>
                <a:cubicBezTo>
                  <a:pt x="960" y="530"/>
                  <a:pt x="962" y="530"/>
                  <a:pt x="963" y="529"/>
                </a:cubicBezTo>
                <a:cubicBezTo>
                  <a:pt x="963" y="528"/>
                  <a:pt x="963" y="529"/>
                  <a:pt x="963" y="528"/>
                </a:cubicBezTo>
                <a:cubicBezTo>
                  <a:pt x="962" y="527"/>
                  <a:pt x="962" y="527"/>
                  <a:pt x="961" y="526"/>
                </a:cubicBezTo>
                <a:cubicBezTo>
                  <a:pt x="959" y="526"/>
                  <a:pt x="959" y="526"/>
                  <a:pt x="959" y="526"/>
                </a:cubicBezTo>
                <a:cubicBezTo>
                  <a:pt x="959" y="525"/>
                  <a:pt x="959" y="525"/>
                  <a:pt x="959" y="525"/>
                </a:cubicBezTo>
                <a:cubicBezTo>
                  <a:pt x="958" y="525"/>
                  <a:pt x="958" y="525"/>
                  <a:pt x="958" y="525"/>
                </a:cubicBezTo>
                <a:cubicBezTo>
                  <a:pt x="958" y="527"/>
                  <a:pt x="958" y="527"/>
                  <a:pt x="958" y="527"/>
                </a:cubicBezTo>
                <a:cubicBezTo>
                  <a:pt x="958" y="526"/>
                  <a:pt x="957" y="526"/>
                  <a:pt x="957" y="526"/>
                </a:cubicBezTo>
                <a:cubicBezTo>
                  <a:pt x="957" y="527"/>
                  <a:pt x="957" y="527"/>
                  <a:pt x="957" y="527"/>
                </a:cubicBezTo>
                <a:cubicBezTo>
                  <a:pt x="955" y="527"/>
                  <a:pt x="955" y="527"/>
                  <a:pt x="955" y="527"/>
                </a:cubicBezTo>
                <a:cubicBezTo>
                  <a:pt x="955" y="529"/>
                  <a:pt x="955" y="529"/>
                  <a:pt x="955" y="529"/>
                </a:cubicBezTo>
                <a:cubicBezTo>
                  <a:pt x="954" y="529"/>
                  <a:pt x="954" y="529"/>
                  <a:pt x="954" y="529"/>
                </a:cubicBezTo>
                <a:cubicBezTo>
                  <a:pt x="954" y="530"/>
                  <a:pt x="954" y="531"/>
                  <a:pt x="954" y="531"/>
                </a:cubicBezTo>
                <a:cubicBezTo>
                  <a:pt x="953" y="532"/>
                  <a:pt x="953" y="531"/>
                  <a:pt x="953" y="532"/>
                </a:cubicBezTo>
                <a:cubicBezTo>
                  <a:pt x="952" y="532"/>
                  <a:pt x="952" y="532"/>
                  <a:pt x="952" y="532"/>
                </a:cubicBezTo>
                <a:cubicBezTo>
                  <a:pt x="952" y="531"/>
                  <a:pt x="952" y="531"/>
                  <a:pt x="952" y="531"/>
                </a:cubicBezTo>
                <a:cubicBezTo>
                  <a:pt x="953" y="530"/>
                  <a:pt x="953" y="530"/>
                  <a:pt x="954" y="530"/>
                </a:cubicBezTo>
                <a:cubicBezTo>
                  <a:pt x="953" y="529"/>
                  <a:pt x="953" y="529"/>
                  <a:pt x="953" y="528"/>
                </a:cubicBezTo>
                <a:cubicBezTo>
                  <a:pt x="952" y="528"/>
                  <a:pt x="952" y="528"/>
                  <a:pt x="952" y="528"/>
                </a:cubicBezTo>
                <a:cubicBezTo>
                  <a:pt x="952" y="528"/>
                  <a:pt x="953" y="527"/>
                  <a:pt x="953" y="527"/>
                </a:cubicBezTo>
                <a:cubicBezTo>
                  <a:pt x="953" y="527"/>
                  <a:pt x="952" y="526"/>
                  <a:pt x="952" y="525"/>
                </a:cubicBezTo>
                <a:cubicBezTo>
                  <a:pt x="953" y="525"/>
                  <a:pt x="953" y="525"/>
                  <a:pt x="953" y="525"/>
                </a:cubicBezTo>
                <a:cubicBezTo>
                  <a:pt x="953" y="523"/>
                  <a:pt x="953" y="523"/>
                  <a:pt x="953" y="523"/>
                </a:cubicBezTo>
                <a:cubicBezTo>
                  <a:pt x="954" y="522"/>
                  <a:pt x="955" y="521"/>
                  <a:pt x="955" y="521"/>
                </a:cubicBezTo>
                <a:cubicBezTo>
                  <a:pt x="955" y="515"/>
                  <a:pt x="955" y="515"/>
                  <a:pt x="955" y="515"/>
                </a:cubicBezTo>
                <a:cubicBezTo>
                  <a:pt x="956" y="515"/>
                  <a:pt x="957" y="515"/>
                  <a:pt x="957" y="516"/>
                </a:cubicBezTo>
                <a:cubicBezTo>
                  <a:pt x="957" y="515"/>
                  <a:pt x="957" y="515"/>
                  <a:pt x="957" y="515"/>
                </a:cubicBezTo>
                <a:cubicBezTo>
                  <a:pt x="960" y="514"/>
                  <a:pt x="960" y="513"/>
                  <a:pt x="960" y="511"/>
                </a:cubicBezTo>
                <a:cubicBezTo>
                  <a:pt x="958" y="511"/>
                  <a:pt x="958" y="511"/>
                  <a:pt x="958" y="511"/>
                </a:cubicBezTo>
                <a:cubicBezTo>
                  <a:pt x="958" y="510"/>
                  <a:pt x="958" y="510"/>
                  <a:pt x="958" y="510"/>
                </a:cubicBezTo>
                <a:cubicBezTo>
                  <a:pt x="960" y="510"/>
                  <a:pt x="960" y="510"/>
                  <a:pt x="960" y="510"/>
                </a:cubicBezTo>
                <a:cubicBezTo>
                  <a:pt x="961" y="508"/>
                  <a:pt x="960" y="508"/>
                  <a:pt x="962" y="508"/>
                </a:cubicBezTo>
                <a:lnTo>
                  <a:pt x="962" y="506"/>
                </a:lnTo>
                <a:close/>
                <a:moveTo>
                  <a:pt x="1471" y="512"/>
                </a:moveTo>
                <a:cubicBezTo>
                  <a:pt x="1471" y="511"/>
                  <a:pt x="1471" y="512"/>
                  <a:pt x="1470" y="511"/>
                </a:cubicBezTo>
                <a:cubicBezTo>
                  <a:pt x="1470" y="510"/>
                  <a:pt x="1470" y="510"/>
                  <a:pt x="1470" y="510"/>
                </a:cubicBezTo>
                <a:cubicBezTo>
                  <a:pt x="1469" y="510"/>
                  <a:pt x="1468" y="510"/>
                  <a:pt x="1466" y="510"/>
                </a:cubicBezTo>
                <a:cubicBezTo>
                  <a:pt x="1467" y="511"/>
                  <a:pt x="1467" y="511"/>
                  <a:pt x="1468" y="512"/>
                </a:cubicBezTo>
                <a:lnTo>
                  <a:pt x="1471" y="512"/>
                </a:lnTo>
                <a:close/>
                <a:moveTo>
                  <a:pt x="962" y="516"/>
                </a:moveTo>
                <a:cubicBezTo>
                  <a:pt x="962" y="516"/>
                  <a:pt x="962" y="516"/>
                  <a:pt x="962" y="516"/>
                </a:cubicBezTo>
                <a:cubicBezTo>
                  <a:pt x="961" y="516"/>
                  <a:pt x="961" y="516"/>
                  <a:pt x="961" y="516"/>
                </a:cubicBezTo>
                <a:cubicBezTo>
                  <a:pt x="962" y="516"/>
                  <a:pt x="961" y="516"/>
                  <a:pt x="962" y="516"/>
                </a:cubicBezTo>
                <a:close/>
                <a:moveTo>
                  <a:pt x="342" y="516"/>
                </a:moveTo>
                <a:cubicBezTo>
                  <a:pt x="340" y="516"/>
                  <a:pt x="340" y="516"/>
                  <a:pt x="339" y="517"/>
                </a:cubicBezTo>
                <a:cubicBezTo>
                  <a:pt x="339" y="520"/>
                  <a:pt x="338" y="520"/>
                  <a:pt x="341" y="521"/>
                </a:cubicBezTo>
                <a:cubicBezTo>
                  <a:pt x="341" y="522"/>
                  <a:pt x="341" y="522"/>
                  <a:pt x="341" y="522"/>
                </a:cubicBezTo>
                <a:cubicBezTo>
                  <a:pt x="340" y="522"/>
                  <a:pt x="340" y="522"/>
                  <a:pt x="340" y="522"/>
                </a:cubicBezTo>
                <a:cubicBezTo>
                  <a:pt x="340" y="523"/>
                  <a:pt x="342" y="526"/>
                  <a:pt x="342" y="527"/>
                </a:cubicBezTo>
                <a:cubicBezTo>
                  <a:pt x="342" y="527"/>
                  <a:pt x="342" y="527"/>
                  <a:pt x="342" y="527"/>
                </a:cubicBezTo>
                <a:cubicBezTo>
                  <a:pt x="345" y="527"/>
                  <a:pt x="345" y="527"/>
                  <a:pt x="345" y="527"/>
                </a:cubicBezTo>
                <a:cubicBezTo>
                  <a:pt x="345" y="525"/>
                  <a:pt x="345" y="525"/>
                  <a:pt x="345" y="525"/>
                </a:cubicBezTo>
                <a:cubicBezTo>
                  <a:pt x="346" y="525"/>
                  <a:pt x="346" y="526"/>
                  <a:pt x="346" y="526"/>
                </a:cubicBezTo>
                <a:cubicBezTo>
                  <a:pt x="346" y="527"/>
                  <a:pt x="347" y="528"/>
                  <a:pt x="349" y="527"/>
                </a:cubicBezTo>
                <a:cubicBezTo>
                  <a:pt x="349" y="527"/>
                  <a:pt x="349" y="527"/>
                  <a:pt x="349" y="527"/>
                </a:cubicBezTo>
                <a:cubicBezTo>
                  <a:pt x="351" y="527"/>
                  <a:pt x="353" y="527"/>
                  <a:pt x="355" y="527"/>
                </a:cubicBezTo>
                <a:cubicBezTo>
                  <a:pt x="355" y="530"/>
                  <a:pt x="355" y="530"/>
                  <a:pt x="355" y="530"/>
                </a:cubicBezTo>
                <a:cubicBezTo>
                  <a:pt x="354" y="530"/>
                  <a:pt x="354" y="530"/>
                  <a:pt x="354" y="530"/>
                </a:cubicBezTo>
                <a:cubicBezTo>
                  <a:pt x="354" y="531"/>
                  <a:pt x="353" y="531"/>
                  <a:pt x="353" y="532"/>
                </a:cubicBezTo>
                <a:cubicBezTo>
                  <a:pt x="354" y="532"/>
                  <a:pt x="354" y="532"/>
                  <a:pt x="354" y="532"/>
                </a:cubicBezTo>
                <a:cubicBezTo>
                  <a:pt x="354" y="533"/>
                  <a:pt x="354" y="533"/>
                  <a:pt x="354" y="533"/>
                </a:cubicBezTo>
                <a:cubicBezTo>
                  <a:pt x="355" y="532"/>
                  <a:pt x="356" y="532"/>
                  <a:pt x="358" y="531"/>
                </a:cubicBezTo>
                <a:cubicBezTo>
                  <a:pt x="358" y="532"/>
                  <a:pt x="358" y="532"/>
                  <a:pt x="358" y="532"/>
                </a:cubicBezTo>
                <a:cubicBezTo>
                  <a:pt x="360" y="532"/>
                  <a:pt x="360" y="532"/>
                  <a:pt x="360" y="532"/>
                </a:cubicBezTo>
                <a:cubicBezTo>
                  <a:pt x="360" y="533"/>
                  <a:pt x="360" y="533"/>
                  <a:pt x="360" y="533"/>
                </a:cubicBezTo>
                <a:cubicBezTo>
                  <a:pt x="361" y="533"/>
                  <a:pt x="361" y="533"/>
                  <a:pt x="362" y="533"/>
                </a:cubicBezTo>
                <a:cubicBezTo>
                  <a:pt x="362" y="534"/>
                  <a:pt x="362" y="534"/>
                  <a:pt x="362" y="536"/>
                </a:cubicBezTo>
                <a:cubicBezTo>
                  <a:pt x="363" y="536"/>
                  <a:pt x="363" y="536"/>
                  <a:pt x="364" y="537"/>
                </a:cubicBezTo>
                <a:cubicBezTo>
                  <a:pt x="364" y="537"/>
                  <a:pt x="364" y="537"/>
                  <a:pt x="364" y="537"/>
                </a:cubicBezTo>
                <a:cubicBezTo>
                  <a:pt x="365" y="537"/>
                  <a:pt x="366" y="537"/>
                  <a:pt x="367" y="537"/>
                </a:cubicBezTo>
                <a:cubicBezTo>
                  <a:pt x="367" y="537"/>
                  <a:pt x="367" y="538"/>
                  <a:pt x="368" y="539"/>
                </a:cubicBezTo>
                <a:cubicBezTo>
                  <a:pt x="368" y="539"/>
                  <a:pt x="366" y="539"/>
                  <a:pt x="367" y="540"/>
                </a:cubicBezTo>
                <a:cubicBezTo>
                  <a:pt x="368" y="540"/>
                  <a:pt x="368" y="540"/>
                  <a:pt x="368" y="540"/>
                </a:cubicBezTo>
                <a:cubicBezTo>
                  <a:pt x="368" y="541"/>
                  <a:pt x="369" y="542"/>
                  <a:pt x="369" y="542"/>
                </a:cubicBezTo>
                <a:cubicBezTo>
                  <a:pt x="370" y="542"/>
                  <a:pt x="370" y="542"/>
                  <a:pt x="370" y="542"/>
                </a:cubicBezTo>
                <a:cubicBezTo>
                  <a:pt x="371" y="543"/>
                  <a:pt x="371" y="543"/>
                  <a:pt x="371" y="544"/>
                </a:cubicBezTo>
                <a:cubicBezTo>
                  <a:pt x="374" y="544"/>
                  <a:pt x="374" y="544"/>
                  <a:pt x="374" y="544"/>
                </a:cubicBezTo>
                <a:cubicBezTo>
                  <a:pt x="374" y="544"/>
                  <a:pt x="374" y="545"/>
                  <a:pt x="374" y="545"/>
                </a:cubicBezTo>
                <a:cubicBezTo>
                  <a:pt x="381" y="545"/>
                  <a:pt x="381" y="545"/>
                  <a:pt x="381" y="545"/>
                </a:cubicBezTo>
                <a:cubicBezTo>
                  <a:pt x="381" y="546"/>
                  <a:pt x="381" y="546"/>
                  <a:pt x="381" y="546"/>
                </a:cubicBezTo>
                <a:cubicBezTo>
                  <a:pt x="383" y="547"/>
                  <a:pt x="383" y="546"/>
                  <a:pt x="384" y="546"/>
                </a:cubicBezTo>
                <a:cubicBezTo>
                  <a:pt x="384" y="546"/>
                  <a:pt x="384" y="546"/>
                  <a:pt x="384" y="546"/>
                </a:cubicBezTo>
                <a:cubicBezTo>
                  <a:pt x="387" y="546"/>
                  <a:pt x="387" y="546"/>
                  <a:pt x="387" y="546"/>
                </a:cubicBezTo>
                <a:cubicBezTo>
                  <a:pt x="387" y="543"/>
                  <a:pt x="387" y="544"/>
                  <a:pt x="385" y="542"/>
                </a:cubicBezTo>
                <a:cubicBezTo>
                  <a:pt x="384" y="542"/>
                  <a:pt x="384" y="542"/>
                  <a:pt x="384" y="542"/>
                </a:cubicBezTo>
                <a:cubicBezTo>
                  <a:pt x="384" y="540"/>
                  <a:pt x="384" y="540"/>
                  <a:pt x="384" y="540"/>
                </a:cubicBezTo>
                <a:cubicBezTo>
                  <a:pt x="384" y="540"/>
                  <a:pt x="383" y="539"/>
                  <a:pt x="383" y="539"/>
                </a:cubicBezTo>
                <a:cubicBezTo>
                  <a:pt x="382" y="539"/>
                  <a:pt x="382" y="539"/>
                  <a:pt x="381" y="539"/>
                </a:cubicBezTo>
                <a:cubicBezTo>
                  <a:pt x="382" y="538"/>
                  <a:pt x="382" y="538"/>
                  <a:pt x="382" y="537"/>
                </a:cubicBezTo>
                <a:cubicBezTo>
                  <a:pt x="381" y="537"/>
                  <a:pt x="381" y="537"/>
                  <a:pt x="380" y="537"/>
                </a:cubicBezTo>
                <a:cubicBezTo>
                  <a:pt x="379" y="535"/>
                  <a:pt x="378" y="534"/>
                  <a:pt x="378" y="533"/>
                </a:cubicBezTo>
                <a:cubicBezTo>
                  <a:pt x="374" y="532"/>
                  <a:pt x="371" y="531"/>
                  <a:pt x="368" y="530"/>
                </a:cubicBezTo>
                <a:cubicBezTo>
                  <a:pt x="368" y="527"/>
                  <a:pt x="368" y="527"/>
                  <a:pt x="368" y="527"/>
                </a:cubicBezTo>
                <a:cubicBezTo>
                  <a:pt x="364" y="526"/>
                  <a:pt x="365" y="524"/>
                  <a:pt x="362" y="522"/>
                </a:cubicBezTo>
                <a:cubicBezTo>
                  <a:pt x="362" y="521"/>
                  <a:pt x="362" y="521"/>
                  <a:pt x="362" y="521"/>
                </a:cubicBezTo>
                <a:cubicBezTo>
                  <a:pt x="360" y="520"/>
                  <a:pt x="356" y="522"/>
                  <a:pt x="353" y="521"/>
                </a:cubicBezTo>
                <a:cubicBezTo>
                  <a:pt x="353" y="520"/>
                  <a:pt x="353" y="520"/>
                  <a:pt x="353" y="520"/>
                </a:cubicBezTo>
                <a:cubicBezTo>
                  <a:pt x="351" y="520"/>
                  <a:pt x="351" y="520"/>
                  <a:pt x="351" y="520"/>
                </a:cubicBezTo>
                <a:cubicBezTo>
                  <a:pt x="351" y="519"/>
                  <a:pt x="351" y="519"/>
                  <a:pt x="351" y="519"/>
                </a:cubicBezTo>
                <a:cubicBezTo>
                  <a:pt x="349" y="519"/>
                  <a:pt x="347" y="519"/>
                  <a:pt x="345" y="519"/>
                </a:cubicBezTo>
                <a:cubicBezTo>
                  <a:pt x="345" y="518"/>
                  <a:pt x="344" y="517"/>
                  <a:pt x="344" y="517"/>
                </a:cubicBezTo>
                <a:cubicBezTo>
                  <a:pt x="342" y="517"/>
                  <a:pt x="342" y="517"/>
                  <a:pt x="342" y="517"/>
                </a:cubicBezTo>
                <a:lnTo>
                  <a:pt x="342" y="516"/>
                </a:lnTo>
                <a:close/>
                <a:moveTo>
                  <a:pt x="1424" y="521"/>
                </a:moveTo>
                <a:cubicBezTo>
                  <a:pt x="1424" y="521"/>
                  <a:pt x="1424" y="521"/>
                  <a:pt x="1424" y="521"/>
                </a:cubicBezTo>
                <a:cubicBezTo>
                  <a:pt x="1424" y="521"/>
                  <a:pt x="1424" y="521"/>
                  <a:pt x="1424" y="521"/>
                </a:cubicBezTo>
                <a:cubicBezTo>
                  <a:pt x="1422" y="521"/>
                  <a:pt x="1422" y="521"/>
                  <a:pt x="1422" y="521"/>
                </a:cubicBezTo>
                <a:cubicBezTo>
                  <a:pt x="1422" y="522"/>
                  <a:pt x="1422" y="522"/>
                  <a:pt x="1422" y="522"/>
                </a:cubicBezTo>
                <a:cubicBezTo>
                  <a:pt x="1424" y="522"/>
                  <a:pt x="1423" y="522"/>
                  <a:pt x="1424" y="521"/>
                </a:cubicBezTo>
                <a:close/>
                <a:moveTo>
                  <a:pt x="365" y="523"/>
                </a:moveTo>
                <a:cubicBezTo>
                  <a:pt x="365" y="522"/>
                  <a:pt x="365" y="522"/>
                  <a:pt x="365" y="522"/>
                </a:cubicBezTo>
                <a:cubicBezTo>
                  <a:pt x="364" y="522"/>
                  <a:pt x="364" y="522"/>
                  <a:pt x="364" y="522"/>
                </a:cubicBezTo>
                <a:cubicBezTo>
                  <a:pt x="364" y="523"/>
                  <a:pt x="364" y="523"/>
                  <a:pt x="364" y="523"/>
                </a:cubicBezTo>
                <a:cubicBezTo>
                  <a:pt x="364" y="523"/>
                  <a:pt x="364" y="523"/>
                  <a:pt x="364" y="523"/>
                </a:cubicBezTo>
                <a:cubicBezTo>
                  <a:pt x="364" y="523"/>
                  <a:pt x="364" y="523"/>
                  <a:pt x="364" y="523"/>
                </a:cubicBezTo>
                <a:lnTo>
                  <a:pt x="365" y="523"/>
                </a:lnTo>
                <a:close/>
                <a:moveTo>
                  <a:pt x="2761" y="529"/>
                </a:moveTo>
                <a:cubicBezTo>
                  <a:pt x="2764" y="529"/>
                  <a:pt x="2765" y="527"/>
                  <a:pt x="2767" y="526"/>
                </a:cubicBezTo>
                <a:cubicBezTo>
                  <a:pt x="2767" y="525"/>
                  <a:pt x="2767" y="525"/>
                  <a:pt x="2768" y="525"/>
                </a:cubicBezTo>
                <a:cubicBezTo>
                  <a:pt x="2768" y="524"/>
                  <a:pt x="2768" y="524"/>
                  <a:pt x="2768" y="524"/>
                </a:cubicBezTo>
                <a:cubicBezTo>
                  <a:pt x="2765" y="525"/>
                  <a:pt x="2764" y="526"/>
                  <a:pt x="2760" y="527"/>
                </a:cubicBezTo>
                <a:cubicBezTo>
                  <a:pt x="2761" y="528"/>
                  <a:pt x="2761" y="528"/>
                  <a:pt x="2761" y="529"/>
                </a:cubicBezTo>
                <a:close/>
                <a:moveTo>
                  <a:pt x="372" y="525"/>
                </a:moveTo>
                <a:cubicBezTo>
                  <a:pt x="372" y="528"/>
                  <a:pt x="373" y="530"/>
                  <a:pt x="376" y="530"/>
                </a:cubicBezTo>
                <a:cubicBezTo>
                  <a:pt x="375" y="528"/>
                  <a:pt x="373" y="527"/>
                  <a:pt x="372" y="525"/>
                </a:cubicBezTo>
                <a:close/>
                <a:moveTo>
                  <a:pt x="909" y="539"/>
                </a:moveTo>
                <a:cubicBezTo>
                  <a:pt x="909" y="539"/>
                  <a:pt x="909" y="539"/>
                  <a:pt x="909" y="539"/>
                </a:cubicBezTo>
                <a:cubicBezTo>
                  <a:pt x="908" y="538"/>
                  <a:pt x="908" y="539"/>
                  <a:pt x="907" y="537"/>
                </a:cubicBezTo>
                <a:cubicBezTo>
                  <a:pt x="906" y="536"/>
                  <a:pt x="905" y="536"/>
                  <a:pt x="904" y="536"/>
                </a:cubicBezTo>
                <a:cubicBezTo>
                  <a:pt x="904" y="535"/>
                  <a:pt x="904" y="535"/>
                  <a:pt x="904" y="535"/>
                </a:cubicBezTo>
                <a:cubicBezTo>
                  <a:pt x="902" y="534"/>
                  <a:pt x="903" y="534"/>
                  <a:pt x="901" y="533"/>
                </a:cubicBezTo>
                <a:cubicBezTo>
                  <a:pt x="901" y="532"/>
                  <a:pt x="901" y="533"/>
                  <a:pt x="900" y="532"/>
                </a:cubicBezTo>
                <a:cubicBezTo>
                  <a:pt x="900" y="531"/>
                  <a:pt x="900" y="531"/>
                  <a:pt x="900" y="531"/>
                </a:cubicBezTo>
                <a:cubicBezTo>
                  <a:pt x="899" y="531"/>
                  <a:pt x="897" y="531"/>
                  <a:pt x="896" y="531"/>
                </a:cubicBezTo>
                <a:cubicBezTo>
                  <a:pt x="893" y="529"/>
                  <a:pt x="890" y="527"/>
                  <a:pt x="886" y="527"/>
                </a:cubicBezTo>
                <a:cubicBezTo>
                  <a:pt x="886" y="531"/>
                  <a:pt x="886" y="531"/>
                  <a:pt x="886" y="531"/>
                </a:cubicBezTo>
                <a:cubicBezTo>
                  <a:pt x="888" y="531"/>
                  <a:pt x="888" y="531"/>
                  <a:pt x="888" y="531"/>
                </a:cubicBezTo>
                <a:cubicBezTo>
                  <a:pt x="890" y="532"/>
                  <a:pt x="891" y="533"/>
                  <a:pt x="892" y="534"/>
                </a:cubicBezTo>
                <a:cubicBezTo>
                  <a:pt x="893" y="534"/>
                  <a:pt x="893" y="534"/>
                  <a:pt x="893" y="534"/>
                </a:cubicBezTo>
                <a:cubicBezTo>
                  <a:pt x="893" y="536"/>
                  <a:pt x="893" y="536"/>
                  <a:pt x="893" y="536"/>
                </a:cubicBezTo>
                <a:cubicBezTo>
                  <a:pt x="895" y="537"/>
                  <a:pt x="897" y="537"/>
                  <a:pt x="900" y="538"/>
                </a:cubicBezTo>
                <a:cubicBezTo>
                  <a:pt x="900" y="538"/>
                  <a:pt x="900" y="539"/>
                  <a:pt x="900" y="539"/>
                </a:cubicBezTo>
                <a:cubicBezTo>
                  <a:pt x="902" y="539"/>
                  <a:pt x="903" y="540"/>
                  <a:pt x="904" y="540"/>
                </a:cubicBezTo>
                <a:cubicBezTo>
                  <a:pt x="904" y="540"/>
                  <a:pt x="905" y="541"/>
                  <a:pt x="905" y="541"/>
                </a:cubicBezTo>
                <a:cubicBezTo>
                  <a:pt x="908" y="541"/>
                  <a:pt x="908" y="541"/>
                  <a:pt x="908" y="541"/>
                </a:cubicBezTo>
                <a:cubicBezTo>
                  <a:pt x="908" y="540"/>
                  <a:pt x="908" y="540"/>
                  <a:pt x="909" y="539"/>
                </a:cubicBezTo>
                <a:close/>
                <a:moveTo>
                  <a:pt x="2755" y="539"/>
                </a:moveTo>
                <a:cubicBezTo>
                  <a:pt x="2755" y="540"/>
                  <a:pt x="2755" y="540"/>
                  <a:pt x="2755" y="540"/>
                </a:cubicBezTo>
                <a:cubicBezTo>
                  <a:pt x="2756" y="540"/>
                  <a:pt x="2756" y="540"/>
                  <a:pt x="2756" y="540"/>
                </a:cubicBezTo>
                <a:cubicBezTo>
                  <a:pt x="2756" y="539"/>
                  <a:pt x="2756" y="539"/>
                  <a:pt x="2757" y="537"/>
                </a:cubicBezTo>
                <a:cubicBezTo>
                  <a:pt x="2756" y="537"/>
                  <a:pt x="2755" y="538"/>
                  <a:pt x="2755" y="538"/>
                </a:cubicBezTo>
                <a:cubicBezTo>
                  <a:pt x="2755" y="539"/>
                  <a:pt x="2754" y="538"/>
                  <a:pt x="2755" y="539"/>
                </a:cubicBezTo>
                <a:close/>
                <a:moveTo>
                  <a:pt x="685" y="542"/>
                </a:moveTo>
                <a:cubicBezTo>
                  <a:pt x="685" y="543"/>
                  <a:pt x="685" y="543"/>
                  <a:pt x="685" y="544"/>
                </a:cubicBezTo>
                <a:cubicBezTo>
                  <a:pt x="687" y="544"/>
                  <a:pt x="687" y="544"/>
                  <a:pt x="687" y="544"/>
                </a:cubicBezTo>
                <a:cubicBezTo>
                  <a:pt x="687" y="544"/>
                  <a:pt x="686" y="543"/>
                  <a:pt x="685" y="542"/>
                </a:cubicBezTo>
                <a:close/>
                <a:moveTo>
                  <a:pt x="2749" y="546"/>
                </a:moveTo>
                <a:cubicBezTo>
                  <a:pt x="2749" y="548"/>
                  <a:pt x="2749" y="548"/>
                  <a:pt x="2749" y="548"/>
                </a:cubicBezTo>
                <a:cubicBezTo>
                  <a:pt x="2750" y="548"/>
                  <a:pt x="2750" y="548"/>
                  <a:pt x="2750" y="548"/>
                </a:cubicBezTo>
                <a:cubicBezTo>
                  <a:pt x="2750" y="546"/>
                  <a:pt x="2750" y="547"/>
                  <a:pt x="2749" y="546"/>
                </a:cubicBezTo>
                <a:close/>
                <a:moveTo>
                  <a:pt x="675" y="550"/>
                </a:moveTo>
                <a:cubicBezTo>
                  <a:pt x="675" y="550"/>
                  <a:pt x="675" y="550"/>
                  <a:pt x="675" y="550"/>
                </a:cubicBezTo>
                <a:cubicBezTo>
                  <a:pt x="676" y="549"/>
                  <a:pt x="675" y="550"/>
                  <a:pt x="676" y="549"/>
                </a:cubicBezTo>
                <a:cubicBezTo>
                  <a:pt x="675" y="549"/>
                  <a:pt x="675" y="549"/>
                  <a:pt x="675" y="549"/>
                </a:cubicBezTo>
                <a:cubicBezTo>
                  <a:pt x="675" y="550"/>
                  <a:pt x="675" y="550"/>
                  <a:pt x="675" y="550"/>
                </a:cubicBezTo>
                <a:close/>
                <a:moveTo>
                  <a:pt x="912" y="556"/>
                </a:moveTo>
                <a:cubicBezTo>
                  <a:pt x="910" y="556"/>
                  <a:pt x="910" y="557"/>
                  <a:pt x="908" y="558"/>
                </a:cubicBezTo>
                <a:cubicBezTo>
                  <a:pt x="908" y="559"/>
                  <a:pt x="908" y="559"/>
                  <a:pt x="908" y="559"/>
                </a:cubicBezTo>
                <a:cubicBezTo>
                  <a:pt x="910" y="558"/>
                  <a:pt x="910" y="558"/>
                  <a:pt x="912" y="557"/>
                </a:cubicBezTo>
                <a:lnTo>
                  <a:pt x="912" y="556"/>
                </a:lnTo>
                <a:close/>
                <a:moveTo>
                  <a:pt x="965" y="561"/>
                </a:moveTo>
                <a:cubicBezTo>
                  <a:pt x="965" y="563"/>
                  <a:pt x="965" y="563"/>
                  <a:pt x="966" y="564"/>
                </a:cubicBezTo>
                <a:cubicBezTo>
                  <a:pt x="966" y="565"/>
                  <a:pt x="966" y="565"/>
                  <a:pt x="967" y="565"/>
                </a:cubicBezTo>
                <a:cubicBezTo>
                  <a:pt x="967" y="564"/>
                  <a:pt x="967" y="563"/>
                  <a:pt x="967" y="561"/>
                </a:cubicBezTo>
                <a:cubicBezTo>
                  <a:pt x="967" y="561"/>
                  <a:pt x="966" y="560"/>
                  <a:pt x="965" y="560"/>
                </a:cubicBezTo>
                <a:cubicBezTo>
                  <a:pt x="965" y="561"/>
                  <a:pt x="965" y="560"/>
                  <a:pt x="965" y="561"/>
                </a:cubicBezTo>
                <a:close/>
                <a:moveTo>
                  <a:pt x="920" y="575"/>
                </a:moveTo>
                <a:cubicBezTo>
                  <a:pt x="918" y="575"/>
                  <a:pt x="918" y="575"/>
                  <a:pt x="918" y="575"/>
                </a:cubicBezTo>
                <a:cubicBezTo>
                  <a:pt x="919" y="574"/>
                  <a:pt x="920" y="573"/>
                  <a:pt x="920" y="570"/>
                </a:cubicBezTo>
                <a:cubicBezTo>
                  <a:pt x="921" y="570"/>
                  <a:pt x="921" y="570"/>
                  <a:pt x="921" y="570"/>
                </a:cubicBezTo>
                <a:cubicBezTo>
                  <a:pt x="922" y="569"/>
                  <a:pt x="922" y="569"/>
                  <a:pt x="922" y="568"/>
                </a:cubicBezTo>
                <a:cubicBezTo>
                  <a:pt x="926" y="568"/>
                  <a:pt x="926" y="568"/>
                  <a:pt x="926" y="568"/>
                </a:cubicBezTo>
                <a:cubicBezTo>
                  <a:pt x="926" y="567"/>
                  <a:pt x="926" y="566"/>
                  <a:pt x="927" y="565"/>
                </a:cubicBezTo>
                <a:cubicBezTo>
                  <a:pt x="928" y="565"/>
                  <a:pt x="928" y="565"/>
                  <a:pt x="928" y="565"/>
                </a:cubicBezTo>
                <a:cubicBezTo>
                  <a:pt x="928" y="565"/>
                  <a:pt x="928" y="565"/>
                  <a:pt x="928" y="565"/>
                </a:cubicBezTo>
                <a:cubicBezTo>
                  <a:pt x="926" y="565"/>
                  <a:pt x="922" y="568"/>
                  <a:pt x="920" y="567"/>
                </a:cubicBezTo>
                <a:cubicBezTo>
                  <a:pt x="920" y="567"/>
                  <a:pt x="919" y="566"/>
                  <a:pt x="919" y="565"/>
                </a:cubicBezTo>
                <a:cubicBezTo>
                  <a:pt x="918" y="566"/>
                  <a:pt x="918" y="567"/>
                  <a:pt x="918" y="567"/>
                </a:cubicBezTo>
                <a:cubicBezTo>
                  <a:pt x="917" y="568"/>
                  <a:pt x="917" y="568"/>
                  <a:pt x="916" y="569"/>
                </a:cubicBezTo>
                <a:cubicBezTo>
                  <a:pt x="916" y="570"/>
                  <a:pt x="916" y="571"/>
                  <a:pt x="917" y="571"/>
                </a:cubicBezTo>
                <a:cubicBezTo>
                  <a:pt x="916" y="571"/>
                  <a:pt x="916" y="571"/>
                  <a:pt x="916" y="571"/>
                </a:cubicBezTo>
                <a:cubicBezTo>
                  <a:pt x="916" y="573"/>
                  <a:pt x="916" y="573"/>
                  <a:pt x="916" y="573"/>
                </a:cubicBezTo>
                <a:cubicBezTo>
                  <a:pt x="915" y="573"/>
                  <a:pt x="915" y="573"/>
                  <a:pt x="915" y="573"/>
                </a:cubicBezTo>
                <a:cubicBezTo>
                  <a:pt x="915" y="572"/>
                  <a:pt x="915" y="572"/>
                  <a:pt x="915" y="572"/>
                </a:cubicBezTo>
                <a:cubicBezTo>
                  <a:pt x="914" y="573"/>
                  <a:pt x="915" y="573"/>
                  <a:pt x="914" y="574"/>
                </a:cubicBezTo>
                <a:cubicBezTo>
                  <a:pt x="914" y="574"/>
                  <a:pt x="913" y="574"/>
                  <a:pt x="913" y="575"/>
                </a:cubicBezTo>
                <a:cubicBezTo>
                  <a:pt x="912" y="576"/>
                  <a:pt x="914" y="577"/>
                  <a:pt x="913" y="577"/>
                </a:cubicBezTo>
                <a:cubicBezTo>
                  <a:pt x="913" y="578"/>
                  <a:pt x="912" y="578"/>
                  <a:pt x="911" y="578"/>
                </a:cubicBezTo>
                <a:cubicBezTo>
                  <a:pt x="911" y="581"/>
                  <a:pt x="912" y="584"/>
                  <a:pt x="913" y="585"/>
                </a:cubicBezTo>
                <a:cubicBezTo>
                  <a:pt x="915" y="585"/>
                  <a:pt x="915" y="585"/>
                  <a:pt x="915" y="585"/>
                </a:cubicBezTo>
                <a:cubicBezTo>
                  <a:pt x="915" y="586"/>
                  <a:pt x="915" y="586"/>
                  <a:pt x="915" y="586"/>
                </a:cubicBezTo>
                <a:cubicBezTo>
                  <a:pt x="917" y="586"/>
                  <a:pt x="917" y="586"/>
                  <a:pt x="917" y="586"/>
                </a:cubicBezTo>
                <a:cubicBezTo>
                  <a:pt x="917" y="585"/>
                  <a:pt x="917" y="585"/>
                  <a:pt x="917" y="585"/>
                </a:cubicBezTo>
                <a:cubicBezTo>
                  <a:pt x="917" y="585"/>
                  <a:pt x="917" y="585"/>
                  <a:pt x="917" y="585"/>
                </a:cubicBezTo>
                <a:cubicBezTo>
                  <a:pt x="916" y="585"/>
                  <a:pt x="916" y="585"/>
                  <a:pt x="916" y="585"/>
                </a:cubicBezTo>
                <a:cubicBezTo>
                  <a:pt x="916" y="577"/>
                  <a:pt x="919" y="580"/>
                  <a:pt x="920" y="575"/>
                </a:cubicBezTo>
                <a:close/>
                <a:moveTo>
                  <a:pt x="901" y="577"/>
                </a:moveTo>
                <a:cubicBezTo>
                  <a:pt x="901" y="578"/>
                  <a:pt x="902" y="578"/>
                  <a:pt x="902" y="579"/>
                </a:cubicBezTo>
                <a:cubicBezTo>
                  <a:pt x="905" y="579"/>
                  <a:pt x="905" y="579"/>
                  <a:pt x="906" y="577"/>
                </a:cubicBezTo>
                <a:cubicBezTo>
                  <a:pt x="904" y="576"/>
                  <a:pt x="904" y="577"/>
                  <a:pt x="904" y="574"/>
                </a:cubicBezTo>
                <a:cubicBezTo>
                  <a:pt x="905" y="574"/>
                  <a:pt x="905" y="574"/>
                  <a:pt x="905" y="574"/>
                </a:cubicBezTo>
                <a:cubicBezTo>
                  <a:pt x="905" y="573"/>
                  <a:pt x="905" y="573"/>
                  <a:pt x="905" y="573"/>
                </a:cubicBezTo>
                <a:cubicBezTo>
                  <a:pt x="902" y="574"/>
                  <a:pt x="899" y="574"/>
                  <a:pt x="896" y="574"/>
                </a:cubicBezTo>
                <a:cubicBezTo>
                  <a:pt x="896" y="572"/>
                  <a:pt x="896" y="572"/>
                  <a:pt x="896" y="572"/>
                </a:cubicBezTo>
                <a:cubicBezTo>
                  <a:pt x="895" y="572"/>
                  <a:pt x="895" y="572"/>
                  <a:pt x="895" y="572"/>
                </a:cubicBezTo>
                <a:cubicBezTo>
                  <a:pt x="895" y="573"/>
                  <a:pt x="895" y="573"/>
                  <a:pt x="895" y="573"/>
                </a:cubicBezTo>
                <a:cubicBezTo>
                  <a:pt x="892" y="573"/>
                  <a:pt x="892" y="573"/>
                  <a:pt x="892" y="573"/>
                </a:cubicBezTo>
                <a:cubicBezTo>
                  <a:pt x="892" y="572"/>
                  <a:pt x="892" y="572"/>
                  <a:pt x="892" y="572"/>
                </a:cubicBezTo>
                <a:cubicBezTo>
                  <a:pt x="891" y="572"/>
                  <a:pt x="891" y="572"/>
                  <a:pt x="890" y="571"/>
                </a:cubicBezTo>
                <a:cubicBezTo>
                  <a:pt x="890" y="570"/>
                  <a:pt x="891" y="568"/>
                  <a:pt x="891" y="566"/>
                </a:cubicBezTo>
                <a:cubicBezTo>
                  <a:pt x="888" y="567"/>
                  <a:pt x="890" y="567"/>
                  <a:pt x="889" y="569"/>
                </a:cubicBezTo>
                <a:cubicBezTo>
                  <a:pt x="889" y="569"/>
                  <a:pt x="888" y="569"/>
                  <a:pt x="888" y="569"/>
                </a:cubicBezTo>
                <a:cubicBezTo>
                  <a:pt x="888" y="571"/>
                  <a:pt x="888" y="571"/>
                  <a:pt x="888" y="571"/>
                </a:cubicBezTo>
                <a:cubicBezTo>
                  <a:pt x="887" y="571"/>
                  <a:pt x="887" y="571"/>
                  <a:pt x="887" y="571"/>
                </a:cubicBezTo>
                <a:cubicBezTo>
                  <a:pt x="887" y="571"/>
                  <a:pt x="888" y="572"/>
                  <a:pt x="888" y="573"/>
                </a:cubicBezTo>
                <a:cubicBezTo>
                  <a:pt x="890" y="573"/>
                  <a:pt x="890" y="573"/>
                  <a:pt x="890" y="573"/>
                </a:cubicBezTo>
                <a:cubicBezTo>
                  <a:pt x="891" y="574"/>
                  <a:pt x="891" y="574"/>
                  <a:pt x="891" y="575"/>
                </a:cubicBezTo>
                <a:cubicBezTo>
                  <a:pt x="893" y="576"/>
                  <a:pt x="897" y="577"/>
                  <a:pt x="898" y="577"/>
                </a:cubicBezTo>
                <a:cubicBezTo>
                  <a:pt x="899" y="576"/>
                  <a:pt x="899" y="576"/>
                  <a:pt x="899" y="575"/>
                </a:cubicBezTo>
                <a:cubicBezTo>
                  <a:pt x="902" y="575"/>
                  <a:pt x="902" y="575"/>
                  <a:pt x="902" y="575"/>
                </a:cubicBezTo>
                <a:cubicBezTo>
                  <a:pt x="902" y="575"/>
                  <a:pt x="902" y="575"/>
                  <a:pt x="902" y="575"/>
                </a:cubicBezTo>
                <a:cubicBezTo>
                  <a:pt x="902" y="575"/>
                  <a:pt x="902" y="575"/>
                  <a:pt x="902" y="575"/>
                </a:cubicBezTo>
                <a:cubicBezTo>
                  <a:pt x="902" y="576"/>
                  <a:pt x="902" y="576"/>
                  <a:pt x="901" y="577"/>
                </a:cubicBezTo>
                <a:close/>
                <a:moveTo>
                  <a:pt x="2732" y="571"/>
                </a:moveTo>
                <a:cubicBezTo>
                  <a:pt x="2732" y="569"/>
                  <a:pt x="2732" y="569"/>
                  <a:pt x="2732" y="569"/>
                </a:cubicBezTo>
                <a:cubicBezTo>
                  <a:pt x="2732" y="569"/>
                  <a:pt x="2731" y="569"/>
                  <a:pt x="2730" y="569"/>
                </a:cubicBezTo>
                <a:cubicBezTo>
                  <a:pt x="2730" y="571"/>
                  <a:pt x="2729" y="572"/>
                  <a:pt x="2728" y="573"/>
                </a:cubicBezTo>
                <a:cubicBezTo>
                  <a:pt x="2728" y="574"/>
                  <a:pt x="2728" y="574"/>
                  <a:pt x="2728" y="574"/>
                </a:cubicBezTo>
                <a:cubicBezTo>
                  <a:pt x="2730" y="574"/>
                  <a:pt x="2730" y="574"/>
                  <a:pt x="2730" y="574"/>
                </a:cubicBezTo>
                <a:cubicBezTo>
                  <a:pt x="2730" y="573"/>
                  <a:pt x="2731" y="572"/>
                  <a:pt x="2732" y="571"/>
                </a:cubicBezTo>
                <a:close/>
                <a:moveTo>
                  <a:pt x="2728" y="574"/>
                </a:moveTo>
                <a:cubicBezTo>
                  <a:pt x="2727" y="574"/>
                  <a:pt x="2727" y="574"/>
                  <a:pt x="2727" y="574"/>
                </a:cubicBezTo>
                <a:cubicBezTo>
                  <a:pt x="2728" y="575"/>
                  <a:pt x="2727" y="574"/>
                  <a:pt x="2728" y="575"/>
                </a:cubicBezTo>
                <a:lnTo>
                  <a:pt x="2728" y="574"/>
                </a:lnTo>
                <a:close/>
                <a:moveTo>
                  <a:pt x="929" y="581"/>
                </a:moveTo>
                <a:cubicBezTo>
                  <a:pt x="928" y="580"/>
                  <a:pt x="929" y="579"/>
                  <a:pt x="928" y="579"/>
                </a:cubicBezTo>
                <a:cubicBezTo>
                  <a:pt x="928" y="580"/>
                  <a:pt x="928" y="580"/>
                  <a:pt x="928" y="580"/>
                </a:cubicBezTo>
                <a:cubicBezTo>
                  <a:pt x="927" y="579"/>
                  <a:pt x="928" y="580"/>
                  <a:pt x="927" y="579"/>
                </a:cubicBezTo>
                <a:cubicBezTo>
                  <a:pt x="926" y="579"/>
                  <a:pt x="927" y="579"/>
                  <a:pt x="927" y="579"/>
                </a:cubicBezTo>
                <a:cubicBezTo>
                  <a:pt x="927" y="578"/>
                  <a:pt x="928" y="578"/>
                  <a:pt x="929" y="578"/>
                </a:cubicBezTo>
                <a:cubicBezTo>
                  <a:pt x="929" y="576"/>
                  <a:pt x="929" y="576"/>
                  <a:pt x="929" y="576"/>
                </a:cubicBezTo>
                <a:cubicBezTo>
                  <a:pt x="927" y="576"/>
                  <a:pt x="927" y="576"/>
                  <a:pt x="927" y="576"/>
                </a:cubicBezTo>
                <a:cubicBezTo>
                  <a:pt x="927" y="575"/>
                  <a:pt x="927" y="575"/>
                  <a:pt x="927" y="575"/>
                </a:cubicBezTo>
                <a:cubicBezTo>
                  <a:pt x="926" y="575"/>
                  <a:pt x="926" y="576"/>
                  <a:pt x="926" y="577"/>
                </a:cubicBezTo>
                <a:cubicBezTo>
                  <a:pt x="922" y="577"/>
                  <a:pt x="923" y="577"/>
                  <a:pt x="921" y="578"/>
                </a:cubicBezTo>
                <a:cubicBezTo>
                  <a:pt x="921" y="579"/>
                  <a:pt x="921" y="579"/>
                  <a:pt x="921" y="580"/>
                </a:cubicBezTo>
                <a:cubicBezTo>
                  <a:pt x="922" y="580"/>
                  <a:pt x="922" y="580"/>
                  <a:pt x="922" y="580"/>
                </a:cubicBezTo>
                <a:cubicBezTo>
                  <a:pt x="922" y="581"/>
                  <a:pt x="922" y="581"/>
                  <a:pt x="921" y="582"/>
                </a:cubicBezTo>
                <a:cubicBezTo>
                  <a:pt x="921" y="582"/>
                  <a:pt x="921" y="582"/>
                  <a:pt x="921" y="582"/>
                </a:cubicBezTo>
                <a:cubicBezTo>
                  <a:pt x="921" y="585"/>
                  <a:pt x="921" y="585"/>
                  <a:pt x="921" y="585"/>
                </a:cubicBezTo>
                <a:cubicBezTo>
                  <a:pt x="920" y="585"/>
                  <a:pt x="920" y="585"/>
                  <a:pt x="920" y="585"/>
                </a:cubicBezTo>
                <a:cubicBezTo>
                  <a:pt x="920" y="585"/>
                  <a:pt x="920" y="585"/>
                  <a:pt x="920" y="585"/>
                </a:cubicBezTo>
                <a:cubicBezTo>
                  <a:pt x="923" y="585"/>
                  <a:pt x="923" y="584"/>
                  <a:pt x="925" y="584"/>
                </a:cubicBezTo>
                <a:cubicBezTo>
                  <a:pt x="926" y="582"/>
                  <a:pt x="926" y="582"/>
                  <a:pt x="927" y="581"/>
                </a:cubicBezTo>
                <a:lnTo>
                  <a:pt x="929" y="581"/>
                </a:lnTo>
                <a:close/>
                <a:moveTo>
                  <a:pt x="723" y="581"/>
                </a:moveTo>
                <a:cubicBezTo>
                  <a:pt x="723" y="580"/>
                  <a:pt x="723" y="580"/>
                  <a:pt x="723" y="580"/>
                </a:cubicBezTo>
                <a:cubicBezTo>
                  <a:pt x="722" y="580"/>
                  <a:pt x="722" y="580"/>
                  <a:pt x="722" y="580"/>
                </a:cubicBezTo>
                <a:cubicBezTo>
                  <a:pt x="723" y="581"/>
                  <a:pt x="722" y="580"/>
                  <a:pt x="723" y="581"/>
                </a:cubicBezTo>
                <a:close/>
                <a:moveTo>
                  <a:pt x="1954" y="581"/>
                </a:moveTo>
                <a:cubicBezTo>
                  <a:pt x="1956" y="581"/>
                  <a:pt x="1956" y="581"/>
                  <a:pt x="1956" y="581"/>
                </a:cubicBezTo>
                <a:cubicBezTo>
                  <a:pt x="1956" y="581"/>
                  <a:pt x="1956" y="581"/>
                  <a:pt x="1956" y="581"/>
                </a:cubicBezTo>
                <a:cubicBezTo>
                  <a:pt x="1955" y="580"/>
                  <a:pt x="1954" y="580"/>
                  <a:pt x="1954" y="580"/>
                </a:cubicBezTo>
                <a:lnTo>
                  <a:pt x="1954" y="581"/>
                </a:lnTo>
                <a:close/>
                <a:moveTo>
                  <a:pt x="2710" y="587"/>
                </a:moveTo>
                <a:cubicBezTo>
                  <a:pt x="2710" y="587"/>
                  <a:pt x="2710" y="588"/>
                  <a:pt x="2710" y="588"/>
                </a:cubicBezTo>
                <a:cubicBezTo>
                  <a:pt x="2710" y="588"/>
                  <a:pt x="2710" y="588"/>
                  <a:pt x="2710" y="588"/>
                </a:cubicBezTo>
                <a:cubicBezTo>
                  <a:pt x="2710" y="589"/>
                  <a:pt x="2710" y="589"/>
                  <a:pt x="2710" y="589"/>
                </a:cubicBezTo>
                <a:cubicBezTo>
                  <a:pt x="2712" y="588"/>
                  <a:pt x="2714" y="587"/>
                  <a:pt x="2715" y="586"/>
                </a:cubicBezTo>
                <a:cubicBezTo>
                  <a:pt x="2716" y="586"/>
                  <a:pt x="2716" y="586"/>
                  <a:pt x="2716" y="586"/>
                </a:cubicBezTo>
                <a:cubicBezTo>
                  <a:pt x="2716" y="585"/>
                  <a:pt x="2716" y="583"/>
                  <a:pt x="2716" y="582"/>
                </a:cubicBezTo>
                <a:cubicBezTo>
                  <a:pt x="2717" y="582"/>
                  <a:pt x="2717" y="582"/>
                  <a:pt x="2717" y="582"/>
                </a:cubicBezTo>
                <a:cubicBezTo>
                  <a:pt x="2717" y="580"/>
                  <a:pt x="2717" y="580"/>
                  <a:pt x="2717" y="580"/>
                </a:cubicBezTo>
                <a:cubicBezTo>
                  <a:pt x="2716" y="580"/>
                  <a:pt x="2716" y="580"/>
                  <a:pt x="2715" y="581"/>
                </a:cubicBezTo>
                <a:cubicBezTo>
                  <a:pt x="2715" y="582"/>
                  <a:pt x="2715" y="582"/>
                  <a:pt x="2715" y="582"/>
                </a:cubicBezTo>
                <a:cubicBezTo>
                  <a:pt x="2714" y="582"/>
                  <a:pt x="2715" y="582"/>
                  <a:pt x="2714" y="583"/>
                </a:cubicBezTo>
                <a:cubicBezTo>
                  <a:pt x="2712" y="583"/>
                  <a:pt x="2712" y="583"/>
                  <a:pt x="2712" y="583"/>
                </a:cubicBezTo>
                <a:cubicBezTo>
                  <a:pt x="2711" y="583"/>
                  <a:pt x="2713" y="585"/>
                  <a:pt x="2712" y="586"/>
                </a:cubicBezTo>
                <a:cubicBezTo>
                  <a:pt x="2711" y="586"/>
                  <a:pt x="2711" y="586"/>
                  <a:pt x="2710" y="587"/>
                </a:cubicBezTo>
                <a:close/>
                <a:moveTo>
                  <a:pt x="737" y="586"/>
                </a:moveTo>
                <a:cubicBezTo>
                  <a:pt x="737" y="585"/>
                  <a:pt x="737" y="585"/>
                  <a:pt x="737" y="585"/>
                </a:cubicBezTo>
                <a:cubicBezTo>
                  <a:pt x="738" y="585"/>
                  <a:pt x="737" y="585"/>
                  <a:pt x="738" y="585"/>
                </a:cubicBezTo>
                <a:cubicBezTo>
                  <a:pt x="734" y="584"/>
                  <a:pt x="732" y="581"/>
                  <a:pt x="727" y="581"/>
                </a:cubicBezTo>
                <a:cubicBezTo>
                  <a:pt x="727" y="584"/>
                  <a:pt x="734" y="585"/>
                  <a:pt x="737" y="586"/>
                </a:cubicBezTo>
                <a:close/>
                <a:moveTo>
                  <a:pt x="698" y="583"/>
                </a:moveTo>
                <a:cubicBezTo>
                  <a:pt x="698" y="582"/>
                  <a:pt x="698" y="582"/>
                  <a:pt x="698" y="582"/>
                </a:cubicBezTo>
                <a:cubicBezTo>
                  <a:pt x="697" y="583"/>
                  <a:pt x="697" y="583"/>
                  <a:pt x="697" y="585"/>
                </a:cubicBezTo>
                <a:cubicBezTo>
                  <a:pt x="698" y="584"/>
                  <a:pt x="698" y="585"/>
                  <a:pt x="698" y="584"/>
                </a:cubicBezTo>
                <a:cubicBezTo>
                  <a:pt x="699" y="584"/>
                  <a:pt x="699" y="584"/>
                  <a:pt x="699" y="584"/>
                </a:cubicBezTo>
                <a:cubicBezTo>
                  <a:pt x="699" y="583"/>
                  <a:pt x="699" y="583"/>
                  <a:pt x="698" y="583"/>
                </a:cubicBezTo>
                <a:close/>
                <a:moveTo>
                  <a:pt x="2626" y="623"/>
                </a:moveTo>
                <a:cubicBezTo>
                  <a:pt x="2626" y="626"/>
                  <a:pt x="2627" y="627"/>
                  <a:pt x="2628" y="629"/>
                </a:cubicBezTo>
                <a:cubicBezTo>
                  <a:pt x="2628" y="629"/>
                  <a:pt x="2629" y="630"/>
                  <a:pt x="2629" y="630"/>
                </a:cubicBezTo>
                <a:cubicBezTo>
                  <a:pt x="2629" y="636"/>
                  <a:pt x="2629" y="636"/>
                  <a:pt x="2629" y="636"/>
                </a:cubicBezTo>
                <a:cubicBezTo>
                  <a:pt x="2630" y="636"/>
                  <a:pt x="2630" y="636"/>
                  <a:pt x="2631" y="637"/>
                </a:cubicBezTo>
                <a:cubicBezTo>
                  <a:pt x="2631" y="636"/>
                  <a:pt x="2631" y="636"/>
                  <a:pt x="2631" y="636"/>
                </a:cubicBezTo>
                <a:cubicBezTo>
                  <a:pt x="2632" y="636"/>
                  <a:pt x="2633" y="635"/>
                  <a:pt x="2634" y="635"/>
                </a:cubicBezTo>
                <a:cubicBezTo>
                  <a:pt x="2634" y="635"/>
                  <a:pt x="2634" y="634"/>
                  <a:pt x="2634" y="634"/>
                </a:cubicBezTo>
                <a:cubicBezTo>
                  <a:pt x="2638" y="634"/>
                  <a:pt x="2638" y="634"/>
                  <a:pt x="2638" y="634"/>
                </a:cubicBezTo>
                <a:cubicBezTo>
                  <a:pt x="2638" y="633"/>
                  <a:pt x="2638" y="633"/>
                  <a:pt x="2638" y="633"/>
                </a:cubicBezTo>
                <a:cubicBezTo>
                  <a:pt x="2639" y="633"/>
                  <a:pt x="2638" y="633"/>
                  <a:pt x="2639" y="633"/>
                </a:cubicBezTo>
                <a:cubicBezTo>
                  <a:pt x="2637" y="632"/>
                  <a:pt x="2637" y="631"/>
                  <a:pt x="2636" y="631"/>
                </a:cubicBezTo>
                <a:cubicBezTo>
                  <a:pt x="2636" y="630"/>
                  <a:pt x="2636" y="630"/>
                  <a:pt x="2636" y="630"/>
                </a:cubicBezTo>
                <a:cubicBezTo>
                  <a:pt x="2634" y="630"/>
                  <a:pt x="2633" y="629"/>
                  <a:pt x="2632" y="629"/>
                </a:cubicBezTo>
                <a:cubicBezTo>
                  <a:pt x="2632" y="626"/>
                  <a:pt x="2632" y="626"/>
                  <a:pt x="2632" y="626"/>
                </a:cubicBezTo>
                <a:cubicBezTo>
                  <a:pt x="2633" y="626"/>
                  <a:pt x="2634" y="626"/>
                  <a:pt x="2635" y="625"/>
                </a:cubicBezTo>
                <a:cubicBezTo>
                  <a:pt x="2635" y="625"/>
                  <a:pt x="2635" y="625"/>
                  <a:pt x="2635" y="625"/>
                </a:cubicBezTo>
                <a:cubicBezTo>
                  <a:pt x="2637" y="624"/>
                  <a:pt x="2637" y="627"/>
                  <a:pt x="2639" y="626"/>
                </a:cubicBezTo>
                <a:cubicBezTo>
                  <a:pt x="2639" y="625"/>
                  <a:pt x="2639" y="625"/>
                  <a:pt x="2639" y="625"/>
                </a:cubicBezTo>
                <a:cubicBezTo>
                  <a:pt x="2640" y="625"/>
                  <a:pt x="2640" y="625"/>
                  <a:pt x="2641" y="624"/>
                </a:cubicBezTo>
                <a:cubicBezTo>
                  <a:pt x="2642" y="624"/>
                  <a:pt x="2643" y="624"/>
                  <a:pt x="2644" y="625"/>
                </a:cubicBezTo>
                <a:cubicBezTo>
                  <a:pt x="2645" y="627"/>
                  <a:pt x="2646" y="627"/>
                  <a:pt x="2646" y="629"/>
                </a:cubicBezTo>
                <a:cubicBezTo>
                  <a:pt x="2647" y="630"/>
                  <a:pt x="2647" y="629"/>
                  <a:pt x="2647" y="630"/>
                </a:cubicBezTo>
                <a:cubicBezTo>
                  <a:pt x="2655" y="630"/>
                  <a:pt x="2655" y="630"/>
                  <a:pt x="2655" y="630"/>
                </a:cubicBezTo>
                <a:cubicBezTo>
                  <a:pt x="2656" y="627"/>
                  <a:pt x="2657" y="625"/>
                  <a:pt x="2659" y="622"/>
                </a:cubicBezTo>
                <a:cubicBezTo>
                  <a:pt x="2660" y="621"/>
                  <a:pt x="2662" y="620"/>
                  <a:pt x="2663" y="619"/>
                </a:cubicBezTo>
                <a:cubicBezTo>
                  <a:pt x="2666" y="620"/>
                  <a:pt x="2667" y="620"/>
                  <a:pt x="2668" y="621"/>
                </a:cubicBezTo>
                <a:cubicBezTo>
                  <a:pt x="2669" y="621"/>
                  <a:pt x="2669" y="620"/>
                  <a:pt x="2669" y="619"/>
                </a:cubicBezTo>
                <a:cubicBezTo>
                  <a:pt x="2673" y="619"/>
                  <a:pt x="2673" y="618"/>
                  <a:pt x="2676" y="618"/>
                </a:cubicBezTo>
                <a:cubicBezTo>
                  <a:pt x="2676" y="616"/>
                  <a:pt x="2676" y="617"/>
                  <a:pt x="2674" y="616"/>
                </a:cubicBezTo>
                <a:cubicBezTo>
                  <a:pt x="2674" y="614"/>
                  <a:pt x="2674" y="614"/>
                  <a:pt x="2674" y="614"/>
                </a:cubicBezTo>
                <a:cubicBezTo>
                  <a:pt x="2673" y="614"/>
                  <a:pt x="2674" y="614"/>
                  <a:pt x="2673" y="613"/>
                </a:cubicBezTo>
                <a:cubicBezTo>
                  <a:pt x="2672" y="613"/>
                  <a:pt x="2672" y="613"/>
                  <a:pt x="2672" y="613"/>
                </a:cubicBezTo>
                <a:cubicBezTo>
                  <a:pt x="2673" y="612"/>
                  <a:pt x="2673" y="612"/>
                  <a:pt x="2674" y="610"/>
                </a:cubicBezTo>
                <a:cubicBezTo>
                  <a:pt x="2671" y="610"/>
                  <a:pt x="2670" y="610"/>
                  <a:pt x="2668" y="610"/>
                </a:cubicBezTo>
                <a:cubicBezTo>
                  <a:pt x="2668" y="609"/>
                  <a:pt x="2667" y="609"/>
                  <a:pt x="2666" y="609"/>
                </a:cubicBezTo>
                <a:cubicBezTo>
                  <a:pt x="2666" y="608"/>
                  <a:pt x="2666" y="607"/>
                  <a:pt x="2665" y="606"/>
                </a:cubicBezTo>
                <a:cubicBezTo>
                  <a:pt x="2665" y="606"/>
                  <a:pt x="2665" y="606"/>
                  <a:pt x="2665" y="606"/>
                </a:cubicBezTo>
                <a:cubicBezTo>
                  <a:pt x="2664" y="607"/>
                  <a:pt x="2662" y="606"/>
                  <a:pt x="2661" y="607"/>
                </a:cubicBezTo>
                <a:cubicBezTo>
                  <a:pt x="2661" y="608"/>
                  <a:pt x="2661" y="608"/>
                  <a:pt x="2661" y="608"/>
                </a:cubicBezTo>
                <a:cubicBezTo>
                  <a:pt x="2659" y="607"/>
                  <a:pt x="2657" y="607"/>
                  <a:pt x="2655" y="606"/>
                </a:cubicBezTo>
                <a:cubicBezTo>
                  <a:pt x="2655" y="603"/>
                  <a:pt x="2652" y="600"/>
                  <a:pt x="2651" y="598"/>
                </a:cubicBezTo>
                <a:cubicBezTo>
                  <a:pt x="2650" y="597"/>
                  <a:pt x="2650" y="596"/>
                  <a:pt x="2650" y="595"/>
                </a:cubicBezTo>
                <a:cubicBezTo>
                  <a:pt x="2649" y="595"/>
                  <a:pt x="2649" y="595"/>
                  <a:pt x="2649" y="595"/>
                </a:cubicBezTo>
                <a:cubicBezTo>
                  <a:pt x="2648" y="594"/>
                  <a:pt x="2649" y="594"/>
                  <a:pt x="2647" y="594"/>
                </a:cubicBezTo>
                <a:cubicBezTo>
                  <a:pt x="2647" y="592"/>
                  <a:pt x="2646" y="591"/>
                  <a:pt x="2646" y="590"/>
                </a:cubicBezTo>
                <a:cubicBezTo>
                  <a:pt x="2644" y="589"/>
                  <a:pt x="2645" y="589"/>
                  <a:pt x="2643" y="588"/>
                </a:cubicBezTo>
                <a:cubicBezTo>
                  <a:pt x="2643" y="588"/>
                  <a:pt x="2643" y="588"/>
                  <a:pt x="2643" y="588"/>
                </a:cubicBezTo>
                <a:cubicBezTo>
                  <a:pt x="2642" y="588"/>
                  <a:pt x="2641" y="589"/>
                  <a:pt x="2640" y="590"/>
                </a:cubicBezTo>
                <a:cubicBezTo>
                  <a:pt x="2640" y="590"/>
                  <a:pt x="2640" y="591"/>
                  <a:pt x="2639" y="592"/>
                </a:cubicBezTo>
                <a:cubicBezTo>
                  <a:pt x="2640" y="592"/>
                  <a:pt x="2640" y="592"/>
                  <a:pt x="2640" y="592"/>
                </a:cubicBezTo>
                <a:cubicBezTo>
                  <a:pt x="2641" y="594"/>
                  <a:pt x="2642" y="596"/>
                  <a:pt x="2644" y="598"/>
                </a:cubicBezTo>
                <a:cubicBezTo>
                  <a:pt x="2644" y="600"/>
                  <a:pt x="2643" y="601"/>
                  <a:pt x="2642" y="603"/>
                </a:cubicBezTo>
                <a:cubicBezTo>
                  <a:pt x="2642" y="608"/>
                  <a:pt x="2642" y="608"/>
                  <a:pt x="2642" y="608"/>
                </a:cubicBezTo>
                <a:cubicBezTo>
                  <a:pt x="2641" y="609"/>
                  <a:pt x="2640" y="610"/>
                  <a:pt x="2639" y="610"/>
                </a:cubicBezTo>
                <a:cubicBezTo>
                  <a:pt x="2640" y="613"/>
                  <a:pt x="2640" y="615"/>
                  <a:pt x="2640" y="618"/>
                </a:cubicBezTo>
                <a:cubicBezTo>
                  <a:pt x="2637" y="619"/>
                  <a:pt x="2637" y="619"/>
                  <a:pt x="2634" y="617"/>
                </a:cubicBezTo>
                <a:cubicBezTo>
                  <a:pt x="2634" y="617"/>
                  <a:pt x="2634" y="617"/>
                  <a:pt x="2634" y="616"/>
                </a:cubicBezTo>
                <a:cubicBezTo>
                  <a:pt x="2631" y="616"/>
                  <a:pt x="2631" y="616"/>
                  <a:pt x="2631" y="616"/>
                </a:cubicBezTo>
                <a:cubicBezTo>
                  <a:pt x="2631" y="615"/>
                  <a:pt x="2631" y="615"/>
                  <a:pt x="2631" y="615"/>
                </a:cubicBezTo>
                <a:cubicBezTo>
                  <a:pt x="2630" y="615"/>
                  <a:pt x="2630" y="615"/>
                  <a:pt x="2630" y="615"/>
                </a:cubicBezTo>
                <a:cubicBezTo>
                  <a:pt x="2630" y="616"/>
                  <a:pt x="2630" y="616"/>
                  <a:pt x="2630" y="616"/>
                </a:cubicBezTo>
                <a:cubicBezTo>
                  <a:pt x="2630" y="616"/>
                  <a:pt x="2630" y="616"/>
                  <a:pt x="2630" y="616"/>
                </a:cubicBezTo>
                <a:cubicBezTo>
                  <a:pt x="2630" y="617"/>
                  <a:pt x="2630" y="617"/>
                  <a:pt x="2630" y="617"/>
                </a:cubicBezTo>
                <a:cubicBezTo>
                  <a:pt x="2630" y="617"/>
                  <a:pt x="2631" y="617"/>
                  <a:pt x="2632" y="617"/>
                </a:cubicBezTo>
                <a:cubicBezTo>
                  <a:pt x="2631" y="619"/>
                  <a:pt x="2631" y="620"/>
                  <a:pt x="2630" y="621"/>
                </a:cubicBezTo>
                <a:cubicBezTo>
                  <a:pt x="2627" y="622"/>
                  <a:pt x="2628" y="622"/>
                  <a:pt x="2626" y="623"/>
                </a:cubicBezTo>
                <a:close/>
                <a:moveTo>
                  <a:pt x="2703" y="588"/>
                </a:moveTo>
                <a:cubicBezTo>
                  <a:pt x="2702" y="590"/>
                  <a:pt x="2701" y="592"/>
                  <a:pt x="2700" y="594"/>
                </a:cubicBezTo>
                <a:cubicBezTo>
                  <a:pt x="2699" y="595"/>
                  <a:pt x="2700" y="595"/>
                  <a:pt x="2699" y="595"/>
                </a:cubicBezTo>
                <a:cubicBezTo>
                  <a:pt x="2698" y="594"/>
                  <a:pt x="2698" y="594"/>
                  <a:pt x="2698" y="593"/>
                </a:cubicBezTo>
                <a:cubicBezTo>
                  <a:pt x="2696" y="594"/>
                  <a:pt x="2697" y="594"/>
                  <a:pt x="2695" y="595"/>
                </a:cubicBezTo>
                <a:cubicBezTo>
                  <a:pt x="2695" y="596"/>
                  <a:pt x="2695" y="596"/>
                  <a:pt x="2695" y="596"/>
                </a:cubicBezTo>
                <a:cubicBezTo>
                  <a:pt x="2693" y="596"/>
                  <a:pt x="2693" y="596"/>
                  <a:pt x="2693" y="596"/>
                </a:cubicBezTo>
                <a:cubicBezTo>
                  <a:pt x="2693" y="597"/>
                  <a:pt x="2693" y="597"/>
                  <a:pt x="2692" y="598"/>
                </a:cubicBezTo>
                <a:cubicBezTo>
                  <a:pt x="2691" y="599"/>
                  <a:pt x="2691" y="599"/>
                  <a:pt x="2690" y="599"/>
                </a:cubicBezTo>
                <a:cubicBezTo>
                  <a:pt x="2690" y="600"/>
                  <a:pt x="2690" y="600"/>
                  <a:pt x="2690" y="600"/>
                </a:cubicBezTo>
                <a:cubicBezTo>
                  <a:pt x="2689" y="601"/>
                  <a:pt x="2690" y="600"/>
                  <a:pt x="2689" y="601"/>
                </a:cubicBezTo>
                <a:cubicBezTo>
                  <a:pt x="2688" y="601"/>
                  <a:pt x="2688" y="601"/>
                  <a:pt x="2688" y="601"/>
                </a:cubicBezTo>
                <a:cubicBezTo>
                  <a:pt x="2688" y="602"/>
                  <a:pt x="2688" y="602"/>
                  <a:pt x="2688" y="602"/>
                </a:cubicBezTo>
                <a:cubicBezTo>
                  <a:pt x="2689" y="602"/>
                  <a:pt x="2689" y="602"/>
                  <a:pt x="2689" y="602"/>
                </a:cubicBezTo>
                <a:cubicBezTo>
                  <a:pt x="2690" y="602"/>
                  <a:pt x="2689" y="602"/>
                  <a:pt x="2690" y="602"/>
                </a:cubicBezTo>
                <a:cubicBezTo>
                  <a:pt x="2691" y="601"/>
                  <a:pt x="2694" y="599"/>
                  <a:pt x="2695" y="598"/>
                </a:cubicBezTo>
                <a:cubicBezTo>
                  <a:pt x="2697" y="598"/>
                  <a:pt x="2697" y="598"/>
                  <a:pt x="2697" y="598"/>
                </a:cubicBezTo>
                <a:cubicBezTo>
                  <a:pt x="2697" y="598"/>
                  <a:pt x="2698" y="597"/>
                  <a:pt x="2698" y="596"/>
                </a:cubicBezTo>
                <a:cubicBezTo>
                  <a:pt x="2701" y="596"/>
                  <a:pt x="2701" y="596"/>
                  <a:pt x="2701" y="596"/>
                </a:cubicBezTo>
                <a:cubicBezTo>
                  <a:pt x="2701" y="596"/>
                  <a:pt x="2701" y="596"/>
                  <a:pt x="2701" y="596"/>
                </a:cubicBezTo>
                <a:cubicBezTo>
                  <a:pt x="2701" y="596"/>
                  <a:pt x="2702" y="595"/>
                  <a:pt x="2703" y="595"/>
                </a:cubicBezTo>
                <a:cubicBezTo>
                  <a:pt x="2703" y="594"/>
                  <a:pt x="2703" y="593"/>
                  <a:pt x="2704" y="592"/>
                </a:cubicBezTo>
                <a:cubicBezTo>
                  <a:pt x="2704" y="588"/>
                  <a:pt x="2704" y="588"/>
                  <a:pt x="2704" y="588"/>
                </a:cubicBezTo>
                <a:cubicBezTo>
                  <a:pt x="2703" y="588"/>
                  <a:pt x="2703" y="588"/>
                  <a:pt x="2703" y="588"/>
                </a:cubicBezTo>
                <a:cubicBezTo>
                  <a:pt x="2703" y="588"/>
                  <a:pt x="2703" y="588"/>
                  <a:pt x="2703" y="588"/>
                </a:cubicBezTo>
                <a:close/>
                <a:moveTo>
                  <a:pt x="741" y="590"/>
                </a:moveTo>
                <a:cubicBezTo>
                  <a:pt x="740" y="590"/>
                  <a:pt x="740" y="589"/>
                  <a:pt x="739" y="589"/>
                </a:cubicBezTo>
                <a:cubicBezTo>
                  <a:pt x="739" y="591"/>
                  <a:pt x="739" y="591"/>
                  <a:pt x="739" y="591"/>
                </a:cubicBezTo>
                <a:cubicBezTo>
                  <a:pt x="740" y="591"/>
                  <a:pt x="740" y="592"/>
                  <a:pt x="741" y="592"/>
                </a:cubicBezTo>
                <a:lnTo>
                  <a:pt x="741" y="590"/>
                </a:lnTo>
                <a:close/>
                <a:moveTo>
                  <a:pt x="913" y="589"/>
                </a:moveTo>
                <a:cubicBezTo>
                  <a:pt x="912" y="589"/>
                  <a:pt x="912" y="589"/>
                  <a:pt x="912" y="589"/>
                </a:cubicBezTo>
                <a:cubicBezTo>
                  <a:pt x="912" y="590"/>
                  <a:pt x="912" y="590"/>
                  <a:pt x="912" y="590"/>
                </a:cubicBezTo>
                <a:cubicBezTo>
                  <a:pt x="913" y="590"/>
                  <a:pt x="913" y="590"/>
                  <a:pt x="913" y="590"/>
                </a:cubicBezTo>
                <a:lnTo>
                  <a:pt x="913" y="589"/>
                </a:lnTo>
                <a:close/>
                <a:moveTo>
                  <a:pt x="2677" y="613"/>
                </a:moveTo>
                <a:cubicBezTo>
                  <a:pt x="2680" y="612"/>
                  <a:pt x="2679" y="611"/>
                  <a:pt x="2680" y="609"/>
                </a:cubicBezTo>
                <a:cubicBezTo>
                  <a:pt x="2682" y="607"/>
                  <a:pt x="2684" y="608"/>
                  <a:pt x="2685" y="604"/>
                </a:cubicBezTo>
                <a:cubicBezTo>
                  <a:pt x="2682" y="604"/>
                  <a:pt x="2682" y="604"/>
                  <a:pt x="2682" y="604"/>
                </a:cubicBezTo>
                <a:cubicBezTo>
                  <a:pt x="2681" y="605"/>
                  <a:pt x="2677" y="611"/>
                  <a:pt x="2677" y="613"/>
                </a:cubicBezTo>
                <a:close/>
                <a:moveTo>
                  <a:pt x="2687" y="613"/>
                </a:moveTo>
                <a:cubicBezTo>
                  <a:pt x="2687" y="613"/>
                  <a:pt x="2687" y="613"/>
                  <a:pt x="2687" y="613"/>
                </a:cubicBezTo>
                <a:cubicBezTo>
                  <a:pt x="2688" y="614"/>
                  <a:pt x="2688" y="613"/>
                  <a:pt x="2688" y="613"/>
                </a:cubicBezTo>
                <a:cubicBezTo>
                  <a:pt x="2689" y="613"/>
                  <a:pt x="2689" y="613"/>
                  <a:pt x="2689" y="613"/>
                </a:cubicBezTo>
                <a:cubicBezTo>
                  <a:pt x="2689" y="612"/>
                  <a:pt x="2689" y="612"/>
                  <a:pt x="2689" y="612"/>
                </a:cubicBezTo>
                <a:cubicBezTo>
                  <a:pt x="2688" y="612"/>
                  <a:pt x="2687" y="612"/>
                  <a:pt x="2686" y="612"/>
                </a:cubicBezTo>
                <a:cubicBezTo>
                  <a:pt x="2687" y="613"/>
                  <a:pt x="2686" y="612"/>
                  <a:pt x="2687" y="613"/>
                </a:cubicBezTo>
                <a:close/>
                <a:moveTo>
                  <a:pt x="1514" y="638"/>
                </a:moveTo>
                <a:cubicBezTo>
                  <a:pt x="1514" y="639"/>
                  <a:pt x="1514" y="639"/>
                  <a:pt x="1515" y="639"/>
                </a:cubicBezTo>
                <a:cubicBezTo>
                  <a:pt x="1516" y="637"/>
                  <a:pt x="1516" y="636"/>
                  <a:pt x="1517" y="634"/>
                </a:cubicBezTo>
                <a:cubicBezTo>
                  <a:pt x="1517" y="629"/>
                  <a:pt x="1517" y="629"/>
                  <a:pt x="1517" y="629"/>
                </a:cubicBezTo>
                <a:cubicBezTo>
                  <a:pt x="1518" y="629"/>
                  <a:pt x="1518" y="629"/>
                  <a:pt x="1518" y="629"/>
                </a:cubicBezTo>
                <a:cubicBezTo>
                  <a:pt x="1518" y="628"/>
                  <a:pt x="1519" y="627"/>
                  <a:pt x="1518" y="626"/>
                </a:cubicBezTo>
                <a:cubicBezTo>
                  <a:pt x="1518" y="626"/>
                  <a:pt x="1518" y="626"/>
                  <a:pt x="1518" y="626"/>
                </a:cubicBezTo>
                <a:cubicBezTo>
                  <a:pt x="1517" y="623"/>
                  <a:pt x="1517" y="621"/>
                  <a:pt x="1516" y="618"/>
                </a:cubicBezTo>
                <a:cubicBezTo>
                  <a:pt x="1515" y="618"/>
                  <a:pt x="1515" y="618"/>
                  <a:pt x="1515" y="618"/>
                </a:cubicBezTo>
                <a:cubicBezTo>
                  <a:pt x="1514" y="622"/>
                  <a:pt x="1511" y="623"/>
                  <a:pt x="1508" y="625"/>
                </a:cubicBezTo>
                <a:cubicBezTo>
                  <a:pt x="1508" y="628"/>
                  <a:pt x="1508" y="628"/>
                  <a:pt x="1508" y="628"/>
                </a:cubicBezTo>
                <a:cubicBezTo>
                  <a:pt x="1508" y="628"/>
                  <a:pt x="1508" y="628"/>
                  <a:pt x="1508" y="629"/>
                </a:cubicBezTo>
                <a:cubicBezTo>
                  <a:pt x="1508" y="629"/>
                  <a:pt x="1508" y="629"/>
                  <a:pt x="1508" y="629"/>
                </a:cubicBezTo>
                <a:cubicBezTo>
                  <a:pt x="1509" y="632"/>
                  <a:pt x="1509" y="633"/>
                  <a:pt x="1508" y="635"/>
                </a:cubicBezTo>
                <a:cubicBezTo>
                  <a:pt x="1511" y="636"/>
                  <a:pt x="1511" y="638"/>
                  <a:pt x="1514" y="638"/>
                </a:cubicBezTo>
                <a:close/>
                <a:moveTo>
                  <a:pt x="841" y="628"/>
                </a:moveTo>
                <a:cubicBezTo>
                  <a:pt x="840" y="628"/>
                  <a:pt x="839" y="628"/>
                  <a:pt x="838" y="629"/>
                </a:cubicBezTo>
                <a:cubicBezTo>
                  <a:pt x="838" y="630"/>
                  <a:pt x="838" y="630"/>
                  <a:pt x="838" y="630"/>
                </a:cubicBezTo>
                <a:cubicBezTo>
                  <a:pt x="839" y="630"/>
                  <a:pt x="840" y="629"/>
                  <a:pt x="841" y="629"/>
                </a:cubicBezTo>
                <a:lnTo>
                  <a:pt x="841" y="628"/>
                </a:lnTo>
                <a:close/>
                <a:moveTo>
                  <a:pt x="2637" y="640"/>
                </a:moveTo>
                <a:cubicBezTo>
                  <a:pt x="2638" y="640"/>
                  <a:pt x="2639" y="640"/>
                  <a:pt x="2640" y="640"/>
                </a:cubicBezTo>
                <a:cubicBezTo>
                  <a:pt x="2640" y="638"/>
                  <a:pt x="2640" y="638"/>
                  <a:pt x="2640" y="638"/>
                </a:cubicBezTo>
                <a:cubicBezTo>
                  <a:pt x="2638" y="638"/>
                  <a:pt x="2637" y="638"/>
                  <a:pt x="2637" y="640"/>
                </a:cubicBezTo>
                <a:close/>
                <a:moveTo>
                  <a:pt x="814" y="640"/>
                </a:moveTo>
                <a:cubicBezTo>
                  <a:pt x="814" y="640"/>
                  <a:pt x="814" y="640"/>
                  <a:pt x="814" y="640"/>
                </a:cubicBezTo>
                <a:cubicBezTo>
                  <a:pt x="813" y="640"/>
                  <a:pt x="813" y="640"/>
                  <a:pt x="813" y="640"/>
                </a:cubicBezTo>
                <a:cubicBezTo>
                  <a:pt x="813" y="641"/>
                  <a:pt x="813" y="641"/>
                  <a:pt x="813" y="641"/>
                </a:cubicBezTo>
                <a:cubicBezTo>
                  <a:pt x="811" y="641"/>
                  <a:pt x="811" y="641"/>
                  <a:pt x="811" y="641"/>
                </a:cubicBezTo>
                <a:cubicBezTo>
                  <a:pt x="811" y="642"/>
                  <a:pt x="811" y="642"/>
                  <a:pt x="811" y="642"/>
                </a:cubicBezTo>
                <a:cubicBezTo>
                  <a:pt x="810" y="643"/>
                  <a:pt x="810" y="642"/>
                  <a:pt x="808" y="643"/>
                </a:cubicBezTo>
                <a:cubicBezTo>
                  <a:pt x="808" y="643"/>
                  <a:pt x="808" y="643"/>
                  <a:pt x="808" y="643"/>
                </a:cubicBezTo>
                <a:cubicBezTo>
                  <a:pt x="808" y="645"/>
                  <a:pt x="808" y="645"/>
                  <a:pt x="808" y="645"/>
                </a:cubicBezTo>
                <a:cubicBezTo>
                  <a:pt x="812" y="645"/>
                  <a:pt x="812" y="645"/>
                  <a:pt x="812" y="645"/>
                </a:cubicBezTo>
                <a:cubicBezTo>
                  <a:pt x="812" y="644"/>
                  <a:pt x="812" y="644"/>
                  <a:pt x="812" y="644"/>
                </a:cubicBezTo>
                <a:cubicBezTo>
                  <a:pt x="814" y="644"/>
                  <a:pt x="817" y="643"/>
                  <a:pt x="819" y="644"/>
                </a:cubicBezTo>
                <a:cubicBezTo>
                  <a:pt x="821" y="643"/>
                  <a:pt x="822" y="643"/>
                  <a:pt x="822" y="641"/>
                </a:cubicBezTo>
                <a:cubicBezTo>
                  <a:pt x="823" y="641"/>
                  <a:pt x="823" y="641"/>
                  <a:pt x="823" y="640"/>
                </a:cubicBezTo>
                <a:cubicBezTo>
                  <a:pt x="824" y="640"/>
                  <a:pt x="824" y="640"/>
                  <a:pt x="824" y="640"/>
                </a:cubicBezTo>
                <a:cubicBezTo>
                  <a:pt x="824" y="640"/>
                  <a:pt x="824" y="640"/>
                  <a:pt x="824" y="640"/>
                </a:cubicBezTo>
                <a:cubicBezTo>
                  <a:pt x="822" y="640"/>
                  <a:pt x="820" y="640"/>
                  <a:pt x="819" y="640"/>
                </a:cubicBezTo>
                <a:cubicBezTo>
                  <a:pt x="819" y="640"/>
                  <a:pt x="819" y="640"/>
                  <a:pt x="819" y="640"/>
                </a:cubicBezTo>
                <a:lnTo>
                  <a:pt x="814" y="640"/>
                </a:lnTo>
                <a:close/>
                <a:moveTo>
                  <a:pt x="2567" y="712"/>
                </a:moveTo>
                <a:cubicBezTo>
                  <a:pt x="2567" y="716"/>
                  <a:pt x="2566" y="714"/>
                  <a:pt x="2563" y="716"/>
                </a:cubicBezTo>
                <a:cubicBezTo>
                  <a:pt x="2562" y="717"/>
                  <a:pt x="2561" y="720"/>
                  <a:pt x="2561" y="721"/>
                </a:cubicBezTo>
                <a:cubicBezTo>
                  <a:pt x="2559" y="722"/>
                  <a:pt x="2556" y="722"/>
                  <a:pt x="2553" y="723"/>
                </a:cubicBezTo>
                <a:cubicBezTo>
                  <a:pt x="2553" y="723"/>
                  <a:pt x="2553" y="722"/>
                  <a:pt x="2553" y="721"/>
                </a:cubicBezTo>
                <a:cubicBezTo>
                  <a:pt x="2552" y="721"/>
                  <a:pt x="2552" y="721"/>
                  <a:pt x="2552" y="721"/>
                </a:cubicBezTo>
                <a:cubicBezTo>
                  <a:pt x="2551" y="723"/>
                  <a:pt x="2551" y="722"/>
                  <a:pt x="2551" y="724"/>
                </a:cubicBezTo>
                <a:cubicBezTo>
                  <a:pt x="2550" y="724"/>
                  <a:pt x="2550" y="724"/>
                  <a:pt x="2550" y="724"/>
                </a:cubicBezTo>
                <a:cubicBezTo>
                  <a:pt x="2550" y="725"/>
                  <a:pt x="2550" y="725"/>
                  <a:pt x="2551" y="726"/>
                </a:cubicBezTo>
                <a:cubicBezTo>
                  <a:pt x="2560" y="726"/>
                  <a:pt x="2560" y="726"/>
                  <a:pt x="2560" y="726"/>
                </a:cubicBezTo>
                <a:cubicBezTo>
                  <a:pt x="2560" y="726"/>
                  <a:pt x="2561" y="727"/>
                  <a:pt x="2562" y="727"/>
                </a:cubicBezTo>
                <a:cubicBezTo>
                  <a:pt x="2563" y="725"/>
                  <a:pt x="2563" y="724"/>
                  <a:pt x="2564" y="723"/>
                </a:cubicBezTo>
                <a:cubicBezTo>
                  <a:pt x="2565" y="723"/>
                  <a:pt x="2567" y="724"/>
                  <a:pt x="2568" y="724"/>
                </a:cubicBezTo>
                <a:cubicBezTo>
                  <a:pt x="2568" y="723"/>
                  <a:pt x="2568" y="723"/>
                  <a:pt x="2568" y="723"/>
                </a:cubicBezTo>
                <a:cubicBezTo>
                  <a:pt x="2569" y="723"/>
                  <a:pt x="2569" y="723"/>
                  <a:pt x="2569" y="723"/>
                </a:cubicBezTo>
                <a:cubicBezTo>
                  <a:pt x="2569" y="723"/>
                  <a:pt x="2569" y="723"/>
                  <a:pt x="2569" y="723"/>
                </a:cubicBezTo>
                <a:cubicBezTo>
                  <a:pt x="2572" y="723"/>
                  <a:pt x="2572" y="723"/>
                  <a:pt x="2572" y="723"/>
                </a:cubicBezTo>
                <a:cubicBezTo>
                  <a:pt x="2573" y="722"/>
                  <a:pt x="2573" y="722"/>
                  <a:pt x="2573" y="721"/>
                </a:cubicBezTo>
                <a:cubicBezTo>
                  <a:pt x="2575" y="721"/>
                  <a:pt x="2575" y="721"/>
                  <a:pt x="2575" y="721"/>
                </a:cubicBezTo>
                <a:cubicBezTo>
                  <a:pt x="2575" y="721"/>
                  <a:pt x="2575" y="721"/>
                  <a:pt x="2575" y="721"/>
                </a:cubicBezTo>
                <a:cubicBezTo>
                  <a:pt x="2576" y="721"/>
                  <a:pt x="2576" y="722"/>
                  <a:pt x="2578" y="721"/>
                </a:cubicBezTo>
                <a:cubicBezTo>
                  <a:pt x="2578" y="721"/>
                  <a:pt x="2578" y="721"/>
                  <a:pt x="2578" y="721"/>
                </a:cubicBezTo>
                <a:cubicBezTo>
                  <a:pt x="2579" y="720"/>
                  <a:pt x="2579" y="720"/>
                  <a:pt x="2580" y="720"/>
                </a:cubicBezTo>
                <a:cubicBezTo>
                  <a:pt x="2580" y="719"/>
                  <a:pt x="2580" y="719"/>
                  <a:pt x="2580" y="719"/>
                </a:cubicBezTo>
                <a:cubicBezTo>
                  <a:pt x="2581" y="720"/>
                  <a:pt x="2582" y="720"/>
                  <a:pt x="2583" y="720"/>
                </a:cubicBezTo>
                <a:cubicBezTo>
                  <a:pt x="2583" y="721"/>
                  <a:pt x="2583" y="721"/>
                  <a:pt x="2583" y="721"/>
                </a:cubicBezTo>
                <a:cubicBezTo>
                  <a:pt x="2588" y="721"/>
                  <a:pt x="2588" y="721"/>
                  <a:pt x="2588" y="721"/>
                </a:cubicBezTo>
                <a:cubicBezTo>
                  <a:pt x="2587" y="723"/>
                  <a:pt x="2586" y="722"/>
                  <a:pt x="2585" y="724"/>
                </a:cubicBezTo>
                <a:cubicBezTo>
                  <a:pt x="2584" y="724"/>
                  <a:pt x="2584" y="724"/>
                  <a:pt x="2584" y="724"/>
                </a:cubicBezTo>
                <a:cubicBezTo>
                  <a:pt x="2584" y="725"/>
                  <a:pt x="2586" y="726"/>
                  <a:pt x="2585" y="727"/>
                </a:cubicBezTo>
                <a:cubicBezTo>
                  <a:pt x="2584" y="727"/>
                  <a:pt x="2584" y="727"/>
                  <a:pt x="2584" y="727"/>
                </a:cubicBezTo>
                <a:cubicBezTo>
                  <a:pt x="2584" y="729"/>
                  <a:pt x="2584" y="729"/>
                  <a:pt x="2584" y="729"/>
                </a:cubicBezTo>
                <a:cubicBezTo>
                  <a:pt x="2585" y="730"/>
                  <a:pt x="2586" y="730"/>
                  <a:pt x="2586" y="731"/>
                </a:cubicBezTo>
                <a:cubicBezTo>
                  <a:pt x="2586" y="732"/>
                  <a:pt x="2586" y="732"/>
                  <a:pt x="2586" y="732"/>
                </a:cubicBezTo>
                <a:cubicBezTo>
                  <a:pt x="2586" y="732"/>
                  <a:pt x="2587" y="732"/>
                  <a:pt x="2588" y="733"/>
                </a:cubicBezTo>
                <a:cubicBezTo>
                  <a:pt x="2591" y="733"/>
                  <a:pt x="2592" y="732"/>
                  <a:pt x="2593" y="731"/>
                </a:cubicBezTo>
                <a:cubicBezTo>
                  <a:pt x="2594" y="730"/>
                  <a:pt x="2594" y="730"/>
                  <a:pt x="2595" y="730"/>
                </a:cubicBezTo>
                <a:cubicBezTo>
                  <a:pt x="2595" y="729"/>
                  <a:pt x="2595" y="729"/>
                  <a:pt x="2595" y="728"/>
                </a:cubicBezTo>
                <a:cubicBezTo>
                  <a:pt x="2597" y="728"/>
                  <a:pt x="2597" y="728"/>
                  <a:pt x="2597" y="728"/>
                </a:cubicBezTo>
                <a:cubicBezTo>
                  <a:pt x="2597" y="727"/>
                  <a:pt x="2598" y="726"/>
                  <a:pt x="2599" y="725"/>
                </a:cubicBezTo>
                <a:cubicBezTo>
                  <a:pt x="2600" y="725"/>
                  <a:pt x="2600" y="725"/>
                  <a:pt x="2600" y="725"/>
                </a:cubicBezTo>
                <a:cubicBezTo>
                  <a:pt x="2600" y="724"/>
                  <a:pt x="2600" y="724"/>
                  <a:pt x="2599" y="723"/>
                </a:cubicBezTo>
                <a:cubicBezTo>
                  <a:pt x="2599" y="722"/>
                  <a:pt x="2598" y="722"/>
                  <a:pt x="2598" y="722"/>
                </a:cubicBezTo>
                <a:cubicBezTo>
                  <a:pt x="2598" y="721"/>
                  <a:pt x="2598" y="721"/>
                  <a:pt x="2599" y="720"/>
                </a:cubicBezTo>
                <a:cubicBezTo>
                  <a:pt x="2601" y="720"/>
                  <a:pt x="2601" y="720"/>
                  <a:pt x="2601" y="720"/>
                </a:cubicBezTo>
                <a:cubicBezTo>
                  <a:pt x="2601" y="719"/>
                  <a:pt x="2601" y="719"/>
                  <a:pt x="2601" y="719"/>
                </a:cubicBezTo>
                <a:cubicBezTo>
                  <a:pt x="2603" y="720"/>
                  <a:pt x="2604" y="720"/>
                  <a:pt x="2605" y="720"/>
                </a:cubicBezTo>
                <a:cubicBezTo>
                  <a:pt x="2605" y="722"/>
                  <a:pt x="2605" y="722"/>
                  <a:pt x="2603" y="722"/>
                </a:cubicBezTo>
                <a:cubicBezTo>
                  <a:pt x="2604" y="722"/>
                  <a:pt x="2604" y="723"/>
                  <a:pt x="2604" y="723"/>
                </a:cubicBezTo>
                <a:cubicBezTo>
                  <a:pt x="2608" y="723"/>
                  <a:pt x="2606" y="723"/>
                  <a:pt x="2608" y="721"/>
                </a:cubicBezTo>
                <a:cubicBezTo>
                  <a:pt x="2609" y="720"/>
                  <a:pt x="2608" y="721"/>
                  <a:pt x="2609" y="722"/>
                </a:cubicBezTo>
                <a:cubicBezTo>
                  <a:pt x="2612" y="722"/>
                  <a:pt x="2613" y="722"/>
                  <a:pt x="2614" y="720"/>
                </a:cubicBezTo>
                <a:cubicBezTo>
                  <a:pt x="2617" y="720"/>
                  <a:pt x="2616" y="719"/>
                  <a:pt x="2618" y="718"/>
                </a:cubicBezTo>
                <a:cubicBezTo>
                  <a:pt x="2618" y="723"/>
                  <a:pt x="2618" y="723"/>
                  <a:pt x="2618" y="723"/>
                </a:cubicBezTo>
                <a:cubicBezTo>
                  <a:pt x="2619" y="723"/>
                  <a:pt x="2619" y="723"/>
                  <a:pt x="2619" y="723"/>
                </a:cubicBezTo>
                <a:cubicBezTo>
                  <a:pt x="2620" y="723"/>
                  <a:pt x="2619" y="723"/>
                  <a:pt x="2620" y="723"/>
                </a:cubicBezTo>
                <a:cubicBezTo>
                  <a:pt x="2621" y="721"/>
                  <a:pt x="2622" y="719"/>
                  <a:pt x="2622" y="716"/>
                </a:cubicBezTo>
                <a:cubicBezTo>
                  <a:pt x="2622" y="715"/>
                  <a:pt x="2622" y="716"/>
                  <a:pt x="2622" y="715"/>
                </a:cubicBezTo>
                <a:cubicBezTo>
                  <a:pt x="2624" y="716"/>
                  <a:pt x="2624" y="715"/>
                  <a:pt x="2625" y="717"/>
                </a:cubicBezTo>
                <a:cubicBezTo>
                  <a:pt x="2626" y="717"/>
                  <a:pt x="2626" y="717"/>
                  <a:pt x="2626" y="717"/>
                </a:cubicBezTo>
                <a:cubicBezTo>
                  <a:pt x="2626" y="716"/>
                  <a:pt x="2626" y="715"/>
                  <a:pt x="2626" y="715"/>
                </a:cubicBezTo>
                <a:cubicBezTo>
                  <a:pt x="2626" y="715"/>
                  <a:pt x="2626" y="715"/>
                  <a:pt x="2626" y="715"/>
                </a:cubicBezTo>
                <a:cubicBezTo>
                  <a:pt x="2626" y="712"/>
                  <a:pt x="2626" y="712"/>
                  <a:pt x="2626" y="712"/>
                </a:cubicBezTo>
                <a:cubicBezTo>
                  <a:pt x="2626" y="712"/>
                  <a:pt x="2626" y="712"/>
                  <a:pt x="2626" y="712"/>
                </a:cubicBezTo>
                <a:cubicBezTo>
                  <a:pt x="2627" y="711"/>
                  <a:pt x="2627" y="709"/>
                  <a:pt x="2627" y="708"/>
                </a:cubicBezTo>
                <a:cubicBezTo>
                  <a:pt x="2629" y="708"/>
                  <a:pt x="2629" y="708"/>
                  <a:pt x="2630" y="708"/>
                </a:cubicBezTo>
                <a:cubicBezTo>
                  <a:pt x="2630" y="708"/>
                  <a:pt x="2630" y="708"/>
                  <a:pt x="2630" y="708"/>
                </a:cubicBezTo>
                <a:cubicBezTo>
                  <a:pt x="2630" y="708"/>
                  <a:pt x="2630" y="708"/>
                  <a:pt x="2630" y="708"/>
                </a:cubicBezTo>
                <a:cubicBezTo>
                  <a:pt x="2630" y="710"/>
                  <a:pt x="2630" y="710"/>
                  <a:pt x="2629" y="711"/>
                </a:cubicBezTo>
                <a:cubicBezTo>
                  <a:pt x="2628" y="711"/>
                  <a:pt x="2628" y="711"/>
                  <a:pt x="2628" y="711"/>
                </a:cubicBezTo>
                <a:cubicBezTo>
                  <a:pt x="2627" y="713"/>
                  <a:pt x="2628" y="716"/>
                  <a:pt x="2628" y="718"/>
                </a:cubicBezTo>
                <a:cubicBezTo>
                  <a:pt x="2632" y="717"/>
                  <a:pt x="2632" y="711"/>
                  <a:pt x="2636" y="709"/>
                </a:cubicBezTo>
                <a:cubicBezTo>
                  <a:pt x="2636" y="708"/>
                  <a:pt x="2636" y="708"/>
                  <a:pt x="2636" y="708"/>
                </a:cubicBezTo>
                <a:cubicBezTo>
                  <a:pt x="2634" y="707"/>
                  <a:pt x="2633" y="706"/>
                  <a:pt x="2631" y="706"/>
                </a:cubicBezTo>
                <a:cubicBezTo>
                  <a:pt x="2631" y="705"/>
                  <a:pt x="2631" y="705"/>
                  <a:pt x="2631" y="705"/>
                </a:cubicBezTo>
                <a:cubicBezTo>
                  <a:pt x="2632" y="705"/>
                  <a:pt x="2633" y="704"/>
                  <a:pt x="2634" y="704"/>
                </a:cubicBezTo>
                <a:cubicBezTo>
                  <a:pt x="2634" y="700"/>
                  <a:pt x="2634" y="700"/>
                  <a:pt x="2634" y="700"/>
                </a:cubicBezTo>
                <a:cubicBezTo>
                  <a:pt x="2633" y="700"/>
                  <a:pt x="2633" y="700"/>
                  <a:pt x="2633" y="700"/>
                </a:cubicBezTo>
                <a:cubicBezTo>
                  <a:pt x="2633" y="698"/>
                  <a:pt x="2633" y="698"/>
                  <a:pt x="2633" y="698"/>
                </a:cubicBezTo>
                <a:cubicBezTo>
                  <a:pt x="2632" y="698"/>
                  <a:pt x="2632" y="698"/>
                  <a:pt x="2632" y="698"/>
                </a:cubicBezTo>
                <a:cubicBezTo>
                  <a:pt x="2632" y="697"/>
                  <a:pt x="2632" y="697"/>
                  <a:pt x="2632" y="697"/>
                </a:cubicBezTo>
                <a:cubicBezTo>
                  <a:pt x="2633" y="697"/>
                  <a:pt x="2633" y="697"/>
                  <a:pt x="2633" y="697"/>
                </a:cubicBezTo>
                <a:cubicBezTo>
                  <a:pt x="2633" y="696"/>
                  <a:pt x="2633" y="696"/>
                  <a:pt x="2633" y="696"/>
                </a:cubicBezTo>
                <a:cubicBezTo>
                  <a:pt x="2634" y="696"/>
                  <a:pt x="2634" y="696"/>
                  <a:pt x="2634" y="696"/>
                </a:cubicBezTo>
                <a:cubicBezTo>
                  <a:pt x="2634" y="693"/>
                  <a:pt x="2634" y="693"/>
                  <a:pt x="2634" y="693"/>
                </a:cubicBezTo>
                <a:cubicBezTo>
                  <a:pt x="2634" y="693"/>
                  <a:pt x="2634" y="693"/>
                  <a:pt x="2634" y="693"/>
                </a:cubicBezTo>
                <a:cubicBezTo>
                  <a:pt x="2634" y="692"/>
                  <a:pt x="2634" y="692"/>
                  <a:pt x="2634" y="692"/>
                </a:cubicBezTo>
                <a:cubicBezTo>
                  <a:pt x="2635" y="692"/>
                  <a:pt x="2635" y="692"/>
                  <a:pt x="2635" y="692"/>
                </a:cubicBezTo>
                <a:cubicBezTo>
                  <a:pt x="2635" y="688"/>
                  <a:pt x="2635" y="688"/>
                  <a:pt x="2635" y="688"/>
                </a:cubicBezTo>
                <a:cubicBezTo>
                  <a:pt x="2636" y="688"/>
                  <a:pt x="2636" y="688"/>
                  <a:pt x="2636" y="688"/>
                </a:cubicBezTo>
                <a:cubicBezTo>
                  <a:pt x="2636" y="688"/>
                  <a:pt x="2635" y="687"/>
                  <a:pt x="2635" y="686"/>
                </a:cubicBezTo>
                <a:cubicBezTo>
                  <a:pt x="2635" y="682"/>
                  <a:pt x="2635" y="678"/>
                  <a:pt x="2636" y="675"/>
                </a:cubicBezTo>
                <a:cubicBezTo>
                  <a:pt x="2639" y="675"/>
                  <a:pt x="2639" y="675"/>
                  <a:pt x="2639" y="675"/>
                </a:cubicBezTo>
                <a:cubicBezTo>
                  <a:pt x="2640" y="672"/>
                  <a:pt x="2640" y="673"/>
                  <a:pt x="2639" y="671"/>
                </a:cubicBezTo>
                <a:cubicBezTo>
                  <a:pt x="2640" y="670"/>
                  <a:pt x="2641" y="670"/>
                  <a:pt x="2641" y="670"/>
                </a:cubicBezTo>
                <a:cubicBezTo>
                  <a:pt x="2642" y="666"/>
                  <a:pt x="2642" y="668"/>
                  <a:pt x="2643" y="665"/>
                </a:cubicBezTo>
                <a:cubicBezTo>
                  <a:pt x="2643" y="664"/>
                  <a:pt x="2643" y="664"/>
                  <a:pt x="2643" y="664"/>
                </a:cubicBezTo>
                <a:cubicBezTo>
                  <a:pt x="2644" y="664"/>
                  <a:pt x="2644" y="664"/>
                  <a:pt x="2644" y="664"/>
                </a:cubicBezTo>
                <a:cubicBezTo>
                  <a:pt x="2644" y="661"/>
                  <a:pt x="2644" y="657"/>
                  <a:pt x="2643" y="654"/>
                </a:cubicBezTo>
                <a:cubicBezTo>
                  <a:pt x="2643" y="653"/>
                  <a:pt x="2643" y="653"/>
                  <a:pt x="2642" y="653"/>
                </a:cubicBezTo>
                <a:cubicBezTo>
                  <a:pt x="2642" y="652"/>
                  <a:pt x="2642" y="652"/>
                  <a:pt x="2642" y="652"/>
                </a:cubicBezTo>
                <a:cubicBezTo>
                  <a:pt x="2641" y="652"/>
                  <a:pt x="2641" y="652"/>
                  <a:pt x="2641" y="652"/>
                </a:cubicBezTo>
                <a:cubicBezTo>
                  <a:pt x="2641" y="650"/>
                  <a:pt x="2641" y="650"/>
                  <a:pt x="2641" y="650"/>
                </a:cubicBezTo>
                <a:cubicBezTo>
                  <a:pt x="2641" y="650"/>
                  <a:pt x="2641" y="650"/>
                  <a:pt x="2641" y="650"/>
                </a:cubicBezTo>
                <a:cubicBezTo>
                  <a:pt x="2640" y="648"/>
                  <a:pt x="2641" y="647"/>
                  <a:pt x="2639" y="646"/>
                </a:cubicBezTo>
                <a:cubicBezTo>
                  <a:pt x="2639" y="645"/>
                  <a:pt x="2639" y="645"/>
                  <a:pt x="2639" y="645"/>
                </a:cubicBezTo>
                <a:cubicBezTo>
                  <a:pt x="2637" y="645"/>
                  <a:pt x="2636" y="645"/>
                  <a:pt x="2634" y="644"/>
                </a:cubicBezTo>
                <a:cubicBezTo>
                  <a:pt x="2634" y="644"/>
                  <a:pt x="2634" y="644"/>
                  <a:pt x="2634" y="644"/>
                </a:cubicBezTo>
                <a:cubicBezTo>
                  <a:pt x="2634" y="644"/>
                  <a:pt x="2634" y="644"/>
                  <a:pt x="2634" y="644"/>
                </a:cubicBezTo>
                <a:cubicBezTo>
                  <a:pt x="2634" y="642"/>
                  <a:pt x="2634" y="642"/>
                  <a:pt x="2633" y="641"/>
                </a:cubicBezTo>
                <a:cubicBezTo>
                  <a:pt x="2633" y="640"/>
                  <a:pt x="2633" y="640"/>
                  <a:pt x="2633" y="640"/>
                </a:cubicBezTo>
                <a:cubicBezTo>
                  <a:pt x="2632" y="641"/>
                  <a:pt x="2632" y="641"/>
                  <a:pt x="2630" y="641"/>
                </a:cubicBezTo>
                <a:cubicBezTo>
                  <a:pt x="2631" y="644"/>
                  <a:pt x="2631" y="645"/>
                  <a:pt x="2629" y="647"/>
                </a:cubicBezTo>
                <a:cubicBezTo>
                  <a:pt x="2629" y="648"/>
                  <a:pt x="2629" y="648"/>
                  <a:pt x="2629" y="648"/>
                </a:cubicBezTo>
                <a:cubicBezTo>
                  <a:pt x="2627" y="648"/>
                  <a:pt x="2627" y="648"/>
                  <a:pt x="2627" y="648"/>
                </a:cubicBezTo>
                <a:cubicBezTo>
                  <a:pt x="2627" y="649"/>
                  <a:pt x="2627" y="649"/>
                  <a:pt x="2626" y="650"/>
                </a:cubicBezTo>
                <a:cubicBezTo>
                  <a:pt x="2628" y="650"/>
                  <a:pt x="2628" y="650"/>
                  <a:pt x="2628" y="650"/>
                </a:cubicBezTo>
                <a:cubicBezTo>
                  <a:pt x="2628" y="656"/>
                  <a:pt x="2628" y="656"/>
                  <a:pt x="2624" y="658"/>
                </a:cubicBezTo>
                <a:cubicBezTo>
                  <a:pt x="2624" y="659"/>
                  <a:pt x="2624" y="659"/>
                  <a:pt x="2624" y="659"/>
                </a:cubicBezTo>
                <a:cubicBezTo>
                  <a:pt x="2625" y="659"/>
                  <a:pt x="2625" y="659"/>
                  <a:pt x="2625" y="659"/>
                </a:cubicBezTo>
                <a:cubicBezTo>
                  <a:pt x="2625" y="660"/>
                  <a:pt x="2625" y="660"/>
                  <a:pt x="2625" y="660"/>
                </a:cubicBezTo>
                <a:cubicBezTo>
                  <a:pt x="2626" y="659"/>
                  <a:pt x="2627" y="659"/>
                  <a:pt x="2628" y="658"/>
                </a:cubicBezTo>
                <a:cubicBezTo>
                  <a:pt x="2628" y="660"/>
                  <a:pt x="2628" y="663"/>
                  <a:pt x="2628" y="664"/>
                </a:cubicBezTo>
                <a:cubicBezTo>
                  <a:pt x="2627" y="664"/>
                  <a:pt x="2627" y="665"/>
                  <a:pt x="2626" y="665"/>
                </a:cubicBezTo>
                <a:cubicBezTo>
                  <a:pt x="2626" y="666"/>
                  <a:pt x="2626" y="666"/>
                  <a:pt x="2626" y="666"/>
                </a:cubicBezTo>
                <a:cubicBezTo>
                  <a:pt x="2626" y="666"/>
                  <a:pt x="2626" y="666"/>
                  <a:pt x="2626" y="666"/>
                </a:cubicBezTo>
                <a:cubicBezTo>
                  <a:pt x="2625" y="668"/>
                  <a:pt x="2625" y="670"/>
                  <a:pt x="2625" y="671"/>
                </a:cubicBezTo>
                <a:cubicBezTo>
                  <a:pt x="2624" y="672"/>
                  <a:pt x="2624" y="672"/>
                  <a:pt x="2623" y="673"/>
                </a:cubicBezTo>
                <a:cubicBezTo>
                  <a:pt x="2623" y="675"/>
                  <a:pt x="2623" y="675"/>
                  <a:pt x="2623" y="675"/>
                </a:cubicBezTo>
                <a:cubicBezTo>
                  <a:pt x="2622" y="675"/>
                  <a:pt x="2622" y="675"/>
                  <a:pt x="2622" y="675"/>
                </a:cubicBezTo>
                <a:cubicBezTo>
                  <a:pt x="2622" y="676"/>
                  <a:pt x="2622" y="676"/>
                  <a:pt x="2622" y="676"/>
                </a:cubicBezTo>
                <a:cubicBezTo>
                  <a:pt x="2622" y="676"/>
                  <a:pt x="2622" y="676"/>
                  <a:pt x="2622" y="676"/>
                </a:cubicBezTo>
                <a:cubicBezTo>
                  <a:pt x="2622" y="677"/>
                  <a:pt x="2622" y="677"/>
                  <a:pt x="2622" y="677"/>
                </a:cubicBezTo>
                <a:cubicBezTo>
                  <a:pt x="2620" y="678"/>
                  <a:pt x="2619" y="679"/>
                  <a:pt x="2618" y="681"/>
                </a:cubicBezTo>
                <a:cubicBezTo>
                  <a:pt x="2618" y="682"/>
                  <a:pt x="2618" y="682"/>
                  <a:pt x="2618" y="682"/>
                </a:cubicBezTo>
                <a:cubicBezTo>
                  <a:pt x="2616" y="683"/>
                  <a:pt x="2615" y="684"/>
                  <a:pt x="2613" y="685"/>
                </a:cubicBezTo>
                <a:cubicBezTo>
                  <a:pt x="2613" y="688"/>
                  <a:pt x="2613" y="688"/>
                  <a:pt x="2613" y="688"/>
                </a:cubicBezTo>
                <a:cubicBezTo>
                  <a:pt x="2613" y="688"/>
                  <a:pt x="2613" y="688"/>
                  <a:pt x="2613" y="688"/>
                </a:cubicBezTo>
                <a:cubicBezTo>
                  <a:pt x="2613" y="689"/>
                  <a:pt x="2613" y="689"/>
                  <a:pt x="2613" y="689"/>
                </a:cubicBezTo>
                <a:cubicBezTo>
                  <a:pt x="2612" y="689"/>
                  <a:pt x="2612" y="690"/>
                  <a:pt x="2611" y="690"/>
                </a:cubicBezTo>
                <a:cubicBezTo>
                  <a:pt x="2611" y="690"/>
                  <a:pt x="2611" y="691"/>
                  <a:pt x="2611" y="692"/>
                </a:cubicBezTo>
                <a:cubicBezTo>
                  <a:pt x="2608" y="692"/>
                  <a:pt x="2608" y="692"/>
                  <a:pt x="2608" y="692"/>
                </a:cubicBezTo>
                <a:cubicBezTo>
                  <a:pt x="2608" y="692"/>
                  <a:pt x="2608" y="692"/>
                  <a:pt x="2608" y="692"/>
                </a:cubicBezTo>
                <a:cubicBezTo>
                  <a:pt x="2607" y="693"/>
                  <a:pt x="2606" y="693"/>
                  <a:pt x="2605" y="693"/>
                </a:cubicBezTo>
                <a:cubicBezTo>
                  <a:pt x="2605" y="694"/>
                  <a:pt x="2605" y="694"/>
                  <a:pt x="2605" y="694"/>
                </a:cubicBezTo>
                <a:cubicBezTo>
                  <a:pt x="2605" y="694"/>
                  <a:pt x="2605" y="694"/>
                  <a:pt x="2605" y="694"/>
                </a:cubicBezTo>
                <a:cubicBezTo>
                  <a:pt x="2605" y="695"/>
                  <a:pt x="2605" y="695"/>
                  <a:pt x="2605" y="695"/>
                </a:cubicBezTo>
                <a:cubicBezTo>
                  <a:pt x="2604" y="695"/>
                  <a:pt x="2603" y="695"/>
                  <a:pt x="2603" y="696"/>
                </a:cubicBezTo>
                <a:cubicBezTo>
                  <a:pt x="2602" y="696"/>
                  <a:pt x="2603" y="696"/>
                  <a:pt x="2601" y="696"/>
                </a:cubicBezTo>
                <a:cubicBezTo>
                  <a:pt x="2601" y="696"/>
                  <a:pt x="2601" y="696"/>
                  <a:pt x="2600" y="695"/>
                </a:cubicBezTo>
                <a:cubicBezTo>
                  <a:pt x="2599" y="695"/>
                  <a:pt x="2599" y="695"/>
                  <a:pt x="2599" y="695"/>
                </a:cubicBezTo>
                <a:cubicBezTo>
                  <a:pt x="2599" y="693"/>
                  <a:pt x="2599" y="693"/>
                  <a:pt x="2599" y="693"/>
                </a:cubicBezTo>
                <a:cubicBezTo>
                  <a:pt x="2599" y="693"/>
                  <a:pt x="2599" y="693"/>
                  <a:pt x="2599" y="693"/>
                </a:cubicBezTo>
                <a:cubicBezTo>
                  <a:pt x="2599" y="691"/>
                  <a:pt x="2599" y="691"/>
                  <a:pt x="2599" y="691"/>
                </a:cubicBezTo>
                <a:cubicBezTo>
                  <a:pt x="2599" y="691"/>
                  <a:pt x="2600" y="691"/>
                  <a:pt x="2601" y="690"/>
                </a:cubicBezTo>
                <a:cubicBezTo>
                  <a:pt x="2602" y="690"/>
                  <a:pt x="2603" y="687"/>
                  <a:pt x="2603" y="686"/>
                </a:cubicBezTo>
                <a:cubicBezTo>
                  <a:pt x="2600" y="687"/>
                  <a:pt x="2599" y="689"/>
                  <a:pt x="2597" y="690"/>
                </a:cubicBezTo>
                <a:cubicBezTo>
                  <a:pt x="2597" y="696"/>
                  <a:pt x="2597" y="696"/>
                  <a:pt x="2597" y="696"/>
                </a:cubicBezTo>
                <a:cubicBezTo>
                  <a:pt x="2596" y="696"/>
                  <a:pt x="2596" y="696"/>
                  <a:pt x="2596" y="696"/>
                </a:cubicBezTo>
                <a:cubicBezTo>
                  <a:pt x="2596" y="697"/>
                  <a:pt x="2596" y="698"/>
                  <a:pt x="2595" y="699"/>
                </a:cubicBezTo>
                <a:cubicBezTo>
                  <a:pt x="2595" y="699"/>
                  <a:pt x="2595" y="699"/>
                  <a:pt x="2595" y="699"/>
                </a:cubicBezTo>
                <a:cubicBezTo>
                  <a:pt x="2595" y="700"/>
                  <a:pt x="2594" y="701"/>
                  <a:pt x="2594" y="702"/>
                </a:cubicBezTo>
                <a:cubicBezTo>
                  <a:pt x="2594" y="702"/>
                  <a:pt x="2593" y="703"/>
                  <a:pt x="2593" y="703"/>
                </a:cubicBezTo>
                <a:cubicBezTo>
                  <a:pt x="2593" y="707"/>
                  <a:pt x="2593" y="707"/>
                  <a:pt x="2593" y="707"/>
                </a:cubicBezTo>
                <a:cubicBezTo>
                  <a:pt x="2593" y="707"/>
                  <a:pt x="2593" y="707"/>
                  <a:pt x="2593" y="707"/>
                </a:cubicBezTo>
                <a:cubicBezTo>
                  <a:pt x="2593" y="708"/>
                  <a:pt x="2593" y="708"/>
                  <a:pt x="2593" y="708"/>
                </a:cubicBezTo>
                <a:cubicBezTo>
                  <a:pt x="2593" y="708"/>
                  <a:pt x="2592" y="709"/>
                  <a:pt x="2591" y="709"/>
                </a:cubicBezTo>
                <a:cubicBezTo>
                  <a:pt x="2591" y="710"/>
                  <a:pt x="2590" y="711"/>
                  <a:pt x="2590" y="711"/>
                </a:cubicBezTo>
                <a:cubicBezTo>
                  <a:pt x="2588" y="711"/>
                  <a:pt x="2588" y="711"/>
                  <a:pt x="2586" y="710"/>
                </a:cubicBezTo>
                <a:cubicBezTo>
                  <a:pt x="2586" y="709"/>
                  <a:pt x="2586" y="709"/>
                  <a:pt x="2586" y="709"/>
                </a:cubicBezTo>
                <a:cubicBezTo>
                  <a:pt x="2583" y="709"/>
                  <a:pt x="2582" y="708"/>
                  <a:pt x="2580" y="709"/>
                </a:cubicBezTo>
                <a:cubicBezTo>
                  <a:pt x="2579" y="710"/>
                  <a:pt x="2579" y="711"/>
                  <a:pt x="2578" y="711"/>
                </a:cubicBezTo>
                <a:cubicBezTo>
                  <a:pt x="2574" y="711"/>
                  <a:pt x="2574" y="711"/>
                  <a:pt x="2574" y="711"/>
                </a:cubicBezTo>
                <a:cubicBezTo>
                  <a:pt x="2574" y="712"/>
                  <a:pt x="2574" y="712"/>
                  <a:pt x="2574" y="712"/>
                </a:cubicBezTo>
                <a:cubicBezTo>
                  <a:pt x="2572" y="713"/>
                  <a:pt x="2572" y="714"/>
                  <a:pt x="2570" y="714"/>
                </a:cubicBezTo>
                <a:cubicBezTo>
                  <a:pt x="2570" y="711"/>
                  <a:pt x="2570" y="711"/>
                  <a:pt x="2570" y="711"/>
                </a:cubicBezTo>
                <a:cubicBezTo>
                  <a:pt x="2569" y="711"/>
                  <a:pt x="2569" y="712"/>
                  <a:pt x="2567" y="712"/>
                </a:cubicBezTo>
                <a:close/>
                <a:moveTo>
                  <a:pt x="2572" y="715"/>
                </a:moveTo>
                <a:cubicBezTo>
                  <a:pt x="2573" y="715"/>
                  <a:pt x="2573" y="716"/>
                  <a:pt x="2573" y="717"/>
                </a:cubicBezTo>
                <a:cubicBezTo>
                  <a:pt x="2572" y="717"/>
                  <a:pt x="2572" y="717"/>
                  <a:pt x="2572" y="717"/>
                </a:cubicBezTo>
                <a:cubicBezTo>
                  <a:pt x="2572" y="718"/>
                  <a:pt x="2572" y="718"/>
                  <a:pt x="2572" y="718"/>
                </a:cubicBezTo>
                <a:cubicBezTo>
                  <a:pt x="2570" y="718"/>
                  <a:pt x="2570" y="718"/>
                  <a:pt x="2570" y="718"/>
                </a:cubicBezTo>
                <a:cubicBezTo>
                  <a:pt x="2570" y="717"/>
                  <a:pt x="2570" y="717"/>
                  <a:pt x="2570" y="717"/>
                </a:cubicBezTo>
                <a:cubicBezTo>
                  <a:pt x="2570" y="717"/>
                  <a:pt x="2570" y="717"/>
                  <a:pt x="2570" y="717"/>
                </a:cubicBezTo>
                <a:cubicBezTo>
                  <a:pt x="2570" y="715"/>
                  <a:pt x="2570" y="715"/>
                  <a:pt x="2570" y="715"/>
                </a:cubicBezTo>
                <a:cubicBezTo>
                  <a:pt x="2570" y="715"/>
                  <a:pt x="2570" y="715"/>
                  <a:pt x="2570" y="715"/>
                </a:cubicBezTo>
                <a:cubicBezTo>
                  <a:pt x="2570" y="715"/>
                  <a:pt x="2570" y="715"/>
                  <a:pt x="2570" y="715"/>
                </a:cubicBezTo>
                <a:lnTo>
                  <a:pt x="2572" y="715"/>
                </a:lnTo>
                <a:close/>
                <a:moveTo>
                  <a:pt x="1507" y="650"/>
                </a:moveTo>
                <a:cubicBezTo>
                  <a:pt x="1507" y="650"/>
                  <a:pt x="1507" y="650"/>
                  <a:pt x="1508" y="650"/>
                </a:cubicBezTo>
                <a:cubicBezTo>
                  <a:pt x="1508" y="652"/>
                  <a:pt x="1508" y="652"/>
                  <a:pt x="1508" y="652"/>
                </a:cubicBezTo>
                <a:cubicBezTo>
                  <a:pt x="1508" y="652"/>
                  <a:pt x="1508" y="652"/>
                  <a:pt x="1508" y="652"/>
                </a:cubicBezTo>
                <a:cubicBezTo>
                  <a:pt x="1509" y="656"/>
                  <a:pt x="1509" y="660"/>
                  <a:pt x="1509" y="663"/>
                </a:cubicBezTo>
                <a:cubicBezTo>
                  <a:pt x="1510" y="663"/>
                  <a:pt x="1510" y="663"/>
                  <a:pt x="1510" y="663"/>
                </a:cubicBezTo>
                <a:cubicBezTo>
                  <a:pt x="1510" y="665"/>
                  <a:pt x="1510" y="665"/>
                  <a:pt x="1510" y="665"/>
                </a:cubicBezTo>
                <a:cubicBezTo>
                  <a:pt x="1510" y="665"/>
                  <a:pt x="1510" y="665"/>
                  <a:pt x="1510" y="665"/>
                </a:cubicBezTo>
                <a:cubicBezTo>
                  <a:pt x="1511" y="666"/>
                  <a:pt x="1511" y="667"/>
                  <a:pt x="1511" y="667"/>
                </a:cubicBezTo>
                <a:cubicBezTo>
                  <a:pt x="1513" y="667"/>
                  <a:pt x="1513" y="667"/>
                  <a:pt x="1513" y="667"/>
                </a:cubicBezTo>
                <a:cubicBezTo>
                  <a:pt x="1513" y="668"/>
                  <a:pt x="1513" y="668"/>
                  <a:pt x="1513" y="668"/>
                </a:cubicBezTo>
                <a:cubicBezTo>
                  <a:pt x="1515" y="668"/>
                  <a:pt x="1515" y="668"/>
                  <a:pt x="1516" y="666"/>
                </a:cubicBezTo>
                <a:cubicBezTo>
                  <a:pt x="1518" y="666"/>
                  <a:pt x="1518" y="666"/>
                  <a:pt x="1518" y="666"/>
                </a:cubicBezTo>
                <a:cubicBezTo>
                  <a:pt x="1518" y="665"/>
                  <a:pt x="1518" y="665"/>
                  <a:pt x="1518" y="665"/>
                </a:cubicBezTo>
                <a:cubicBezTo>
                  <a:pt x="1520" y="663"/>
                  <a:pt x="1518" y="654"/>
                  <a:pt x="1521" y="652"/>
                </a:cubicBezTo>
                <a:cubicBezTo>
                  <a:pt x="1521" y="649"/>
                  <a:pt x="1521" y="648"/>
                  <a:pt x="1520" y="646"/>
                </a:cubicBezTo>
                <a:cubicBezTo>
                  <a:pt x="1519" y="646"/>
                  <a:pt x="1519" y="646"/>
                  <a:pt x="1518" y="646"/>
                </a:cubicBezTo>
                <a:cubicBezTo>
                  <a:pt x="1517" y="643"/>
                  <a:pt x="1519" y="643"/>
                  <a:pt x="1516" y="642"/>
                </a:cubicBezTo>
                <a:cubicBezTo>
                  <a:pt x="1516" y="641"/>
                  <a:pt x="1516" y="641"/>
                  <a:pt x="1516" y="641"/>
                </a:cubicBezTo>
                <a:cubicBezTo>
                  <a:pt x="1514" y="641"/>
                  <a:pt x="1514" y="643"/>
                  <a:pt x="1513" y="643"/>
                </a:cubicBezTo>
                <a:cubicBezTo>
                  <a:pt x="1512" y="643"/>
                  <a:pt x="1512" y="643"/>
                  <a:pt x="1512" y="643"/>
                </a:cubicBezTo>
                <a:cubicBezTo>
                  <a:pt x="1512" y="644"/>
                  <a:pt x="1511" y="644"/>
                  <a:pt x="1511" y="644"/>
                </a:cubicBezTo>
                <a:cubicBezTo>
                  <a:pt x="1510" y="644"/>
                  <a:pt x="1510" y="644"/>
                  <a:pt x="1510" y="644"/>
                </a:cubicBezTo>
                <a:cubicBezTo>
                  <a:pt x="1509" y="645"/>
                  <a:pt x="1509" y="646"/>
                  <a:pt x="1508" y="646"/>
                </a:cubicBezTo>
                <a:cubicBezTo>
                  <a:pt x="1507" y="646"/>
                  <a:pt x="1507" y="646"/>
                  <a:pt x="1507" y="646"/>
                </a:cubicBezTo>
                <a:cubicBezTo>
                  <a:pt x="1507" y="647"/>
                  <a:pt x="1507" y="648"/>
                  <a:pt x="1507" y="648"/>
                </a:cubicBezTo>
                <a:cubicBezTo>
                  <a:pt x="1507" y="648"/>
                  <a:pt x="1506" y="649"/>
                  <a:pt x="1507" y="650"/>
                </a:cubicBezTo>
                <a:close/>
                <a:moveTo>
                  <a:pt x="1463" y="663"/>
                </a:moveTo>
                <a:cubicBezTo>
                  <a:pt x="1465" y="663"/>
                  <a:pt x="1465" y="663"/>
                  <a:pt x="1465" y="663"/>
                </a:cubicBezTo>
                <a:cubicBezTo>
                  <a:pt x="1466" y="661"/>
                  <a:pt x="1467" y="660"/>
                  <a:pt x="1469" y="660"/>
                </a:cubicBezTo>
                <a:cubicBezTo>
                  <a:pt x="1468" y="657"/>
                  <a:pt x="1468" y="658"/>
                  <a:pt x="1467" y="657"/>
                </a:cubicBezTo>
                <a:cubicBezTo>
                  <a:pt x="1466" y="657"/>
                  <a:pt x="1466" y="657"/>
                  <a:pt x="1466" y="657"/>
                </a:cubicBezTo>
                <a:cubicBezTo>
                  <a:pt x="1466" y="655"/>
                  <a:pt x="1466" y="655"/>
                  <a:pt x="1466" y="655"/>
                </a:cubicBezTo>
                <a:cubicBezTo>
                  <a:pt x="1466" y="655"/>
                  <a:pt x="1466" y="655"/>
                  <a:pt x="1466" y="655"/>
                </a:cubicBezTo>
                <a:cubicBezTo>
                  <a:pt x="1466" y="654"/>
                  <a:pt x="1466" y="654"/>
                  <a:pt x="1466" y="654"/>
                </a:cubicBezTo>
                <a:cubicBezTo>
                  <a:pt x="1465" y="655"/>
                  <a:pt x="1464" y="655"/>
                  <a:pt x="1463" y="655"/>
                </a:cubicBezTo>
                <a:cubicBezTo>
                  <a:pt x="1463" y="656"/>
                  <a:pt x="1463" y="656"/>
                  <a:pt x="1463" y="656"/>
                </a:cubicBezTo>
                <a:cubicBezTo>
                  <a:pt x="1462" y="656"/>
                  <a:pt x="1462" y="656"/>
                  <a:pt x="1462" y="656"/>
                </a:cubicBezTo>
                <a:cubicBezTo>
                  <a:pt x="1463" y="656"/>
                  <a:pt x="1464" y="658"/>
                  <a:pt x="1464" y="659"/>
                </a:cubicBezTo>
                <a:cubicBezTo>
                  <a:pt x="1463" y="659"/>
                  <a:pt x="1463" y="659"/>
                  <a:pt x="1462" y="660"/>
                </a:cubicBezTo>
                <a:cubicBezTo>
                  <a:pt x="1463" y="661"/>
                  <a:pt x="1463" y="662"/>
                  <a:pt x="1463" y="663"/>
                </a:cubicBezTo>
                <a:close/>
                <a:moveTo>
                  <a:pt x="1607" y="660"/>
                </a:moveTo>
                <a:cubicBezTo>
                  <a:pt x="1607" y="661"/>
                  <a:pt x="1607" y="661"/>
                  <a:pt x="1607" y="661"/>
                </a:cubicBezTo>
                <a:cubicBezTo>
                  <a:pt x="1607" y="661"/>
                  <a:pt x="1610" y="661"/>
                  <a:pt x="1608" y="661"/>
                </a:cubicBezTo>
                <a:cubicBezTo>
                  <a:pt x="1608" y="661"/>
                  <a:pt x="1608" y="661"/>
                  <a:pt x="1608" y="661"/>
                </a:cubicBezTo>
                <a:cubicBezTo>
                  <a:pt x="1608" y="660"/>
                  <a:pt x="1608" y="660"/>
                  <a:pt x="1608" y="660"/>
                </a:cubicBezTo>
                <a:lnTo>
                  <a:pt x="1607" y="660"/>
                </a:lnTo>
                <a:close/>
                <a:moveTo>
                  <a:pt x="1889" y="661"/>
                </a:moveTo>
                <a:cubicBezTo>
                  <a:pt x="1889" y="660"/>
                  <a:pt x="1889" y="660"/>
                  <a:pt x="1889" y="660"/>
                </a:cubicBezTo>
                <a:cubicBezTo>
                  <a:pt x="1889" y="660"/>
                  <a:pt x="1889" y="660"/>
                  <a:pt x="1889" y="660"/>
                </a:cubicBezTo>
                <a:cubicBezTo>
                  <a:pt x="1888" y="661"/>
                  <a:pt x="1888" y="662"/>
                  <a:pt x="1887" y="663"/>
                </a:cubicBezTo>
                <a:cubicBezTo>
                  <a:pt x="1889" y="663"/>
                  <a:pt x="1889" y="663"/>
                  <a:pt x="1890" y="662"/>
                </a:cubicBezTo>
                <a:cubicBezTo>
                  <a:pt x="1889" y="661"/>
                  <a:pt x="1890" y="662"/>
                  <a:pt x="1889" y="661"/>
                </a:cubicBezTo>
                <a:close/>
                <a:moveTo>
                  <a:pt x="1448" y="665"/>
                </a:moveTo>
                <a:cubicBezTo>
                  <a:pt x="1448" y="665"/>
                  <a:pt x="1450" y="662"/>
                  <a:pt x="1450" y="661"/>
                </a:cubicBezTo>
                <a:cubicBezTo>
                  <a:pt x="1449" y="661"/>
                  <a:pt x="1449" y="661"/>
                  <a:pt x="1449" y="661"/>
                </a:cubicBezTo>
                <a:cubicBezTo>
                  <a:pt x="1449" y="662"/>
                  <a:pt x="1448" y="663"/>
                  <a:pt x="1447" y="663"/>
                </a:cubicBezTo>
                <a:cubicBezTo>
                  <a:pt x="1447" y="665"/>
                  <a:pt x="1447" y="664"/>
                  <a:pt x="1447" y="665"/>
                </a:cubicBezTo>
                <a:cubicBezTo>
                  <a:pt x="1447" y="665"/>
                  <a:pt x="1447" y="665"/>
                  <a:pt x="1447" y="665"/>
                </a:cubicBezTo>
                <a:lnTo>
                  <a:pt x="1448" y="665"/>
                </a:lnTo>
                <a:close/>
                <a:moveTo>
                  <a:pt x="1664" y="667"/>
                </a:moveTo>
                <a:cubicBezTo>
                  <a:pt x="1664" y="667"/>
                  <a:pt x="1664" y="667"/>
                  <a:pt x="1664" y="667"/>
                </a:cubicBezTo>
                <a:cubicBezTo>
                  <a:pt x="1663" y="666"/>
                  <a:pt x="1663" y="666"/>
                  <a:pt x="1663" y="665"/>
                </a:cubicBezTo>
                <a:cubicBezTo>
                  <a:pt x="1662" y="665"/>
                  <a:pt x="1661" y="665"/>
                  <a:pt x="1660" y="665"/>
                </a:cubicBezTo>
                <a:cubicBezTo>
                  <a:pt x="1660" y="667"/>
                  <a:pt x="1660" y="667"/>
                  <a:pt x="1660" y="667"/>
                </a:cubicBezTo>
                <a:cubicBezTo>
                  <a:pt x="1661" y="667"/>
                  <a:pt x="1660" y="667"/>
                  <a:pt x="1661" y="667"/>
                </a:cubicBezTo>
                <a:cubicBezTo>
                  <a:pt x="1662" y="667"/>
                  <a:pt x="1662" y="667"/>
                  <a:pt x="1662" y="667"/>
                </a:cubicBezTo>
                <a:cubicBezTo>
                  <a:pt x="1662" y="669"/>
                  <a:pt x="1662" y="669"/>
                  <a:pt x="1662" y="669"/>
                </a:cubicBezTo>
                <a:cubicBezTo>
                  <a:pt x="1664" y="669"/>
                  <a:pt x="1664" y="669"/>
                  <a:pt x="1664" y="669"/>
                </a:cubicBezTo>
                <a:cubicBezTo>
                  <a:pt x="1664" y="669"/>
                  <a:pt x="1664" y="668"/>
                  <a:pt x="1664" y="667"/>
                </a:cubicBezTo>
                <a:close/>
                <a:moveTo>
                  <a:pt x="1659" y="675"/>
                </a:moveTo>
                <a:cubicBezTo>
                  <a:pt x="1659" y="678"/>
                  <a:pt x="1659" y="678"/>
                  <a:pt x="1659" y="678"/>
                </a:cubicBezTo>
                <a:cubicBezTo>
                  <a:pt x="1660" y="678"/>
                  <a:pt x="1660" y="678"/>
                  <a:pt x="1660" y="678"/>
                </a:cubicBezTo>
                <a:cubicBezTo>
                  <a:pt x="1660" y="677"/>
                  <a:pt x="1660" y="677"/>
                  <a:pt x="1660" y="677"/>
                </a:cubicBezTo>
                <a:cubicBezTo>
                  <a:pt x="1660" y="675"/>
                  <a:pt x="1660" y="675"/>
                  <a:pt x="1660" y="675"/>
                </a:cubicBezTo>
                <a:lnTo>
                  <a:pt x="1659" y="675"/>
                </a:lnTo>
                <a:close/>
                <a:moveTo>
                  <a:pt x="1613" y="680"/>
                </a:moveTo>
                <a:cubicBezTo>
                  <a:pt x="1614" y="680"/>
                  <a:pt x="1614" y="680"/>
                  <a:pt x="1614" y="679"/>
                </a:cubicBezTo>
                <a:cubicBezTo>
                  <a:pt x="1615" y="679"/>
                  <a:pt x="1615" y="679"/>
                  <a:pt x="1615" y="679"/>
                </a:cubicBezTo>
                <a:cubicBezTo>
                  <a:pt x="1615" y="679"/>
                  <a:pt x="1615" y="679"/>
                  <a:pt x="1615" y="679"/>
                </a:cubicBezTo>
                <a:cubicBezTo>
                  <a:pt x="1614" y="678"/>
                  <a:pt x="1613" y="677"/>
                  <a:pt x="1611" y="677"/>
                </a:cubicBezTo>
                <a:cubicBezTo>
                  <a:pt x="1611" y="679"/>
                  <a:pt x="1611" y="679"/>
                  <a:pt x="1611" y="679"/>
                </a:cubicBezTo>
                <a:cubicBezTo>
                  <a:pt x="1612" y="679"/>
                  <a:pt x="1612" y="679"/>
                  <a:pt x="1612" y="679"/>
                </a:cubicBezTo>
                <a:cubicBezTo>
                  <a:pt x="1613" y="679"/>
                  <a:pt x="1613" y="679"/>
                  <a:pt x="1613" y="680"/>
                </a:cubicBezTo>
                <a:close/>
                <a:moveTo>
                  <a:pt x="1545" y="680"/>
                </a:moveTo>
                <a:cubicBezTo>
                  <a:pt x="1545" y="679"/>
                  <a:pt x="1545" y="679"/>
                  <a:pt x="1545" y="679"/>
                </a:cubicBezTo>
                <a:cubicBezTo>
                  <a:pt x="1544" y="679"/>
                  <a:pt x="1543" y="679"/>
                  <a:pt x="1542" y="679"/>
                </a:cubicBezTo>
                <a:cubicBezTo>
                  <a:pt x="1542" y="681"/>
                  <a:pt x="1542" y="682"/>
                  <a:pt x="1543" y="684"/>
                </a:cubicBezTo>
                <a:cubicBezTo>
                  <a:pt x="1545" y="684"/>
                  <a:pt x="1545" y="684"/>
                  <a:pt x="1546" y="685"/>
                </a:cubicBezTo>
                <a:cubicBezTo>
                  <a:pt x="1546" y="686"/>
                  <a:pt x="1546" y="686"/>
                  <a:pt x="1546" y="686"/>
                </a:cubicBezTo>
                <a:cubicBezTo>
                  <a:pt x="1547" y="686"/>
                  <a:pt x="1547" y="686"/>
                  <a:pt x="1547" y="686"/>
                </a:cubicBezTo>
                <a:cubicBezTo>
                  <a:pt x="1549" y="687"/>
                  <a:pt x="1550" y="688"/>
                  <a:pt x="1551" y="688"/>
                </a:cubicBezTo>
                <a:cubicBezTo>
                  <a:pt x="1551" y="690"/>
                  <a:pt x="1551" y="690"/>
                  <a:pt x="1551" y="690"/>
                </a:cubicBezTo>
                <a:cubicBezTo>
                  <a:pt x="1555" y="690"/>
                  <a:pt x="1555" y="690"/>
                  <a:pt x="1555" y="690"/>
                </a:cubicBezTo>
                <a:cubicBezTo>
                  <a:pt x="1555" y="690"/>
                  <a:pt x="1555" y="691"/>
                  <a:pt x="1555" y="691"/>
                </a:cubicBezTo>
                <a:cubicBezTo>
                  <a:pt x="1556" y="691"/>
                  <a:pt x="1556" y="691"/>
                  <a:pt x="1556" y="691"/>
                </a:cubicBezTo>
                <a:cubicBezTo>
                  <a:pt x="1557" y="692"/>
                  <a:pt x="1557" y="692"/>
                  <a:pt x="1558" y="693"/>
                </a:cubicBezTo>
                <a:cubicBezTo>
                  <a:pt x="1560" y="693"/>
                  <a:pt x="1560" y="693"/>
                  <a:pt x="1560" y="693"/>
                </a:cubicBezTo>
                <a:cubicBezTo>
                  <a:pt x="1560" y="693"/>
                  <a:pt x="1560" y="694"/>
                  <a:pt x="1560" y="694"/>
                </a:cubicBezTo>
                <a:cubicBezTo>
                  <a:pt x="1564" y="694"/>
                  <a:pt x="1564" y="694"/>
                  <a:pt x="1564" y="694"/>
                </a:cubicBezTo>
                <a:cubicBezTo>
                  <a:pt x="1564" y="692"/>
                  <a:pt x="1564" y="692"/>
                  <a:pt x="1564" y="692"/>
                </a:cubicBezTo>
                <a:cubicBezTo>
                  <a:pt x="1564" y="691"/>
                  <a:pt x="1563" y="692"/>
                  <a:pt x="1563" y="691"/>
                </a:cubicBezTo>
                <a:cubicBezTo>
                  <a:pt x="1564" y="691"/>
                  <a:pt x="1564" y="690"/>
                  <a:pt x="1565" y="690"/>
                </a:cubicBezTo>
                <a:cubicBezTo>
                  <a:pt x="1565" y="687"/>
                  <a:pt x="1565" y="687"/>
                  <a:pt x="1565" y="687"/>
                </a:cubicBezTo>
                <a:cubicBezTo>
                  <a:pt x="1566" y="687"/>
                  <a:pt x="1566" y="687"/>
                  <a:pt x="1566" y="687"/>
                </a:cubicBezTo>
                <a:cubicBezTo>
                  <a:pt x="1566" y="685"/>
                  <a:pt x="1564" y="683"/>
                  <a:pt x="1564" y="682"/>
                </a:cubicBezTo>
                <a:cubicBezTo>
                  <a:pt x="1565" y="682"/>
                  <a:pt x="1565" y="682"/>
                  <a:pt x="1565" y="682"/>
                </a:cubicBezTo>
                <a:cubicBezTo>
                  <a:pt x="1566" y="680"/>
                  <a:pt x="1566" y="681"/>
                  <a:pt x="1566" y="679"/>
                </a:cubicBezTo>
                <a:cubicBezTo>
                  <a:pt x="1565" y="679"/>
                  <a:pt x="1564" y="679"/>
                  <a:pt x="1563" y="679"/>
                </a:cubicBezTo>
                <a:cubicBezTo>
                  <a:pt x="1563" y="680"/>
                  <a:pt x="1563" y="680"/>
                  <a:pt x="1562" y="681"/>
                </a:cubicBezTo>
                <a:cubicBezTo>
                  <a:pt x="1559" y="681"/>
                  <a:pt x="1555" y="681"/>
                  <a:pt x="1551" y="681"/>
                </a:cubicBezTo>
                <a:cubicBezTo>
                  <a:pt x="1551" y="681"/>
                  <a:pt x="1551" y="680"/>
                  <a:pt x="1551" y="680"/>
                </a:cubicBezTo>
                <a:cubicBezTo>
                  <a:pt x="1549" y="680"/>
                  <a:pt x="1549" y="680"/>
                  <a:pt x="1549" y="680"/>
                </a:cubicBezTo>
                <a:cubicBezTo>
                  <a:pt x="1549" y="679"/>
                  <a:pt x="1549" y="679"/>
                  <a:pt x="1549" y="679"/>
                </a:cubicBezTo>
                <a:cubicBezTo>
                  <a:pt x="1548" y="679"/>
                  <a:pt x="1547" y="680"/>
                  <a:pt x="1545" y="680"/>
                </a:cubicBezTo>
                <a:close/>
                <a:moveTo>
                  <a:pt x="791" y="679"/>
                </a:moveTo>
                <a:cubicBezTo>
                  <a:pt x="790" y="679"/>
                  <a:pt x="790" y="679"/>
                  <a:pt x="790" y="679"/>
                </a:cubicBezTo>
                <a:cubicBezTo>
                  <a:pt x="790" y="680"/>
                  <a:pt x="790" y="681"/>
                  <a:pt x="790" y="683"/>
                </a:cubicBezTo>
                <a:cubicBezTo>
                  <a:pt x="790" y="683"/>
                  <a:pt x="790" y="683"/>
                  <a:pt x="790" y="683"/>
                </a:cubicBezTo>
                <a:cubicBezTo>
                  <a:pt x="791" y="682"/>
                  <a:pt x="792" y="680"/>
                  <a:pt x="791" y="679"/>
                </a:cubicBezTo>
                <a:close/>
                <a:moveTo>
                  <a:pt x="1661" y="686"/>
                </a:moveTo>
                <a:cubicBezTo>
                  <a:pt x="1663" y="686"/>
                  <a:pt x="1663" y="686"/>
                  <a:pt x="1663" y="686"/>
                </a:cubicBezTo>
                <a:cubicBezTo>
                  <a:pt x="1663" y="685"/>
                  <a:pt x="1663" y="685"/>
                  <a:pt x="1663" y="685"/>
                </a:cubicBezTo>
                <a:cubicBezTo>
                  <a:pt x="1661" y="685"/>
                  <a:pt x="1661" y="685"/>
                  <a:pt x="1661" y="685"/>
                </a:cubicBezTo>
                <a:lnTo>
                  <a:pt x="1661" y="686"/>
                </a:lnTo>
                <a:close/>
                <a:moveTo>
                  <a:pt x="2512" y="693"/>
                </a:moveTo>
                <a:cubicBezTo>
                  <a:pt x="2512" y="696"/>
                  <a:pt x="2512" y="696"/>
                  <a:pt x="2512" y="696"/>
                </a:cubicBezTo>
                <a:cubicBezTo>
                  <a:pt x="2513" y="696"/>
                  <a:pt x="2513" y="696"/>
                  <a:pt x="2513" y="696"/>
                </a:cubicBezTo>
                <a:cubicBezTo>
                  <a:pt x="2513" y="694"/>
                  <a:pt x="2513" y="694"/>
                  <a:pt x="2513" y="694"/>
                </a:cubicBezTo>
                <a:cubicBezTo>
                  <a:pt x="2513" y="694"/>
                  <a:pt x="2513" y="694"/>
                  <a:pt x="2513" y="694"/>
                </a:cubicBezTo>
                <a:cubicBezTo>
                  <a:pt x="2513" y="693"/>
                  <a:pt x="2513" y="693"/>
                  <a:pt x="2513" y="693"/>
                </a:cubicBezTo>
                <a:lnTo>
                  <a:pt x="2512" y="693"/>
                </a:lnTo>
                <a:close/>
                <a:moveTo>
                  <a:pt x="1663" y="694"/>
                </a:moveTo>
                <a:cubicBezTo>
                  <a:pt x="1665" y="694"/>
                  <a:pt x="1665" y="694"/>
                  <a:pt x="1665" y="694"/>
                </a:cubicBezTo>
                <a:cubicBezTo>
                  <a:pt x="1665" y="694"/>
                  <a:pt x="1665" y="694"/>
                  <a:pt x="1665" y="694"/>
                </a:cubicBezTo>
                <a:cubicBezTo>
                  <a:pt x="1663" y="694"/>
                  <a:pt x="1663" y="694"/>
                  <a:pt x="1663" y="694"/>
                </a:cubicBezTo>
                <a:close/>
                <a:moveTo>
                  <a:pt x="1672" y="695"/>
                </a:moveTo>
                <a:cubicBezTo>
                  <a:pt x="1671" y="693"/>
                  <a:pt x="1672" y="694"/>
                  <a:pt x="1670" y="694"/>
                </a:cubicBezTo>
                <a:cubicBezTo>
                  <a:pt x="1671" y="696"/>
                  <a:pt x="1670" y="695"/>
                  <a:pt x="1672" y="695"/>
                </a:cubicBezTo>
                <a:close/>
                <a:moveTo>
                  <a:pt x="1662" y="695"/>
                </a:moveTo>
                <a:cubicBezTo>
                  <a:pt x="1662" y="694"/>
                  <a:pt x="1662" y="694"/>
                  <a:pt x="1662" y="694"/>
                </a:cubicBezTo>
                <a:cubicBezTo>
                  <a:pt x="1661" y="694"/>
                  <a:pt x="1661" y="694"/>
                  <a:pt x="1661" y="694"/>
                </a:cubicBezTo>
                <a:cubicBezTo>
                  <a:pt x="1662" y="695"/>
                  <a:pt x="1661" y="695"/>
                  <a:pt x="1662" y="695"/>
                </a:cubicBezTo>
                <a:close/>
                <a:moveTo>
                  <a:pt x="1628" y="697"/>
                </a:moveTo>
                <a:cubicBezTo>
                  <a:pt x="1628" y="700"/>
                  <a:pt x="1628" y="700"/>
                  <a:pt x="1628" y="700"/>
                </a:cubicBezTo>
                <a:cubicBezTo>
                  <a:pt x="1629" y="700"/>
                  <a:pt x="1629" y="700"/>
                  <a:pt x="1629" y="700"/>
                </a:cubicBezTo>
                <a:cubicBezTo>
                  <a:pt x="1629" y="698"/>
                  <a:pt x="1629" y="698"/>
                  <a:pt x="1629" y="698"/>
                </a:cubicBezTo>
                <a:cubicBezTo>
                  <a:pt x="1628" y="698"/>
                  <a:pt x="1628" y="698"/>
                  <a:pt x="1628" y="698"/>
                </a:cubicBezTo>
                <a:cubicBezTo>
                  <a:pt x="1628" y="697"/>
                  <a:pt x="1628" y="697"/>
                  <a:pt x="1628" y="697"/>
                </a:cubicBezTo>
                <a:close/>
                <a:moveTo>
                  <a:pt x="1714" y="715"/>
                </a:moveTo>
                <a:cubicBezTo>
                  <a:pt x="1714" y="715"/>
                  <a:pt x="1713" y="715"/>
                  <a:pt x="1712" y="715"/>
                </a:cubicBezTo>
                <a:cubicBezTo>
                  <a:pt x="1713" y="718"/>
                  <a:pt x="1715" y="718"/>
                  <a:pt x="1717" y="720"/>
                </a:cubicBezTo>
                <a:cubicBezTo>
                  <a:pt x="1720" y="720"/>
                  <a:pt x="1722" y="720"/>
                  <a:pt x="1724" y="719"/>
                </a:cubicBezTo>
                <a:cubicBezTo>
                  <a:pt x="1724" y="718"/>
                  <a:pt x="1724" y="718"/>
                  <a:pt x="1724" y="717"/>
                </a:cubicBezTo>
                <a:cubicBezTo>
                  <a:pt x="1726" y="717"/>
                  <a:pt x="1726" y="717"/>
                  <a:pt x="1726" y="717"/>
                </a:cubicBezTo>
                <a:cubicBezTo>
                  <a:pt x="1726" y="717"/>
                  <a:pt x="1727" y="716"/>
                  <a:pt x="1727" y="716"/>
                </a:cubicBezTo>
                <a:cubicBezTo>
                  <a:pt x="1728" y="715"/>
                  <a:pt x="1728" y="715"/>
                  <a:pt x="1728" y="713"/>
                </a:cubicBezTo>
                <a:cubicBezTo>
                  <a:pt x="1727" y="713"/>
                  <a:pt x="1727" y="713"/>
                  <a:pt x="1727" y="713"/>
                </a:cubicBezTo>
                <a:cubicBezTo>
                  <a:pt x="1727" y="713"/>
                  <a:pt x="1727" y="713"/>
                  <a:pt x="1727" y="713"/>
                </a:cubicBezTo>
                <a:cubicBezTo>
                  <a:pt x="1728" y="713"/>
                  <a:pt x="1728" y="713"/>
                  <a:pt x="1728" y="713"/>
                </a:cubicBezTo>
                <a:cubicBezTo>
                  <a:pt x="1728" y="711"/>
                  <a:pt x="1728" y="711"/>
                  <a:pt x="1728" y="711"/>
                </a:cubicBezTo>
                <a:cubicBezTo>
                  <a:pt x="1731" y="711"/>
                  <a:pt x="1731" y="709"/>
                  <a:pt x="1733" y="708"/>
                </a:cubicBezTo>
                <a:cubicBezTo>
                  <a:pt x="1733" y="708"/>
                  <a:pt x="1733" y="708"/>
                  <a:pt x="1733" y="708"/>
                </a:cubicBezTo>
                <a:cubicBezTo>
                  <a:pt x="1732" y="708"/>
                  <a:pt x="1731" y="708"/>
                  <a:pt x="1729" y="709"/>
                </a:cubicBezTo>
                <a:cubicBezTo>
                  <a:pt x="1729" y="709"/>
                  <a:pt x="1729" y="710"/>
                  <a:pt x="1729" y="710"/>
                </a:cubicBezTo>
                <a:cubicBezTo>
                  <a:pt x="1728" y="710"/>
                  <a:pt x="1727" y="711"/>
                  <a:pt x="1726" y="711"/>
                </a:cubicBezTo>
                <a:cubicBezTo>
                  <a:pt x="1726" y="711"/>
                  <a:pt x="1726" y="711"/>
                  <a:pt x="1726" y="711"/>
                </a:cubicBezTo>
                <a:cubicBezTo>
                  <a:pt x="1723" y="711"/>
                  <a:pt x="1723" y="711"/>
                  <a:pt x="1723" y="711"/>
                </a:cubicBezTo>
                <a:cubicBezTo>
                  <a:pt x="1723" y="711"/>
                  <a:pt x="1722" y="713"/>
                  <a:pt x="1721" y="712"/>
                </a:cubicBezTo>
                <a:cubicBezTo>
                  <a:pt x="1721" y="711"/>
                  <a:pt x="1721" y="711"/>
                  <a:pt x="1721" y="711"/>
                </a:cubicBezTo>
                <a:cubicBezTo>
                  <a:pt x="1719" y="711"/>
                  <a:pt x="1719" y="711"/>
                  <a:pt x="1719" y="711"/>
                </a:cubicBezTo>
                <a:cubicBezTo>
                  <a:pt x="1719" y="712"/>
                  <a:pt x="1719" y="713"/>
                  <a:pt x="1720" y="713"/>
                </a:cubicBezTo>
                <a:cubicBezTo>
                  <a:pt x="1717" y="713"/>
                  <a:pt x="1715" y="713"/>
                  <a:pt x="1714" y="715"/>
                </a:cubicBezTo>
                <a:close/>
                <a:moveTo>
                  <a:pt x="1639" y="711"/>
                </a:moveTo>
                <a:cubicBezTo>
                  <a:pt x="1637" y="711"/>
                  <a:pt x="1637" y="711"/>
                  <a:pt x="1637" y="711"/>
                </a:cubicBezTo>
                <a:cubicBezTo>
                  <a:pt x="1637" y="713"/>
                  <a:pt x="1637" y="713"/>
                  <a:pt x="1637" y="713"/>
                </a:cubicBezTo>
                <a:cubicBezTo>
                  <a:pt x="1641" y="714"/>
                  <a:pt x="1644" y="715"/>
                  <a:pt x="1649" y="715"/>
                </a:cubicBezTo>
                <a:cubicBezTo>
                  <a:pt x="1649" y="716"/>
                  <a:pt x="1649" y="717"/>
                  <a:pt x="1649" y="717"/>
                </a:cubicBezTo>
                <a:cubicBezTo>
                  <a:pt x="1653" y="717"/>
                  <a:pt x="1653" y="717"/>
                  <a:pt x="1653" y="717"/>
                </a:cubicBezTo>
                <a:cubicBezTo>
                  <a:pt x="1653" y="717"/>
                  <a:pt x="1653" y="717"/>
                  <a:pt x="1653" y="717"/>
                </a:cubicBezTo>
                <a:cubicBezTo>
                  <a:pt x="1654" y="717"/>
                  <a:pt x="1654" y="717"/>
                  <a:pt x="1654" y="717"/>
                </a:cubicBezTo>
                <a:cubicBezTo>
                  <a:pt x="1654" y="716"/>
                  <a:pt x="1654" y="716"/>
                  <a:pt x="1654" y="716"/>
                </a:cubicBezTo>
                <a:cubicBezTo>
                  <a:pt x="1656" y="716"/>
                  <a:pt x="1656" y="717"/>
                  <a:pt x="1656" y="717"/>
                </a:cubicBezTo>
                <a:cubicBezTo>
                  <a:pt x="1658" y="717"/>
                  <a:pt x="1661" y="716"/>
                  <a:pt x="1662" y="715"/>
                </a:cubicBezTo>
                <a:cubicBezTo>
                  <a:pt x="1662" y="715"/>
                  <a:pt x="1662" y="715"/>
                  <a:pt x="1662" y="715"/>
                </a:cubicBezTo>
                <a:cubicBezTo>
                  <a:pt x="1662" y="715"/>
                  <a:pt x="1662" y="715"/>
                  <a:pt x="1662" y="715"/>
                </a:cubicBezTo>
                <a:cubicBezTo>
                  <a:pt x="1661" y="714"/>
                  <a:pt x="1661" y="714"/>
                  <a:pt x="1659" y="714"/>
                </a:cubicBezTo>
                <a:cubicBezTo>
                  <a:pt x="1659" y="711"/>
                  <a:pt x="1659" y="711"/>
                  <a:pt x="1659" y="711"/>
                </a:cubicBezTo>
                <a:cubicBezTo>
                  <a:pt x="1656" y="712"/>
                  <a:pt x="1654" y="712"/>
                  <a:pt x="1651" y="713"/>
                </a:cubicBezTo>
                <a:cubicBezTo>
                  <a:pt x="1651" y="712"/>
                  <a:pt x="1651" y="712"/>
                  <a:pt x="1651" y="711"/>
                </a:cubicBezTo>
                <a:cubicBezTo>
                  <a:pt x="1648" y="712"/>
                  <a:pt x="1646" y="712"/>
                  <a:pt x="1644" y="712"/>
                </a:cubicBezTo>
                <a:cubicBezTo>
                  <a:pt x="1644" y="711"/>
                  <a:pt x="1643" y="711"/>
                  <a:pt x="1643" y="710"/>
                </a:cubicBezTo>
                <a:cubicBezTo>
                  <a:pt x="1641" y="710"/>
                  <a:pt x="1641" y="710"/>
                  <a:pt x="1641" y="710"/>
                </a:cubicBezTo>
                <a:cubicBezTo>
                  <a:pt x="1641" y="709"/>
                  <a:pt x="1641" y="709"/>
                  <a:pt x="1641" y="709"/>
                </a:cubicBezTo>
                <a:cubicBezTo>
                  <a:pt x="1639" y="709"/>
                  <a:pt x="1639" y="711"/>
                  <a:pt x="1639" y="711"/>
                </a:cubicBezTo>
                <a:close/>
                <a:moveTo>
                  <a:pt x="1669" y="709"/>
                </a:moveTo>
                <a:cubicBezTo>
                  <a:pt x="1669" y="711"/>
                  <a:pt x="1669" y="711"/>
                  <a:pt x="1669" y="711"/>
                </a:cubicBezTo>
                <a:cubicBezTo>
                  <a:pt x="1670" y="711"/>
                  <a:pt x="1670" y="711"/>
                  <a:pt x="1670" y="711"/>
                </a:cubicBezTo>
                <a:cubicBezTo>
                  <a:pt x="1669" y="709"/>
                  <a:pt x="1670" y="710"/>
                  <a:pt x="1669" y="709"/>
                </a:cubicBezTo>
                <a:close/>
                <a:moveTo>
                  <a:pt x="2573" y="712"/>
                </a:moveTo>
                <a:cubicBezTo>
                  <a:pt x="2573" y="711"/>
                  <a:pt x="2573" y="711"/>
                  <a:pt x="2574" y="710"/>
                </a:cubicBezTo>
                <a:cubicBezTo>
                  <a:pt x="2572" y="710"/>
                  <a:pt x="2572" y="710"/>
                  <a:pt x="2572" y="710"/>
                </a:cubicBezTo>
                <a:cubicBezTo>
                  <a:pt x="2572" y="711"/>
                  <a:pt x="2572" y="711"/>
                  <a:pt x="2572" y="711"/>
                </a:cubicBezTo>
                <a:cubicBezTo>
                  <a:pt x="2571" y="711"/>
                  <a:pt x="2571" y="711"/>
                  <a:pt x="2571" y="711"/>
                </a:cubicBezTo>
                <a:cubicBezTo>
                  <a:pt x="2571" y="711"/>
                  <a:pt x="2571" y="711"/>
                  <a:pt x="2571" y="711"/>
                </a:cubicBezTo>
                <a:cubicBezTo>
                  <a:pt x="2572" y="711"/>
                  <a:pt x="2572" y="711"/>
                  <a:pt x="2572" y="711"/>
                </a:cubicBezTo>
                <a:cubicBezTo>
                  <a:pt x="2572" y="712"/>
                  <a:pt x="2572" y="712"/>
                  <a:pt x="2573" y="712"/>
                </a:cubicBezTo>
                <a:close/>
                <a:moveTo>
                  <a:pt x="781" y="716"/>
                </a:moveTo>
                <a:cubicBezTo>
                  <a:pt x="782" y="716"/>
                  <a:pt x="782" y="716"/>
                  <a:pt x="782" y="716"/>
                </a:cubicBezTo>
                <a:cubicBezTo>
                  <a:pt x="782" y="715"/>
                  <a:pt x="782" y="715"/>
                  <a:pt x="782" y="715"/>
                </a:cubicBezTo>
                <a:cubicBezTo>
                  <a:pt x="780" y="715"/>
                  <a:pt x="780" y="715"/>
                  <a:pt x="780" y="715"/>
                </a:cubicBezTo>
                <a:cubicBezTo>
                  <a:pt x="780" y="716"/>
                  <a:pt x="779" y="716"/>
                  <a:pt x="779" y="717"/>
                </a:cubicBezTo>
                <a:cubicBezTo>
                  <a:pt x="780" y="717"/>
                  <a:pt x="781" y="716"/>
                  <a:pt x="781" y="716"/>
                </a:cubicBezTo>
                <a:close/>
                <a:moveTo>
                  <a:pt x="2579" y="723"/>
                </a:moveTo>
                <a:cubicBezTo>
                  <a:pt x="2577" y="723"/>
                  <a:pt x="2575" y="723"/>
                  <a:pt x="2574" y="723"/>
                </a:cubicBezTo>
                <a:cubicBezTo>
                  <a:pt x="2574" y="725"/>
                  <a:pt x="2574" y="725"/>
                  <a:pt x="2574" y="725"/>
                </a:cubicBezTo>
                <a:cubicBezTo>
                  <a:pt x="2573" y="725"/>
                  <a:pt x="2573" y="725"/>
                  <a:pt x="2573" y="725"/>
                </a:cubicBezTo>
                <a:cubicBezTo>
                  <a:pt x="2572" y="727"/>
                  <a:pt x="2573" y="725"/>
                  <a:pt x="2571" y="726"/>
                </a:cubicBezTo>
                <a:cubicBezTo>
                  <a:pt x="2571" y="727"/>
                  <a:pt x="2571" y="727"/>
                  <a:pt x="2571" y="727"/>
                </a:cubicBezTo>
                <a:cubicBezTo>
                  <a:pt x="2570" y="727"/>
                  <a:pt x="2570" y="726"/>
                  <a:pt x="2569" y="725"/>
                </a:cubicBezTo>
                <a:cubicBezTo>
                  <a:pt x="2566" y="726"/>
                  <a:pt x="2567" y="728"/>
                  <a:pt x="2565" y="731"/>
                </a:cubicBezTo>
                <a:cubicBezTo>
                  <a:pt x="2564" y="732"/>
                  <a:pt x="2563" y="732"/>
                  <a:pt x="2562" y="734"/>
                </a:cubicBezTo>
                <a:cubicBezTo>
                  <a:pt x="2564" y="734"/>
                  <a:pt x="2564" y="734"/>
                  <a:pt x="2564" y="734"/>
                </a:cubicBezTo>
                <a:cubicBezTo>
                  <a:pt x="2564" y="736"/>
                  <a:pt x="2564" y="736"/>
                  <a:pt x="2564" y="736"/>
                </a:cubicBezTo>
                <a:cubicBezTo>
                  <a:pt x="2564" y="736"/>
                  <a:pt x="2565" y="736"/>
                  <a:pt x="2565" y="737"/>
                </a:cubicBezTo>
                <a:cubicBezTo>
                  <a:pt x="2565" y="737"/>
                  <a:pt x="2565" y="737"/>
                  <a:pt x="2565" y="737"/>
                </a:cubicBezTo>
                <a:cubicBezTo>
                  <a:pt x="2565" y="739"/>
                  <a:pt x="2565" y="739"/>
                  <a:pt x="2565" y="739"/>
                </a:cubicBezTo>
                <a:cubicBezTo>
                  <a:pt x="2565" y="739"/>
                  <a:pt x="2565" y="739"/>
                  <a:pt x="2565" y="739"/>
                </a:cubicBezTo>
                <a:cubicBezTo>
                  <a:pt x="2566" y="741"/>
                  <a:pt x="2568" y="742"/>
                  <a:pt x="2569" y="744"/>
                </a:cubicBezTo>
                <a:cubicBezTo>
                  <a:pt x="2570" y="741"/>
                  <a:pt x="2571" y="739"/>
                  <a:pt x="2571" y="735"/>
                </a:cubicBezTo>
                <a:cubicBezTo>
                  <a:pt x="2574" y="735"/>
                  <a:pt x="2574" y="735"/>
                  <a:pt x="2574" y="735"/>
                </a:cubicBezTo>
                <a:cubicBezTo>
                  <a:pt x="2574" y="734"/>
                  <a:pt x="2574" y="734"/>
                  <a:pt x="2574" y="734"/>
                </a:cubicBezTo>
                <a:cubicBezTo>
                  <a:pt x="2575" y="734"/>
                  <a:pt x="2576" y="733"/>
                  <a:pt x="2576" y="733"/>
                </a:cubicBezTo>
                <a:cubicBezTo>
                  <a:pt x="2577" y="735"/>
                  <a:pt x="2577" y="735"/>
                  <a:pt x="2577" y="735"/>
                </a:cubicBezTo>
                <a:cubicBezTo>
                  <a:pt x="2579" y="735"/>
                  <a:pt x="2579" y="735"/>
                  <a:pt x="2579" y="735"/>
                </a:cubicBezTo>
                <a:cubicBezTo>
                  <a:pt x="2580" y="734"/>
                  <a:pt x="2580" y="732"/>
                  <a:pt x="2581" y="731"/>
                </a:cubicBezTo>
                <a:cubicBezTo>
                  <a:pt x="2581" y="730"/>
                  <a:pt x="2582" y="730"/>
                  <a:pt x="2582" y="730"/>
                </a:cubicBezTo>
                <a:cubicBezTo>
                  <a:pt x="2582" y="727"/>
                  <a:pt x="2582" y="727"/>
                  <a:pt x="2582" y="727"/>
                </a:cubicBezTo>
                <a:cubicBezTo>
                  <a:pt x="2581" y="726"/>
                  <a:pt x="2580" y="726"/>
                  <a:pt x="2580" y="726"/>
                </a:cubicBezTo>
                <a:cubicBezTo>
                  <a:pt x="2579" y="725"/>
                  <a:pt x="2579" y="724"/>
                  <a:pt x="2579" y="723"/>
                </a:cubicBezTo>
                <a:close/>
                <a:moveTo>
                  <a:pt x="2582" y="723"/>
                </a:moveTo>
                <a:cubicBezTo>
                  <a:pt x="2581" y="723"/>
                  <a:pt x="2581" y="723"/>
                  <a:pt x="2581" y="723"/>
                </a:cubicBezTo>
                <a:cubicBezTo>
                  <a:pt x="2581" y="725"/>
                  <a:pt x="2581" y="725"/>
                  <a:pt x="2581" y="725"/>
                </a:cubicBezTo>
                <a:cubicBezTo>
                  <a:pt x="2582" y="725"/>
                  <a:pt x="2582" y="725"/>
                  <a:pt x="2582" y="725"/>
                </a:cubicBezTo>
                <a:lnTo>
                  <a:pt x="2582" y="723"/>
                </a:lnTo>
                <a:close/>
                <a:moveTo>
                  <a:pt x="2540" y="731"/>
                </a:moveTo>
                <a:cubicBezTo>
                  <a:pt x="2540" y="733"/>
                  <a:pt x="2540" y="733"/>
                  <a:pt x="2540" y="733"/>
                </a:cubicBezTo>
                <a:cubicBezTo>
                  <a:pt x="2539" y="733"/>
                  <a:pt x="2539" y="733"/>
                  <a:pt x="2539" y="733"/>
                </a:cubicBezTo>
                <a:cubicBezTo>
                  <a:pt x="2539" y="734"/>
                  <a:pt x="2540" y="734"/>
                  <a:pt x="2540" y="734"/>
                </a:cubicBezTo>
                <a:cubicBezTo>
                  <a:pt x="2540" y="736"/>
                  <a:pt x="2540" y="736"/>
                  <a:pt x="2540" y="736"/>
                </a:cubicBezTo>
                <a:cubicBezTo>
                  <a:pt x="2541" y="737"/>
                  <a:pt x="2541" y="737"/>
                  <a:pt x="2542" y="737"/>
                </a:cubicBezTo>
                <a:cubicBezTo>
                  <a:pt x="2543" y="738"/>
                  <a:pt x="2543" y="740"/>
                  <a:pt x="2543" y="742"/>
                </a:cubicBezTo>
                <a:cubicBezTo>
                  <a:pt x="2542" y="742"/>
                  <a:pt x="2542" y="742"/>
                  <a:pt x="2542" y="742"/>
                </a:cubicBezTo>
                <a:cubicBezTo>
                  <a:pt x="2542" y="740"/>
                  <a:pt x="2542" y="740"/>
                  <a:pt x="2542" y="740"/>
                </a:cubicBezTo>
                <a:cubicBezTo>
                  <a:pt x="2540" y="740"/>
                  <a:pt x="2540" y="740"/>
                  <a:pt x="2540" y="740"/>
                </a:cubicBezTo>
                <a:cubicBezTo>
                  <a:pt x="2541" y="742"/>
                  <a:pt x="2542" y="743"/>
                  <a:pt x="2543" y="745"/>
                </a:cubicBezTo>
                <a:cubicBezTo>
                  <a:pt x="2544" y="745"/>
                  <a:pt x="2544" y="744"/>
                  <a:pt x="2545" y="744"/>
                </a:cubicBezTo>
                <a:cubicBezTo>
                  <a:pt x="2545" y="745"/>
                  <a:pt x="2545" y="745"/>
                  <a:pt x="2545" y="745"/>
                </a:cubicBezTo>
                <a:cubicBezTo>
                  <a:pt x="2547" y="745"/>
                  <a:pt x="2547" y="744"/>
                  <a:pt x="2548" y="744"/>
                </a:cubicBezTo>
                <a:cubicBezTo>
                  <a:pt x="2547" y="742"/>
                  <a:pt x="2547" y="740"/>
                  <a:pt x="2546" y="738"/>
                </a:cubicBezTo>
                <a:cubicBezTo>
                  <a:pt x="2548" y="738"/>
                  <a:pt x="2548" y="738"/>
                  <a:pt x="2548" y="738"/>
                </a:cubicBezTo>
                <a:cubicBezTo>
                  <a:pt x="2549" y="740"/>
                  <a:pt x="2549" y="742"/>
                  <a:pt x="2549" y="744"/>
                </a:cubicBezTo>
                <a:cubicBezTo>
                  <a:pt x="2549" y="744"/>
                  <a:pt x="2549" y="744"/>
                  <a:pt x="2549" y="744"/>
                </a:cubicBezTo>
                <a:cubicBezTo>
                  <a:pt x="2549" y="745"/>
                  <a:pt x="2548" y="745"/>
                  <a:pt x="2548" y="746"/>
                </a:cubicBezTo>
                <a:cubicBezTo>
                  <a:pt x="2547" y="747"/>
                  <a:pt x="2546" y="747"/>
                  <a:pt x="2545" y="747"/>
                </a:cubicBezTo>
                <a:cubicBezTo>
                  <a:pt x="2545" y="748"/>
                  <a:pt x="2545" y="748"/>
                  <a:pt x="2545" y="748"/>
                </a:cubicBezTo>
                <a:cubicBezTo>
                  <a:pt x="2544" y="748"/>
                  <a:pt x="2544" y="748"/>
                  <a:pt x="2544" y="748"/>
                </a:cubicBezTo>
                <a:cubicBezTo>
                  <a:pt x="2544" y="749"/>
                  <a:pt x="2543" y="753"/>
                  <a:pt x="2543" y="754"/>
                </a:cubicBezTo>
                <a:cubicBezTo>
                  <a:pt x="2544" y="754"/>
                  <a:pt x="2544" y="754"/>
                  <a:pt x="2544" y="754"/>
                </a:cubicBezTo>
                <a:cubicBezTo>
                  <a:pt x="2544" y="755"/>
                  <a:pt x="2544" y="755"/>
                  <a:pt x="2544" y="755"/>
                </a:cubicBezTo>
                <a:cubicBezTo>
                  <a:pt x="2543" y="755"/>
                  <a:pt x="2543" y="755"/>
                  <a:pt x="2543" y="755"/>
                </a:cubicBezTo>
                <a:cubicBezTo>
                  <a:pt x="2543" y="756"/>
                  <a:pt x="2543" y="756"/>
                  <a:pt x="2543" y="757"/>
                </a:cubicBezTo>
                <a:cubicBezTo>
                  <a:pt x="2545" y="757"/>
                  <a:pt x="2546" y="757"/>
                  <a:pt x="2547" y="757"/>
                </a:cubicBezTo>
                <a:cubicBezTo>
                  <a:pt x="2547" y="755"/>
                  <a:pt x="2546" y="754"/>
                  <a:pt x="2549" y="753"/>
                </a:cubicBezTo>
                <a:cubicBezTo>
                  <a:pt x="2548" y="755"/>
                  <a:pt x="2548" y="757"/>
                  <a:pt x="2548" y="760"/>
                </a:cubicBezTo>
                <a:cubicBezTo>
                  <a:pt x="2550" y="760"/>
                  <a:pt x="2550" y="760"/>
                  <a:pt x="2550" y="760"/>
                </a:cubicBezTo>
                <a:cubicBezTo>
                  <a:pt x="2550" y="759"/>
                  <a:pt x="2550" y="759"/>
                  <a:pt x="2550" y="759"/>
                </a:cubicBezTo>
                <a:cubicBezTo>
                  <a:pt x="2553" y="759"/>
                  <a:pt x="2553" y="758"/>
                  <a:pt x="2552" y="756"/>
                </a:cubicBezTo>
                <a:cubicBezTo>
                  <a:pt x="2553" y="756"/>
                  <a:pt x="2554" y="755"/>
                  <a:pt x="2555" y="754"/>
                </a:cubicBezTo>
                <a:cubicBezTo>
                  <a:pt x="2555" y="751"/>
                  <a:pt x="2555" y="751"/>
                  <a:pt x="2555" y="751"/>
                </a:cubicBezTo>
                <a:cubicBezTo>
                  <a:pt x="2555" y="751"/>
                  <a:pt x="2555" y="751"/>
                  <a:pt x="2555" y="751"/>
                </a:cubicBezTo>
                <a:cubicBezTo>
                  <a:pt x="2555" y="747"/>
                  <a:pt x="2555" y="747"/>
                  <a:pt x="2555" y="747"/>
                </a:cubicBezTo>
                <a:cubicBezTo>
                  <a:pt x="2556" y="747"/>
                  <a:pt x="2556" y="747"/>
                  <a:pt x="2556" y="747"/>
                </a:cubicBezTo>
                <a:cubicBezTo>
                  <a:pt x="2556" y="746"/>
                  <a:pt x="2556" y="746"/>
                  <a:pt x="2556" y="746"/>
                </a:cubicBezTo>
                <a:cubicBezTo>
                  <a:pt x="2557" y="746"/>
                  <a:pt x="2557" y="746"/>
                  <a:pt x="2557" y="746"/>
                </a:cubicBezTo>
                <a:cubicBezTo>
                  <a:pt x="2557" y="743"/>
                  <a:pt x="2557" y="743"/>
                  <a:pt x="2557" y="743"/>
                </a:cubicBezTo>
                <a:cubicBezTo>
                  <a:pt x="2557" y="743"/>
                  <a:pt x="2557" y="743"/>
                  <a:pt x="2557" y="743"/>
                </a:cubicBezTo>
                <a:cubicBezTo>
                  <a:pt x="2558" y="742"/>
                  <a:pt x="2559" y="741"/>
                  <a:pt x="2560" y="739"/>
                </a:cubicBezTo>
                <a:cubicBezTo>
                  <a:pt x="2559" y="739"/>
                  <a:pt x="2559" y="739"/>
                  <a:pt x="2558" y="738"/>
                </a:cubicBezTo>
                <a:cubicBezTo>
                  <a:pt x="2558" y="738"/>
                  <a:pt x="2557" y="737"/>
                  <a:pt x="2557" y="736"/>
                </a:cubicBezTo>
                <a:cubicBezTo>
                  <a:pt x="2556" y="735"/>
                  <a:pt x="2557" y="736"/>
                  <a:pt x="2556" y="735"/>
                </a:cubicBezTo>
                <a:cubicBezTo>
                  <a:pt x="2555" y="735"/>
                  <a:pt x="2555" y="735"/>
                  <a:pt x="2555" y="735"/>
                </a:cubicBezTo>
                <a:cubicBezTo>
                  <a:pt x="2555" y="735"/>
                  <a:pt x="2557" y="734"/>
                  <a:pt x="2557" y="734"/>
                </a:cubicBezTo>
                <a:cubicBezTo>
                  <a:pt x="2557" y="731"/>
                  <a:pt x="2557" y="731"/>
                  <a:pt x="2557" y="731"/>
                </a:cubicBezTo>
                <a:cubicBezTo>
                  <a:pt x="2552" y="731"/>
                  <a:pt x="2552" y="731"/>
                  <a:pt x="2552" y="731"/>
                </a:cubicBezTo>
                <a:cubicBezTo>
                  <a:pt x="2552" y="729"/>
                  <a:pt x="2552" y="728"/>
                  <a:pt x="2553" y="727"/>
                </a:cubicBezTo>
                <a:cubicBezTo>
                  <a:pt x="2550" y="727"/>
                  <a:pt x="2550" y="727"/>
                  <a:pt x="2548" y="727"/>
                </a:cubicBezTo>
                <a:cubicBezTo>
                  <a:pt x="2548" y="727"/>
                  <a:pt x="2548" y="727"/>
                  <a:pt x="2548" y="727"/>
                </a:cubicBezTo>
                <a:cubicBezTo>
                  <a:pt x="2547" y="727"/>
                  <a:pt x="2547" y="727"/>
                  <a:pt x="2547" y="727"/>
                </a:cubicBezTo>
                <a:cubicBezTo>
                  <a:pt x="2547" y="730"/>
                  <a:pt x="2547" y="730"/>
                  <a:pt x="2547" y="730"/>
                </a:cubicBezTo>
                <a:cubicBezTo>
                  <a:pt x="2547" y="730"/>
                  <a:pt x="2546" y="729"/>
                  <a:pt x="2545" y="729"/>
                </a:cubicBezTo>
                <a:cubicBezTo>
                  <a:pt x="2544" y="732"/>
                  <a:pt x="2544" y="732"/>
                  <a:pt x="2544" y="732"/>
                </a:cubicBezTo>
                <a:cubicBezTo>
                  <a:pt x="2543" y="732"/>
                  <a:pt x="2543" y="732"/>
                  <a:pt x="2542" y="733"/>
                </a:cubicBezTo>
                <a:cubicBezTo>
                  <a:pt x="2542" y="732"/>
                  <a:pt x="2542" y="732"/>
                  <a:pt x="2542" y="732"/>
                </a:cubicBezTo>
                <a:cubicBezTo>
                  <a:pt x="2541" y="732"/>
                  <a:pt x="2541" y="731"/>
                  <a:pt x="2540" y="731"/>
                </a:cubicBezTo>
                <a:close/>
                <a:moveTo>
                  <a:pt x="2474" y="756"/>
                </a:moveTo>
                <a:cubicBezTo>
                  <a:pt x="2474" y="754"/>
                  <a:pt x="2474" y="754"/>
                  <a:pt x="2474" y="754"/>
                </a:cubicBezTo>
                <a:cubicBezTo>
                  <a:pt x="2472" y="754"/>
                  <a:pt x="2472" y="754"/>
                  <a:pt x="2472" y="754"/>
                </a:cubicBezTo>
                <a:cubicBezTo>
                  <a:pt x="2473" y="756"/>
                  <a:pt x="2472" y="755"/>
                  <a:pt x="2473" y="756"/>
                </a:cubicBezTo>
                <a:cubicBezTo>
                  <a:pt x="2473" y="756"/>
                  <a:pt x="2473" y="756"/>
                  <a:pt x="2473" y="756"/>
                </a:cubicBezTo>
                <a:lnTo>
                  <a:pt x="2474" y="756"/>
                </a:lnTo>
                <a:close/>
                <a:moveTo>
                  <a:pt x="2553" y="766"/>
                </a:moveTo>
                <a:cubicBezTo>
                  <a:pt x="2553" y="765"/>
                  <a:pt x="2553" y="765"/>
                  <a:pt x="2553" y="765"/>
                </a:cubicBezTo>
                <a:cubicBezTo>
                  <a:pt x="2551" y="766"/>
                  <a:pt x="2550" y="766"/>
                  <a:pt x="2550" y="768"/>
                </a:cubicBezTo>
                <a:cubicBezTo>
                  <a:pt x="2551" y="768"/>
                  <a:pt x="2551" y="768"/>
                  <a:pt x="2552" y="767"/>
                </a:cubicBezTo>
                <a:cubicBezTo>
                  <a:pt x="2552" y="766"/>
                  <a:pt x="2552" y="767"/>
                  <a:pt x="2553" y="766"/>
                </a:cubicBezTo>
                <a:close/>
                <a:moveTo>
                  <a:pt x="2547" y="767"/>
                </a:moveTo>
                <a:cubicBezTo>
                  <a:pt x="2546" y="767"/>
                  <a:pt x="2546" y="767"/>
                  <a:pt x="2546" y="767"/>
                </a:cubicBezTo>
                <a:cubicBezTo>
                  <a:pt x="2547" y="767"/>
                  <a:pt x="2546" y="767"/>
                  <a:pt x="2547" y="767"/>
                </a:cubicBezTo>
                <a:close/>
                <a:moveTo>
                  <a:pt x="666" y="774"/>
                </a:moveTo>
                <a:cubicBezTo>
                  <a:pt x="664" y="777"/>
                  <a:pt x="664" y="777"/>
                  <a:pt x="667" y="779"/>
                </a:cubicBezTo>
                <a:cubicBezTo>
                  <a:pt x="668" y="778"/>
                  <a:pt x="667" y="778"/>
                  <a:pt x="668" y="778"/>
                </a:cubicBezTo>
                <a:cubicBezTo>
                  <a:pt x="668" y="775"/>
                  <a:pt x="668" y="775"/>
                  <a:pt x="668" y="775"/>
                </a:cubicBezTo>
                <a:cubicBezTo>
                  <a:pt x="667" y="775"/>
                  <a:pt x="667" y="775"/>
                  <a:pt x="667" y="775"/>
                </a:cubicBezTo>
                <a:cubicBezTo>
                  <a:pt x="667" y="774"/>
                  <a:pt x="667" y="774"/>
                  <a:pt x="667" y="774"/>
                </a:cubicBezTo>
                <a:lnTo>
                  <a:pt x="666" y="774"/>
                </a:lnTo>
                <a:close/>
                <a:moveTo>
                  <a:pt x="1320" y="786"/>
                </a:moveTo>
                <a:cubicBezTo>
                  <a:pt x="1321" y="786"/>
                  <a:pt x="1321" y="786"/>
                  <a:pt x="1321" y="786"/>
                </a:cubicBezTo>
                <a:cubicBezTo>
                  <a:pt x="1321" y="784"/>
                  <a:pt x="1321" y="784"/>
                  <a:pt x="1321" y="784"/>
                </a:cubicBezTo>
                <a:cubicBezTo>
                  <a:pt x="1320" y="784"/>
                  <a:pt x="1320" y="784"/>
                  <a:pt x="1320" y="784"/>
                </a:cubicBezTo>
                <a:lnTo>
                  <a:pt x="1320" y="786"/>
                </a:lnTo>
                <a:close/>
                <a:moveTo>
                  <a:pt x="1288" y="788"/>
                </a:moveTo>
                <a:cubicBezTo>
                  <a:pt x="1288" y="788"/>
                  <a:pt x="1288" y="788"/>
                  <a:pt x="1288" y="788"/>
                </a:cubicBezTo>
                <a:cubicBezTo>
                  <a:pt x="1288" y="787"/>
                  <a:pt x="1288" y="788"/>
                  <a:pt x="1288" y="787"/>
                </a:cubicBezTo>
                <a:lnTo>
                  <a:pt x="1288" y="788"/>
                </a:lnTo>
                <a:close/>
                <a:moveTo>
                  <a:pt x="1315" y="794"/>
                </a:moveTo>
                <a:cubicBezTo>
                  <a:pt x="1315" y="794"/>
                  <a:pt x="1315" y="794"/>
                  <a:pt x="1315" y="794"/>
                </a:cubicBezTo>
                <a:cubicBezTo>
                  <a:pt x="1316" y="794"/>
                  <a:pt x="1316" y="794"/>
                  <a:pt x="1317" y="794"/>
                </a:cubicBezTo>
                <a:cubicBezTo>
                  <a:pt x="1317" y="792"/>
                  <a:pt x="1318" y="792"/>
                  <a:pt x="1318" y="792"/>
                </a:cubicBezTo>
                <a:cubicBezTo>
                  <a:pt x="1318" y="789"/>
                  <a:pt x="1318" y="789"/>
                  <a:pt x="1318" y="789"/>
                </a:cubicBezTo>
                <a:cubicBezTo>
                  <a:pt x="1318" y="789"/>
                  <a:pt x="1318" y="789"/>
                  <a:pt x="1318" y="789"/>
                </a:cubicBezTo>
                <a:cubicBezTo>
                  <a:pt x="1318" y="788"/>
                  <a:pt x="1318" y="788"/>
                  <a:pt x="1318" y="788"/>
                </a:cubicBezTo>
                <a:cubicBezTo>
                  <a:pt x="1316" y="788"/>
                  <a:pt x="1316" y="788"/>
                  <a:pt x="1316" y="788"/>
                </a:cubicBezTo>
                <a:cubicBezTo>
                  <a:pt x="1316" y="791"/>
                  <a:pt x="1316" y="793"/>
                  <a:pt x="1315" y="794"/>
                </a:cubicBezTo>
                <a:close/>
                <a:moveTo>
                  <a:pt x="1293" y="794"/>
                </a:moveTo>
                <a:cubicBezTo>
                  <a:pt x="1294" y="793"/>
                  <a:pt x="1294" y="793"/>
                  <a:pt x="1295" y="793"/>
                </a:cubicBezTo>
                <a:cubicBezTo>
                  <a:pt x="1295" y="792"/>
                  <a:pt x="1295" y="792"/>
                  <a:pt x="1295" y="792"/>
                </a:cubicBezTo>
                <a:cubicBezTo>
                  <a:pt x="1295" y="791"/>
                  <a:pt x="1296" y="791"/>
                  <a:pt x="1297" y="790"/>
                </a:cubicBezTo>
                <a:cubicBezTo>
                  <a:pt x="1297" y="790"/>
                  <a:pt x="1297" y="790"/>
                  <a:pt x="1297" y="790"/>
                </a:cubicBezTo>
                <a:cubicBezTo>
                  <a:pt x="1297" y="790"/>
                  <a:pt x="1297" y="790"/>
                  <a:pt x="1297" y="790"/>
                </a:cubicBezTo>
                <a:cubicBezTo>
                  <a:pt x="1295" y="790"/>
                  <a:pt x="1295" y="791"/>
                  <a:pt x="1292" y="791"/>
                </a:cubicBezTo>
                <a:cubicBezTo>
                  <a:pt x="1292" y="794"/>
                  <a:pt x="1292" y="794"/>
                  <a:pt x="1292" y="794"/>
                </a:cubicBezTo>
                <a:cubicBezTo>
                  <a:pt x="1293" y="794"/>
                  <a:pt x="1293" y="794"/>
                  <a:pt x="1293" y="794"/>
                </a:cubicBezTo>
                <a:cubicBezTo>
                  <a:pt x="1293" y="794"/>
                  <a:pt x="1293" y="794"/>
                  <a:pt x="1293" y="794"/>
                </a:cubicBezTo>
                <a:close/>
                <a:moveTo>
                  <a:pt x="2537" y="790"/>
                </a:moveTo>
                <a:cubicBezTo>
                  <a:pt x="2536" y="790"/>
                  <a:pt x="2536" y="790"/>
                  <a:pt x="2536" y="790"/>
                </a:cubicBezTo>
                <a:cubicBezTo>
                  <a:pt x="2536" y="790"/>
                  <a:pt x="2536" y="790"/>
                  <a:pt x="2537" y="790"/>
                </a:cubicBezTo>
                <a:close/>
                <a:moveTo>
                  <a:pt x="1302" y="793"/>
                </a:moveTo>
                <a:cubicBezTo>
                  <a:pt x="1302" y="795"/>
                  <a:pt x="1302" y="795"/>
                  <a:pt x="1302" y="795"/>
                </a:cubicBezTo>
                <a:cubicBezTo>
                  <a:pt x="1301" y="795"/>
                  <a:pt x="1301" y="795"/>
                  <a:pt x="1301" y="795"/>
                </a:cubicBezTo>
                <a:cubicBezTo>
                  <a:pt x="1302" y="797"/>
                  <a:pt x="1302" y="797"/>
                  <a:pt x="1302" y="797"/>
                </a:cubicBezTo>
                <a:cubicBezTo>
                  <a:pt x="1305" y="797"/>
                  <a:pt x="1305" y="797"/>
                  <a:pt x="1305" y="797"/>
                </a:cubicBezTo>
                <a:cubicBezTo>
                  <a:pt x="1305" y="796"/>
                  <a:pt x="1305" y="795"/>
                  <a:pt x="1305" y="794"/>
                </a:cubicBezTo>
                <a:cubicBezTo>
                  <a:pt x="1305" y="794"/>
                  <a:pt x="1305" y="794"/>
                  <a:pt x="1305" y="794"/>
                </a:cubicBezTo>
                <a:cubicBezTo>
                  <a:pt x="1305" y="793"/>
                  <a:pt x="1305" y="793"/>
                  <a:pt x="1305" y="793"/>
                </a:cubicBezTo>
                <a:lnTo>
                  <a:pt x="1302" y="793"/>
                </a:lnTo>
                <a:close/>
                <a:moveTo>
                  <a:pt x="2520" y="807"/>
                </a:moveTo>
                <a:cubicBezTo>
                  <a:pt x="2520" y="804"/>
                  <a:pt x="2520" y="804"/>
                  <a:pt x="2520" y="804"/>
                </a:cubicBezTo>
                <a:cubicBezTo>
                  <a:pt x="2518" y="804"/>
                  <a:pt x="2518" y="804"/>
                  <a:pt x="2518" y="804"/>
                </a:cubicBezTo>
                <a:cubicBezTo>
                  <a:pt x="2518" y="806"/>
                  <a:pt x="2518" y="806"/>
                  <a:pt x="2518" y="806"/>
                </a:cubicBezTo>
                <a:cubicBezTo>
                  <a:pt x="2519" y="806"/>
                  <a:pt x="2519" y="806"/>
                  <a:pt x="2519" y="806"/>
                </a:cubicBezTo>
                <a:cubicBezTo>
                  <a:pt x="2519" y="807"/>
                  <a:pt x="2519" y="807"/>
                  <a:pt x="2519" y="807"/>
                </a:cubicBezTo>
                <a:lnTo>
                  <a:pt x="2520" y="807"/>
                </a:lnTo>
                <a:close/>
                <a:moveTo>
                  <a:pt x="2463" y="840"/>
                </a:moveTo>
                <a:cubicBezTo>
                  <a:pt x="2463" y="841"/>
                  <a:pt x="2462" y="841"/>
                  <a:pt x="2461" y="842"/>
                </a:cubicBezTo>
                <a:cubicBezTo>
                  <a:pt x="2461" y="844"/>
                  <a:pt x="2461" y="844"/>
                  <a:pt x="2461" y="844"/>
                </a:cubicBezTo>
                <a:cubicBezTo>
                  <a:pt x="2460" y="845"/>
                  <a:pt x="2460" y="845"/>
                  <a:pt x="2460" y="845"/>
                </a:cubicBezTo>
                <a:cubicBezTo>
                  <a:pt x="2460" y="848"/>
                  <a:pt x="2460" y="851"/>
                  <a:pt x="2461" y="853"/>
                </a:cubicBezTo>
                <a:cubicBezTo>
                  <a:pt x="2463" y="854"/>
                  <a:pt x="2464" y="856"/>
                  <a:pt x="2466" y="858"/>
                </a:cubicBezTo>
                <a:cubicBezTo>
                  <a:pt x="2466" y="857"/>
                  <a:pt x="2466" y="857"/>
                  <a:pt x="2467" y="856"/>
                </a:cubicBezTo>
                <a:cubicBezTo>
                  <a:pt x="2467" y="856"/>
                  <a:pt x="2467" y="856"/>
                  <a:pt x="2467" y="856"/>
                </a:cubicBezTo>
                <a:cubicBezTo>
                  <a:pt x="2467" y="854"/>
                  <a:pt x="2467" y="854"/>
                  <a:pt x="2467" y="854"/>
                </a:cubicBezTo>
                <a:cubicBezTo>
                  <a:pt x="2468" y="853"/>
                  <a:pt x="2469" y="853"/>
                  <a:pt x="2470" y="852"/>
                </a:cubicBezTo>
                <a:cubicBezTo>
                  <a:pt x="2470" y="849"/>
                  <a:pt x="2470" y="849"/>
                  <a:pt x="2470" y="849"/>
                </a:cubicBezTo>
                <a:cubicBezTo>
                  <a:pt x="2471" y="849"/>
                  <a:pt x="2471" y="849"/>
                  <a:pt x="2471" y="849"/>
                </a:cubicBezTo>
                <a:cubicBezTo>
                  <a:pt x="2471" y="847"/>
                  <a:pt x="2471" y="847"/>
                  <a:pt x="2471" y="847"/>
                </a:cubicBezTo>
                <a:cubicBezTo>
                  <a:pt x="2472" y="847"/>
                  <a:pt x="2472" y="847"/>
                  <a:pt x="2472" y="847"/>
                </a:cubicBezTo>
                <a:cubicBezTo>
                  <a:pt x="2472" y="842"/>
                  <a:pt x="2472" y="842"/>
                  <a:pt x="2472" y="842"/>
                </a:cubicBezTo>
                <a:cubicBezTo>
                  <a:pt x="2473" y="837"/>
                  <a:pt x="2474" y="831"/>
                  <a:pt x="2476" y="827"/>
                </a:cubicBezTo>
                <a:cubicBezTo>
                  <a:pt x="2475" y="826"/>
                  <a:pt x="2475" y="824"/>
                  <a:pt x="2474" y="823"/>
                </a:cubicBezTo>
                <a:cubicBezTo>
                  <a:pt x="2472" y="823"/>
                  <a:pt x="2472" y="823"/>
                  <a:pt x="2472" y="823"/>
                </a:cubicBezTo>
                <a:cubicBezTo>
                  <a:pt x="2472" y="824"/>
                  <a:pt x="2472" y="824"/>
                  <a:pt x="2472" y="824"/>
                </a:cubicBezTo>
                <a:cubicBezTo>
                  <a:pt x="2469" y="825"/>
                  <a:pt x="2470" y="825"/>
                  <a:pt x="2469" y="828"/>
                </a:cubicBezTo>
                <a:cubicBezTo>
                  <a:pt x="2469" y="828"/>
                  <a:pt x="2469" y="828"/>
                  <a:pt x="2469" y="828"/>
                </a:cubicBezTo>
                <a:cubicBezTo>
                  <a:pt x="2469" y="829"/>
                  <a:pt x="2469" y="829"/>
                  <a:pt x="2469" y="829"/>
                </a:cubicBezTo>
                <a:cubicBezTo>
                  <a:pt x="2468" y="829"/>
                  <a:pt x="2468" y="829"/>
                  <a:pt x="2468" y="829"/>
                </a:cubicBezTo>
                <a:cubicBezTo>
                  <a:pt x="2468" y="830"/>
                  <a:pt x="2468" y="830"/>
                  <a:pt x="2468" y="830"/>
                </a:cubicBezTo>
                <a:cubicBezTo>
                  <a:pt x="2467" y="831"/>
                  <a:pt x="2466" y="832"/>
                  <a:pt x="2465" y="833"/>
                </a:cubicBezTo>
                <a:cubicBezTo>
                  <a:pt x="2465" y="835"/>
                  <a:pt x="2465" y="835"/>
                  <a:pt x="2465" y="835"/>
                </a:cubicBezTo>
                <a:cubicBezTo>
                  <a:pt x="2464" y="835"/>
                  <a:pt x="2464" y="835"/>
                  <a:pt x="2464" y="835"/>
                </a:cubicBezTo>
                <a:cubicBezTo>
                  <a:pt x="2464" y="836"/>
                  <a:pt x="2463" y="837"/>
                  <a:pt x="2463" y="838"/>
                </a:cubicBezTo>
                <a:cubicBezTo>
                  <a:pt x="2464" y="839"/>
                  <a:pt x="2464" y="839"/>
                  <a:pt x="2464" y="839"/>
                </a:cubicBezTo>
                <a:cubicBezTo>
                  <a:pt x="2463" y="839"/>
                  <a:pt x="2463" y="839"/>
                  <a:pt x="2463" y="839"/>
                </a:cubicBezTo>
                <a:lnTo>
                  <a:pt x="2463" y="840"/>
                </a:lnTo>
                <a:close/>
                <a:moveTo>
                  <a:pt x="771" y="829"/>
                </a:moveTo>
                <a:cubicBezTo>
                  <a:pt x="771" y="829"/>
                  <a:pt x="771" y="829"/>
                  <a:pt x="771" y="829"/>
                </a:cubicBezTo>
                <a:cubicBezTo>
                  <a:pt x="770" y="828"/>
                  <a:pt x="770" y="828"/>
                  <a:pt x="769" y="827"/>
                </a:cubicBezTo>
                <a:cubicBezTo>
                  <a:pt x="767" y="827"/>
                  <a:pt x="767" y="827"/>
                  <a:pt x="767" y="827"/>
                </a:cubicBezTo>
                <a:cubicBezTo>
                  <a:pt x="767" y="829"/>
                  <a:pt x="766" y="829"/>
                  <a:pt x="765" y="830"/>
                </a:cubicBezTo>
                <a:cubicBezTo>
                  <a:pt x="767" y="831"/>
                  <a:pt x="768" y="832"/>
                  <a:pt x="771" y="832"/>
                </a:cubicBezTo>
                <a:lnTo>
                  <a:pt x="771" y="829"/>
                </a:lnTo>
                <a:close/>
                <a:moveTo>
                  <a:pt x="786" y="878"/>
                </a:moveTo>
                <a:cubicBezTo>
                  <a:pt x="790" y="877"/>
                  <a:pt x="796" y="879"/>
                  <a:pt x="798" y="878"/>
                </a:cubicBezTo>
                <a:cubicBezTo>
                  <a:pt x="798" y="878"/>
                  <a:pt x="798" y="878"/>
                  <a:pt x="798" y="878"/>
                </a:cubicBezTo>
                <a:cubicBezTo>
                  <a:pt x="799" y="878"/>
                  <a:pt x="799" y="878"/>
                  <a:pt x="799" y="878"/>
                </a:cubicBezTo>
                <a:cubicBezTo>
                  <a:pt x="799" y="877"/>
                  <a:pt x="799" y="877"/>
                  <a:pt x="799" y="877"/>
                </a:cubicBezTo>
                <a:cubicBezTo>
                  <a:pt x="800" y="876"/>
                  <a:pt x="801" y="877"/>
                  <a:pt x="802" y="876"/>
                </a:cubicBezTo>
                <a:cubicBezTo>
                  <a:pt x="802" y="876"/>
                  <a:pt x="802" y="876"/>
                  <a:pt x="802" y="876"/>
                </a:cubicBezTo>
                <a:cubicBezTo>
                  <a:pt x="802" y="875"/>
                  <a:pt x="802" y="874"/>
                  <a:pt x="802" y="873"/>
                </a:cubicBezTo>
                <a:cubicBezTo>
                  <a:pt x="801" y="873"/>
                  <a:pt x="801" y="873"/>
                  <a:pt x="801" y="873"/>
                </a:cubicBezTo>
                <a:cubicBezTo>
                  <a:pt x="799" y="870"/>
                  <a:pt x="794" y="873"/>
                  <a:pt x="792" y="871"/>
                </a:cubicBezTo>
                <a:cubicBezTo>
                  <a:pt x="790" y="871"/>
                  <a:pt x="790" y="871"/>
                  <a:pt x="790" y="871"/>
                </a:cubicBezTo>
                <a:cubicBezTo>
                  <a:pt x="791" y="869"/>
                  <a:pt x="791" y="868"/>
                  <a:pt x="791" y="866"/>
                </a:cubicBezTo>
                <a:cubicBezTo>
                  <a:pt x="789" y="866"/>
                  <a:pt x="789" y="866"/>
                  <a:pt x="789" y="866"/>
                </a:cubicBezTo>
                <a:cubicBezTo>
                  <a:pt x="789" y="865"/>
                  <a:pt x="789" y="865"/>
                  <a:pt x="789" y="865"/>
                </a:cubicBezTo>
                <a:cubicBezTo>
                  <a:pt x="787" y="865"/>
                  <a:pt x="786" y="867"/>
                  <a:pt x="784" y="865"/>
                </a:cubicBezTo>
                <a:cubicBezTo>
                  <a:pt x="781" y="865"/>
                  <a:pt x="783" y="865"/>
                  <a:pt x="782" y="863"/>
                </a:cubicBezTo>
                <a:cubicBezTo>
                  <a:pt x="781" y="863"/>
                  <a:pt x="781" y="863"/>
                  <a:pt x="781" y="863"/>
                </a:cubicBezTo>
                <a:cubicBezTo>
                  <a:pt x="781" y="863"/>
                  <a:pt x="781" y="862"/>
                  <a:pt x="781" y="861"/>
                </a:cubicBezTo>
                <a:cubicBezTo>
                  <a:pt x="780" y="862"/>
                  <a:pt x="779" y="862"/>
                  <a:pt x="779" y="862"/>
                </a:cubicBezTo>
                <a:cubicBezTo>
                  <a:pt x="778" y="860"/>
                  <a:pt x="777" y="859"/>
                  <a:pt x="776" y="857"/>
                </a:cubicBezTo>
                <a:cubicBezTo>
                  <a:pt x="772" y="857"/>
                  <a:pt x="772" y="857"/>
                  <a:pt x="772" y="857"/>
                </a:cubicBezTo>
                <a:cubicBezTo>
                  <a:pt x="772" y="856"/>
                  <a:pt x="772" y="856"/>
                  <a:pt x="772" y="856"/>
                </a:cubicBezTo>
                <a:cubicBezTo>
                  <a:pt x="771" y="856"/>
                  <a:pt x="770" y="856"/>
                  <a:pt x="769" y="855"/>
                </a:cubicBezTo>
                <a:cubicBezTo>
                  <a:pt x="769" y="855"/>
                  <a:pt x="769" y="855"/>
                  <a:pt x="769" y="855"/>
                </a:cubicBezTo>
                <a:cubicBezTo>
                  <a:pt x="768" y="855"/>
                  <a:pt x="768" y="855"/>
                  <a:pt x="768" y="855"/>
                </a:cubicBezTo>
                <a:cubicBezTo>
                  <a:pt x="768" y="854"/>
                  <a:pt x="768" y="854"/>
                  <a:pt x="768" y="854"/>
                </a:cubicBezTo>
                <a:cubicBezTo>
                  <a:pt x="764" y="854"/>
                  <a:pt x="764" y="854"/>
                  <a:pt x="764" y="854"/>
                </a:cubicBezTo>
                <a:cubicBezTo>
                  <a:pt x="764" y="853"/>
                  <a:pt x="764" y="853"/>
                  <a:pt x="764" y="853"/>
                </a:cubicBezTo>
                <a:cubicBezTo>
                  <a:pt x="763" y="853"/>
                  <a:pt x="762" y="853"/>
                  <a:pt x="761" y="853"/>
                </a:cubicBezTo>
                <a:cubicBezTo>
                  <a:pt x="761" y="852"/>
                  <a:pt x="761" y="852"/>
                  <a:pt x="761" y="852"/>
                </a:cubicBezTo>
                <a:cubicBezTo>
                  <a:pt x="760" y="852"/>
                  <a:pt x="760" y="852"/>
                  <a:pt x="759" y="852"/>
                </a:cubicBezTo>
                <a:cubicBezTo>
                  <a:pt x="759" y="850"/>
                  <a:pt x="758" y="849"/>
                  <a:pt x="758" y="848"/>
                </a:cubicBezTo>
                <a:cubicBezTo>
                  <a:pt x="758" y="848"/>
                  <a:pt x="758" y="848"/>
                  <a:pt x="758" y="848"/>
                </a:cubicBezTo>
                <a:cubicBezTo>
                  <a:pt x="756" y="845"/>
                  <a:pt x="755" y="848"/>
                  <a:pt x="752" y="846"/>
                </a:cubicBezTo>
                <a:cubicBezTo>
                  <a:pt x="752" y="846"/>
                  <a:pt x="751" y="845"/>
                  <a:pt x="751" y="844"/>
                </a:cubicBezTo>
                <a:cubicBezTo>
                  <a:pt x="750" y="845"/>
                  <a:pt x="748" y="845"/>
                  <a:pt x="747" y="845"/>
                </a:cubicBezTo>
                <a:cubicBezTo>
                  <a:pt x="747" y="844"/>
                  <a:pt x="747" y="844"/>
                  <a:pt x="747" y="844"/>
                </a:cubicBezTo>
                <a:cubicBezTo>
                  <a:pt x="746" y="844"/>
                  <a:pt x="744" y="844"/>
                  <a:pt x="742" y="844"/>
                </a:cubicBezTo>
                <a:cubicBezTo>
                  <a:pt x="742" y="844"/>
                  <a:pt x="742" y="844"/>
                  <a:pt x="742" y="844"/>
                </a:cubicBezTo>
                <a:cubicBezTo>
                  <a:pt x="741" y="845"/>
                  <a:pt x="741" y="845"/>
                  <a:pt x="740" y="846"/>
                </a:cubicBezTo>
                <a:cubicBezTo>
                  <a:pt x="740" y="845"/>
                  <a:pt x="739" y="844"/>
                  <a:pt x="739" y="843"/>
                </a:cubicBezTo>
                <a:cubicBezTo>
                  <a:pt x="734" y="843"/>
                  <a:pt x="734" y="843"/>
                  <a:pt x="734" y="843"/>
                </a:cubicBezTo>
                <a:cubicBezTo>
                  <a:pt x="734" y="844"/>
                  <a:pt x="734" y="844"/>
                  <a:pt x="734" y="844"/>
                </a:cubicBezTo>
                <a:cubicBezTo>
                  <a:pt x="733" y="844"/>
                  <a:pt x="733" y="844"/>
                  <a:pt x="733" y="844"/>
                </a:cubicBezTo>
                <a:cubicBezTo>
                  <a:pt x="732" y="843"/>
                  <a:pt x="731" y="843"/>
                  <a:pt x="729" y="843"/>
                </a:cubicBezTo>
                <a:cubicBezTo>
                  <a:pt x="729" y="844"/>
                  <a:pt x="729" y="844"/>
                  <a:pt x="729" y="844"/>
                </a:cubicBezTo>
                <a:cubicBezTo>
                  <a:pt x="728" y="844"/>
                  <a:pt x="728" y="844"/>
                  <a:pt x="728" y="844"/>
                </a:cubicBezTo>
                <a:cubicBezTo>
                  <a:pt x="728" y="844"/>
                  <a:pt x="728" y="844"/>
                  <a:pt x="728" y="844"/>
                </a:cubicBezTo>
                <a:cubicBezTo>
                  <a:pt x="726" y="844"/>
                  <a:pt x="726" y="844"/>
                  <a:pt x="726" y="844"/>
                </a:cubicBezTo>
                <a:cubicBezTo>
                  <a:pt x="726" y="845"/>
                  <a:pt x="726" y="845"/>
                  <a:pt x="725" y="846"/>
                </a:cubicBezTo>
                <a:cubicBezTo>
                  <a:pt x="725" y="846"/>
                  <a:pt x="724" y="846"/>
                  <a:pt x="723" y="846"/>
                </a:cubicBezTo>
                <a:cubicBezTo>
                  <a:pt x="723" y="847"/>
                  <a:pt x="723" y="847"/>
                  <a:pt x="723" y="847"/>
                </a:cubicBezTo>
                <a:cubicBezTo>
                  <a:pt x="721" y="847"/>
                  <a:pt x="721" y="847"/>
                  <a:pt x="721" y="847"/>
                </a:cubicBezTo>
                <a:cubicBezTo>
                  <a:pt x="721" y="848"/>
                  <a:pt x="721" y="848"/>
                  <a:pt x="721" y="848"/>
                </a:cubicBezTo>
                <a:cubicBezTo>
                  <a:pt x="720" y="849"/>
                  <a:pt x="719" y="851"/>
                  <a:pt x="717" y="852"/>
                </a:cubicBezTo>
                <a:cubicBezTo>
                  <a:pt x="718" y="853"/>
                  <a:pt x="718" y="854"/>
                  <a:pt x="718" y="855"/>
                </a:cubicBezTo>
                <a:cubicBezTo>
                  <a:pt x="716" y="855"/>
                  <a:pt x="716" y="855"/>
                  <a:pt x="716" y="855"/>
                </a:cubicBezTo>
                <a:cubicBezTo>
                  <a:pt x="716" y="856"/>
                  <a:pt x="716" y="855"/>
                  <a:pt x="715" y="855"/>
                </a:cubicBezTo>
                <a:cubicBezTo>
                  <a:pt x="716" y="856"/>
                  <a:pt x="716" y="856"/>
                  <a:pt x="716" y="857"/>
                </a:cubicBezTo>
                <a:cubicBezTo>
                  <a:pt x="718" y="856"/>
                  <a:pt x="720" y="856"/>
                  <a:pt x="722" y="855"/>
                </a:cubicBezTo>
                <a:cubicBezTo>
                  <a:pt x="722" y="853"/>
                  <a:pt x="722" y="853"/>
                  <a:pt x="722" y="853"/>
                </a:cubicBezTo>
                <a:cubicBezTo>
                  <a:pt x="726" y="853"/>
                  <a:pt x="724" y="853"/>
                  <a:pt x="726" y="851"/>
                </a:cubicBezTo>
                <a:cubicBezTo>
                  <a:pt x="727" y="850"/>
                  <a:pt x="728" y="850"/>
                  <a:pt x="729" y="849"/>
                </a:cubicBezTo>
                <a:cubicBezTo>
                  <a:pt x="730" y="849"/>
                  <a:pt x="730" y="849"/>
                  <a:pt x="730" y="849"/>
                </a:cubicBezTo>
                <a:cubicBezTo>
                  <a:pt x="730" y="848"/>
                  <a:pt x="730" y="848"/>
                  <a:pt x="731" y="847"/>
                </a:cubicBezTo>
                <a:cubicBezTo>
                  <a:pt x="734" y="847"/>
                  <a:pt x="736" y="848"/>
                  <a:pt x="739" y="848"/>
                </a:cubicBezTo>
                <a:cubicBezTo>
                  <a:pt x="739" y="851"/>
                  <a:pt x="739" y="851"/>
                  <a:pt x="739" y="851"/>
                </a:cubicBezTo>
                <a:cubicBezTo>
                  <a:pt x="740" y="851"/>
                  <a:pt x="741" y="851"/>
                  <a:pt x="742" y="852"/>
                </a:cubicBezTo>
                <a:cubicBezTo>
                  <a:pt x="742" y="852"/>
                  <a:pt x="742" y="852"/>
                  <a:pt x="742" y="852"/>
                </a:cubicBezTo>
                <a:cubicBezTo>
                  <a:pt x="746" y="852"/>
                  <a:pt x="746" y="852"/>
                  <a:pt x="746" y="852"/>
                </a:cubicBezTo>
                <a:cubicBezTo>
                  <a:pt x="746" y="853"/>
                  <a:pt x="746" y="853"/>
                  <a:pt x="746" y="853"/>
                </a:cubicBezTo>
                <a:cubicBezTo>
                  <a:pt x="748" y="853"/>
                  <a:pt x="748" y="853"/>
                  <a:pt x="748" y="853"/>
                </a:cubicBezTo>
                <a:cubicBezTo>
                  <a:pt x="748" y="854"/>
                  <a:pt x="748" y="854"/>
                  <a:pt x="748" y="854"/>
                </a:cubicBezTo>
                <a:cubicBezTo>
                  <a:pt x="750" y="854"/>
                  <a:pt x="750" y="854"/>
                  <a:pt x="750" y="854"/>
                </a:cubicBezTo>
                <a:cubicBezTo>
                  <a:pt x="751" y="854"/>
                  <a:pt x="751" y="857"/>
                  <a:pt x="752" y="857"/>
                </a:cubicBezTo>
                <a:cubicBezTo>
                  <a:pt x="752" y="858"/>
                  <a:pt x="753" y="858"/>
                  <a:pt x="754" y="858"/>
                </a:cubicBezTo>
                <a:cubicBezTo>
                  <a:pt x="754" y="859"/>
                  <a:pt x="754" y="859"/>
                  <a:pt x="754" y="859"/>
                </a:cubicBezTo>
                <a:cubicBezTo>
                  <a:pt x="756" y="859"/>
                  <a:pt x="756" y="859"/>
                  <a:pt x="756" y="859"/>
                </a:cubicBezTo>
                <a:cubicBezTo>
                  <a:pt x="756" y="860"/>
                  <a:pt x="757" y="861"/>
                  <a:pt x="758" y="861"/>
                </a:cubicBezTo>
                <a:cubicBezTo>
                  <a:pt x="760" y="861"/>
                  <a:pt x="763" y="861"/>
                  <a:pt x="766" y="861"/>
                </a:cubicBezTo>
                <a:cubicBezTo>
                  <a:pt x="766" y="865"/>
                  <a:pt x="766" y="865"/>
                  <a:pt x="766" y="865"/>
                </a:cubicBezTo>
                <a:cubicBezTo>
                  <a:pt x="767" y="866"/>
                  <a:pt x="768" y="867"/>
                  <a:pt x="769" y="869"/>
                </a:cubicBezTo>
                <a:cubicBezTo>
                  <a:pt x="769" y="869"/>
                  <a:pt x="770" y="869"/>
                  <a:pt x="771" y="870"/>
                </a:cubicBezTo>
                <a:cubicBezTo>
                  <a:pt x="771" y="871"/>
                  <a:pt x="771" y="871"/>
                  <a:pt x="771" y="871"/>
                </a:cubicBezTo>
                <a:cubicBezTo>
                  <a:pt x="773" y="871"/>
                  <a:pt x="775" y="872"/>
                  <a:pt x="777" y="873"/>
                </a:cubicBezTo>
                <a:cubicBezTo>
                  <a:pt x="777" y="874"/>
                  <a:pt x="777" y="875"/>
                  <a:pt x="777" y="877"/>
                </a:cubicBezTo>
                <a:cubicBezTo>
                  <a:pt x="775" y="877"/>
                  <a:pt x="775" y="878"/>
                  <a:pt x="773" y="878"/>
                </a:cubicBezTo>
                <a:cubicBezTo>
                  <a:pt x="774" y="879"/>
                  <a:pt x="774" y="880"/>
                  <a:pt x="774" y="880"/>
                </a:cubicBezTo>
                <a:cubicBezTo>
                  <a:pt x="778" y="880"/>
                  <a:pt x="782" y="880"/>
                  <a:pt x="786" y="879"/>
                </a:cubicBezTo>
                <a:lnTo>
                  <a:pt x="786" y="878"/>
                </a:lnTo>
                <a:close/>
                <a:moveTo>
                  <a:pt x="727" y="861"/>
                </a:moveTo>
                <a:cubicBezTo>
                  <a:pt x="727" y="862"/>
                  <a:pt x="727" y="862"/>
                  <a:pt x="727" y="862"/>
                </a:cubicBezTo>
                <a:cubicBezTo>
                  <a:pt x="728" y="863"/>
                  <a:pt x="731" y="861"/>
                  <a:pt x="733" y="861"/>
                </a:cubicBezTo>
                <a:cubicBezTo>
                  <a:pt x="733" y="859"/>
                  <a:pt x="733" y="857"/>
                  <a:pt x="733" y="855"/>
                </a:cubicBezTo>
                <a:cubicBezTo>
                  <a:pt x="732" y="855"/>
                  <a:pt x="731" y="855"/>
                  <a:pt x="729" y="855"/>
                </a:cubicBezTo>
                <a:cubicBezTo>
                  <a:pt x="729" y="856"/>
                  <a:pt x="729" y="856"/>
                  <a:pt x="729" y="857"/>
                </a:cubicBezTo>
                <a:cubicBezTo>
                  <a:pt x="730" y="857"/>
                  <a:pt x="730" y="857"/>
                  <a:pt x="730" y="857"/>
                </a:cubicBezTo>
                <a:cubicBezTo>
                  <a:pt x="730" y="860"/>
                  <a:pt x="729" y="861"/>
                  <a:pt x="727" y="861"/>
                </a:cubicBezTo>
                <a:close/>
                <a:moveTo>
                  <a:pt x="3139" y="859"/>
                </a:moveTo>
                <a:cubicBezTo>
                  <a:pt x="3139" y="861"/>
                  <a:pt x="3139" y="861"/>
                  <a:pt x="3139" y="861"/>
                </a:cubicBezTo>
                <a:cubicBezTo>
                  <a:pt x="3141" y="861"/>
                  <a:pt x="3141" y="861"/>
                  <a:pt x="3141" y="861"/>
                </a:cubicBezTo>
                <a:cubicBezTo>
                  <a:pt x="3141" y="859"/>
                  <a:pt x="3141" y="859"/>
                  <a:pt x="3141" y="859"/>
                </a:cubicBezTo>
                <a:cubicBezTo>
                  <a:pt x="3140" y="859"/>
                  <a:pt x="3139" y="859"/>
                  <a:pt x="3139" y="859"/>
                </a:cubicBezTo>
                <a:close/>
                <a:moveTo>
                  <a:pt x="811" y="867"/>
                </a:moveTo>
                <a:cubicBezTo>
                  <a:pt x="811" y="866"/>
                  <a:pt x="811" y="866"/>
                  <a:pt x="811" y="866"/>
                </a:cubicBezTo>
                <a:cubicBezTo>
                  <a:pt x="810" y="866"/>
                  <a:pt x="810" y="866"/>
                  <a:pt x="810" y="866"/>
                </a:cubicBezTo>
                <a:cubicBezTo>
                  <a:pt x="810" y="867"/>
                  <a:pt x="810" y="866"/>
                  <a:pt x="811" y="867"/>
                </a:cubicBezTo>
                <a:close/>
                <a:moveTo>
                  <a:pt x="854" y="894"/>
                </a:moveTo>
                <a:cubicBezTo>
                  <a:pt x="854" y="891"/>
                  <a:pt x="852" y="890"/>
                  <a:pt x="850" y="888"/>
                </a:cubicBezTo>
                <a:cubicBezTo>
                  <a:pt x="849" y="888"/>
                  <a:pt x="846" y="889"/>
                  <a:pt x="844" y="888"/>
                </a:cubicBezTo>
                <a:cubicBezTo>
                  <a:pt x="844" y="887"/>
                  <a:pt x="844" y="887"/>
                  <a:pt x="844" y="887"/>
                </a:cubicBezTo>
                <a:cubicBezTo>
                  <a:pt x="843" y="886"/>
                  <a:pt x="843" y="887"/>
                  <a:pt x="841" y="886"/>
                </a:cubicBezTo>
                <a:cubicBezTo>
                  <a:pt x="841" y="885"/>
                  <a:pt x="841" y="885"/>
                  <a:pt x="840" y="884"/>
                </a:cubicBezTo>
                <a:cubicBezTo>
                  <a:pt x="840" y="884"/>
                  <a:pt x="840" y="884"/>
                  <a:pt x="840" y="884"/>
                </a:cubicBezTo>
                <a:cubicBezTo>
                  <a:pt x="838" y="884"/>
                  <a:pt x="838" y="884"/>
                  <a:pt x="838" y="884"/>
                </a:cubicBezTo>
                <a:cubicBezTo>
                  <a:pt x="838" y="883"/>
                  <a:pt x="838" y="883"/>
                  <a:pt x="838" y="882"/>
                </a:cubicBezTo>
                <a:cubicBezTo>
                  <a:pt x="835" y="882"/>
                  <a:pt x="835" y="882"/>
                  <a:pt x="835" y="882"/>
                </a:cubicBezTo>
                <a:cubicBezTo>
                  <a:pt x="834" y="882"/>
                  <a:pt x="834" y="881"/>
                  <a:pt x="833" y="880"/>
                </a:cubicBezTo>
                <a:cubicBezTo>
                  <a:pt x="832" y="881"/>
                  <a:pt x="831" y="881"/>
                  <a:pt x="829" y="881"/>
                </a:cubicBezTo>
                <a:cubicBezTo>
                  <a:pt x="829" y="880"/>
                  <a:pt x="829" y="880"/>
                  <a:pt x="829" y="880"/>
                </a:cubicBezTo>
                <a:cubicBezTo>
                  <a:pt x="827" y="880"/>
                  <a:pt x="827" y="881"/>
                  <a:pt x="827" y="882"/>
                </a:cubicBezTo>
                <a:cubicBezTo>
                  <a:pt x="825" y="882"/>
                  <a:pt x="825" y="882"/>
                  <a:pt x="825" y="882"/>
                </a:cubicBezTo>
                <a:cubicBezTo>
                  <a:pt x="825" y="882"/>
                  <a:pt x="825" y="882"/>
                  <a:pt x="825" y="882"/>
                </a:cubicBezTo>
                <a:cubicBezTo>
                  <a:pt x="823" y="883"/>
                  <a:pt x="821" y="882"/>
                  <a:pt x="820" y="882"/>
                </a:cubicBezTo>
                <a:cubicBezTo>
                  <a:pt x="819" y="882"/>
                  <a:pt x="819" y="882"/>
                  <a:pt x="819" y="882"/>
                </a:cubicBezTo>
                <a:cubicBezTo>
                  <a:pt x="819" y="882"/>
                  <a:pt x="819" y="882"/>
                  <a:pt x="819" y="882"/>
                </a:cubicBezTo>
                <a:cubicBezTo>
                  <a:pt x="819" y="881"/>
                  <a:pt x="818" y="881"/>
                  <a:pt x="817" y="880"/>
                </a:cubicBezTo>
                <a:cubicBezTo>
                  <a:pt x="813" y="880"/>
                  <a:pt x="813" y="880"/>
                  <a:pt x="813" y="880"/>
                </a:cubicBezTo>
                <a:cubicBezTo>
                  <a:pt x="814" y="882"/>
                  <a:pt x="815" y="882"/>
                  <a:pt x="817" y="883"/>
                </a:cubicBezTo>
                <a:cubicBezTo>
                  <a:pt x="818" y="884"/>
                  <a:pt x="816" y="886"/>
                  <a:pt x="817" y="888"/>
                </a:cubicBezTo>
                <a:cubicBezTo>
                  <a:pt x="817" y="888"/>
                  <a:pt x="817" y="888"/>
                  <a:pt x="817" y="888"/>
                </a:cubicBezTo>
                <a:cubicBezTo>
                  <a:pt x="817" y="890"/>
                  <a:pt x="817" y="890"/>
                  <a:pt x="817" y="890"/>
                </a:cubicBezTo>
                <a:cubicBezTo>
                  <a:pt x="818" y="890"/>
                  <a:pt x="818" y="890"/>
                  <a:pt x="818" y="890"/>
                </a:cubicBezTo>
                <a:cubicBezTo>
                  <a:pt x="818" y="890"/>
                  <a:pt x="819" y="891"/>
                  <a:pt x="819" y="892"/>
                </a:cubicBezTo>
                <a:cubicBezTo>
                  <a:pt x="820" y="892"/>
                  <a:pt x="820" y="892"/>
                  <a:pt x="820" y="892"/>
                </a:cubicBezTo>
                <a:cubicBezTo>
                  <a:pt x="820" y="894"/>
                  <a:pt x="820" y="894"/>
                  <a:pt x="820" y="894"/>
                </a:cubicBezTo>
                <a:cubicBezTo>
                  <a:pt x="819" y="895"/>
                  <a:pt x="819" y="895"/>
                  <a:pt x="819" y="896"/>
                </a:cubicBezTo>
                <a:cubicBezTo>
                  <a:pt x="818" y="895"/>
                  <a:pt x="817" y="895"/>
                  <a:pt x="817" y="895"/>
                </a:cubicBezTo>
                <a:cubicBezTo>
                  <a:pt x="817" y="894"/>
                  <a:pt x="817" y="894"/>
                  <a:pt x="817" y="894"/>
                </a:cubicBezTo>
                <a:cubicBezTo>
                  <a:pt x="815" y="894"/>
                  <a:pt x="815" y="894"/>
                  <a:pt x="815" y="894"/>
                </a:cubicBezTo>
                <a:cubicBezTo>
                  <a:pt x="815" y="894"/>
                  <a:pt x="815" y="894"/>
                  <a:pt x="815" y="894"/>
                </a:cubicBezTo>
                <a:cubicBezTo>
                  <a:pt x="810" y="894"/>
                  <a:pt x="810" y="894"/>
                  <a:pt x="810" y="894"/>
                </a:cubicBezTo>
                <a:cubicBezTo>
                  <a:pt x="810" y="893"/>
                  <a:pt x="810" y="893"/>
                  <a:pt x="810" y="893"/>
                </a:cubicBezTo>
                <a:cubicBezTo>
                  <a:pt x="809" y="893"/>
                  <a:pt x="808" y="893"/>
                  <a:pt x="807" y="894"/>
                </a:cubicBezTo>
                <a:cubicBezTo>
                  <a:pt x="807" y="893"/>
                  <a:pt x="806" y="893"/>
                  <a:pt x="806" y="892"/>
                </a:cubicBezTo>
                <a:cubicBezTo>
                  <a:pt x="804" y="892"/>
                  <a:pt x="804" y="892"/>
                  <a:pt x="804" y="892"/>
                </a:cubicBezTo>
                <a:cubicBezTo>
                  <a:pt x="804" y="892"/>
                  <a:pt x="804" y="892"/>
                  <a:pt x="804" y="892"/>
                </a:cubicBezTo>
                <a:cubicBezTo>
                  <a:pt x="804" y="892"/>
                  <a:pt x="804" y="892"/>
                  <a:pt x="804" y="892"/>
                </a:cubicBezTo>
                <a:cubicBezTo>
                  <a:pt x="804" y="892"/>
                  <a:pt x="804" y="892"/>
                  <a:pt x="804" y="892"/>
                </a:cubicBezTo>
                <a:cubicBezTo>
                  <a:pt x="803" y="893"/>
                  <a:pt x="802" y="893"/>
                  <a:pt x="801" y="893"/>
                </a:cubicBezTo>
                <a:cubicBezTo>
                  <a:pt x="801" y="895"/>
                  <a:pt x="801" y="895"/>
                  <a:pt x="802" y="896"/>
                </a:cubicBezTo>
                <a:cubicBezTo>
                  <a:pt x="803" y="897"/>
                  <a:pt x="803" y="896"/>
                  <a:pt x="804" y="897"/>
                </a:cubicBezTo>
                <a:cubicBezTo>
                  <a:pt x="804" y="898"/>
                  <a:pt x="804" y="898"/>
                  <a:pt x="804" y="898"/>
                </a:cubicBezTo>
                <a:cubicBezTo>
                  <a:pt x="807" y="898"/>
                  <a:pt x="810" y="897"/>
                  <a:pt x="811" y="898"/>
                </a:cubicBezTo>
                <a:cubicBezTo>
                  <a:pt x="825" y="898"/>
                  <a:pt x="825" y="898"/>
                  <a:pt x="825" y="898"/>
                </a:cubicBezTo>
                <a:cubicBezTo>
                  <a:pt x="825" y="898"/>
                  <a:pt x="825" y="898"/>
                  <a:pt x="825" y="898"/>
                </a:cubicBezTo>
                <a:cubicBezTo>
                  <a:pt x="828" y="900"/>
                  <a:pt x="826" y="899"/>
                  <a:pt x="827" y="901"/>
                </a:cubicBezTo>
                <a:cubicBezTo>
                  <a:pt x="827" y="901"/>
                  <a:pt x="827" y="901"/>
                  <a:pt x="827" y="901"/>
                </a:cubicBezTo>
                <a:cubicBezTo>
                  <a:pt x="827" y="901"/>
                  <a:pt x="827" y="901"/>
                  <a:pt x="827" y="901"/>
                </a:cubicBezTo>
                <a:cubicBezTo>
                  <a:pt x="828" y="901"/>
                  <a:pt x="828" y="901"/>
                  <a:pt x="828" y="901"/>
                </a:cubicBezTo>
                <a:cubicBezTo>
                  <a:pt x="828" y="901"/>
                  <a:pt x="828" y="901"/>
                  <a:pt x="828" y="901"/>
                </a:cubicBezTo>
                <a:cubicBezTo>
                  <a:pt x="830" y="900"/>
                  <a:pt x="830" y="900"/>
                  <a:pt x="831" y="898"/>
                </a:cubicBezTo>
                <a:cubicBezTo>
                  <a:pt x="831" y="898"/>
                  <a:pt x="831" y="898"/>
                  <a:pt x="831" y="898"/>
                </a:cubicBezTo>
                <a:cubicBezTo>
                  <a:pt x="831" y="897"/>
                  <a:pt x="831" y="896"/>
                  <a:pt x="831" y="895"/>
                </a:cubicBezTo>
                <a:cubicBezTo>
                  <a:pt x="830" y="895"/>
                  <a:pt x="830" y="895"/>
                  <a:pt x="830" y="895"/>
                </a:cubicBezTo>
                <a:cubicBezTo>
                  <a:pt x="830" y="894"/>
                  <a:pt x="830" y="894"/>
                  <a:pt x="830" y="894"/>
                </a:cubicBezTo>
                <a:cubicBezTo>
                  <a:pt x="833" y="895"/>
                  <a:pt x="838" y="900"/>
                  <a:pt x="841" y="896"/>
                </a:cubicBezTo>
                <a:cubicBezTo>
                  <a:pt x="842" y="896"/>
                  <a:pt x="842" y="896"/>
                  <a:pt x="842" y="896"/>
                </a:cubicBezTo>
                <a:cubicBezTo>
                  <a:pt x="842" y="894"/>
                  <a:pt x="842" y="894"/>
                  <a:pt x="842" y="894"/>
                </a:cubicBezTo>
                <a:cubicBezTo>
                  <a:pt x="844" y="894"/>
                  <a:pt x="847" y="895"/>
                  <a:pt x="849" y="895"/>
                </a:cubicBezTo>
                <a:cubicBezTo>
                  <a:pt x="849" y="894"/>
                  <a:pt x="849" y="894"/>
                  <a:pt x="849" y="894"/>
                </a:cubicBezTo>
                <a:cubicBezTo>
                  <a:pt x="850" y="894"/>
                  <a:pt x="850" y="894"/>
                  <a:pt x="850" y="894"/>
                </a:cubicBezTo>
                <a:cubicBezTo>
                  <a:pt x="850" y="895"/>
                  <a:pt x="850" y="895"/>
                  <a:pt x="850" y="895"/>
                </a:cubicBezTo>
                <a:cubicBezTo>
                  <a:pt x="852" y="895"/>
                  <a:pt x="853" y="895"/>
                  <a:pt x="854" y="894"/>
                </a:cubicBezTo>
                <a:close/>
                <a:moveTo>
                  <a:pt x="2368" y="905"/>
                </a:moveTo>
                <a:cubicBezTo>
                  <a:pt x="2368" y="905"/>
                  <a:pt x="2369" y="906"/>
                  <a:pt x="2369" y="907"/>
                </a:cubicBezTo>
                <a:cubicBezTo>
                  <a:pt x="2370" y="907"/>
                  <a:pt x="2370" y="907"/>
                  <a:pt x="2370" y="907"/>
                </a:cubicBezTo>
                <a:cubicBezTo>
                  <a:pt x="2370" y="906"/>
                  <a:pt x="2370" y="906"/>
                  <a:pt x="2370" y="906"/>
                </a:cubicBezTo>
                <a:cubicBezTo>
                  <a:pt x="2373" y="906"/>
                  <a:pt x="2373" y="906"/>
                  <a:pt x="2373" y="906"/>
                </a:cubicBezTo>
                <a:cubicBezTo>
                  <a:pt x="2373" y="905"/>
                  <a:pt x="2373" y="905"/>
                  <a:pt x="2373" y="905"/>
                </a:cubicBezTo>
                <a:cubicBezTo>
                  <a:pt x="2374" y="904"/>
                  <a:pt x="2375" y="904"/>
                  <a:pt x="2376" y="903"/>
                </a:cubicBezTo>
                <a:cubicBezTo>
                  <a:pt x="2376" y="903"/>
                  <a:pt x="2376" y="902"/>
                  <a:pt x="2376" y="901"/>
                </a:cubicBezTo>
                <a:cubicBezTo>
                  <a:pt x="2378" y="901"/>
                  <a:pt x="2378" y="901"/>
                  <a:pt x="2378" y="901"/>
                </a:cubicBezTo>
                <a:cubicBezTo>
                  <a:pt x="2379" y="901"/>
                  <a:pt x="2379" y="901"/>
                  <a:pt x="2379" y="900"/>
                </a:cubicBezTo>
                <a:cubicBezTo>
                  <a:pt x="2380" y="900"/>
                  <a:pt x="2380" y="900"/>
                  <a:pt x="2380" y="900"/>
                </a:cubicBezTo>
                <a:cubicBezTo>
                  <a:pt x="2381" y="899"/>
                  <a:pt x="2380" y="898"/>
                  <a:pt x="2380" y="898"/>
                </a:cubicBezTo>
                <a:cubicBezTo>
                  <a:pt x="2380" y="898"/>
                  <a:pt x="2380" y="898"/>
                  <a:pt x="2380" y="898"/>
                </a:cubicBezTo>
                <a:cubicBezTo>
                  <a:pt x="2381" y="897"/>
                  <a:pt x="2381" y="896"/>
                  <a:pt x="2381" y="895"/>
                </a:cubicBezTo>
                <a:cubicBezTo>
                  <a:pt x="2382" y="895"/>
                  <a:pt x="2382" y="895"/>
                  <a:pt x="2382" y="895"/>
                </a:cubicBezTo>
                <a:cubicBezTo>
                  <a:pt x="2382" y="891"/>
                  <a:pt x="2382" y="891"/>
                  <a:pt x="2382" y="891"/>
                </a:cubicBezTo>
                <a:cubicBezTo>
                  <a:pt x="2382" y="891"/>
                  <a:pt x="2382" y="891"/>
                  <a:pt x="2382" y="891"/>
                </a:cubicBezTo>
                <a:cubicBezTo>
                  <a:pt x="2383" y="890"/>
                  <a:pt x="2383" y="890"/>
                  <a:pt x="2384" y="890"/>
                </a:cubicBezTo>
                <a:cubicBezTo>
                  <a:pt x="2384" y="887"/>
                  <a:pt x="2383" y="886"/>
                  <a:pt x="2382" y="885"/>
                </a:cubicBezTo>
                <a:cubicBezTo>
                  <a:pt x="2382" y="884"/>
                  <a:pt x="2382" y="884"/>
                  <a:pt x="2382" y="884"/>
                </a:cubicBezTo>
                <a:cubicBezTo>
                  <a:pt x="2380" y="885"/>
                  <a:pt x="2377" y="885"/>
                  <a:pt x="2375" y="886"/>
                </a:cubicBezTo>
                <a:cubicBezTo>
                  <a:pt x="2375" y="886"/>
                  <a:pt x="2375" y="886"/>
                  <a:pt x="2375" y="886"/>
                </a:cubicBezTo>
                <a:cubicBezTo>
                  <a:pt x="2374" y="887"/>
                  <a:pt x="2373" y="887"/>
                  <a:pt x="2373" y="887"/>
                </a:cubicBezTo>
                <a:cubicBezTo>
                  <a:pt x="2373" y="888"/>
                  <a:pt x="2373" y="888"/>
                  <a:pt x="2373" y="888"/>
                </a:cubicBezTo>
                <a:cubicBezTo>
                  <a:pt x="2371" y="888"/>
                  <a:pt x="2369" y="887"/>
                  <a:pt x="2367" y="888"/>
                </a:cubicBezTo>
                <a:cubicBezTo>
                  <a:pt x="2366" y="889"/>
                  <a:pt x="2367" y="890"/>
                  <a:pt x="2367" y="891"/>
                </a:cubicBezTo>
                <a:cubicBezTo>
                  <a:pt x="2366" y="891"/>
                  <a:pt x="2365" y="891"/>
                  <a:pt x="2365" y="892"/>
                </a:cubicBezTo>
                <a:cubicBezTo>
                  <a:pt x="2364" y="892"/>
                  <a:pt x="2364" y="893"/>
                  <a:pt x="2363" y="894"/>
                </a:cubicBezTo>
                <a:cubicBezTo>
                  <a:pt x="2361" y="894"/>
                  <a:pt x="2361" y="894"/>
                  <a:pt x="2361" y="894"/>
                </a:cubicBezTo>
                <a:cubicBezTo>
                  <a:pt x="2360" y="894"/>
                  <a:pt x="2362" y="894"/>
                  <a:pt x="2361" y="894"/>
                </a:cubicBezTo>
                <a:cubicBezTo>
                  <a:pt x="2361" y="897"/>
                  <a:pt x="2361" y="900"/>
                  <a:pt x="2362" y="901"/>
                </a:cubicBezTo>
                <a:cubicBezTo>
                  <a:pt x="2363" y="904"/>
                  <a:pt x="2364" y="903"/>
                  <a:pt x="2366" y="904"/>
                </a:cubicBezTo>
                <a:cubicBezTo>
                  <a:pt x="2366" y="905"/>
                  <a:pt x="2366" y="905"/>
                  <a:pt x="2366" y="905"/>
                </a:cubicBezTo>
                <a:lnTo>
                  <a:pt x="2368" y="905"/>
                </a:lnTo>
                <a:close/>
                <a:moveTo>
                  <a:pt x="781" y="900"/>
                </a:moveTo>
                <a:cubicBezTo>
                  <a:pt x="785" y="900"/>
                  <a:pt x="785" y="900"/>
                  <a:pt x="785" y="900"/>
                </a:cubicBezTo>
                <a:cubicBezTo>
                  <a:pt x="785" y="900"/>
                  <a:pt x="785" y="900"/>
                  <a:pt x="785" y="900"/>
                </a:cubicBezTo>
                <a:cubicBezTo>
                  <a:pt x="786" y="900"/>
                  <a:pt x="786" y="900"/>
                  <a:pt x="786" y="900"/>
                </a:cubicBezTo>
                <a:cubicBezTo>
                  <a:pt x="786" y="899"/>
                  <a:pt x="785" y="898"/>
                  <a:pt x="785" y="897"/>
                </a:cubicBezTo>
                <a:cubicBezTo>
                  <a:pt x="784" y="897"/>
                  <a:pt x="783" y="896"/>
                  <a:pt x="782" y="896"/>
                </a:cubicBezTo>
                <a:cubicBezTo>
                  <a:pt x="782" y="895"/>
                  <a:pt x="781" y="895"/>
                  <a:pt x="781" y="894"/>
                </a:cubicBezTo>
                <a:cubicBezTo>
                  <a:pt x="775" y="894"/>
                  <a:pt x="775" y="894"/>
                  <a:pt x="775" y="894"/>
                </a:cubicBezTo>
                <a:cubicBezTo>
                  <a:pt x="775" y="893"/>
                  <a:pt x="775" y="893"/>
                  <a:pt x="775" y="893"/>
                </a:cubicBezTo>
                <a:cubicBezTo>
                  <a:pt x="774" y="893"/>
                  <a:pt x="775" y="893"/>
                  <a:pt x="774" y="892"/>
                </a:cubicBezTo>
                <a:cubicBezTo>
                  <a:pt x="772" y="892"/>
                  <a:pt x="770" y="893"/>
                  <a:pt x="769" y="894"/>
                </a:cubicBezTo>
                <a:cubicBezTo>
                  <a:pt x="768" y="894"/>
                  <a:pt x="767" y="894"/>
                  <a:pt x="767" y="894"/>
                </a:cubicBezTo>
                <a:cubicBezTo>
                  <a:pt x="767" y="895"/>
                  <a:pt x="766" y="896"/>
                  <a:pt x="766" y="896"/>
                </a:cubicBezTo>
                <a:cubicBezTo>
                  <a:pt x="767" y="896"/>
                  <a:pt x="767" y="896"/>
                  <a:pt x="767" y="896"/>
                </a:cubicBezTo>
                <a:cubicBezTo>
                  <a:pt x="767" y="897"/>
                  <a:pt x="767" y="897"/>
                  <a:pt x="767" y="897"/>
                </a:cubicBezTo>
                <a:cubicBezTo>
                  <a:pt x="770" y="897"/>
                  <a:pt x="770" y="897"/>
                  <a:pt x="770" y="897"/>
                </a:cubicBezTo>
                <a:cubicBezTo>
                  <a:pt x="770" y="898"/>
                  <a:pt x="771" y="898"/>
                  <a:pt x="771" y="899"/>
                </a:cubicBezTo>
                <a:cubicBezTo>
                  <a:pt x="771" y="899"/>
                  <a:pt x="772" y="900"/>
                  <a:pt x="773" y="900"/>
                </a:cubicBezTo>
                <a:cubicBezTo>
                  <a:pt x="773" y="901"/>
                  <a:pt x="773" y="901"/>
                  <a:pt x="773" y="901"/>
                </a:cubicBezTo>
                <a:cubicBezTo>
                  <a:pt x="774" y="901"/>
                  <a:pt x="776" y="901"/>
                  <a:pt x="777" y="901"/>
                </a:cubicBezTo>
                <a:cubicBezTo>
                  <a:pt x="777" y="902"/>
                  <a:pt x="777" y="902"/>
                  <a:pt x="777" y="902"/>
                </a:cubicBezTo>
                <a:cubicBezTo>
                  <a:pt x="780" y="902"/>
                  <a:pt x="780" y="902"/>
                  <a:pt x="781" y="900"/>
                </a:cubicBezTo>
                <a:close/>
                <a:moveTo>
                  <a:pt x="877" y="898"/>
                </a:moveTo>
                <a:cubicBezTo>
                  <a:pt x="877" y="896"/>
                  <a:pt x="877" y="896"/>
                  <a:pt x="877" y="896"/>
                </a:cubicBezTo>
                <a:cubicBezTo>
                  <a:pt x="875" y="896"/>
                  <a:pt x="875" y="896"/>
                  <a:pt x="875" y="896"/>
                </a:cubicBezTo>
                <a:cubicBezTo>
                  <a:pt x="875" y="895"/>
                  <a:pt x="875" y="895"/>
                  <a:pt x="875" y="895"/>
                </a:cubicBezTo>
                <a:cubicBezTo>
                  <a:pt x="874" y="895"/>
                  <a:pt x="873" y="895"/>
                  <a:pt x="871" y="896"/>
                </a:cubicBezTo>
                <a:cubicBezTo>
                  <a:pt x="871" y="895"/>
                  <a:pt x="871" y="895"/>
                  <a:pt x="871" y="895"/>
                </a:cubicBezTo>
                <a:cubicBezTo>
                  <a:pt x="869" y="895"/>
                  <a:pt x="867" y="895"/>
                  <a:pt x="865" y="896"/>
                </a:cubicBezTo>
                <a:cubicBezTo>
                  <a:pt x="866" y="898"/>
                  <a:pt x="866" y="898"/>
                  <a:pt x="867" y="900"/>
                </a:cubicBezTo>
                <a:cubicBezTo>
                  <a:pt x="871" y="900"/>
                  <a:pt x="871" y="900"/>
                  <a:pt x="871" y="900"/>
                </a:cubicBezTo>
                <a:cubicBezTo>
                  <a:pt x="871" y="901"/>
                  <a:pt x="871" y="901"/>
                  <a:pt x="871" y="901"/>
                </a:cubicBezTo>
                <a:cubicBezTo>
                  <a:pt x="875" y="901"/>
                  <a:pt x="875" y="899"/>
                  <a:pt x="877" y="898"/>
                </a:cubicBezTo>
                <a:close/>
                <a:moveTo>
                  <a:pt x="2454" y="923"/>
                </a:moveTo>
                <a:cubicBezTo>
                  <a:pt x="2454" y="924"/>
                  <a:pt x="2454" y="924"/>
                  <a:pt x="2454" y="924"/>
                </a:cubicBezTo>
                <a:cubicBezTo>
                  <a:pt x="2453" y="924"/>
                  <a:pt x="2453" y="924"/>
                  <a:pt x="2453" y="924"/>
                </a:cubicBezTo>
                <a:cubicBezTo>
                  <a:pt x="2454" y="925"/>
                  <a:pt x="2454" y="926"/>
                  <a:pt x="2454" y="928"/>
                </a:cubicBezTo>
                <a:cubicBezTo>
                  <a:pt x="2454" y="928"/>
                  <a:pt x="2455" y="928"/>
                  <a:pt x="2455" y="928"/>
                </a:cubicBezTo>
                <a:cubicBezTo>
                  <a:pt x="2455" y="930"/>
                  <a:pt x="2455" y="930"/>
                  <a:pt x="2455" y="930"/>
                </a:cubicBezTo>
                <a:cubicBezTo>
                  <a:pt x="2456" y="930"/>
                  <a:pt x="2456" y="930"/>
                  <a:pt x="2456" y="930"/>
                </a:cubicBezTo>
                <a:cubicBezTo>
                  <a:pt x="2456" y="935"/>
                  <a:pt x="2456" y="935"/>
                  <a:pt x="2456" y="935"/>
                </a:cubicBezTo>
                <a:cubicBezTo>
                  <a:pt x="2457" y="935"/>
                  <a:pt x="2457" y="935"/>
                  <a:pt x="2457" y="935"/>
                </a:cubicBezTo>
                <a:cubicBezTo>
                  <a:pt x="2457" y="936"/>
                  <a:pt x="2457" y="936"/>
                  <a:pt x="2457" y="938"/>
                </a:cubicBezTo>
                <a:cubicBezTo>
                  <a:pt x="2460" y="938"/>
                  <a:pt x="2459" y="939"/>
                  <a:pt x="2461" y="940"/>
                </a:cubicBezTo>
                <a:cubicBezTo>
                  <a:pt x="2461" y="939"/>
                  <a:pt x="2461" y="939"/>
                  <a:pt x="2461" y="938"/>
                </a:cubicBezTo>
                <a:cubicBezTo>
                  <a:pt x="2463" y="938"/>
                  <a:pt x="2463" y="938"/>
                  <a:pt x="2463" y="938"/>
                </a:cubicBezTo>
                <a:cubicBezTo>
                  <a:pt x="2463" y="941"/>
                  <a:pt x="2463" y="941"/>
                  <a:pt x="2463" y="941"/>
                </a:cubicBezTo>
                <a:cubicBezTo>
                  <a:pt x="2463" y="942"/>
                  <a:pt x="2461" y="944"/>
                  <a:pt x="2461" y="946"/>
                </a:cubicBezTo>
                <a:cubicBezTo>
                  <a:pt x="2462" y="946"/>
                  <a:pt x="2462" y="946"/>
                  <a:pt x="2462" y="946"/>
                </a:cubicBezTo>
                <a:cubicBezTo>
                  <a:pt x="2462" y="946"/>
                  <a:pt x="2462" y="947"/>
                  <a:pt x="2463" y="948"/>
                </a:cubicBezTo>
                <a:cubicBezTo>
                  <a:pt x="2464" y="948"/>
                  <a:pt x="2464" y="948"/>
                  <a:pt x="2464" y="948"/>
                </a:cubicBezTo>
                <a:cubicBezTo>
                  <a:pt x="2464" y="950"/>
                  <a:pt x="2464" y="951"/>
                  <a:pt x="2466" y="951"/>
                </a:cubicBezTo>
                <a:cubicBezTo>
                  <a:pt x="2466" y="952"/>
                  <a:pt x="2466" y="952"/>
                  <a:pt x="2466" y="952"/>
                </a:cubicBezTo>
                <a:cubicBezTo>
                  <a:pt x="2467" y="952"/>
                  <a:pt x="2468" y="951"/>
                  <a:pt x="2469" y="951"/>
                </a:cubicBezTo>
                <a:cubicBezTo>
                  <a:pt x="2469" y="950"/>
                  <a:pt x="2470" y="949"/>
                  <a:pt x="2470" y="949"/>
                </a:cubicBezTo>
                <a:cubicBezTo>
                  <a:pt x="2472" y="948"/>
                  <a:pt x="2475" y="950"/>
                  <a:pt x="2476" y="950"/>
                </a:cubicBezTo>
                <a:cubicBezTo>
                  <a:pt x="2477" y="951"/>
                  <a:pt x="2477" y="953"/>
                  <a:pt x="2478" y="954"/>
                </a:cubicBezTo>
                <a:cubicBezTo>
                  <a:pt x="2479" y="954"/>
                  <a:pt x="2478" y="954"/>
                  <a:pt x="2479" y="953"/>
                </a:cubicBezTo>
                <a:cubicBezTo>
                  <a:pt x="2480" y="953"/>
                  <a:pt x="2480" y="953"/>
                  <a:pt x="2480" y="953"/>
                </a:cubicBezTo>
                <a:cubicBezTo>
                  <a:pt x="2479" y="953"/>
                  <a:pt x="2479" y="952"/>
                  <a:pt x="2479" y="951"/>
                </a:cubicBezTo>
                <a:cubicBezTo>
                  <a:pt x="2478" y="951"/>
                  <a:pt x="2478" y="951"/>
                  <a:pt x="2478" y="951"/>
                </a:cubicBezTo>
                <a:cubicBezTo>
                  <a:pt x="2478" y="949"/>
                  <a:pt x="2478" y="949"/>
                  <a:pt x="2478" y="949"/>
                </a:cubicBezTo>
                <a:cubicBezTo>
                  <a:pt x="2480" y="949"/>
                  <a:pt x="2480" y="949"/>
                  <a:pt x="2480" y="949"/>
                </a:cubicBezTo>
                <a:cubicBezTo>
                  <a:pt x="2481" y="951"/>
                  <a:pt x="2482" y="952"/>
                  <a:pt x="2483" y="953"/>
                </a:cubicBezTo>
                <a:cubicBezTo>
                  <a:pt x="2484" y="953"/>
                  <a:pt x="2484" y="953"/>
                  <a:pt x="2484" y="953"/>
                </a:cubicBezTo>
                <a:cubicBezTo>
                  <a:pt x="2484" y="955"/>
                  <a:pt x="2484" y="956"/>
                  <a:pt x="2484" y="957"/>
                </a:cubicBezTo>
                <a:cubicBezTo>
                  <a:pt x="2485" y="958"/>
                  <a:pt x="2486" y="957"/>
                  <a:pt x="2487" y="957"/>
                </a:cubicBezTo>
                <a:cubicBezTo>
                  <a:pt x="2489" y="958"/>
                  <a:pt x="2487" y="960"/>
                  <a:pt x="2490" y="961"/>
                </a:cubicBezTo>
                <a:cubicBezTo>
                  <a:pt x="2490" y="958"/>
                  <a:pt x="2490" y="958"/>
                  <a:pt x="2490" y="958"/>
                </a:cubicBezTo>
                <a:cubicBezTo>
                  <a:pt x="2491" y="958"/>
                  <a:pt x="2491" y="958"/>
                  <a:pt x="2491" y="958"/>
                </a:cubicBezTo>
                <a:cubicBezTo>
                  <a:pt x="2491" y="955"/>
                  <a:pt x="2491" y="955"/>
                  <a:pt x="2489" y="954"/>
                </a:cubicBezTo>
                <a:cubicBezTo>
                  <a:pt x="2488" y="952"/>
                  <a:pt x="2487" y="951"/>
                  <a:pt x="2488" y="949"/>
                </a:cubicBezTo>
                <a:cubicBezTo>
                  <a:pt x="2488" y="947"/>
                  <a:pt x="2487" y="944"/>
                  <a:pt x="2485" y="945"/>
                </a:cubicBezTo>
                <a:cubicBezTo>
                  <a:pt x="2485" y="946"/>
                  <a:pt x="2484" y="946"/>
                  <a:pt x="2484" y="947"/>
                </a:cubicBezTo>
                <a:cubicBezTo>
                  <a:pt x="2482" y="947"/>
                  <a:pt x="2482" y="947"/>
                  <a:pt x="2482" y="947"/>
                </a:cubicBezTo>
                <a:cubicBezTo>
                  <a:pt x="2482" y="946"/>
                  <a:pt x="2482" y="946"/>
                  <a:pt x="2482" y="945"/>
                </a:cubicBezTo>
                <a:cubicBezTo>
                  <a:pt x="2482" y="945"/>
                  <a:pt x="2482" y="945"/>
                  <a:pt x="2482" y="945"/>
                </a:cubicBezTo>
                <a:cubicBezTo>
                  <a:pt x="2482" y="944"/>
                  <a:pt x="2482" y="944"/>
                  <a:pt x="2482" y="944"/>
                </a:cubicBezTo>
                <a:cubicBezTo>
                  <a:pt x="2482" y="943"/>
                  <a:pt x="2481" y="943"/>
                  <a:pt x="2481" y="943"/>
                </a:cubicBezTo>
                <a:cubicBezTo>
                  <a:pt x="2480" y="943"/>
                  <a:pt x="2481" y="942"/>
                  <a:pt x="2480" y="942"/>
                </a:cubicBezTo>
                <a:cubicBezTo>
                  <a:pt x="2480" y="943"/>
                  <a:pt x="2480" y="943"/>
                  <a:pt x="2480" y="944"/>
                </a:cubicBezTo>
                <a:cubicBezTo>
                  <a:pt x="2476" y="944"/>
                  <a:pt x="2476" y="944"/>
                  <a:pt x="2476" y="944"/>
                </a:cubicBezTo>
                <a:cubicBezTo>
                  <a:pt x="2476" y="944"/>
                  <a:pt x="2475" y="944"/>
                  <a:pt x="2475" y="945"/>
                </a:cubicBezTo>
                <a:cubicBezTo>
                  <a:pt x="2474" y="945"/>
                  <a:pt x="2474" y="945"/>
                  <a:pt x="2474" y="945"/>
                </a:cubicBezTo>
                <a:cubicBezTo>
                  <a:pt x="2474" y="946"/>
                  <a:pt x="2474" y="946"/>
                  <a:pt x="2474" y="946"/>
                </a:cubicBezTo>
                <a:cubicBezTo>
                  <a:pt x="2473" y="945"/>
                  <a:pt x="2472" y="945"/>
                  <a:pt x="2470" y="945"/>
                </a:cubicBezTo>
                <a:cubicBezTo>
                  <a:pt x="2470" y="944"/>
                  <a:pt x="2470" y="944"/>
                  <a:pt x="2470" y="944"/>
                </a:cubicBezTo>
                <a:cubicBezTo>
                  <a:pt x="2470" y="944"/>
                  <a:pt x="2470" y="944"/>
                  <a:pt x="2470" y="944"/>
                </a:cubicBezTo>
                <a:cubicBezTo>
                  <a:pt x="2470" y="943"/>
                  <a:pt x="2469" y="943"/>
                  <a:pt x="2469" y="943"/>
                </a:cubicBezTo>
                <a:cubicBezTo>
                  <a:pt x="2469" y="939"/>
                  <a:pt x="2469" y="939"/>
                  <a:pt x="2469" y="939"/>
                </a:cubicBezTo>
                <a:cubicBezTo>
                  <a:pt x="2469" y="939"/>
                  <a:pt x="2468" y="939"/>
                  <a:pt x="2468" y="938"/>
                </a:cubicBezTo>
                <a:cubicBezTo>
                  <a:pt x="2467" y="937"/>
                  <a:pt x="2469" y="934"/>
                  <a:pt x="2469" y="933"/>
                </a:cubicBezTo>
                <a:cubicBezTo>
                  <a:pt x="2469" y="932"/>
                  <a:pt x="2469" y="932"/>
                  <a:pt x="2469" y="932"/>
                </a:cubicBezTo>
                <a:cubicBezTo>
                  <a:pt x="2469" y="932"/>
                  <a:pt x="2469" y="932"/>
                  <a:pt x="2469" y="932"/>
                </a:cubicBezTo>
                <a:cubicBezTo>
                  <a:pt x="2469" y="930"/>
                  <a:pt x="2469" y="928"/>
                  <a:pt x="2469" y="926"/>
                </a:cubicBezTo>
                <a:cubicBezTo>
                  <a:pt x="2470" y="926"/>
                  <a:pt x="2471" y="925"/>
                  <a:pt x="2472" y="925"/>
                </a:cubicBezTo>
                <a:cubicBezTo>
                  <a:pt x="2473" y="924"/>
                  <a:pt x="2473" y="923"/>
                  <a:pt x="2473" y="922"/>
                </a:cubicBezTo>
                <a:cubicBezTo>
                  <a:pt x="2474" y="922"/>
                  <a:pt x="2474" y="922"/>
                  <a:pt x="2474" y="922"/>
                </a:cubicBezTo>
                <a:cubicBezTo>
                  <a:pt x="2474" y="921"/>
                  <a:pt x="2473" y="921"/>
                  <a:pt x="2473" y="921"/>
                </a:cubicBezTo>
                <a:cubicBezTo>
                  <a:pt x="2473" y="920"/>
                  <a:pt x="2474" y="919"/>
                  <a:pt x="2474" y="918"/>
                </a:cubicBezTo>
                <a:cubicBezTo>
                  <a:pt x="2475" y="918"/>
                  <a:pt x="2476" y="918"/>
                  <a:pt x="2476" y="919"/>
                </a:cubicBezTo>
                <a:cubicBezTo>
                  <a:pt x="2477" y="917"/>
                  <a:pt x="2477" y="917"/>
                  <a:pt x="2478" y="916"/>
                </a:cubicBezTo>
                <a:cubicBezTo>
                  <a:pt x="2478" y="914"/>
                  <a:pt x="2478" y="914"/>
                  <a:pt x="2477" y="913"/>
                </a:cubicBezTo>
                <a:cubicBezTo>
                  <a:pt x="2476" y="913"/>
                  <a:pt x="2476" y="913"/>
                  <a:pt x="2476" y="913"/>
                </a:cubicBezTo>
                <a:cubicBezTo>
                  <a:pt x="2476" y="909"/>
                  <a:pt x="2476" y="909"/>
                  <a:pt x="2476" y="909"/>
                </a:cubicBezTo>
                <a:cubicBezTo>
                  <a:pt x="2476" y="909"/>
                  <a:pt x="2475" y="909"/>
                  <a:pt x="2474" y="908"/>
                </a:cubicBezTo>
                <a:cubicBezTo>
                  <a:pt x="2474" y="905"/>
                  <a:pt x="2474" y="905"/>
                  <a:pt x="2474" y="905"/>
                </a:cubicBezTo>
                <a:cubicBezTo>
                  <a:pt x="2474" y="905"/>
                  <a:pt x="2474" y="905"/>
                  <a:pt x="2474" y="905"/>
                </a:cubicBezTo>
                <a:cubicBezTo>
                  <a:pt x="2474" y="904"/>
                  <a:pt x="2474" y="904"/>
                  <a:pt x="2474" y="903"/>
                </a:cubicBezTo>
                <a:cubicBezTo>
                  <a:pt x="2474" y="900"/>
                  <a:pt x="2474" y="900"/>
                  <a:pt x="2474" y="900"/>
                </a:cubicBezTo>
                <a:cubicBezTo>
                  <a:pt x="2475" y="900"/>
                  <a:pt x="2475" y="900"/>
                  <a:pt x="2475" y="900"/>
                </a:cubicBezTo>
                <a:cubicBezTo>
                  <a:pt x="2475" y="899"/>
                  <a:pt x="2475" y="899"/>
                  <a:pt x="2475" y="899"/>
                </a:cubicBezTo>
                <a:cubicBezTo>
                  <a:pt x="2476" y="899"/>
                  <a:pt x="2476" y="899"/>
                  <a:pt x="2476" y="899"/>
                </a:cubicBezTo>
                <a:cubicBezTo>
                  <a:pt x="2476" y="898"/>
                  <a:pt x="2475" y="898"/>
                  <a:pt x="2475" y="897"/>
                </a:cubicBezTo>
                <a:cubicBezTo>
                  <a:pt x="2474" y="897"/>
                  <a:pt x="2474" y="897"/>
                  <a:pt x="2474" y="897"/>
                </a:cubicBezTo>
                <a:cubicBezTo>
                  <a:pt x="2474" y="898"/>
                  <a:pt x="2473" y="898"/>
                  <a:pt x="2473" y="899"/>
                </a:cubicBezTo>
                <a:cubicBezTo>
                  <a:pt x="2472" y="899"/>
                  <a:pt x="2473" y="899"/>
                  <a:pt x="2472" y="900"/>
                </a:cubicBezTo>
                <a:cubicBezTo>
                  <a:pt x="2468" y="900"/>
                  <a:pt x="2467" y="899"/>
                  <a:pt x="2466" y="896"/>
                </a:cubicBezTo>
                <a:cubicBezTo>
                  <a:pt x="2463" y="896"/>
                  <a:pt x="2464" y="897"/>
                  <a:pt x="2462" y="898"/>
                </a:cubicBezTo>
                <a:cubicBezTo>
                  <a:pt x="2462" y="901"/>
                  <a:pt x="2462" y="901"/>
                  <a:pt x="2462" y="901"/>
                </a:cubicBezTo>
                <a:cubicBezTo>
                  <a:pt x="2461" y="901"/>
                  <a:pt x="2461" y="901"/>
                  <a:pt x="2461" y="901"/>
                </a:cubicBezTo>
                <a:cubicBezTo>
                  <a:pt x="2461" y="901"/>
                  <a:pt x="2461" y="901"/>
                  <a:pt x="2461" y="901"/>
                </a:cubicBezTo>
                <a:cubicBezTo>
                  <a:pt x="2461" y="901"/>
                  <a:pt x="2462" y="902"/>
                  <a:pt x="2462" y="903"/>
                </a:cubicBezTo>
                <a:cubicBezTo>
                  <a:pt x="2461" y="903"/>
                  <a:pt x="2461" y="903"/>
                  <a:pt x="2461" y="903"/>
                </a:cubicBezTo>
                <a:cubicBezTo>
                  <a:pt x="2461" y="905"/>
                  <a:pt x="2461" y="905"/>
                  <a:pt x="2461" y="905"/>
                </a:cubicBezTo>
                <a:cubicBezTo>
                  <a:pt x="2461" y="905"/>
                  <a:pt x="2461" y="905"/>
                  <a:pt x="2461" y="905"/>
                </a:cubicBezTo>
                <a:cubicBezTo>
                  <a:pt x="2461" y="907"/>
                  <a:pt x="2461" y="907"/>
                  <a:pt x="2461" y="907"/>
                </a:cubicBezTo>
                <a:cubicBezTo>
                  <a:pt x="2460" y="907"/>
                  <a:pt x="2460" y="907"/>
                  <a:pt x="2460" y="907"/>
                </a:cubicBezTo>
                <a:cubicBezTo>
                  <a:pt x="2460" y="909"/>
                  <a:pt x="2460" y="910"/>
                  <a:pt x="2459" y="911"/>
                </a:cubicBezTo>
                <a:cubicBezTo>
                  <a:pt x="2460" y="911"/>
                  <a:pt x="2460" y="911"/>
                  <a:pt x="2460" y="911"/>
                </a:cubicBezTo>
                <a:cubicBezTo>
                  <a:pt x="2460" y="914"/>
                  <a:pt x="2460" y="914"/>
                  <a:pt x="2460" y="914"/>
                </a:cubicBezTo>
                <a:cubicBezTo>
                  <a:pt x="2461" y="914"/>
                  <a:pt x="2461" y="914"/>
                  <a:pt x="2461" y="914"/>
                </a:cubicBezTo>
                <a:cubicBezTo>
                  <a:pt x="2462" y="918"/>
                  <a:pt x="2456" y="919"/>
                  <a:pt x="2459" y="921"/>
                </a:cubicBezTo>
                <a:cubicBezTo>
                  <a:pt x="2459" y="923"/>
                  <a:pt x="2459" y="924"/>
                  <a:pt x="2459" y="925"/>
                </a:cubicBezTo>
                <a:cubicBezTo>
                  <a:pt x="2456" y="925"/>
                  <a:pt x="2456" y="924"/>
                  <a:pt x="2454" y="923"/>
                </a:cubicBezTo>
                <a:close/>
                <a:moveTo>
                  <a:pt x="912" y="921"/>
                </a:moveTo>
                <a:cubicBezTo>
                  <a:pt x="909" y="921"/>
                  <a:pt x="909" y="921"/>
                  <a:pt x="909" y="921"/>
                </a:cubicBezTo>
                <a:cubicBezTo>
                  <a:pt x="909" y="921"/>
                  <a:pt x="909" y="921"/>
                  <a:pt x="909" y="921"/>
                </a:cubicBezTo>
                <a:cubicBezTo>
                  <a:pt x="908" y="921"/>
                  <a:pt x="908" y="921"/>
                  <a:pt x="908" y="921"/>
                </a:cubicBezTo>
                <a:cubicBezTo>
                  <a:pt x="908" y="922"/>
                  <a:pt x="909" y="923"/>
                  <a:pt x="909" y="923"/>
                </a:cubicBezTo>
                <a:cubicBezTo>
                  <a:pt x="911" y="923"/>
                  <a:pt x="910" y="922"/>
                  <a:pt x="912" y="922"/>
                </a:cubicBezTo>
                <a:lnTo>
                  <a:pt x="912" y="921"/>
                </a:lnTo>
                <a:close/>
                <a:moveTo>
                  <a:pt x="912" y="932"/>
                </a:moveTo>
                <a:cubicBezTo>
                  <a:pt x="913" y="932"/>
                  <a:pt x="911" y="932"/>
                  <a:pt x="911" y="932"/>
                </a:cubicBezTo>
                <a:cubicBezTo>
                  <a:pt x="911" y="929"/>
                  <a:pt x="911" y="929"/>
                  <a:pt x="911" y="929"/>
                </a:cubicBezTo>
                <a:cubicBezTo>
                  <a:pt x="910" y="929"/>
                  <a:pt x="910" y="929"/>
                  <a:pt x="910" y="929"/>
                </a:cubicBezTo>
                <a:cubicBezTo>
                  <a:pt x="911" y="932"/>
                  <a:pt x="911" y="932"/>
                  <a:pt x="911" y="932"/>
                </a:cubicBezTo>
                <a:lnTo>
                  <a:pt x="912" y="932"/>
                </a:lnTo>
                <a:close/>
                <a:moveTo>
                  <a:pt x="916" y="938"/>
                </a:moveTo>
                <a:cubicBezTo>
                  <a:pt x="914" y="938"/>
                  <a:pt x="914" y="938"/>
                  <a:pt x="914" y="938"/>
                </a:cubicBezTo>
                <a:cubicBezTo>
                  <a:pt x="915" y="941"/>
                  <a:pt x="915" y="942"/>
                  <a:pt x="917" y="942"/>
                </a:cubicBezTo>
                <a:cubicBezTo>
                  <a:pt x="917" y="939"/>
                  <a:pt x="917" y="940"/>
                  <a:pt x="916" y="938"/>
                </a:cubicBezTo>
                <a:close/>
                <a:moveTo>
                  <a:pt x="2492" y="948"/>
                </a:moveTo>
                <a:cubicBezTo>
                  <a:pt x="2492" y="951"/>
                  <a:pt x="2492" y="951"/>
                  <a:pt x="2492" y="951"/>
                </a:cubicBezTo>
                <a:cubicBezTo>
                  <a:pt x="2494" y="951"/>
                  <a:pt x="2494" y="951"/>
                  <a:pt x="2494" y="951"/>
                </a:cubicBezTo>
                <a:cubicBezTo>
                  <a:pt x="2494" y="950"/>
                  <a:pt x="2494" y="950"/>
                  <a:pt x="2493" y="948"/>
                </a:cubicBezTo>
                <a:lnTo>
                  <a:pt x="2492" y="948"/>
                </a:lnTo>
                <a:close/>
                <a:moveTo>
                  <a:pt x="2231" y="951"/>
                </a:moveTo>
                <a:cubicBezTo>
                  <a:pt x="2231" y="952"/>
                  <a:pt x="2231" y="953"/>
                  <a:pt x="2230" y="954"/>
                </a:cubicBezTo>
                <a:cubicBezTo>
                  <a:pt x="2231" y="954"/>
                  <a:pt x="2231" y="954"/>
                  <a:pt x="2231" y="954"/>
                </a:cubicBezTo>
                <a:cubicBezTo>
                  <a:pt x="2231" y="953"/>
                  <a:pt x="2232" y="953"/>
                  <a:pt x="2232" y="951"/>
                </a:cubicBezTo>
                <a:lnTo>
                  <a:pt x="2231" y="951"/>
                </a:lnTo>
                <a:close/>
                <a:moveTo>
                  <a:pt x="2469" y="965"/>
                </a:moveTo>
                <a:cubicBezTo>
                  <a:pt x="2469" y="959"/>
                  <a:pt x="2468" y="957"/>
                  <a:pt x="2466" y="953"/>
                </a:cubicBezTo>
                <a:cubicBezTo>
                  <a:pt x="2463" y="952"/>
                  <a:pt x="2462" y="953"/>
                  <a:pt x="2458" y="953"/>
                </a:cubicBezTo>
                <a:cubicBezTo>
                  <a:pt x="2458" y="954"/>
                  <a:pt x="2458" y="954"/>
                  <a:pt x="2458" y="954"/>
                </a:cubicBezTo>
                <a:cubicBezTo>
                  <a:pt x="2459" y="954"/>
                  <a:pt x="2460" y="955"/>
                  <a:pt x="2461" y="955"/>
                </a:cubicBezTo>
                <a:cubicBezTo>
                  <a:pt x="2461" y="956"/>
                  <a:pt x="2461" y="956"/>
                  <a:pt x="2461" y="956"/>
                </a:cubicBezTo>
                <a:cubicBezTo>
                  <a:pt x="2463" y="957"/>
                  <a:pt x="2463" y="957"/>
                  <a:pt x="2463" y="957"/>
                </a:cubicBezTo>
                <a:cubicBezTo>
                  <a:pt x="2463" y="958"/>
                  <a:pt x="2463" y="959"/>
                  <a:pt x="2463" y="960"/>
                </a:cubicBezTo>
                <a:cubicBezTo>
                  <a:pt x="2464" y="960"/>
                  <a:pt x="2464" y="960"/>
                  <a:pt x="2464" y="960"/>
                </a:cubicBezTo>
                <a:cubicBezTo>
                  <a:pt x="2464" y="961"/>
                  <a:pt x="2464" y="961"/>
                  <a:pt x="2464" y="961"/>
                </a:cubicBezTo>
                <a:cubicBezTo>
                  <a:pt x="2467" y="961"/>
                  <a:pt x="2467" y="961"/>
                  <a:pt x="2467" y="961"/>
                </a:cubicBezTo>
                <a:cubicBezTo>
                  <a:pt x="2467" y="961"/>
                  <a:pt x="2467" y="961"/>
                  <a:pt x="2467" y="961"/>
                </a:cubicBezTo>
                <a:cubicBezTo>
                  <a:pt x="2467" y="961"/>
                  <a:pt x="2467" y="961"/>
                  <a:pt x="2467" y="961"/>
                </a:cubicBezTo>
                <a:cubicBezTo>
                  <a:pt x="2467" y="963"/>
                  <a:pt x="2466" y="963"/>
                  <a:pt x="2466" y="965"/>
                </a:cubicBezTo>
                <a:cubicBezTo>
                  <a:pt x="2466" y="965"/>
                  <a:pt x="2467" y="965"/>
                  <a:pt x="2467" y="965"/>
                </a:cubicBezTo>
                <a:cubicBezTo>
                  <a:pt x="2467" y="966"/>
                  <a:pt x="2467" y="966"/>
                  <a:pt x="2467" y="966"/>
                </a:cubicBezTo>
                <a:cubicBezTo>
                  <a:pt x="2468" y="966"/>
                  <a:pt x="2469" y="965"/>
                  <a:pt x="2469" y="965"/>
                </a:cubicBezTo>
                <a:close/>
                <a:moveTo>
                  <a:pt x="925" y="957"/>
                </a:moveTo>
                <a:cubicBezTo>
                  <a:pt x="926" y="957"/>
                  <a:pt x="926" y="957"/>
                  <a:pt x="926" y="957"/>
                </a:cubicBezTo>
                <a:cubicBezTo>
                  <a:pt x="926" y="956"/>
                  <a:pt x="926" y="957"/>
                  <a:pt x="927" y="956"/>
                </a:cubicBezTo>
                <a:cubicBezTo>
                  <a:pt x="926" y="955"/>
                  <a:pt x="926" y="955"/>
                  <a:pt x="925" y="954"/>
                </a:cubicBezTo>
                <a:lnTo>
                  <a:pt x="925" y="957"/>
                </a:lnTo>
                <a:close/>
                <a:moveTo>
                  <a:pt x="2230" y="961"/>
                </a:moveTo>
                <a:cubicBezTo>
                  <a:pt x="2230" y="962"/>
                  <a:pt x="2230" y="962"/>
                  <a:pt x="2230" y="962"/>
                </a:cubicBezTo>
                <a:cubicBezTo>
                  <a:pt x="2231" y="962"/>
                  <a:pt x="2231" y="962"/>
                  <a:pt x="2231" y="962"/>
                </a:cubicBezTo>
                <a:cubicBezTo>
                  <a:pt x="2231" y="961"/>
                  <a:pt x="2231" y="961"/>
                  <a:pt x="2230" y="961"/>
                </a:cubicBezTo>
                <a:close/>
                <a:moveTo>
                  <a:pt x="2500" y="961"/>
                </a:moveTo>
                <a:cubicBezTo>
                  <a:pt x="2498" y="961"/>
                  <a:pt x="2495" y="961"/>
                  <a:pt x="2494" y="963"/>
                </a:cubicBezTo>
                <a:cubicBezTo>
                  <a:pt x="2494" y="964"/>
                  <a:pt x="2494" y="964"/>
                  <a:pt x="2494" y="964"/>
                </a:cubicBezTo>
                <a:cubicBezTo>
                  <a:pt x="2493" y="964"/>
                  <a:pt x="2493" y="964"/>
                  <a:pt x="2493" y="964"/>
                </a:cubicBezTo>
                <a:cubicBezTo>
                  <a:pt x="2494" y="966"/>
                  <a:pt x="2494" y="966"/>
                  <a:pt x="2495" y="967"/>
                </a:cubicBezTo>
                <a:cubicBezTo>
                  <a:pt x="2495" y="967"/>
                  <a:pt x="2495" y="967"/>
                  <a:pt x="2495" y="967"/>
                </a:cubicBezTo>
                <a:cubicBezTo>
                  <a:pt x="2495" y="969"/>
                  <a:pt x="2495" y="969"/>
                  <a:pt x="2495" y="969"/>
                </a:cubicBezTo>
                <a:cubicBezTo>
                  <a:pt x="2496" y="969"/>
                  <a:pt x="2496" y="969"/>
                  <a:pt x="2497" y="969"/>
                </a:cubicBezTo>
                <a:cubicBezTo>
                  <a:pt x="2497" y="971"/>
                  <a:pt x="2497" y="971"/>
                  <a:pt x="2497" y="971"/>
                </a:cubicBezTo>
                <a:cubicBezTo>
                  <a:pt x="2498" y="971"/>
                  <a:pt x="2498" y="971"/>
                  <a:pt x="2498" y="971"/>
                </a:cubicBezTo>
                <a:cubicBezTo>
                  <a:pt x="2499" y="972"/>
                  <a:pt x="2498" y="974"/>
                  <a:pt x="2499" y="974"/>
                </a:cubicBezTo>
                <a:cubicBezTo>
                  <a:pt x="2500" y="974"/>
                  <a:pt x="2500" y="974"/>
                  <a:pt x="2500" y="974"/>
                </a:cubicBezTo>
                <a:cubicBezTo>
                  <a:pt x="2500" y="975"/>
                  <a:pt x="2500" y="975"/>
                  <a:pt x="2500" y="975"/>
                </a:cubicBezTo>
                <a:cubicBezTo>
                  <a:pt x="2501" y="975"/>
                  <a:pt x="2501" y="975"/>
                  <a:pt x="2501" y="975"/>
                </a:cubicBezTo>
                <a:cubicBezTo>
                  <a:pt x="2502" y="976"/>
                  <a:pt x="2502" y="976"/>
                  <a:pt x="2502" y="976"/>
                </a:cubicBezTo>
                <a:cubicBezTo>
                  <a:pt x="2503" y="977"/>
                  <a:pt x="2502" y="976"/>
                  <a:pt x="2503" y="976"/>
                </a:cubicBezTo>
                <a:cubicBezTo>
                  <a:pt x="2504" y="976"/>
                  <a:pt x="2504" y="977"/>
                  <a:pt x="2505" y="978"/>
                </a:cubicBezTo>
                <a:cubicBezTo>
                  <a:pt x="2505" y="978"/>
                  <a:pt x="2505" y="978"/>
                  <a:pt x="2505" y="978"/>
                </a:cubicBezTo>
                <a:cubicBezTo>
                  <a:pt x="2505" y="976"/>
                  <a:pt x="2505" y="976"/>
                  <a:pt x="2504" y="975"/>
                </a:cubicBezTo>
                <a:cubicBezTo>
                  <a:pt x="2503" y="975"/>
                  <a:pt x="2503" y="975"/>
                  <a:pt x="2503" y="975"/>
                </a:cubicBezTo>
                <a:cubicBezTo>
                  <a:pt x="2503" y="973"/>
                  <a:pt x="2503" y="973"/>
                  <a:pt x="2503" y="973"/>
                </a:cubicBezTo>
                <a:cubicBezTo>
                  <a:pt x="2503" y="973"/>
                  <a:pt x="2503" y="973"/>
                  <a:pt x="2503" y="973"/>
                </a:cubicBezTo>
                <a:cubicBezTo>
                  <a:pt x="2502" y="973"/>
                  <a:pt x="2502" y="972"/>
                  <a:pt x="2501" y="971"/>
                </a:cubicBezTo>
                <a:cubicBezTo>
                  <a:pt x="2501" y="970"/>
                  <a:pt x="2502" y="966"/>
                  <a:pt x="2502" y="964"/>
                </a:cubicBezTo>
                <a:cubicBezTo>
                  <a:pt x="2501" y="964"/>
                  <a:pt x="2501" y="964"/>
                  <a:pt x="2501" y="964"/>
                </a:cubicBezTo>
                <a:cubicBezTo>
                  <a:pt x="2501" y="962"/>
                  <a:pt x="2501" y="962"/>
                  <a:pt x="2501" y="962"/>
                </a:cubicBezTo>
                <a:cubicBezTo>
                  <a:pt x="2500" y="961"/>
                  <a:pt x="2501" y="962"/>
                  <a:pt x="2500" y="961"/>
                </a:cubicBezTo>
                <a:close/>
                <a:moveTo>
                  <a:pt x="2474" y="966"/>
                </a:moveTo>
                <a:cubicBezTo>
                  <a:pt x="2474" y="964"/>
                  <a:pt x="2474" y="964"/>
                  <a:pt x="2474" y="964"/>
                </a:cubicBezTo>
                <a:cubicBezTo>
                  <a:pt x="2474" y="964"/>
                  <a:pt x="2473" y="964"/>
                  <a:pt x="2472" y="963"/>
                </a:cubicBezTo>
                <a:cubicBezTo>
                  <a:pt x="2472" y="965"/>
                  <a:pt x="2472" y="965"/>
                  <a:pt x="2474" y="966"/>
                </a:cubicBezTo>
                <a:close/>
                <a:moveTo>
                  <a:pt x="1899" y="965"/>
                </a:moveTo>
                <a:cubicBezTo>
                  <a:pt x="1899" y="964"/>
                  <a:pt x="1898" y="965"/>
                  <a:pt x="1896" y="965"/>
                </a:cubicBezTo>
                <a:cubicBezTo>
                  <a:pt x="1896" y="965"/>
                  <a:pt x="1896" y="965"/>
                  <a:pt x="1896" y="965"/>
                </a:cubicBezTo>
                <a:cubicBezTo>
                  <a:pt x="1896" y="965"/>
                  <a:pt x="1896" y="965"/>
                  <a:pt x="1896" y="965"/>
                </a:cubicBezTo>
                <a:cubicBezTo>
                  <a:pt x="1896" y="965"/>
                  <a:pt x="1896" y="965"/>
                  <a:pt x="1896" y="965"/>
                </a:cubicBezTo>
                <a:cubicBezTo>
                  <a:pt x="1894" y="965"/>
                  <a:pt x="1893" y="965"/>
                  <a:pt x="1892" y="965"/>
                </a:cubicBezTo>
                <a:cubicBezTo>
                  <a:pt x="1893" y="967"/>
                  <a:pt x="1893" y="965"/>
                  <a:pt x="1894" y="966"/>
                </a:cubicBezTo>
                <a:cubicBezTo>
                  <a:pt x="1894" y="967"/>
                  <a:pt x="1894" y="967"/>
                  <a:pt x="1894" y="967"/>
                </a:cubicBezTo>
                <a:cubicBezTo>
                  <a:pt x="1899" y="967"/>
                  <a:pt x="1899" y="967"/>
                  <a:pt x="1899" y="967"/>
                </a:cubicBezTo>
                <a:cubicBezTo>
                  <a:pt x="1899" y="966"/>
                  <a:pt x="1899" y="966"/>
                  <a:pt x="1899" y="966"/>
                </a:cubicBezTo>
                <a:cubicBezTo>
                  <a:pt x="1900" y="966"/>
                  <a:pt x="1900" y="966"/>
                  <a:pt x="1900" y="966"/>
                </a:cubicBezTo>
                <a:cubicBezTo>
                  <a:pt x="1900" y="965"/>
                  <a:pt x="1900" y="965"/>
                  <a:pt x="1900" y="965"/>
                </a:cubicBezTo>
                <a:cubicBezTo>
                  <a:pt x="1899" y="965"/>
                  <a:pt x="1899" y="965"/>
                  <a:pt x="1899" y="965"/>
                </a:cubicBezTo>
                <a:close/>
                <a:moveTo>
                  <a:pt x="2231" y="966"/>
                </a:moveTo>
                <a:cubicBezTo>
                  <a:pt x="2231" y="965"/>
                  <a:pt x="2231" y="965"/>
                  <a:pt x="2231" y="965"/>
                </a:cubicBezTo>
                <a:cubicBezTo>
                  <a:pt x="2230" y="965"/>
                  <a:pt x="2230" y="965"/>
                  <a:pt x="2230" y="965"/>
                </a:cubicBezTo>
                <a:cubicBezTo>
                  <a:pt x="2230" y="967"/>
                  <a:pt x="2230" y="967"/>
                  <a:pt x="2230" y="967"/>
                </a:cubicBezTo>
                <a:cubicBezTo>
                  <a:pt x="2232" y="967"/>
                  <a:pt x="2232" y="967"/>
                  <a:pt x="2232" y="967"/>
                </a:cubicBezTo>
                <a:cubicBezTo>
                  <a:pt x="2231" y="966"/>
                  <a:pt x="2232" y="967"/>
                  <a:pt x="2231" y="966"/>
                </a:cubicBezTo>
                <a:close/>
                <a:moveTo>
                  <a:pt x="2454" y="969"/>
                </a:moveTo>
                <a:cubicBezTo>
                  <a:pt x="2455" y="969"/>
                  <a:pt x="2456" y="970"/>
                  <a:pt x="2457" y="970"/>
                </a:cubicBezTo>
                <a:cubicBezTo>
                  <a:pt x="2457" y="969"/>
                  <a:pt x="2457" y="969"/>
                  <a:pt x="2457" y="969"/>
                </a:cubicBezTo>
                <a:cubicBezTo>
                  <a:pt x="2455" y="968"/>
                  <a:pt x="2455" y="967"/>
                  <a:pt x="2454" y="967"/>
                </a:cubicBezTo>
                <a:cubicBezTo>
                  <a:pt x="2454" y="967"/>
                  <a:pt x="2454" y="967"/>
                  <a:pt x="2454" y="967"/>
                </a:cubicBezTo>
                <a:cubicBezTo>
                  <a:pt x="2453" y="967"/>
                  <a:pt x="2453" y="967"/>
                  <a:pt x="2453" y="967"/>
                </a:cubicBezTo>
                <a:cubicBezTo>
                  <a:pt x="2454" y="968"/>
                  <a:pt x="2454" y="969"/>
                  <a:pt x="2454" y="969"/>
                </a:cubicBezTo>
                <a:close/>
                <a:moveTo>
                  <a:pt x="2491" y="970"/>
                </a:moveTo>
                <a:cubicBezTo>
                  <a:pt x="2488" y="969"/>
                  <a:pt x="2487" y="967"/>
                  <a:pt x="2484" y="967"/>
                </a:cubicBezTo>
                <a:cubicBezTo>
                  <a:pt x="2483" y="968"/>
                  <a:pt x="2483" y="969"/>
                  <a:pt x="2483" y="971"/>
                </a:cubicBezTo>
                <a:cubicBezTo>
                  <a:pt x="2486" y="971"/>
                  <a:pt x="2488" y="971"/>
                  <a:pt x="2491" y="972"/>
                </a:cubicBezTo>
                <a:lnTo>
                  <a:pt x="2491" y="970"/>
                </a:lnTo>
                <a:close/>
                <a:moveTo>
                  <a:pt x="2230" y="972"/>
                </a:moveTo>
                <a:cubicBezTo>
                  <a:pt x="2230" y="973"/>
                  <a:pt x="2230" y="973"/>
                  <a:pt x="2230" y="973"/>
                </a:cubicBezTo>
                <a:cubicBezTo>
                  <a:pt x="2230" y="973"/>
                  <a:pt x="2230" y="973"/>
                  <a:pt x="2230" y="973"/>
                </a:cubicBezTo>
                <a:cubicBezTo>
                  <a:pt x="2230" y="971"/>
                  <a:pt x="2230" y="971"/>
                  <a:pt x="2230" y="971"/>
                </a:cubicBezTo>
                <a:cubicBezTo>
                  <a:pt x="2229" y="971"/>
                  <a:pt x="2229" y="971"/>
                  <a:pt x="2229" y="971"/>
                </a:cubicBezTo>
                <a:cubicBezTo>
                  <a:pt x="2230" y="972"/>
                  <a:pt x="2229" y="971"/>
                  <a:pt x="2230" y="972"/>
                </a:cubicBezTo>
                <a:close/>
                <a:moveTo>
                  <a:pt x="2471" y="986"/>
                </a:moveTo>
                <a:cubicBezTo>
                  <a:pt x="2474" y="985"/>
                  <a:pt x="2475" y="983"/>
                  <a:pt x="2479" y="982"/>
                </a:cubicBezTo>
                <a:cubicBezTo>
                  <a:pt x="2480" y="979"/>
                  <a:pt x="2481" y="979"/>
                  <a:pt x="2481" y="975"/>
                </a:cubicBezTo>
                <a:cubicBezTo>
                  <a:pt x="2477" y="975"/>
                  <a:pt x="2477" y="973"/>
                  <a:pt x="2473" y="973"/>
                </a:cubicBezTo>
                <a:cubicBezTo>
                  <a:pt x="2473" y="976"/>
                  <a:pt x="2473" y="978"/>
                  <a:pt x="2472" y="981"/>
                </a:cubicBezTo>
                <a:cubicBezTo>
                  <a:pt x="2472" y="981"/>
                  <a:pt x="2472" y="981"/>
                  <a:pt x="2471" y="982"/>
                </a:cubicBezTo>
                <a:lnTo>
                  <a:pt x="2471" y="986"/>
                </a:lnTo>
                <a:close/>
                <a:moveTo>
                  <a:pt x="2501" y="988"/>
                </a:moveTo>
                <a:cubicBezTo>
                  <a:pt x="2501" y="988"/>
                  <a:pt x="2501" y="988"/>
                  <a:pt x="2501" y="988"/>
                </a:cubicBezTo>
                <a:cubicBezTo>
                  <a:pt x="2503" y="988"/>
                  <a:pt x="2503" y="988"/>
                  <a:pt x="2503" y="988"/>
                </a:cubicBezTo>
                <a:cubicBezTo>
                  <a:pt x="2503" y="989"/>
                  <a:pt x="2503" y="989"/>
                  <a:pt x="2503" y="989"/>
                </a:cubicBezTo>
                <a:cubicBezTo>
                  <a:pt x="2503" y="989"/>
                  <a:pt x="2503" y="989"/>
                  <a:pt x="2503" y="989"/>
                </a:cubicBezTo>
                <a:cubicBezTo>
                  <a:pt x="2503" y="988"/>
                  <a:pt x="2503" y="988"/>
                  <a:pt x="2503" y="988"/>
                </a:cubicBezTo>
                <a:cubicBezTo>
                  <a:pt x="2503" y="987"/>
                  <a:pt x="2502" y="987"/>
                  <a:pt x="2502" y="987"/>
                </a:cubicBezTo>
                <a:cubicBezTo>
                  <a:pt x="2502" y="986"/>
                  <a:pt x="2502" y="985"/>
                  <a:pt x="2503" y="984"/>
                </a:cubicBezTo>
                <a:cubicBezTo>
                  <a:pt x="2502" y="984"/>
                  <a:pt x="2502" y="984"/>
                  <a:pt x="2502" y="984"/>
                </a:cubicBezTo>
                <a:cubicBezTo>
                  <a:pt x="2502" y="982"/>
                  <a:pt x="2502" y="982"/>
                  <a:pt x="2502" y="982"/>
                </a:cubicBezTo>
                <a:cubicBezTo>
                  <a:pt x="2501" y="982"/>
                  <a:pt x="2501" y="982"/>
                  <a:pt x="2501" y="982"/>
                </a:cubicBezTo>
                <a:cubicBezTo>
                  <a:pt x="2500" y="980"/>
                  <a:pt x="2501" y="980"/>
                  <a:pt x="2502" y="978"/>
                </a:cubicBezTo>
                <a:cubicBezTo>
                  <a:pt x="2501" y="977"/>
                  <a:pt x="2501" y="976"/>
                  <a:pt x="2501" y="976"/>
                </a:cubicBezTo>
                <a:cubicBezTo>
                  <a:pt x="2499" y="976"/>
                  <a:pt x="2497" y="976"/>
                  <a:pt x="2495" y="976"/>
                </a:cubicBezTo>
                <a:cubicBezTo>
                  <a:pt x="2495" y="978"/>
                  <a:pt x="2495" y="978"/>
                  <a:pt x="2495" y="978"/>
                </a:cubicBezTo>
                <a:cubicBezTo>
                  <a:pt x="2498" y="978"/>
                  <a:pt x="2498" y="978"/>
                  <a:pt x="2498" y="978"/>
                </a:cubicBezTo>
                <a:cubicBezTo>
                  <a:pt x="2498" y="979"/>
                  <a:pt x="2499" y="980"/>
                  <a:pt x="2499" y="980"/>
                </a:cubicBezTo>
                <a:cubicBezTo>
                  <a:pt x="2497" y="981"/>
                  <a:pt x="2497" y="981"/>
                  <a:pt x="2497" y="981"/>
                </a:cubicBezTo>
                <a:cubicBezTo>
                  <a:pt x="2497" y="983"/>
                  <a:pt x="2500" y="987"/>
                  <a:pt x="2501" y="988"/>
                </a:cubicBezTo>
                <a:close/>
                <a:moveTo>
                  <a:pt x="2444" y="989"/>
                </a:moveTo>
                <a:cubicBezTo>
                  <a:pt x="2444" y="990"/>
                  <a:pt x="2443" y="993"/>
                  <a:pt x="2442" y="994"/>
                </a:cubicBezTo>
                <a:cubicBezTo>
                  <a:pt x="2441" y="996"/>
                  <a:pt x="2440" y="995"/>
                  <a:pt x="2440" y="998"/>
                </a:cubicBezTo>
                <a:cubicBezTo>
                  <a:pt x="2438" y="998"/>
                  <a:pt x="2437" y="999"/>
                  <a:pt x="2436" y="999"/>
                </a:cubicBezTo>
                <a:cubicBezTo>
                  <a:pt x="2435" y="1002"/>
                  <a:pt x="2436" y="999"/>
                  <a:pt x="2434" y="1001"/>
                </a:cubicBezTo>
                <a:cubicBezTo>
                  <a:pt x="2434" y="1001"/>
                  <a:pt x="2434" y="1001"/>
                  <a:pt x="2434" y="1001"/>
                </a:cubicBezTo>
                <a:cubicBezTo>
                  <a:pt x="2433" y="1001"/>
                  <a:pt x="2433" y="1001"/>
                  <a:pt x="2433" y="1001"/>
                </a:cubicBezTo>
                <a:cubicBezTo>
                  <a:pt x="2433" y="1003"/>
                  <a:pt x="2433" y="1004"/>
                  <a:pt x="2432" y="1005"/>
                </a:cubicBezTo>
                <a:cubicBezTo>
                  <a:pt x="2432" y="1005"/>
                  <a:pt x="2431" y="1005"/>
                  <a:pt x="2431" y="1005"/>
                </a:cubicBezTo>
                <a:cubicBezTo>
                  <a:pt x="2431" y="1007"/>
                  <a:pt x="2431" y="1007"/>
                  <a:pt x="2431" y="1007"/>
                </a:cubicBezTo>
                <a:cubicBezTo>
                  <a:pt x="2432" y="1007"/>
                  <a:pt x="2432" y="1007"/>
                  <a:pt x="2432" y="1007"/>
                </a:cubicBezTo>
                <a:cubicBezTo>
                  <a:pt x="2433" y="1004"/>
                  <a:pt x="2434" y="1006"/>
                  <a:pt x="2436" y="1004"/>
                </a:cubicBezTo>
                <a:cubicBezTo>
                  <a:pt x="2437" y="1004"/>
                  <a:pt x="2437" y="1003"/>
                  <a:pt x="2437" y="1003"/>
                </a:cubicBezTo>
                <a:cubicBezTo>
                  <a:pt x="2438" y="1003"/>
                  <a:pt x="2438" y="1003"/>
                  <a:pt x="2438" y="1003"/>
                </a:cubicBezTo>
                <a:cubicBezTo>
                  <a:pt x="2438" y="1002"/>
                  <a:pt x="2438" y="1002"/>
                  <a:pt x="2438" y="1002"/>
                </a:cubicBezTo>
                <a:cubicBezTo>
                  <a:pt x="2440" y="1002"/>
                  <a:pt x="2440" y="1002"/>
                  <a:pt x="2440" y="1002"/>
                </a:cubicBezTo>
                <a:cubicBezTo>
                  <a:pt x="2440" y="1002"/>
                  <a:pt x="2440" y="1001"/>
                  <a:pt x="2440" y="1001"/>
                </a:cubicBezTo>
                <a:cubicBezTo>
                  <a:pt x="2442" y="1001"/>
                  <a:pt x="2442" y="1001"/>
                  <a:pt x="2442" y="1001"/>
                </a:cubicBezTo>
                <a:cubicBezTo>
                  <a:pt x="2442" y="1000"/>
                  <a:pt x="2446" y="993"/>
                  <a:pt x="2446" y="992"/>
                </a:cubicBezTo>
                <a:cubicBezTo>
                  <a:pt x="2448" y="991"/>
                  <a:pt x="2448" y="990"/>
                  <a:pt x="2450" y="990"/>
                </a:cubicBezTo>
                <a:cubicBezTo>
                  <a:pt x="2451" y="987"/>
                  <a:pt x="2451" y="987"/>
                  <a:pt x="2451" y="987"/>
                </a:cubicBezTo>
                <a:cubicBezTo>
                  <a:pt x="2451" y="987"/>
                  <a:pt x="2452" y="987"/>
                  <a:pt x="2453" y="986"/>
                </a:cubicBezTo>
                <a:cubicBezTo>
                  <a:pt x="2453" y="984"/>
                  <a:pt x="2453" y="984"/>
                  <a:pt x="2453" y="984"/>
                </a:cubicBezTo>
                <a:cubicBezTo>
                  <a:pt x="2452" y="984"/>
                  <a:pt x="2452" y="984"/>
                  <a:pt x="2452" y="984"/>
                </a:cubicBezTo>
                <a:cubicBezTo>
                  <a:pt x="2452" y="980"/>
                  <a:pt x="2452" y="980"/>
                  <a:pt x="2452" y="980"/>
                </a:cubicBezTo>
                <a:cubicBezTo>
                  <a:pt x="2453" y="980"/>
                  <a:pt x="2453" y="980"/>
                  <a:pt x="2453" y="980"/>
                </a:cubicBezTo>
                <a:cubicBezTo>
                  <a:pt x="2453" y="979"/>
                  <a:pt x="2452" y="978"/>
                  <a:pt x="2452" y="976"/>
                </a:cubicBezTo>
                <a:cubicBezTo>
                  <a:pt x="2451" y="977"/>
                  <a:pt x="2451" y="977"/>
                  <a:pt x="2450" y="977"/>
                </a:cubicBezTo>
                <a:cubicBezTo>
                  <a:pt x="2450" y="981"/>
                  <a:pt x="2450" y="981"/>
                  <a:pt x="2450" y="981"/>
                </a:cubicBezTo>
                <a:cubicBezTo>
                  <a:pt x="2449" y="981"/>
                  <a:pt x="2449" y="981"/>
                  <a:pt x="2449" y="981"/>
                </a:cubicBezTo>
                <a:cubicBezTo>
                  <a:pt x="2448" y="983"/>
                  <a:pt x="2448" y="983"/>
                  <a:pt x="2447" y="984"/>
                </a:cubicBezTo>
                <a:cubicBezTo>
                  <a:pt x="2446" y="984"/>
                  <a:pt x="2446" y="984"/>
                  <a:pt x="2446" y="984"/>
                </a:cubicBezTo>
                <a:cubicBezTo>
                  <a:pt x="2446" y="986"/>
                  <a:pt x="2447" y="986"/>
                  <a:pt x="2447" y="987"/>
                </a:cubicBezTo>
                <a:cubicBezTo>
                  <a:pt x="2446" y="987"/>
                  <a:pt x="2446" y="987"/>
                  <a:pt x="2446" y="987"/>
                </a:cubicBezTo>
                <a:cubicBezTo>
                  <a:pt x="2446" y="989"/>
                  <a:pt x="2446" y="988"/>
                  <a:pt x="2444" y="989"/>
                </a:cubicBezTo>
                <a:close/>
                <a:moveTo>
                  <a:pt x="891" y="979"/>
                </a:moveTo>
                <a:cubicBezTo>
                  <a:pt x="892" y="979"/>
                  <a:pt x="892" y="979"/>
                  <a:pt x="892" y="978"/>
                </a:cubicBezTo>
                <a:cubicBezTo>
                  <a:pt x="893" y="978"/>
                  <a:pt x="893" y="978"/>
                  <a:pt x="893" y="978"/>
                </a:cubicBezTo>
                <a:cubicBezTo>
                  <a:pt x="893" y="978"/>
                  <a:pt x="893" y="978"/>
                  <a:pt x="893" y="978"/>
                </a:cubicBezTo>
                <a:cubicBezTo>
                  <a:pt x="891" y="978"/>
                  <a:pt x="891" y="978"/>
                  <a:pt x="891" y="978"/>
                </a:cubicBezTo>
                <a:lnTo>
                  <a:pt x="891" y="979"/>
                </a:lnTo>
                <a:close/>
                <a:moveTo>
                  <a:pt x="2491" y="985"/>
                </a:moveTo>
                <a:cubicBezTo>
                  <a:pt x="2491" y="979"/>
                  <a:pt x="2491" y="979"/>
                  <a:pt x="2491" y="979"/>
                </a:cubicBezTo>
                <a:cubicBezTo>
                  <a:pt x="2490" y="979"/>
                  <a:pt x="2490" y="979"/>
                  <a:pt x="2490" y="979"/>
                </a:cubicBezTo>
                <a:cubicBezTo>
                  <a:pt x="2490" y="978"/>
                  <a:pt x="2490" y="978"/>
                  <a:pt x="2490" y="978"/>
                </a:cubicBezTo>
                <a:cubicBezTo>
                  <a:pt x="2490" y="978"/>
                  <a:pt x="2490" y="978"/>
                  <a:pt x="2490" y="978"/>
                </a:cubicBezTo>
                <a:cubicBezTo>
                  <a:pt x="2490" y="982"/>
                  <a:pt x="2490" y="982"/>
                  <a:pt x="2490" y="982"/>
                </a:cubicBezTo>
                <a:cubicBezTo>
                  <a:pt x="2489" y="982"/>
                  <a:pt x="2489" y="982"/>
                  <a:pt x="2488" y="982"/>
                </a:cubicBezTo>
                <a:cubicBezTo>
                  <a:pt x="2488" y="983"/>
                  <a:pt x="2488" y="985"/>
                  <a:pt x="2488" y="986"/>
                </a:cubicBezTo>
                <a:cubicBezTo>
                  <a:pt x="2487" y="986"/>
                  <a:pt x="2486" y="987"/>
                  <a:pt x="2486" y="987"/>
                </a:cubicBezTo>
                <a:cubicBezTo>
                  <a:pt x="2484" y="988"/>
                  <a:pt x="2484" y="991"/>
                  <a:pt x="2484" y="994"/>
                </a:cubicBezTo>
                <a:cubicBezTo>
                  <a:pt x="2485" y="993"/>
                  <a:pt x="2486" y="993"/>
                  <a:pt x="2486" y="993"/>
                </a:cubicBezTo>
                <a:cubicBezTo>
                  <a:pt x="2487" y="991"/>
                  <a:pt x="2487" y="991"/>
                  <a:pt x="2488" y="988"/>
                </a:cubicBezTo>
                <a:cubicBezTo>
                  <a:pt x="2490" y="988"/>
                  <a:pt x="2489" y="987"/>
                  <a:pt x="2492" y="986"/>
                </a:cubicBezTo>
                <a:cubicBezTo>
                  <a:pt x="2491" y="985"/>
                  <a:pt x="2491" y="985"/>
                  <a:pt x="2491" y="985"/>
                </a:cubicBezTo>
                <a:close/>
                <a:moveTo>
                  <a:pt x="915" y="986"/>
                </a:moveTo>
                <a:cubicBezTo>
                  <a:pt x="916" y="986"/>
                  <a:pt x="916" y="986"/>
                  <a:pt x="916" y="986"/>
                </a:cubicBezTo>
                <a:cubicBezTo>
                  <a:pt x="917" y="984"/>
                  <a:pt x="914" y="983"/>
                  <a:pt x="916" y="980"/>
                </a:cubicBezTo>
                <a:cubicBezTo>
                  <a:pt x="916" y="980"/>
                  <a:pt x="916" y="980"/>
                  <a:pt x="916" y="980"/>
                </a:cubicBezTo>
                <a:cubicBezTo>
                  <a:pt x="912" y="980"/>
                  <a:pt x="912" y="980"/>
                  <a:pt x="912" y="980"/>
                </a:cubicBezTo>
                <a:cubicBezTo>
                  <a:pt x="912" y="980"/>
                  <a:pt x="912" y="980"/>
                  <a:pt x="912" y="980"/>
                </a:cubicBezTo>
                <a:cubicBezTo>
                  <a:pt x="911" y="980"/>
                  <a:pt x="911" y="980"/>
                  <a:pt x="911" y="980"/>
                </a:cubicBezTo>
                <a:cubicBezTo>
                  <a:pt x="912" y="982"/>
                  <a:pt x="912" y="984"/>
                  <a:pt x="912" y="986"/>
                </a:cubicBezTo>
                <a:cubicBezTo>
                  <a:pt x="914" y="987"/>
                  <a:pt x="914" y="987"/>
                  <a:pt x="915" y="986"/>
                </a:cubicBezTo>
                <a:close/>
                <a:moveTo>
                  <a:pt x="2481" y="987"/>
                </a:moveTo>
                <a:cubicBezTo>
                  <a:pt x="2481" y="987"/>
                  <a:pt x="2480" y="988"/>
                  <a:pt x="2480" y="988"/>
                </a:cubicBezTo>
                <a:cubicBezTo>
                  <a:pt x="2478" y="989"/>
                  <a:pt x="2476" y="989"/>
                  <a:pt x="2474" y="989"/>
                </a:cubicBezTo>
                <a:cubicBezTo>
                  <a:pt x="2474" y="992"/>
                  <a:pt x="2474" y="992"/>
                  <a:pt x="2474" y="992"/>
                </a:cubicBezTo>
                <a:cubicBezTo>
                  <a:pt x="2475" y="992"/>
                  <a:pt x="2475" y="992"/>
                  <a:pt x="2476" y="992"/>
                </a:cubicBezTo>
                <a:cubicBezTo>
                  <a:pt x="2476" y="993"/>
                  <a:pt x="2476" y="995"/>
                  <a:pt x="2477" y="996"/>
                </a:cubicBezTo>
                <a:cubicBezTo>
                  <a:pt x="2479" y="996"/>
                  <a:pt x="2479" y="996"/>
                  <a:pt x="2479" y="996"/>
                </a:cubicBezTo>
                <a:cubicBezTo>
                  <a:pt x="2479" y="996"/>
                  <a:pt x="2479" y="996"/>
                  <a:pt x="2479" y="996"/>
                </a:cubicBezTo>
                <a:cubicBezTo>
                  <a:pt x="2480" y="996"/>
                  <a:pt x="2480" y="996"/>
                  <a:pt x="2480" y="996"/>
                </a:cubicBezTo>
                <a:cubicBezTo>
                  <a:pt x="2481" y="997"/>
                  <a:pt x="2481" y="997"/>
                  <a:pt x="2482" y="998"/>
                </a:cubicBezTo>
                <a:cubicBezTo>
                  <a:pt x="2483" y="998"/>
                  <a:pt x="2483" y="998"/>
                  <a:pt x="2483" y="998"/>
                </a:cubicBezTo>
                <a:cubicBezTo>
                  <a:pt x="2483" y="997"/>
                  <a:pt x="2484" y="997"/>
                  <a:pt x="2484" y="996"/>
                </a:cubicBezTo>
                <a:cubicBezTo>
                  <a:pt x="2483" y="996"/>
                  <a:pt x="2483" y="996"/>
                  <a:pt x="2483" y="996"/>
                </a:cubicBezTo>
                <a:cubicBezTo>
                  <a:pt x="2483" y="989"/>
                  <a:pt x="2483" y="989"/>
                  <a:pt x="2483" y="989"/>
                </a:cubicBezTo>
                <a:cubicBezTo>
                  <a:pt x="2483" y="989"/>
                  <a:pt x="2484" y="989"/>
                  <a:pt x="2484" y="988"/>
                </a:cubicBezTo>
                <a:cubicBezTo>
                  <a:pt x="2484" y="986"/>
                  <a:pt x="2484" y="986"/>
                  <a:pt x="2484" y="986"/>
                </a:cubicBezTo>
                <a:cubicBezTo>
                  <a:pt x="2485" y="986"/>
                  <a:pt x="2485" y="986"/>
                  <a:pt x="2485" y="986"/>
                </a:cubicBezTo>
                <a:cubicBezTo>
                  <a:pt x="2486" y="985"/>
                  <a:pt x="2485" y="985"/>
                  <a:pt x="2486" y="984"/>
                </a:cubicBezTo>
                <a:cubicBezTo>
                  <a:pt x="2486" y="982"/>
                  <a:pt x="2486" y="982"/>
                  <a:pt x="2486" y="982"/>
                </a:cubicBezTo>
                <a:cubicBezTo>
                  <a:pt x="2486" y="982"/>
                  <a:pt x="2486" y="982"/>
                  <a:pt x="2486" y="982"/>
                </a:cubicBezTo>
                <a:cubicBezTo>
                  <a:pt x="2485" y="982"/>
                  <a:pt x="2485" y="981"/>
                  <a:pt x="2485" y="980"/>
                </a:cubicBezTo>
                <a:cubicBezTo>
                  <a:pt x="2483" y="980"/>
                  <a:pt x="2483" y="981"/>
                  <a:pt x="2482" y="981"/>
                </a:cubicBezTo>
                <a:cubicBezTo>
                  <a:pt x="2482" y="981"/>
                  <a:pt x="2481" y="987"/>
                  <a:pt x="2481" y="987"/>
                </a:cubicBezTo>
                <a:close/>
                <a:moveTo>
                  <a:pt x="2228" y="984"/>
                </a:moveTo>
                <a:cubicBezTo>
                  <a:pt x="2227" y="984"/>
                  <a:pt x="2227" y="984"/>
                  <a:pt x="2227" y="984"/>
                </a:cubicBezTo>
                <a:cubicBezTo>
                  <a:pt x="2227" y="985"/>
                  <a:pt x="2227" y="985"/>
                  <a:pt x="2227" y="985"/>
                </a:cubicBezTo>
                <a:cubicBezTo>
                  <a:pt x="2228" y="985"/>
                  <a:pt x="2228" y="985"/>
                  <a:pt x="2229" y="984"/>
                </a:cubicBezTo>
                <a:cubicBezTo>
                  <a:pt x="2228" y="984"/>
                  <a:pt x="2228" y="984"/>
                  <a:pt x="2228" y="984"/>
                </a:cubicBezTo>
                <a:close/>
                <a:moveTo>
                  <a:pt x="2478" y="984"/>
                </a:moveTo>
                <a:cubicBezTo>
                  <a:pt x="2478" y="984"/>
                  <a:pt x="2478" y="984"/>
                  <a:pt x="2478" y="984"/>
                </a:cubicBezTo>
                <a:cubicBezTo>
                  <a:pt x="2478" y="985"/>
                  <a:pt x="2478" y="984"/>
                  <a:pt x="2478" y="985"/>
                </a:cubicBezTo>
                <a:cubicBezTo>
                  <a:pt x="2479" y="985"/>
                  <a:pt x="2479" y="985"/>
                  <a:pt x="2479" y="985"/>
                </a:cubicBezTo>
                <a:cubicBezTo>
                  <a:pt x="2479" y="984"/>
                  <a:pt x="2479" y="984"/>
                  <a:pt x="2478" y="984"/>
                </a:cubicBezTo>
                <a:close/>
                <a:moveTo>
                  <a:pt x="2490" y="992"/>
                </a:moveTo>
                <a:cubicBezTo>
                  <a:pt x="2492" y="992"/>
                  <a:pt x="2493" y="993"/>
                  <a:pt x="2495" y="994"/>
                </a:cubicBezTo>
                <a:cubicBezTo>
                  <a:pt x="2495" y="993"/>
                  <a:pt x="2496" y="993"/>
                  <a:pt x="2496" y="992"/>
                </a:cubicBezTo>
                <a:cubicBezTo>
                  <a:pt x="2497" y="991"/>
                  <a:pt x="2496" y="992"/>
                  <a:pt x="2497" y="991"/>
                </a:cubicBezTo>
                <a:cubicBezTo>
                  <a:pt x="2496" y="990"/>
                  <a:pt x="2495" y="989"/>
                  <a:pt x="2495" y="988"/>
                </a:cubicBezTo>
                <a:cubicBezTo>
                  <a:pt x="2492" y="988"/>
                  <a:pt x="2492" y="989"/>
                  <a:pt x="2490" y="990"/>
                </a:cubicBezTo>
                <a:cubicBezTo>
                  <a:pt x="2490" y="991"/>
                  <a:pt x="2490" y="991"/>
                  <a:pt x="2490" y="992"/>
                </a:cubicBezTo>
                <a:close/>
                <a:moveTo>
                  <a:pt x="2129" y="1013"/>
                </a:moveTo>
                <a:cubicBezTo>
                  <a:pt x="2129" y="1012"/>
                  <a:pt x="2128" y="1012"/>
                  <a:pt x="2128" y="1012"/>
                </a:cubicBezTo>
                <a:cubicBezTo>
                  <a:pt x="2127" y="1010"/>
                  <a:pt x="2126" y="1009"/>
                  <a:pt x="2126" y="1007"/>
                </a:cubicBezTo>
                <a:cubicBezTo>
                  <a:pt x="2123" y="1006"/>
                  <a:pt x="2125" y="1006"/>
                  <a:pt x="2124" y="1005"/>
                </a:cubicBezTo>
                <a:cubicBezTo>
                  <a:pt x="2123" y="1004"/>
                  <a:pt x="2123" y="1004"/>
                  <a:pt x="2123" y="1004"/>
                </a:cubicBezTo>
                <a:cubicBezTo>
                  <a:pt x="2123" y="1002"/>
                  <a:pt x="2123" y="1002"/>
                  <a:pt x="2123" y="1002"/>
                </a:cubicBezTo>
                <a:cubicBezTo>
                  <a:pt x="2122" y="1002"/>
                  <a:pt x="2121" y="1001"/>
                  <a:pt x="2120" y="1001"/>
                </a:cubicBezTo>
                <a:cubicBezTo>
                  <a:pt x="2120" y="999"/>
                  <a:pt x="2120" y="999"/>
                  <a:pt x="2120" y="999"/>
                </a:cubicBezTo>
                <a:cubicBezTo>
                  <a:pt x="2119" y="999"/>
                  <a:pt x="2119" y="999"/>
                  <a:pt x="2119" y="999"/>
                </a:cubicBezTo>
                <a:cubicBezTo>
                  <a:pt x="2119" y="996"/>
                  <a:pt x="2119" y="996"/>
                  <a:pt x="2119" y="996"/>
                </a:cubicBezTo>
                <a:cubicBezTo>
                  <a:pt x="2118" y="996"/>
                  <a:pt x="2118" y="996"/>
                  <a:pt x="2118" y="996"/>
                </a:cubicBezTo>
                <a:cubicBezTo>
                  <a:pt x="2117" y="994"/>
                  <a:pt x="2117" y="994"/>
                  <a:pt x="2117" y="994"/>
                </a:cubicBezTo>
                <a:cubicBezTo>
                  <a:pt x="2115" y="994"/>
                  <a:pt x="2115" y="994"/>
                  <a:pt x="2115" y="994"/>
                </a:cubicBezTo>
                <a:cubicBezTo>
                  <a:pt x="2115" y="995"/>
                  <a:pt x="2114" y="996"/>
                  <a:pt x="2114" y="997"/>
                </a:cubicBezTo>
                <a:cubicBezTo>
                  <a:pt x="2115" y="997"/>
                  <a:pt x="2115" y="997"/>
                  <a:pt x="2115" y="997"/>
                </a:cubicBezTo>
                <a:cubicBezTo>
                  <a:pt x="2115" y="998"/>
                  <a:pt x="2115" y="999"/>
                  <a:pt x="2115" y="1000"/>
                </a:cubicBezTo>
                <a:cubicBezTo>
                  <a:pt x="2115" y="1000"/>
                  <a:pt x="2114" y="1000"/>
                  <a:pt x="2114" y="1002"/>
                </a:cubicBezTo>
                <a:cubicBezTo>
                  <a:pt x="2114" y="1004"/>
                  <a:pt x="2115" y="1005"/>
                  <a:pt x="2115" y="1005"/>
                </a:cubicBezTo>
                <a:cubicBezTo>
                  <a:pt x="2114" y="1005"/>
                  <a:pt x="2114" y="1005"/>
                  <a:pt x="2114" y="1005"/>
                </a:cubicBezTo>
                <a:cubicBezTo>
                  <a:pt x="2114" y="1007"/>
                  <a:pt x="2114" y="1007"/>
                  <a:pt x="2114" y="1007"/>
                </a:cubicBezTo>
                <a:cubicBezTo>
                  <a:pt x="2113" y="1007"/>
                  <a:pt x="2113" y="1007"/>
                  <a:pt x="2113" y="1007"/>
                </a:cubicBezTo>
                <a:cubicBezTo>
                  <a:pt x="2113" y="1009"/>
                  <a:pt x="2113" y="1009"/>
                  <a:pt x="2113" y="1009"/>
                </a:cubicBezTo>
                <a:cubicBezTo>
                  <a:pt x="2113" y="1009"/>
                  <a:pt x="2113" y="1009"/>
                  <a:pt x="2113" y="1009"/>
                </a:cubicBezTo>
                <a:cubicBezTo>
                  <a:pt x="2113" y="1011"/>
                  <a:pt x="2113" y="1011"/>
                  <a:pt x="2113" y="1011"/>
                </a:cubicBezTo>
                <a:cubicBezTo>
                  <a:pt x="2112" y="1011"/>
                  <a:pt x="2112" y="1011"/>
                  <a:pt x="2111" y="1011"/>
                </a:cubicBezTo>
                <a:cubicBezTo>
                  <a:pt x="2111" y="1012"/>
                  <a:pt x="2112" y="1013"/>
                  <a:pt x="2112" y="1014"/>
                </a:cubicBezTo>
                <a:cubicBezTo>
                  <a:pt x="2111" y="1014"/>
                  <a:pt x="2111" y="1014"/>
                  <a:pt x="2111" y="1014"/>
                </a:cubicBezTo>
                <a:cubicBezTo>
                  <a:pt x="2112" y="1015"/>
                  <a:pt x="2112" y="1016"/>
                  <a:pt x="2112" y="1017"/>
                </a:cubicBezTo>
                <a:cubicBezTo>
                  <a:pt x="2113" y="1017"/>
                  <a:pt x="2113" y="1017"/>
                  <a:pt x="2113" y="1017"/>
                </a:cubicBezTo>
                <a:cubicBezTo>
                  <a:pt x="2113" y="1021"/>
                  <a:pt x="2114" y="1026"/>
                  <a:pt x="2114" y="1030"/>
                </a:cubicBezTo>
                <a:cubicBezTo>
                  <a:pt x="2117" y="1030"/>
                  <a:pt x="2116" y="1031"/>
                  <a:pt x="2117" y="1032"/>
                </a:cubicBezTo>
                <a:cubicBezTo>
                  <a:pt x="2117" y="1033"/>
                  <a:pt x="2117" y="1033"/>
                  <a:pt x="2117" y="1033"/>
                </a:cubicBezTo>
                <a:cubicBezTo>
                  <a:pt x="2119" y="1033"/>
                  <a:pt x="2119" y="1033"/>
                  <a:pt x="2119" y="1033"/>
                </a:cubicBezTo>
                <a:cubicBezTo>
                  <a:pt x="2119" y="1034"/>
                  <a:pt x="2119" y="1034"/>
                  <a:pt x="2119" y="1034"/>
                </a:cubicBezTo>
                <a:cubicBezTo>
                  <a:pt x="2120" y="1034"/>
                  <a:pt x="2124" y="1032"/>
                  <a:pt x="2125" y="1032"/>
                </a:cubicBezTo>
                <a:cubicBezTo>
                  <a:pt x="2125" y="1031"/>
                  <a:pt x="2125" y="1031"/>
                  <a:pt x="2125" y="1031"/>
                </a:cubicBezTo>
                <a:cubicBezTo>
                  <a:pt x="2126" y="1031"/>
                  <a:pt x="2126" y="1031"/>
                  <a:pt x="2126" y="1031"/>
                </a:cubicBezTo>
                <a:cubicBezTo>
                  <a:pt x="2126" y="1030"/>
                  <a:pt x="2126" y="1030"/>
                  <a:pt x="2126" y="1030"/>
                </a:cubicBezTo>
                <a:cubicBezTo>
                  <a:pt x="2127" y="1030"/>
                  <a:pt x="2127" y="1030"/>
                  <a:pt x="2127" y="1030"/>
                </a:cubicBezTo>
                <a:cubicBezTo>
                  <a:pt x="2127" y="1030"/>
                  <a:pt x="2127" y="1030"/>
                  <a:pt x="2127" y="1030"/>
                </a:cubicBezTo>
                <a:cubicBezTo>
                  <a:pt x="2128" y="1029"/>
                  <a:pt x="2129" y="1028"/>
                  <a:pt x="2130" y="1028"/>
                </a:cubicBezTo>
                <a:cubicBezTo>
                  <a:pt x="2130" y="1024"/>
                  <a:pt x="2131" y="1021"/>
                  <a:pt x="2131" y="1018"/>
                </a:cubicBezTo>
                <a:cubicBezTo>
                  <a:pt x="2131" y="1018"/>
                  <a:pt x="2130" y="1017"/>
                  <a:pt x="2130" y="1017"/>
                </a:cubicBezTo>
                <a:cubicBezTo>
                  <a:pt x="2130" y="1016"/>
                  <a:pt x="2129" y="1014"/>
                  <a:pt x="2129" y="1013"/>
                </a:cubicBezTo>
                <a:close/>
                <a:moveTo>
                  <a:pt x="2502" y="997"/>
                </a:moveTo>
                <a:cubicBezTo>
                  <a:pt x="2502" y="1000"/>
                  <a:pt x="2502" y="1000"/>
                  <a:pt x="2502" y="1000"/>
                </a:cubicBezTo>
                <a:cubicBezTo>
                  <a:pt x="2503" y="1000"/>
                  <a:pt x="2503" y="1000"/>
                  <a:pt x="2503" y="1000"/>
                </a:cubicBezTo>
                <a:cubicBezTo>
                  <a:pt x="2503" y="1001"/>
                  <a:pt x="2503" y="1001"/>
                  <a:pt x="2503" y="1001"/>
                </a:cubicBezTo>
                <a:cubicBezTo>
                  <a:pt x="2502" y="1001"/>
                  <a:pt x="2502" y="1001"/>
                  <a:pt x="2502" y="1001"/>
                </a:cubicBezTo>
                <a:cubicBezTo>
                  <a:pt x="2502" y="1003"/>
                  <a:pt x="2502" y="1003"/>
                  <a:pt x="2502" y="1003"/>
                </a:cubicBezTo>
                <a:cubicBezTo>
                  <a:pt x="2499" y="1003"/>
                  <a:pt x="2499" y="1003"/>
                  <a:pt x="2499" y="1003"/>
                </a:cubicBezTo>
                <a:cubicBezTo>
                  <a:pt x="2499" y="1003"/>
                  <a:pt x="2499" y="1003"/>
                  <a:pt x="2499" y="1003"/>
                </a:cubicBezTo>
                <a:cubicBezTo>
                  <a:pt x="2499" y="1003"/>
                  <a:pt x="2499" y="1003"/>
                  <a:pt x="2499" y="1003"/>
                </a:cubicBezTo>
                <a:cubicBezTo>
                  <a:pt x="2499" y="1003"/>
                  <a:pt x="2499" y="1003"/>
                  <a:pt x="2499" y="1003"/>
                </a:cubicBezTo>
                <a:cubicBezTo>
                  <a:pt x="2496" y="1004"/>
                  <a:pt x="2497" y="1005"/>
                  <a:pt x="2496" y="1007"/>
                </a:cubicBezTo>
                <a:cubicBezTo>
                  <a:pt x="2495" y="1007"/>
                  <a:pt x="2494" y="1007"/>
                  <a:pt x="2493" y="1007"/>
                </a:cubicBezTo>
                <a:cubicBezTo>
                  <a:pt x="2493" y="1006"/>
                  <a:pt x="2493" y="1006"/>
                  <a:pt x="2493" y="1006"/>
                </a:cubicBezTo>
                <a:cubicBezTo>
                  <a:pt x="2492" y="1006"/>
                  <a:pt x="2492" y="1006"/>
                  <a:pt x="2491" y="1007"/>
                </a:cubicBezTo>
                <a:cubicBezTo>
                  <a:pt x="2491" y="1009"/>
                  <a:pt x="2491" y="1009"/>
                  <a:pt x="2491" y="1009"/>
                </a:cubicBezTo>
                <a:cubicBezTo>
                  <a:pt x="2488" y="1009"/>
                  <a:pt x="2488" y="1010"/>
                  <a:pt x="2486" y="1010"/>
                </a:cubicBezTo>
                <a:cubicBezTo>
                  <a:pt x="2486" y="1009"/>
                  <a:pt x="2486" y="1007"/>
                  <a:pt x="2486" y="1006"/>
                </a:cubicBezTo>
                <a:cubicBezTo>
                  <a:pt x="2486" y="1006"/>
                  <a:pt x="2486" y="1006"/>
                  <a:pt x="2486" y="1006"/>
                </a:cubicBezTo>
                <a:cubicBezTo>
                  <a:pt x="2486" y="1005"/>
                  <a:pt x="2486" y="1005"/>
                  <a:pt x="2486" y="1005"/>
                </a:cubicBezTo>
                <a:cubicBezTo>
                  <a:pt x="2485" y="1006"/>
                  <a:pt x="2482" y="1006"/>
                  <a:pt x="2482" y="1006"/>
                </a:cubicBezTo>
                <a:cubicBezTo>
                  <a:pt x="2482" y="1007"/>
                  <a:pt x="2482" y="1007"/>
                  <a:pt x="2482" y="1007"/>
                </a:cubicBezTo>
                <a:cubicBezTo>
                  <a:pt x="2481" y="1007"/>
                  <a:pt x="2480" y="1007"/>
                  <a:pt x="2480" y="1007"/>
                </a:cubicBezTo>
                <a:cubicBezTo>
                  <a:pt x="2480" y="1010"/>
                  <a:pt x="2480" y="1010"/>
                  <a:pt x="2480" y="1010"/>
                </a:cubicBezTo>
                <a:cubicBezTo>
                  <a:pt x="2478" y="1010"/>
                  <a:pt x="2476" y="1011"/>
                  <a:pt x="2474" y="1011"/>
                </a:cubicBezTo>
                <a:cubicBezTo>
                  <a:pt x="2473" y="1013"/>
                  <a:pt x="2474" y="1013"/>
                  <a:pt x="2474" y="1016"/>
                </a:cubicBezTo>
                <a:cubicBezTo>
                  <a:pt x="2473" y="1016"/>
                  <a:pt x="2473" y="1016"/>
                  <a:pt x="2473" y="1016"/>
                </a:cubicBezTo>
                <a:cubicBezTo>
                  <a:pt x="2473" y="1017"/>
                  <a:pt x="2473" y="1018"/>
                  <a:pt x="2472" y="1019"/>
                </a:cubicBezTo>
                <a:cubicBezTo>
                  <a:pt x="2471" y="1020"/>
                  <a:pt x="2471" y="1020"/>
                  <a:pt x="2471" y="1020"/>
                </a:cubicBezTo>
                <a:cubicBezTo>
                  <a:pt x="2471" y="1021"/>
                  <a:pt x="2472" y="1021"/>
                  <a:pt x="2472" y="1022"/>
                </a:cubicBezTo>
                <a:cubicBezTo>
                  <a:pt x="2474" y="1022"/>
                  <a:pt x="2474" y="1022"/>
                  <a:pt x="2474" y="1022"/>
                </a:cubicBezTo>
                <a:cubicBezTo>
                  <a:pt x="2475" y="1020"/>
                  <a:pt x="2476" y="1020"/>
                  <a:pt x="2476" y="1017"/>
                </a:cubicBezTo>
                <a:cubicBezTo>
                  <a:pt x="2477" y="1017"/>
                  <a:pt x="2477" y="1017"/>
                  <a:pt x="2478" y="1016"/>
                </a:cubicBezTo>
                <a:cubicBezTo>
                  <a:pt x="2479" y="1017"/>
                  <a:pt x="2479" y="1017"/>
                  <a:pt x="2479" y="1019"/>
                </a:cubicBezTo>
                <a:cubicBezTo>
                  <a:pt x="2482" y="1019"/>
                  <a:pt x="2482" y="1019"/>
                  <a:pt x="2482" y="1019"/>
                </a:cubicBezTo>
                <a:cubicBezTo>
                  <a:pt x="2482" y="1018"/>
                  <a:pt x="2482" y="1018"/>
                  <a:pt x="2482" y="1018"/>
                </a:cubicBezTo>
                <a:cubicBezTo>
                  <a:pt x="2483" y="1018"/>
                  <a:pt x="2485" y="1018"/>
                  <a:pt x="2486" y="1019"/>
                </a:cubicBezTo>
                <a:cubicBezTo>
                  <a:pt x="2486" y="1017"/>
                  <a:pt x="2486" y="1017"/>
                  <a:pt x="2486" y="1017"/>
                </a:cubicBezTo>
                <a:cubicBezTo>
                  <a:pt x="2487" y="1017"/>
                  <a:pt x="2487" y="1017"/>
                  <a:pt x="2488" y="1018"/>
                </a:cubicBezTo>
                <a:cubicBezTo>
                  <a:pt x="2488" y="1019"/>
                  <a:pt x="2488" y="1019"/>
                  <a:pt x="2488" y="1019"/>
                </a:cubicBezTo>
                <a:cubicBezTo>
                  <a:pt x="2490" y="1019"/>
                  <a:pt x="2490" y="1019"/>
                  <a:pt x="2490" y="1019"/>
                </a:cubicBezTo>
                <a:cubicBezTo>
                  <a:pt x="2490" y="1019"/>
                  <a:pt x="2490" y="1019"/>
                  <a:pt x="2490" y="1019"/>
                </a:cubicBezTo>
                <a:cubicBezTo>
                  <a:pt x="2491" y="1019"/>
                  <a:pt x="2491" y="1019"/>
                  <a:pt x="2491" y="1019"/>
                </a:cubicBezTo>
                <a:cubicBezTo>
                  <a:pt x="2491" y="1021"/>
                  <a:pt x="2491" y="1021"/>
                  <a:pt x="2491" y="1021"/>
                </a:cubicBezTo>
                <a:cubicBezTo>
                  <a:pt x="2490" y="1021"/>
                  <a:pt x="2490" y="1021"/>
                  <a:pt x="2490" y="1021"/>
                </a:cubicBezTo>
                <a:cubicBezTo>
                  <a:pt x="2490" y="1022"/>
                  <a:pt x="2490" y="1022"/>
                  <a:pt x="2490" y="1022"/>
                </a:cubicBezTo>
                <a:cubicBezTo>
                  <a:pt x="2489" y="1023"/>
                  <a:pt x="2489" y="1023"/>
                  <a:pt x="2488" y="1023"/>
                </a:cubicBezTo>
                <a:cubicBezTo>
                  <a:pt x="2487" y="1025"/>
                  <a:pt x="2489" y="1029"/>
                  <a:pt x="2489" y="1030"/>
                </a:cubicBezTo>
                <a:cubicBezTo>
                  <a:pt x="2491" y="1031"/>
                  <a:pt x="2492" y="1032"/>
                  <a:pt x="2493" y="1033"/>
                </a:cubicBezTo>
                <a:cubicBezTo>
                  <a:pt x="2494" y="1033"/>
                  <a:pt x="2494" y="1034"/>
                  <a:pt x="2494" y="1034"/>
                </a:cubicBezTo>
                <a:cubicBezTo>
                  <a:pt x="2496" y="1035"/>
                  <a:pt x="2499" y="1034"/>
                  <a:pt x="2500" y="1034"/>
                </a:cubicBezTo>
                <a:cubicBezTo>
                  <a:pt x="2500" y="1035"/>
                  <a:pt x="2500" y="1034"/>
                  <a:pt x="2499" y="1035"/>
                </a:cubicBezTo>
                <a:cubicBezTo>
                  <a:pt x="2499" y="1037"/>
                  <a:pt x="2499" y="1037"/>
                  <a:pt x="2499" y="1037"/>
                </a:cubicBezTo>
                <a:cubicBezTo>
                  <a:pt x="2500" y="1037"/>
                  <a:pt x="2500" y="1037"/>
                  <a:pt x="2500" y="1037"/>
                </a:cubicBezTo>
                <a:cubicBezTo>
                  <a:pt x="2500" y="1038"/>
                  <a:pt x="2500" y="1038"/>
                  <a:pt x="2500" y="1038"/>
                </a:cubicBezTo>
                <a:cubicBezTo>
                  <a:pt x="2502" y="1037"/>
                  <a:pt x="2502" y="1037"/>
                  <a:pt x="2503" y="1036"/>
                </a:cubicBezTo>
                <a:cubicBezTo>
                  <a:pt x="2503" y="1035"/>
                  <a:pt x="2505" y="1033"/>
                  <a:pt x="2504" y="1031"/>
                </a:cubicBezTo>
                <a:cubicBezTo>
                  <a:pt x="2503" y="1031"/>
                  <a:pt x="2503" y="1031"/>
                  <a:pt x="2503" y="1031"/>
                </a:cubicBezTo>
                <a:cubicBezTo>
                  <a:pt x="2503" y="1030"/>
                  <a:pt x="2503" y="1030"/>
                  <a:pt x="2503" y="1030"/>
                </a:cubicBezTo>
                <a:cubicBezTo>
                  <a:pt x="2503" y="1030"/>
                  <a:pt x="2503" y="1030"/>
                  <a:pt x="2503" y="1030"/>
                </a:cubicBezTo>
                <a:cubicBezTo>
                  <a:pt x="2502" y="1029"/>
                  <a:pt x="2502" y="1028"/>
                  <a:pt x="2502" y="1026"/>
                </a:cubicBezTo>
                <a:cubicBezTo>
                  <a:pt x="2505" y="1026"/>
                  <a:pt x="2505" y="1026"/>
                  <a:pt x="2505" y="1026"/>
                </a:cubicBezTo>
                <a:cubicBezTo>
                  <a:pt x="2505" y="1026"/>
                  <a:pt x="2505" y="1026"/>
                  <a:pt x="2505" y="1026"/>
                </a:cubicBezTo>
                <a:cubicBezTo>
                  <a:pt x="2505" y="1026"/>
                  <a:pt x="2505" y="1026"/>
                  <a:pt x="2505" y="1026"/>
                </a:cubicBezTo>
                <a:cubicBezTo>
                  <a:pt x="2505" y="1029"/>
                  <a:pt x="2505" y="1029"/>
                  <a:pt x="2505" y="1029"/>
                </a:cubicBezTo>
                <a:cubicBezTo>
                  <a:pt x="2506" y="1029"/>
                  <a:pt x="2506" y="1029"/>
                  <a:pt x="2506" y="1029"/>
                </a:cubicBezTo>
                <a:cubicBezTo>
                  <a:pt x="2506" y="1030"/>
                  <a:pt x="2506" y="1030"/>
                  <a:pt x="2506" y="1030"/>
                </a:cubicBezTo>
                <a:cubicBezTo>
                  <a:pt x="2507" y="1030"/>
                  <a:pt x="2507" y="1030"/>
                  <a:pt x="2507" y="1030"/>
                </a:cubicBezTo>
                <a:cubicBezTo>
                  <a:pt x="2507" y="1027"/>
                  <a:pt x="2506" y="1025"/>
                  <a:pt x="2505" y="1024"/>
                </a:cubicBezTo>
                <a:cubicBezTo>
                  <a:pt x="2505" y="1021"/>
                  <a:pt x="2506" y="1020"/>
                  <a:pt x="2507" y="1019"/>
                </a:cubicBezTo>
                <a:cubicBezTo>
                  <a:pt x="2508" y="1019"/>
                  <a:pt x="2508" y="1019"/>
                  <a:pt x="2508" y="1019"/>
                </a:cubicBezTo>
                <a:cubicBezTo>
                  <a:pt x="2508" y="1017"/>
                  <a:pt x="2508" y="1017"/>
                  <a:pt x="2508" y="1017"/>
                </a:cubicBezTo>
                <a:cubicBezTo>
                  <a:pt x="2509" y="1017"/>
                  <a:pt x="2509" y="1017"/>
                  <a:pt x="2509" y="1017"/>
                </a:cubicBezTo>
                <a:cubicBezTo>
                  <a:pt x="2509" y="1016"/>
                  <a:pt x="2509" y="1016"/>
                  <a:pt x="2509" y="1016"/>
                </a:cubicBezTo>
                <a:cubicBezTo>
                  <a:pt x="2509" y="1016"/>
                  <a:pt x="2510" y="1015"/>
                  <a:pt x="2510" y="1015"/>
                </a:cubicBezTo>
                <a:cubicBezTo>
                  <a:pt x="2511" y="1015"/>
                  <a:pt x="2511" y="1015"/>
                  <a:pt x="2511" y="1015"/>
                </a:cubicBezTo>
                <a:cubicBezTo>
                  <a:pt x="2511" y="1008"/>
                  <a:pt x="2508" y="1004"/>
                  <a:pt x="2507" y="997"/>
                </a:cubicBezTo>
                <a:cubicBezTo>
                  <a:pt x="2505" y="997"/>
                  <a:pt x="2505" y="997"/>
                  <a:pt x="2502" y="997"/>
                </a:cubicBezTo>
                <a:close/>
                <a:moveTo>
                  <a:pt x="921" y="1001"/>
                </a:moveTo>
                <a:cubicBezTo>
                  <a:pt x="920" y="1000"/>
                  <a:pt x="920" y="1000"/>
                  <a:pt x="918" y="1000"/>
                </a:cubicBezTo>
                <a:cubicBezTo>
                  <a:pt x="918" y="1001"/>
                  <a:pt x="918" y="1001"/>
                  <a:pt x="918" y="1001"/>
                </a:cubicBezTo>
                <a:cubicBezTo>
                  <a:pt x="921" y="1001"/>
                  <a:pt x="921" y="1001"/>
                  <a:pt x="921" y="1001"/>
                </a:cubicBezTo>
                <a:close/>
                <a:moveTo>
                  <a:pt x="737" y="1014"/>
                </a:moveTo>
                <a:cubicBezTo>
                  <a:pt x="738" y="1016"/>
                  <a:pt x="737" y="1015"/>
                  <a:pt x="739" y="1016"/>
                </a:cubicBezTo>
                <a:cubicBezTo>
                  <a:pt x="739" y="1014"/>
                  <a:pt x="739" y="1014"/>
                  <a:pt x="737" y="1014"/>
                </a:cubicBezTo>
                <a:close/>
                <a:moveTo>
                  <a:pt x="751" y="1015"/>
                </a:moveTo>
                <a:cubicBezTo>
                  <a:pt x="751" y="1014"/>
                  <a:pt x="751" y="1015"/>
                  <a:pt x="750" y="1014"/>
                </a:cubicBezTo>
                <a:cubicBezTo>
                  <a:pt x="750" y="1015"/>
                  <a:pt x="750" y="1015"/>
                  <a:pt x="750" y="1016"/>
                </a:cubicBezTo>
                <a:cubicBezTo>
                  <a:pt x="750" y="1016"/>
                  <a:pt x="750" y="1016"/>
                  <a:pt x="750" y="1016"/>
                </a:cubicBezTo>
                <a:cubicBezTo>
                  <a:pt x="751" y="1015"/>
                  <a:pt x="751" y="1015"/>
                  <a:pt x="751" y="1015"/>
                </a:cubicBezTo>
                <a:close/>
                <a:moveTo>
                  <a:pt x="752" y="1014"/>
                </a:moveTo>
                <a:cubicBezTo>
                  <a:pt x="752" y="1015"/>
                  <a:pt x="752" y="1015"/>
                  <a:pt x="752" y="1015"/>
                </a:cubicBezTo>
                <a:cubicBezTo>
                  <a:pt x="752" y="1015"/>
                  <a:pt x="752" y="1015"/>
                  <a:pt x="752" y="1015"/>
                </a:cubicBezTo>
                <a:cubicBezTo>
                  <a:pt x="752" y="1014"/>
                  <a:pt x="752" y="1015"/>
                  <a:pt x="752" y="1014"/>
                </a:cubicBezTo>
                <a:close/>
                <a:moveTo>
                  <a:pt x="1324" y="1016"/>
                </a:moveTo>
                <a:cubicBezTo>
                  <a:pt x="1324" y="1017"/>
                  <a:pt x="1324" y="1017"/>
                  <a:pt x="1324" y="1017"/>
                </a:cubicBezTo>
                <a:cubicBezTo>
                  <a:pt x="1325" y="1017"/>
                  <a:pt x="1325" y="1017"/>
                  <a:pt x="1325" y="1017"/>
                </a:cubicBezTo>
                <a:cubicBezTo>
                  <a:pt x="1325" y="1016"/>
                  <a:pt x="1325" y="1016"/>
                  <a:pt x="1325" y="1016"/>
                </a:cubicBezTo>
                <a:cubicBezTo>
                  <a:pt x="1326" y="1016"/>
                  <a:pt x="1326" y="1016"/>
                  <a:pt x="1326" y="1016"/>
                </a:cubicBezTo>
                <a:cubicBezTo>
                  <a:pt x="1326" y="1015"/>
                  <a:pt x="1326" y="1015"/>
                  <a:pt x="1326" y="1015"/>
                </a:cubicBezTo>
                <a:cubicBezTo>
                  <a:pt x="1325" y="1015"/>
                  <a:pt x="1324" y="1015"/>
                  <a:pt x="1324" y="1015"/>
                </a:cubicBezTo>
                <a:cubicBezTo>
                  <a:pt x="1324" y="1016"/>
                  <a:pt x="1324" y="1015"/>
                  <a:pt x="1324" y="1016"/>
                </a:cubicBezTo>
                <a:close/>
                <a:moveTo>
                  <a:pt x="2237" y="1022"/>
                </a:moveTo>
                <a:cubicBezTo>
                  <a:pt x="2238" y="1022"/>
                  <a:pt x="2238" y="1022"/>
                  <a:pt x="2238" y="1022"/>
                </a:cubicBezTo>
                <a:cubicBezTo>
                  <a:pt x="2238" y="1021"/>
                  <a:pt x="2238" y="1021"/>
                  <a:pt x="2238" y="1021"/>
                </a:cubicBezTo>
                <a:cubicBezTo>
                  <a:pt x="2236" y="1021"/>
                  <a:pt x="2236" y="1021"/>
                  <a:pt x="2236" y="1021"/>
                </a:cubicBezTo>
                <a:cubicBezTo>
                  <a:pt x="2236" y="1021"/>
                  <a:pt x="2237" y="1022"/>
                  <a:pt x="2237" y="1022"/>
                </a:cubicBezTo>
                <a:close/>
                <a:moveTo>
                  <a:pt x="2363" y="1088"/>
                </a:moveTo>
                <a:cubicBezTo>
                  <a:pt x="2362" y="1089"/>
                  <a:pt x="2362" y="1090"/>
                  <a:pt x="2362" y="1092"/>
                </a:cubicBezTo>
                <a:cubicBezTo>
                  <a:pt x="2363" y="1092"/>
                  <a:pt x="2363" y="1092"/>
                  <a:pt x="2363" y="1092"/>
                </a:cubicBezTo>
                <a:cubicBezTo>
                  <a:pt x="2363" y="1094"/>
                  <a:pt x="2363" y="1094"/>
                  <a:pt x="2363" y="1094"/>
                </a:cubicBezTo>
                <a:cubicBezTo>
                  <a:pt x="2363" y="1095"/>
                  <a:pt x="2364" y="1095"/>
                  <a:pt x="2365" y="1095"/>
                </a:cubicBezTo>
                <a:cubicBezTo>
                  <a:pt x="2365" y="1101"/>
                  <a:pt x="2365" y="1101"/>
                  <a:pt x="2365" y="1101"/>
                </a:cubicBezTo>
                <a:cubicBezTo>
                  <a:pt x="2365" y="1101"/>
                  <a:pt x="2365" y="1101"/>
                  <a:pt x="2365" y="1101"/>
                </a:cubicBezTo>
                <a:cubicBezTo>
                  <a:pt x="2365" y="1101"/>
                  <a:pt x="2365" y="1101"/>
                  <a:pt x="2365" y="1101"/>
                </a:cubicBezTo>
                <a:cubicBezTo>
                  <a:pt x="2365" y="1104"/>
                  <a:pt x="2368" y="1102"/>
                  <a:pt x="2366" y="1107"/>
                </a:cubicBezTo>
                <a:cubicBezTo>
                  <a:pt x="2367" y="1107"/>
                  <a:pt x="2367" y="1107"/>
                  <a:pt x="2368" y="1107"/>
                </a:cubicBezTo>
                <a:cubicBezTo>
                  <a:pt x="2368" y="1110"/>
                  <a:pt x="2367" y="1109"/>
                  <a:pt x="2367" y="1111"/>
                </a:cubicBezTo>
                <a:cubicBezTo>
                  <a:pt x="2369" y="1111"/>
                  <a:pt x="2369" y="1110"/>
                  <a:pt x="2372" y="1109"/>
                </a:cubicBezTo>
                <a:cubicBezTo>
                  <a:pt x="2372" y="1111"/>
                  <a:pt x="2373" y="1112"/>
                  <a:pt x="2373" y="1113"/>
                </a:cubicBezTo>
                <a:cubicBezTo>
                  <a:pt x="2374" y="1113"/>
                  <a:pt x="2374" y="1113"/>
                  <a:pt x="2374" y="1113"/>
                </a:cubicBezTo>
                <a:cubicBezTo>
                  <a:pt x="2374" y="1116"/>
                  <a:pt x="2374" y="1118"/>
                  <a:pt x="2374" y="1120"/>
                </a:cubicBezTo>
                <a:cubicBezTo>
                  <a:pt x="2375" y="1120"/>
                  <a:pt x="2375" y="1120"/>
                  <a:pt x="2375" y="1120"/>
                </a:cubicBezTo>
                <a:cubicBezTo>
                  <a:pt x="2376" y="1123"/>
                  <a:pt x="2377" y="1125"/>
                  <a:pt x="2377" y="1128"/>
                </a:cubicBezTo>
                <a:cubicBezTo>
                  <a:pt x="2379" y="1128"/>
                  <a:pt x="2382" y="1130"/>
                  <a:pt x="2384" y="1130"/>
                </a:cubicBezTo>
                <a:cubicBezTo>
                  <a:pt x="2384" y="1129"/>
                  <a:pt x="2385" y="1127"/>
                  <a:pt x="2387" y="1128"/>
                </a:cubicBezTo>
                <a:cubicBezTo>
                  <a:pt x="2387" y="1128"/>
                  <a:pt x="2387" y="1128"/>
                  <a:pt x="2387" y="1128"/>
                </a:cubicBezTo>
                <a:cubicBezTo>
                  <a:pt x="2388" y="1129"/>
                  <a:pt x="2389" y="1129"/>
                  <a:pt x="2390" y="1129"/>
                </a:cubicBezTo>
                <a:cubicBezTo>
                  <a:pt x="2390" y="1132"/>
                  <a:pt x="2390" y="1132"/>
                  <a:pt x="2390" y="1132"/>
                </a:cubicBezTo>
                <a:cubicBezTo>
                  <a:pt x="2392" y="1133"/>
                  <a:pt x="2395" y="1133"/>
                  <a:pt x="2397" y="1133"/>
                </a:cubicBezTo>
                <a:cubicBezTo>
                  <a:pt x="2397" y="1132"/>
                  <a:pt x="2397" y="1132"/>
                  <a:pt x="2397" y="1132"/>
                </a:cubicBezTo>
                <a:cubicBezTo>
                  <a:pt x="2399" y="1132"/>
                  <a:pt x="2399" y="1132"/>
                  <a:pt x="2399" y="1132"/>
                </a:cubicBezTo>
                <a:cubicBezTo>
                  <a:pt x="2400" y="1132"/>
                  <a:pt x="2400" y="1131"/>
                  <a:pt x="2400" y="1130"/>
                </a:cubicBezTo>
                <a:cubicBezTo>
                  <a:pt x="2404" y="1131"/>
                  <a:pt x="2403" y="1132"/>
                  <a:pt x="2405" y="1133"/>
                </a:cubicBezTo>
                <a:cubicBezTo>
                  <a:pt x="2406" y="1133"/>
                  <a:pt x="2407" y="1132"/>
                  <a:pt x="2408" y="1132"/>
                </a:cubicBezTo>
                <a:cubicBezTo>
                  <a:pt x="2408" y="1131"/>
                  <a:pt x="2408" y="1131"/>
                  <a:pt x="2408" y="1131"/>
                </a:cubicBezTo>
                <a:cubicBezTo>
                  <a:pt x="2409" y="1131"/>
                  <a:pt x="2409" y="1131"/>
                  <a:pt x="2410" y="1132"/>
                </a:cubicBezTo>
                <a:cubicBezTo>
                  <a:pt x="2410" y="1132"/>
                  <a:pt x="2410" y="1132"/>
                  <a:pt x="2410" y="1132"/>
                </a:cubicBezTo>
                <a:cubicBezTo>
                  <a:pt x="2413" y="1132"/>
                  <a:pt x="2413" y="1132"/>
                  <a:pt x="2413" y="1132"/>
                </a:cubicBezTo>
                <a:cubicBezTo>
                  <a:pt x="2413" y="1134"/>
                  <a:pt x="2414" y="1134"/>
                  <a:pt x="2414" y="1136"/>
                </a:cubicBezTo>
                <a:cubicBezTo>
                  <a:pt x="2415" y="1135"/>
                  <a:pt x="2416" y="1136"/>
                  <a:pt x="2417" y="1135"/>
                </a:cubicBezTo>
                <a:cubicBezTo>
                  <a:pt x="2417" y="1134"/>
                  <a:pt x="2417" y="1134"/>
                  <a:pt x="2417" y="1134"/>
                </a:cubicBezTo>
                <a:cubicBezTo>
                  <a:pt x="2418" y="1134"/>
                  <a:pt x="2418" y="1134"/>
                  <a:pt x="2418" y="1134"/>
                </a:cubicBezTo>
                <a:cubicBezTo>
                  <a:pt x="2418" y="1134"/>
                  <a:pt x="2418" y="1134"/>
                  <a:pt x="2418" y="1134"/>
                </a:cubicBezTo>
                <a:cubicBezTo>
                  <a:pt x="2419" y="1134"/>
                  <a:pt x="2419" y="1134"/>
                  <a:pt x="2419" y="1134"/>
                </a:cubicBezTo>
                <a:cubicBezTo>
                  <a:pt x="2419" y="1133"/>
                  <a:pt x="2419" y="1133"/>
                  <a:pt x="2419" y="1133"/>
                </a:cubicBezTo>
                <a:cubicBezTo>
                  <a:pt x="2421" y="1133"/>
                  <a:pt x="2421" y="1133"/>
                  <a:pt x="2421" y="1133"/>
                </a:cubicBezTo>
                <a:cubicBezTo>
                  <a:pt x="2421" y="1132"/>
                  <a:pt x="2421" y="1132"/>
                  <a:pt x="2421" y="1132"/>
                </a:cubicBezTo>
                <a:cubicBezTo>
                  <a:pt x="2422" y="1132"/>
                  <a:pt x="2424" y="1132"/>
                  <a:pt x="2425" y="1132"/>
                </a:cubicBezTo>
                <a:cubicBezTo>
                  <a:pt x="2425" y="1131"/>
                  <a:pt x="2425" y="1131"/>
                  <a:pt x="2425" y="1131"/>
                </a:cubicBezTo>
                <a:cubicBezTo>
                  <a:pt x="2426" y="1131"/>
                  <a:pt x="2426" y="1131"/>
                  <a:pt x="2426" y="1131"/>
                </a:cubicBezTo>
                <a:cubicBezTo>
                  <a:pt x="2426" y="1129"/>
                  <a:pt x="2426" y="1128"/>
                  <a:pt x="2426" y="1126"/>
                </a:cubicBezTo>
                <a:cubicBezTo>
                  <a:pt x="2428" y="1126"/>
                  <a:pt x="2428" y="1126"/>
                  <a:pt x="2428" y="1126"/>
                </a:cubicBezTo>
                <a:cubicBezTo>
                  <a:pt x="2428" y="1126"/>
                  <a:pt x="2428" y="1126"/>
                  <a:pt x="2428" y="1126"/>
                </a:cubicBezTo>
                <a:cubicBezTo>
                  <a:pt x="2428" y="1126"/>
                  <a:pt x="2428" y="1126"/>
                  <a:pt x="2428" y="1126"/>
                </a:cubicBezTo>
                <a:cubicBezTo>
                  <a:pt x="2428" y="1124"/>
                  <a:pt x="2428" y="1124"/>
                  <a:pt x="2428" y="1124"/>
                </a:cubicBezTo>
                <a:cubicBezTo>
                  <a:pt x="2430" y="1124"/>
                  <a:pt x="2430" y="1124"/>
                  <a:pt x="2430" y="1124"/>
                </a:cubicBezTo>
                <a:cubicBezTo>
                  <a:pt x="2430" y="1123"/>
                  <a:pt x="2430" y="1122"/>
                  <a:pt x="2430" y="1122"/>
                </a:cubicBezTo>
                <a:cubicBezTo>
                  <a:pt x="2432" y="1121"/>
                  <a:pt x="2432" y="1122"/>
                  <a:pt x="2433" y="1120"/>
                </a:cubicBezTo>
                <a:cubicBezTo>
                  <a:pt x="2434" y="1120"/>
                  <a:pt x="2434" y="1120"/>
                  <a:pt x="2434" y="1120"/>
                </a:cubicBezTo>
                <a:cubicBezTo>
                  <a:pt x="2433" y="1118"/>
                  <a:pt x="2431" y="1117"/>
                  <a:pt x="2430" y="1115"/>
                </a:cubicBezTo>
                <a:cubicBezTo>
                  <a:pt x="2433" y="1114"/>
                  <a:pt x="2434" y="1110"/>
                  <a:pt x="2436" y="1109"/>
                </a:cubicBezTo>
                <a:cubicBezTo>
                  <a:pt x="2436" y="1106"/>
                  <a:pt x="2436" y="1106"/>
                  <a:pt x="2435" y="1105"/>
                </a:cubicBezTo>
                <a:cubicBezTo>
                  <a:pt x="2435" y="1105"/>
                  <a:pt x="2434" y="1105"/>
                  <a:pt x="2434" y="1104"/>
                </a:cubicBezTo>
                <a:cubicBezTo>
                  <a:pt x="2435" y="1104"/>
                  <a:pt x="2436" y="1104"/>
                  <a:pt x="2436" y="1103"/>
                </a:cubicBezTo>
                <a:cubicBezTo>
                  <a:pt x="2436" y="1101"/>
                  <a:pt x="2436" y="1101"/>
                  <a:pt x="2436" y="1101"/>
                </a:cubicBezTo>
                <a:cubicBezTo>
                  <a:pt x="2437" y="1101"/>
                  <a:pt x="2437" y="1101"/>
                  <a:pt x="2437" y="1101"/>
                </a:cubicBezTo>
                <a:cubicBezTo>
                  <a:pt x="2437" y="1099"/>
                  <a:pt x="2437" y="1099"/>
                  <a:pt x="2437" y="1099"/>
                </a:cubicBezTo>
                <a:cubicBezTo>
                  <a:pt x="2438" y="1099"/>
                  <a:pt x="2438" y="1099"/>
                  <a:pt x="2438" y="1099"/>
                </a:cubicBezTo>
                <a:cubicBezTo>
                  <a:pt x="2438" y="1099"/>
                  <a:pt x="2438" y="1099"/>
                  <a:pt x="2438" y="1099"/>
                </a:cubicBezTo>
                <a:cubicBezTo>
                  <a:pt x="2437" y="1099"/>
                  <a:pt x="2437" y="1099"/>
                  <a:pt x="2437" y="1099"/>
                </a:cubicBezTo>
                <a:cubicBezTo>
                  <a:pt x="2437" y="1098"/>
                  <a:pt x="2437" y="1098"/>
                  <a:pt x="2437" y="1098"/>
                </a:cubicBezTo>
                <a:cubicBezTo>
                  <a:pt x="2437" y="1097"/>
                  <a:pt x="2437" y="1096"/>
                  <a:pt x="2438" y="1095"/>
                </a:cubicBezTo>
                <a:cubicBezTo>
                  <a:pt x="2437" y="1095"/>
                  <a:pt x="2437" y="1095"/>
                  <a:pt x="2437" y="1095"/>
                </a:cubicBezTo>
                <a:cubicBezTo>
                  <a:pt x="2437" y="1091"/>
                  <a:pt x="2437" y="1091"/>
                  <a:pt x="2437" y="1091"/>
                </a:cubicBezTo>
                <a:cubicBezTo>
                  <a:pt x="2438" y="1089"/>
                  <a:pt x="2444" y="1087"/>
                  <a:pt x="2447" y="1087"/>
                </a:cubicBezTo>
                <a:cubicBezTo>
                  <a:pt x="2447" y="1086"/>
                  <a:pt x="2447" y="1085"/>
                  <a:pt x="2446" y="1084"/>
                </a:cubicBezTo>
                <a:cubicBezTo>
                  <a:pt x="2444" y="1084"/>
                  <a:pt x="2444" y="1084"/>
                  <a:pt x="2444" y="1084"/>
                </a:cubicBezTo>
                <a:cubicBezTo>
                  <a:pt x="2442" y="1082"/>
                  <a:pt x="2440" y="1081"/>
                  <a:pt x="2439" y="1080"/>
                </a:cubicBezTo>
                <a:cubicBezTo>
                  <a:pt x="2439" y="1078"/>
                  <a:pt x="2439" y="1078"/>
                  <a:pt x="2439" y="1078"/>
                </a:cubicBezTo>
                <a:cubicBezTo>
                  <a:pt x="2438" y="1078"/>
                  <a:pt x="2438" y="1078"/>
                  <a:pt x="2438" y="1078"/>
                </a:cubicBezTo>
                <a:cubicBezTo>
                  <a:pt x="2438" y="1077"/>
                  <a:pt x="2439" y="1075"/>
                  <a:pt x="2439" y="1074"/>
                </a:cubicBezTo>
                <a:cubicBezTo>
                  <a:pt x="2440" y="1074"/>
                  <a:pt x="2440" y="1074"/>
                  <a:pt x="2440" y="1074"/>
                </a:cubicBezTo>
                <a:cubicBezTo>
                  <a:pt x="2440" y="1073"/>
                  <a:pt x="2440" y="1073"/>
                  <a:pt x="2440" y="1073"/>
                </a:cubicBezTo>
                <a:cubicBezTo>
                  <a:pt x="2439" y="1073"/>
                  <a:pt x="2439" y="1073"/>
                  <a:pt x="2439" y="1073"/>
                </a:cubicBezTo>
                <a:cubicBezTo>
                  <a:pt x="2439" y="1072"/>
                  <a:pt x="2440" y="1071"/>
                  <a:pt x="2440" y="1070"/>
                </a:cubicBezTo>
                <a:cubicBezTo>
                  <a:pt x="2439" y="1070"/>
                  <a:pt x="2439" y="1070"/>
                  <a:pt x="2438" y="1070"/>
                </a:cubicBezTo>
                <a:cubicBezTo>
                  <a:pt x="2438" y="1067"/>
                  <a:pt x="2438" y="1067"/>
                  <a:pt x="2438" y="1067"/>
                </a:cubicBezTo>
                <a:cubicBezTo>
                  <a:pt x="2438" y="1067"/>
                  <a:pt x="2438" y="1067"/>
                  <a:pt x="2438" y="1067"/>
                </a:cubicBezTo>
                <a:cubicBezTo>
                  <a:pt x="2437" y="1065"/>
                  <a:pt x="2436" y="1064"/>
                  <a:pt x="2435" y="1063"/>
                </a:cubicBezTo>
                <a:cubicBezTo>
                  <a:pt x="2435" y="1061"/>
                  <a:pt x="2435" y="1061"/>
                  <a:pt x="2435" y="1061"/>
                </a:cubicBezTo>
                <a:cubicBezTo>
                  <a:pt x="2436" y="1061"/>
                  <a:pt x="2436" y="1061"/>
                  <a:pt x="2436" y="1061"/>
                </a:cubicBezTo>
                <a:cubicBezTo>
                  <a:pt x="2437" y="1059"/>
                  <a:pt x="2437" y="1059"/>
                  <a:pt x="2438" y="1057"/>
                </a:cubicBezTo>
                <a:cubicBezTo>
                  <a:pt x="2437" y="1056"/>
                  <a:pt x="2436" y="1056"/>
                  <a:pt x="2435" y="1056"/>
                </a:cubicBezTo>
                <a:cubicBezTo>
                  <a:pt x="2435" y="1054"/>
                  <a:pt x="2435" y="1054"/>
                  <a:pt x="2435" y="1054"/>
                </a:cubicBezTo>
                <a:cubicBezTo>
                  <a:pt x="2436" y="1054"/>
                  <a:pt x="2436" y="1054"/>
                  <a:pt x="2436" y="1054"/>
                </a:cubicBezTo>
                <a:cubicBezTo>
                  <a:pt x="2436" y="1053"/>
                  <a:pt x="2436" y="1053"/>
                  <a:pt x="2436" y="1052"/>
                </a:cubicBezTo>
                <a:cubicBezTo>
                  <a:pt x="2438" y="1052"/>
                  <a:pt x="2439" y="1052"/>
                  <a:pt x="2440" y="1053"/>
                </a:cubicBezTo>
                <a:cubicBezTo>
                  <a:pt x="2442" y="1053"/>
                  <a:pt x="2442" y="1053"/>
                  <a:pt x="2442" y="1051"/>
                </a:cubicBezTo>
                <a:cubicBezTo>
                  <a:pt x="2443" y="1051"/>
                  <a:pt x="2444" y="1051"/>
                  <a:pt x="2444" y="1051"/>
                </a:cubicBezTo>
                <a:cubicBezTo>
                  <a:pt x="2444" y="1048"/>
                  <a:pt x="2444" y="1048"/>
                  <a:pt x="2444" y="1048"/>
                </a:cubicBezTo>
                <a:cubicBezTo>
                  <a:pt x="2444" y="1048"/>
                  <a:pt x="2443" y="1048"/>
                  <a:pt x="2442" y="1047"/>
                </a:cubicBezTo>
                <a:cubicBezTo>
                  <a:pt x="2442" y="1045"/>
                  <a:pt x="2442" y="1045"/>
                  <a:pt x="2442" y="1045"/>
                </a:cubicBezTo>
                <a:cubicBezTo>
                  <a:pt x="2443" y="1045"/>
                  <a:pt x="2443" y="1045"/>
                  <a:pt x="2443" y="1045"/>
                </a:cubicBezTo>
                <a:cubicBezTo>
                  <a:pt x="2443" y="1045"/>
                  <a:pt x="2443" y="1045"/>
                  <a:pt x="2443" y="1045"/>
                </a:cubicBezTo>
                <a:cubicBezTo>
                  <a:pt x="2444" y="1044"/>
                  <a:pt x="2444" y="1045"/>
                  <a:pt x="2444" y="1045"/>
                </a:cubicBezTo>
                <a:cubicBezTo>
                  <a:pt x="2445" y="1045"/>
                  <a:pt x="2445" y="1045"/>
                  <a:pt x="2445" y="1045"/>
                </a:cubicBezTo>
                <a:cubicBezTo>
                  <a:pt x="2445" y="1045"/>
                  <a:pt x="2445" y="1045"/>
                  <a:pt x="2445" y="1045"/>
                </a:cubicBezTo>
                <a:cubicBezTo>
                  <a:pt x="2447" y="1045"/>
                  <a:pt x="2447" y="1045"/>
                  <a:pt x="2447" y="1045"/>
                </a:cubicBezTo>
                <a:cubicBezTo>
                  <a:pt x="2447" y="1044"/>
                  <a:pt x="2447" y="1044"/>
                  <a:pt x="2447" y="1044"/>
                </a:cubicBezTo>
                <a:cubicBezTo>
                  <a:pt x="2449" y="1044"/>
                  <a:pt x="2449" y="1043"/>
                  <a:pt x="2451" y="1042"/>
                </a:cubicBezTo>
                <a:cubicBezTo>
                  <a:pt x="2451" y="1042"/>
                  <a:pt x="2450" y="1041"/>
                  <a:pt x="2450" y="1040"/>
                </a:cubicBezTo>
                <a:cubicBezTo>
                  <a:pt x="2449" y="1040"/>
                  <a:pt x="2449" y="1040"/>
                  <a:pt x="2449" y="1040"/>
                </a:cubicBezTo>
                <a:cubicBezTo>
                  <a:pt x="2449" y="1040"/>
                  <a:pt x="2448" y="1039"/>
                  <a:pt x="2448" y="1039"/>
                </a:cubicBezTo>
                <a:cubicBezTo>
                  <a:pt x="2447" y="1039"/>
                  <a:pt x="2447" y="1039"/>
                  <a:pt x="2447" y="1039"/>
                </a:cubicBezTo>
                <a:cubicBezTo>
                  <a:pt x="2447" y="1037"/>
                  <a:pt x="2447" y="1037"/>
                  <a:pt x="2447" y="1037"/>
                </a:cubicBezTo>
                <a:cubicBezTo>
                  <a:pt x="2447" y="1037"/>
                  <a:pt x="2447" y="1036"/>
                  <a:pt x="2446" y="1036"/>
                </a:cubicBezTo>
                <a:cubicBezTo>
                  <a:pt x="2445" y="1036"/>
                  <a:pt x="2444" y="1036"/>
                  <a:pt x="2443" y="1036"/>
                </a:cubicBezTo>
                <a:cubicBezTo>
                  <a:pt x="2443" y="1034"/>
                  <a:pt x="2443" y="1034"/>
                  <a:pt x="2443" y="1034"/>
                </a:cubicBezTo>
                <a:cubicBezTo>
                  <a:pt x="2441" y="1034"/>
                  <a:pt x="2441" y="1034"/>
                  <a:pt x="2441" y="1034"/>
                </a:cubicBezTo>
                <a:cubicBezTo>
                  <a:pt x="2441" y="1033"/>
                  <a:pt x="2441" y="1033"/>
                  <a:pt x="2441" y="1033"/>
                </a:cubicBezTo>
                <a:cubicBezTo>
                  <a:pt x="2440" y="1033"/>
                  <a:pt x="2440" y="1033"/>
                  <a:pt x="2440" y="1033"/>
                </a:cubicBezTo>
                <a:cubicBezTo>
                  <a:pt x="2441" y="1030"/>
                  <a:pt x="2441" y="1029"/>
                  <a:pt x="2439" y="1027"/>
                </a:cubicBezTo>
                <a:cubicBezTo>
                  <a:pt x="2439" y="1026"/>
                  <a:pt x="2439" y="1026"/>
                  <a:pt x="2439" y="1026"/>
                </a:cubicBezTo>
                <a:cubicBezTo>
                  <a:pt x="2437" y="1026"/>
                  <a:pt x="2437" y="1026"/>
                  <a:pt x="2437" y="1026"/>
                </a:cubicBezTo>
                <a:cubicBezTo>
                  <a:pt x="2437" y="1024"/>
                  <a:pt x="2437" y="1024"/>
                  <a:pt x="2437" y="1024"/>
                </a:cubicBezTo>
                <a:cubicBezTo>
                  <a:pt x="2436" y="1024"/>
                  <a:pt x="2436" y="1024"/>
                  <a:pt x="2436" y="1024"/>
                </a:cubicBezTo>
                <a:cubicBezTo>
                  <a:pt x="2436" y="1026"/>
                  <a:pt x="2436" y="1026"/>
                  <a:pt x="2436" y="1026"/>
                </a:cubicBezTo>
                <a:cubicBezTo>
                  <a:pt x="2433" y="1026"/>
                  <a:pt x="2433" y="1026"/>
                  <a:pt x="2433" y="1026"/>
                </a:cubicBezTo>
                <a:cubicBezTo>
                  <a:pt x="2433" y="1024"/>
                  <a:pt x="2433" y="1024"/>
                  <a:pt x="2432" y="1023"/>
                </a:cubicBezTo>
                <a:cubicBezTo>
                  <a:pt x="2432" y="1022"/>
                  <a:pt x="2432" y="1022"/>
                  <a:pt x="2432" y="1022"/>
                </a:cubicBezTo>
                <a:cubicBezTo>
                  <a:pt x="2431" y="1022"/>
                  <a:pt x="2431" y="1022"/>
                  <a:pt x="2431" y="1022"/>
                </a:cubicBezTo>
                <a:cubicBezTo>
                  <a:pt x="2431" y="1023"/>
                  <a:pt x="2430" y="1024"/>
                  <a:pt x="2430" y="1024"/>
                </a:cubicBezTo>
                <a:cubicBezTo>
                  <a:pt x="2430" y="1027"/>
                  <a:pt x="2430" y="1027"/>
                  <a:pt x="2430" y="1027"/>
                </a:cubicBezTo>
                <a:cubicBezTo>
                  <a:pt x="2429" y="1027"/>
                  <a:pt x="2429" y="1027"/>
                  <a:pt x="2429" y="1027"/>
                </a:cubicBezTo>
                <a:cubicBezTo>
                  <a:pt x="2429" y="1028"/>
                  <a:pt x="2429" y="1028"/>
                  <a:pt x="2429" y="1028"/>
                </a:cubicBezTo>
                <a:cubicBezTo>
                  <a:pt x="2428" y="1028"/>
                  <a:pt x="2428" y="1028"/>
                  <a:pt x="2428" y="1028"/>
                </a:cubicBezTo>
                <a:cubicBezTo>
                  <a:pt x="2428" y="1030"/>
                  <a:pt x="2428" y="1030"/>
                  <a:pt x="2428" y="1030"/>
                </a:cubicBezTo>
                <a:cubicBezTo>
                  <a:pt x="2428" y="1030"/>
                  <a:pt x="2428" y="1030"/>
                  <a:pt x="2427" y="1030"/>
                </a:cubicBezTo>
                <a:cubicBezTo>
                  <a:pt x="2427" y="1032"/>
                  <a:pt x="2427" y="1032"/>
                  <a:pt x="2427" y="1032"/>
                </a:cubicBezTo>
                <a:cubicBezTo>
                  <a:pt x="2427" y="1032"/>
                  <a:pt x="2426" y="1032"/>
                  <a:pt x="2426" y="1032"/>
                </a:cubicBezTo>
                <a:cubicBezTo>
                  <a:pt x="2426" y="1034"/>
                  <a:pt x="2426" y="1034"/>
                  <a:pt x="2426" y="1034"/>
                </a:cubicBezTo>
                <a:cubicBezTo>
                  <a:pt x="2425" y="1034"/>
                  <a:pt x="2425" y="1034"/>
                  <a:pt x="2424" y="1035"/>
                </a:cubicBezTo>
                <a:cubicBezTo>
                  <a:pt x="2423" y="1035"/>
                  <a:pt x="2423" y="1035"/>
                  <a:pt x="2423" y="1035"/>
                </a:cubicBezTo>
                <a:cubicBezTo>
                  <a:pt x="2422" y="1038"/>
                  <a:pt x="2421" y="1036"/>
                  <a:pt x="2420" y="1040"/>
                </a:cubicBezTo>
                <a:cubicBezTo>
                  <a:pt x="2422" y="1040"/>
                  <a:pt x="2422" y="1040"/>
                  <a:pt x="2422" y="1040"/>
                </a:cubicBezTo>
                <a:cubicBezTo>
                  <a:pt x="2422" y="1042"/>
                  <a:pt x="2422" y="1042"/>
                  <a:pt x="2422" y="1042"/>
                </a:cubicBezTo>
                <a:cubicBezTo>
                  <a:pt x="2422" y="1042"/>
                  <a:pt x="2422" y="1042"/>
                  <a:pt x="2422" y="1042"/>
                </a:cubicBezTo>
                <a:cubicBezTo>
                  <a:pt x="2422" y="1045"/>
                  <a:pt x="2421" y="1044"/>
                  <a:pt x="2419" y="1045"/>
                </a:cubicBezTo>
                <a:cubicBezTo>
                  <a:pt x="2419" y="1046"/>
                  <a:pt x="2419" y="1046"/>
                  <a:pt x="2419" y="1046"/>
                </a:cubicBezTo>
                <a:cubicBezTo>
                  <a:pt x="2416" y="1046"/>
                  <a:pt x="2416" y="1046"/>
                  <a:pt x="2416" y="1046"/>
                </a:cubicBezTo>
                <a:cubicBezTo>
                  <a:pt x="2415" y="1047"/>
                  <a:pt x="2415" y="1048"/>
                  <a:pt x="2414" y="1049"/>
                </a:cubicBezTo>
                <a:cubicBezTo>
                  <a:pt x="2413" y="1049"/>
                  <a:pt x="2413" y="1049"/>
                  <a:pt x="2413" y="1049"/>
                </a:cubicBezTo>
                <a:cubicBezTo>
                  <a:pt x="2413" y="1051"/>
                  <a:pt x="2413" y="1051"/>
                  <a:pt x="2413" y="1051"/>
                </a:cubicBezTo>
                <a:cubicBezTo>
                  <a:pt x="2412" y="1050"/>
                  <a:pt x="2410" y="1050"/>
                  <a:pt x="2408" y="1050"/>
                </a:cubicBezTo>
                <a:cubicBezTo>
                  <a:pt x="2408" y="1053"/>
                  <a:pt x="2408" y="1053"/>
                  <a:pt x="2408" y="1053"/>
                </a:cubicBezTo>
                <a:cubicBezTo>
                  <a:pt x="2407" y="1053"/>
                  <a:pt x="2407" y="1053"/>
                  <a:pt x="2407" y="1053"/>
                </a:cubicBezTo>
                <a:cubicBezTo>
                  <a:pt x="2407" y="1054"/>
                  <a:pt x="2407" y="1054"/>
                  <a:pt x="2407" y="1054"/>
                </a:cubicBezTo>
                <a:cubicBezTo>
                  <a:pt x="2407" y="1054"/>
                  <a:pt x="2406" y="1054"/>
                  <a:pt x="2406" y="1055"/>
                </a:cubicBezTo>
                <a:cubicBezTo>
                  <a:pt x="2406" y="1056"/>
                  <a:pt x="2406" y="1056"/>
                  <a:pt x="2406" y="1056"/>
                </a:cubicBezTo>
                <a:cubicBezTo>
                  <a:pt x="2405" y="1056"/>
                  <a:pt x="2405" y="1056"/>
                  <a:pt x="2405" y="1056"/>
                </a:cubicBezTo>
                <a:cubicBezTo>
                  <a:pt x="2405" y="1057"/>
                  <a:pt x="2405" y="1057"/>
                  <a:pt x="2405" y="1057"/>
                </a:cubicBezTo>
                <a:cubicBezTo>
                  <a:pt x="2405" y="1058"/>
                  <a:pt x="2405" y="1058"/>
                  <a:pt x="2404" y="1058"/>
                </a:cubicBezTo>
                <a:cubicBezTo>
                  <a:pt x="2404" y="1059"/>
                  <a:pt x="2404" y="1059"/>
                  <a:pt x="2404" y="1059"/>
                </a:cubicBezTo>
                <a:cubicBezTo>
                  <a:pt x="2403" y="1059"/>
                  <a:pt x="2403" y="1059"/>
                  <a:pt x="2403" y="1059"/>
                </a:cubicBezTo>
                <a:cubicBezTo>
                  <a:pt x="2403" y="1061"/>
                  <a:pt x="2403" y="1061"/>
                  <a:pt x="2403" y="1061"/>
                </a:cubicBezTo>
                <a:cubicBezTo>
                  <a:pt x="2403" y="1061"/>
                  <a:pt x="2403" y="1061"/>
                  <a:pt x="2402" y="1061"/>
                </a:cubicBezTo>
                <a:cubicBezTo>
                  <a:pt x="2401" y="1062"/>
                  <a:pt x="2402" y="1063"/>
                  <a:pt x="2401" y="1064"/>
                </a:cubicBezTo>
                <a:cubicBezTo>
                  <a:pt x="2401" y="1065"/>
                  <a:pt x="2401" y="1065"/>
                  <a:pt x="2401" y="1065"/>
                </a:cubicBezTo>
                <a:cubicBezTo>
                  <a:pt x="2396" y="1065"/>
                  <a:pt x="2396" y="1065"/>
                  <a:pt x="2396" y="1065"/>
                </a:cubicBezTo>
                <a:cubicBezTo>
                  <a:pt x="2396" y="1065"/>
                  <a:pt x="2396" y="1065"/>
                  <a:pt x="2396" y="1065"/>
                </a:cubicBezTo>
                <a:cubicBezTo>
                  <a:pt x="2393" y="1065"/>
                  <a:pt x="2393" y="1065"/>
                  <a:pt x="2393" y="1065"/>
                </a:cubicBezTo>
                <a:cubicBezTo>
                  <a:pt x="2393" y="1066"/>
                  <a:pt x="2393" y="1066"/>
                  <a:pt x="2393" y="1066"/>
                </a:cubicBezTo>
                <a:cubicBezTo>
                  <a:pt x="2390" y="1066"/>
                  <a:pt x="2390" y="1066"/>
                  <a:pt x="2390" y="1066"/>
                </a:cubicBezTo>
                <a:cubicBezTo>
                  <a:pt x="2389" y="1066"/>
                  <a:pt x="2386" y="1068"/>
                  <a:pt x="2386" y="1069"/>
                </a:cubicBezTo>
                <a:cubicBezTo>
                  <a:pt x="2385" y="1069"/>
                  <a:pt x="2385" y="1069"/>
                  <a:pt x="2385" y="1069"/>
                </a:cubicBezTo>
                <a:cubicBezTo>
                  <a:pt x="2384" y="1071"/>
                  <a:pt x="2386" y="1072"/>
                  <a:pt x="2386" y="1073"/>
                </a:cubicBezTo>
                <a:cubicBezTo>
                  <a:pt x="2385" y="1073"/>
                  <a:pt x="2385" y="1073"/>
                  <a:pt x="2385" y="1073"/>
                </a:cubicBezTo>
                <a:cubicBezTo>
                  <a:pt x="2385" y="1075"/>
                  <a:pt x="2384" y="1076"/>
                  <a:pt x="2384" y="1078"/>
                </a:cubicBezTo>
                <a:cubicBezTo>
                  <a:pt x="2382" y="1078"/>
                  <a:pt x="2382" y="1078"/>
                  <a:pt x="2382" y="1078"/>
                </a:cubicBezTo>
                <a:cubicBezTo>
                  <a:pt x="2382" y="1078"/>
                  <a:pt x="2382" y="1078"/>
                  <a:pt x="2382" y="1078"/>
                </a:cubicBezTo>
                <a:cubicBezTo>
                  <a:pt x="2382" y="1078"/>
                  <a:pt x="2382" y="1078"/>
                  <a:pt x="2382" y="1078"/>
                </a:cubicBezTo>
                <a:cubicBezTo>
                  <a:pt x="2382" y="1079"/>
                  <a:pt x="2382" y="1080"/>
                  <a:pt x="2382" y="1080"/>
                </a:cubicBezTo>
                <a:cubicBezTo>
                  <a:pt x="2381" y="1080"/>
                  <a:pt x="2380" y="1080"/>
                  <a:pt x="2378" y="1080"/>
                </a:cubicBezTo>
                <a:cubicBezTo>
                  <a:pt x="2378" y="1078"/>
                  <a:pt x="2378" y="1078"/>
                  <a:pt x="2378" y="1078"/>
                </a:cubicBezTo>
                <a:cubicBezTo>
                  <a:pt x="2378" y="1077"/>
                  <a:pt x="2377" y="1077"/>
                  <a:pt x="2376" y="1076"/>
                </a:cubicBezTo>
                <a:cubicBezTo>
                  <a:pt x="2376" y="1077"/>
                  <a:pt x="2376" y="1077"/>
                  <a:pt x="2376" y="1077"/>
                </a:cubicBezTo>
                <a:cubicBezTo>
                  <a:pt x="2375" y="1077"/>
                  <a:pt x="2374" y="1077"/>
                  <a:pt x="2373" y="1078"/>
                </a:cubicBezTo>
                <a:cubicBezTo>
                  <a:pt x="2373" y="1077"/>
                  <a:pt x="2373" y="1077"/>
                  <a:pt x="2373" y="1077"/>
                </a:cubicBezTo>
                <a:cubicBezTo>
                  <a:pt x="2371" y="1076"/>
                  <a:pt x="2371" y="1075"/>
                  <a:pt x="2369" y="1074"/>
                </a:cubicBezTo>
                <a:cubicBezTo>
                  <a:pt x="2368" y="1076"/>
                  <a:pt x="2368" y="1077"/>
                  <a:pt x="2368" y="1078"/>
                </a:cubicBezTo>
                <a:cubicBezTo>
                  <a:pt x="2367" y="1078"/>
                  <a:pt x="2367" y="1078"/>
                  <a:pt x="2366" y="1078"/>
                </a:cubicBezTo>
                <a:cubicBezTo>
                  <a:pt x="2365" y="1081"/>
                  <a:pt x="2364" y="1082"/>
                  <a:pt x="2363" y="1085"/>
                </a:cubicBezTo>
                <a:cubicBezTo>
                  <a:pt x="2363" y="1085"/>
                  <a:pt x="2363" y="1085"/>
                  <a:pt x="2363" y="1085"/>
                </a:cubicBezTo>
                <a:cubicBezTo>
                  <a:pt x="2363" y="1086"/>
                  <a:pt x="2364" y="1087"/>
                  <a:pt x="2363" y="1088"/>
                </a:cubicBezTo>
                <a:close/>
                <a:moveTo>
                  <a:pt x="2384" y="1081"/>
                </a:moveTo>
                <a:cubicBezTo>
                  <a:pt x="2383" y="1081"/>
                  <a:pt x="2384" y="1081"/>
                  <a:pt x="2383" y="1080"/>
                </a:cubicBezTo>
                <a:cubicBezTo>
                  <a:pt x="2384" y="1081"/>
                  <a:pt x="2384" y="1080"/>
                  <a:pt x="2384" y="1081"/>
                </a:cubicBezTo>
                <a:close/>
                <a:moveTo>
                  <a:pt x="2472" y="1026"/>
                </a:moveTo>
                <a:cubicBezTo>
                  <a:pt x="2472" y="1026"/>
                  <a:pt x="2472" y="1026"/>
                  <a:pt x="2472" y="1026"/>
                </a:cubicBezTo>
                <a:cubicBezTo>
                  <a:pt x="2471" y="1026"/>
                  <a:pt x="2471" y="1026"/>
                  <a:pt x="2471" y="1026"/>
                </a:cubicBezTo>
                <a:cubicBezTo>
                  <a:pt x="2472" y="1027"/>
                  <a:pt x="2471" y="1026"/>
                  <a:pt x="2472" y="1026"/>
                </a:cubicBezTo>
                <a:close/>
                <a:moveTo>
                  <a:pt x="2327" y="1152"/>
                </a:moveTo>
                <a:cubicBezTo>
                  <a:pt x="2327" y="1151"/>
                  <a:pt x="2327" y="1151"/>
                  <a:pt x="2327" y="1151"/>
                </a:cubicBezTo>
                <a:cubicBezTo>
                  <a:pt x="2330" y="1152"/>
                  <a:pt x="2330" y="1153"/>
                  <a:pt x="2334" y="1153"/>
                </a:cubicBezTo>
                <a:cubicBezTo>
                  <a:pt x="2334" y="1151"/>
                  <a:pt x="2334" y="1151"/>
                  <a:pt x="2334" y="1151"/>
                </a:cubicBezTo>
                <a:cubicBezTo>
                  <a:pt x="2335" y="1152"/>
                  <a:pt x="2336" y="1152"/>
                  <a:pt x="2338" y="1153"/>
                </a:cubicBezTo>
                <a:cubicBezTo>
                  <a:pt x="2338" y="1152"/>
                  <a:pt x="2338" y="1152"/>
                  <a:pt x="2338" y="1152"/>
                </a:cubicBezTo>
                <a:cubicBezTo>
                  <a:pt x="2338" y="1152"/>
                  <a:pt x="2338" y="1152"/>
                  <a:pt x="2338" y="1152"/>
                </a:cubicBezTo>
                <a:cubicBezTo>
                  <a:pt x="2338" y="1149"/>
                  <a:pt x="2338" y="1146"/>
                  <a:pt x="2338" y="1143"/>
                </a:cubicBezTo>
                <a:cubicBezTo>
                  <a:pt x="2338" y="1143"/>
                  <a:pt x="2338" y="1143"/>
                  <a:pt x="2338" y="1143"/>
                </a:cubicBezTo>
                <a:cubicBezTo>
                  <a:pt x="2338" y="1143"/>
                  <a:pt x="2338" y="1143"/>
                  <a:pt x="2338" y="1143"/>
                </a:cubicBezTo>
                <a:cubicBezTo>
                  <a:pt x="2338" y="1142"/>
                  <a:pt x="2338" y="1141"/>
                  <a:pt x="2338" y="1141"/>
                </a:cubicBezTo>
                <a:cubicBezTo>
                  <a:pt x="2338" y="1141"/>
                  <a:pt x="2338" y="1141"/>
                  <a:pt x="2338" y="1141"/>
                </a:cubicBezTo>
                <a:cubicBezTo>
                  <a:pt x="2339" y="1137"/>
                  <a:pt x="2338" y="1134"/>
                  <a:pt x="2340" y="1132"/>
                </a:cubicBezTo>
                <a:cubicBezTo>
                  <a:pt x="2340" y="1129"/>
                  <a:pt x="2340" y="1131"/>
                  <a:pt x="2338" y="1129"/>
                </a:cubicBezTo>
                <a:cubicBezTo>
                  <a:pt x="2338" y="1129"/>
                  <a:pt x="2338" y="1129"/>
                  <a:pt x="2338" y="1129"/>
                </a:cubicBezTo>
                <a:cubicBezTo>
                  <a:pt x="2338" y="1127"/>
                  <a:pt x="2338" y="1127"/>
                  <a:pt x="2338" y="1127"/>
                </a:cubicBezTo>
                <a:cubicBezTo>
                  <a:pt x="2337" y="1127"/>
                  <a:pt x="2337" y="1127"/>
                  <a:pt x="2337" y="1127"/>
                </a:cubicBezTo>
                <a:cubicBezTo>
                  <a:pt x="2337" y="1125"/>
                  <a:pt x="2337" y="1124"/>
                  <a:pt x="2336" y="1122"/>
                </a:cubicBezTo>
                <a:cubicBezTo>
                  <a:pt x="2336" y="1122"/>
                  <a:pt x="2336" y="1122"/>
                  <a:pt x="2336" y="1122"/>
                </a:cubicBezTo>
                <a:cubicBezTo>
                  <a:pt x="2336" y="1122"/>
                  <a:pt x="2336" y="1122"/>
                  <a:pt x="2336" y="1122"/>
                </a:cubicBezTo>
                <a:cubicBezTo>
                  <a:pt x="2334" y="1121"/>
                  <a:pt x="2332" y="1122"/>
                  <a:pt x="2331" y="1122"/>
                </a:cubicBezTo>
                <a:cubicBezTo>
                  <a:pt x="2330" y="1122"/>
                  <a:pt x="2331" y="1122"/>
                  <a:pt x="2329" y="1121"/>
                </a:cubicBezTo>
                <a:cubicBezTo>
                  <a:pt x="2329" y="1120"/>
                  <a:pt x="2329" y="1121"/>
                  <a:pt x="2330" y="1120"/>
                </a:cubicBezTo>
                <a:cubicBezTo>
                  <a:pt x="2329" y="1117"/>
                  <a:pt x="2328" y="1118"/>
                  <a:pt x="2327" y="1116"/>
                </a:cubicBezTo>
                <a:cubicBezTo>
                  <a:pt x="2326" y="1116"/>
                  <a:pt x="2326" y="1116"/>
                  <a:pt x="2326" y="1116"/>
                </a:cubicBezTo>
                <a:cubicBezTo>
                  <a:pt x="2327" y="1114"/>
                  <a:pt x="2327" y="1111"/>
                  <a:pt x="2328" y="1109"/>
                </a:cubicBezTo>
                <a:cubicBezTo>
                  <a:pt x="2327" y="1109"/>
                  <a:pt x="2325" y="1109"/>
                  <a:pt x="2323" y="1109"/>
                </a:cubicBezTo>
                <a:cubicBezTo>
                  <a:pt x="2323" y="1107"/>
                  <a:pt x="2323" y="1107"/>
                  <a:pt x="2323" y="1107"/>
                </a:cubicBezTo>
                <a:cubicBezTo>
                  <a:pt x="2323" y="1108"/>
                  <a:pt x="2322" y="1108"/>
                  <a:pt x="2321" y="1108"/>
                </a:cubicBezTo>
                <a:cubicBezTo>
                  <a:pt x="2321" y="1109"/>
                  <a:pt x="2321" y="1109"/>
                  <a:pt x="2321" y="1109"/>
                </a:cubicBezTo>
                <a:cubicBezTo>
                  <a:pt x="2320" y="1109"/>
                  <a:pt x="2320" y="1107"/>
                  <a:pt x="2319" y="1107"/>
                </a:cubicBezTo>
                <a:cubicBezTo>
                  <a:pt x="2318" y="1107"/>
                  <a:pt x="2318" y="1107"/>
                  <a:pt x="2318" y="1107"/>
                </a:cubicBezTo>
                <a:cubicBezTo>
                  <a:pt x="2318" y="1101"/>
                  <a:pt x="2318" y="1101"/>
                  <a:pt x="2318" y="1101"/>
                </a:cubicBezTo>
                <a:cubicBezTo>
                  <a:pt x="2318" y="1101"/>
                  <a:pt x="2321" y="1099"/>
                  <a:pt x="2321" y="1097"/>
                </a:cubicBezTo>
                <a:cubicBezTo>
                  <a:pt x="2320" y="1097"/>
                  <a:pt x="2320" y="1097"/>
                  <a:pt x="2320" y="1097"/>
                </a:cubicBezTo>
                <a:cubicBezTo>
                  <a:pt x="2320" y="1095"/>
                  <a:pt x="2320" y="1095"/>
                  <a:pt x="2320" y="1095"/>
                </a:cubicBezTo>
                <a:cubicBezTo>
                  <a:pt x="2319" y="1095"/>
                  <a:pt x="2319" y="1095"/>
                  <a:pt x="2319" y="1095"/>
                </a:cubicBezTo>
                <a:cubicBezTo>
                  <a:pt x="2319" y="1093"/>
                  <a:pt x="2319" y="1093"/>
                  <a:pt x="2319" y="1093"/>
                </a:cubicBezTo>
                <a:cubicBezTo>
                  <a:pt x="2319" y="1093"/>
                  <a:pt x="2319" y="1093"/>
                  <a:pt x="2319" y="1093"/>
                </a:cubicBezTo>
                <a:cubicBezTo>
                  <a:pt x="2319" y="1092"/>
                  <a:pt x="2319" y="1092"/>
                  <a:pt x="2319" y="1092"/>
                </a:cubicBezTo>
                <a:cubicBezTo>
                  <a:pt x="2318" y="1092"/>
                  <a:pt x="2318" y="1092"/>
                  <a:pt x="2318" y="1092"/>
                </a:cubicBezTo>
                <a:cubicBezTo>
                  <a:pt x="2317" y="1091"/>
                  <a:pt x="2317" y="1091"/>
                  <a:pt x="2317" y="1089"/>
                </a:cubicBezTo>
                <a:cubicBezTo>
                  <a:pt x="2316" y="1089"/>
                  <a:pt x="2315" y="1088"/>
                  <a:pt x="2313" y="1088"/>
                </a:cubicBezTo>
                <a:cubicBezTo>
                  <a:pt x="2314" y="1087"/>
                  <a:pt x="2314" y="1087"/>
                  <a:pt x="2315" y="1087"/>
                </a:cubicBezTo>
                <a:cubicBezTo>
                  <a:pt x="2315" y="1084"/>
                  <a:pt x="2315" y="1084"/>
                  <a:pt x="2315" y="1084"/>
                </a:cubicBezTo>
                <a:cubicBezTo>
                  <a:pt x="2314" y="1084"/>
                  <a:pt x="2314" y="1084"/>
                  <a:pt x="2314" y="1084"/>
                </a:cubicBezTo>
                <a:cubicBezTo>
                  <a:pt x="2314" y="1084"/>
                  <a:pt x="2314" y="1084"/>
                  <a:pt x="2314" y="1084"/>
                </a:cubicBezTo>
                <a:cubicBezTo>
                  <a:pt x="2313" y="1084"/>
                  <a:pt x="2313" y="1084"/>
                  <a:pt x="2313" y="1084"/>
                </a:cubicBezTo>
                <a:cubicBezTo>
                  <a:pt x="2313" y="1085"/>
                  <a:pt x="2313" y="1085"/>
                  <a:pt x="2312" y="1086"/>
                </a:cubicBezTo>
                <a:cubicBezTo>
                  <a:pt x="2312" y="1088"/>
                  <a:pt x="2312" y="1088"/>
                  <a:pt x="2312" y="1088"/>
                </a:cubicBezTo>
                <a:cubicBezTo>
                  <a:pt x="2309" y="1087"/>
                  <a:pt x="2310" y="1087"/>
                  <a:pt x="2307" y="1086"/>
                </a:cubicBezTo>
                <a:cubicBezTo>
                  <a:pt x="2307" y="1084"/>
                  <a:pt x="2306" y="1085"/>
                  <a:pt x="2306" y="1084"/>
                </a:cubicBezTo>
                <a:cubicBezTo>
                  <a:pt x="2306" y="1081"/>
                  <a:pt x="2306" y="1081"/>
                  <a:pt x="2306" y="1081"/>
                </a:cubicBezTo>
                <a:cubicBezTo>
                  <a:pt x="2305" y="1080"/>
                  <a:pt x="2303" y="1079"/>
                  <a:pt x="2301" y="1078"/>
                </a:cubicBezTo>
                <a:cubicBezTo>
                  <a:pt x="2300" y="1076"/>
                  <a:pt x="2301" y="1074"/>
                  <a:pt x="2299" y="1072"/>
                </a:cubicBezTo>
                <a:cubicBezTo>
                  <a:pt x="2298" y="1072"/>
                  <a:pt x="2299" y="1072"/>
                  <a:pt x="2298" y="1072"/>
                </a:cubicBezTo>
                <a:cubicBezTo>
                  <a:pt x="2297" y="1073"/>
                  <a:pt x="2297" y="1073"/>
                  <a:pt x="2297" y="1074"/>
                </a:cubicBezTo>
                <a:cubicBezTo>
                  <a:pt x="2295" y="1073"/>
                  <a:pt x="2294" y="1071"/>
                  <a:pt x="2292" y="1069"/>
                </a:cubicBezTo>
                <a:cubicBezTo>
                  <a:pt x="2292" y="1064"/>
                  <a:pt x="2292" y="1064"/>
                  <a:pt x="2292" y="1064"/>
                </a:cubicBezTo>
                <a:cubicBezTo>
                  <a:pt x="2286" y="1064"/>
                  <a:pt x="2290" y="1063"/>
                  <a:pt x="2288" y="1060"/>
                </a:cubicBezTo>
                <a:cubicBezTo>
                  <a:pt x="2288" y="1060"/>
                  <a:pt x="2287" y="1059"/>
                  <a:pt x="2287" y="1059"/>
                </a:cubicBezTo>
                <a:cubicBezTo>
                  <a:pt x="2284" y="1059"/>
                  <a:pt x="2284" y="1059"/>
                  <a:pt x="2284" y="1059"/>
                </a:cubicBezTo>
                <a:cubicBezTo>
                  <a:pt x="2284" y="1057"/>
                  <a:pt x="2284" y="1057"/>
                  <a:pt x="2284" y="1057"/>
                </a:cubicBezTo>
                <a:cubicBezTo>
                  <a:pt x="2282" y="1057"/>
                  <a:pt x="2282" y="1057"/>
                  <a:pt x="2282" y="1057"/>
                </a:cubicBezTo>
                <a:cubicBezTo>
                  <a:pt x="2282" y="1057"/>
                  <a:pt x="2282" y="1056"/>
                  <a:pt x="2282" y="1055"/>
                </a:cubicBezTo>
                <a:cubicBezTo>
                  <a:pt x="2281" y="1055"/>
                  <a:pt x="2280" y="1055"/>
                  <a:pt x="2280" y="1055"/>
                </a:cubicBezTo>
                <a:cubicBezTo>
                  <a:pt x="2280" y="1054"/>
                  <a:pt x="2279" y="1053"/>
                  <a:pt x="2279" y="1051"/>
                </a:cubicBezTo>
                <a:cubicBezTo>
                  <a:pt x="2275" y="1050"/>
                  <a:pt x="2278" y="1050"/>
                  <a:pt x="2277" y="1048"/>
                </a:cubicBezTo>
                <a:cubicBezTo>
                  <a:pt x="2276" y="1048"/>
                  <a:pt x="2276" y="1048"/>
                  <a:pt x="2276" y="1048"/>
                </a:cubicBezTo>
                <a:cubicBezTo>
                  <a:pt x="2275" y="1047"/>
                  <a:pt x="2275" y="1047"/>
                  <a:pt x="2275" y="1046"/>
                </a:cubicBezTo>
                <a:cubicBezTo>
                  <a:pt x="2272" y="1046"/>
                  <a:pt x="2272" y="1046"/>
                  <a:pt x="2272" y="1046"/>
                </a:cubicBezTo>
                <a:cubicBezTo>
                  <a:pt x="2272" y="1043"/>
                  <a:pt x="2271" y="1042"/>
                  <a:pt x="2270" y="1040"/>
                </a:cubicBezTo>
                <a:cubicBezTo>
                  <a:pt x="2269" y="1040"/>
                  <a:pt x="2269" y="1040"/>
                  <a:pt x="2269" y="1040"/>
                </a:cubicBezTo>
                <a:cubicBezTo>
                  <a:pt x="2269" y="1039"/>
                  <a:pt x="2268" y="1039"/>
                  <a:pt x="2268" y="1038"/>
                </a:cubicBezTo>
                <a:cubicBezTo>
                  <a:pt x="2266" y="1038"/>
                  <a:pt x="2263" y="1037"/>
                  <a:pt x="2262" y="1037"/>
                </a:cubicBezTo>
                <a:cubicBezTo>
                  <a:pt x="2261" y="1037"/>
                  <a:pt x="2261" y="1037"/>
                  <a:pt x="2260" y="1038"/>
                </a:cubicBezTo>
                <a:cubicBezTo>
                  <a:pt x="2260" y="1037"/>
                  <a:pt x="2260" y="1037"/>
                  <a:pt x="2260" y="1037"/>
                </a:cubicBezTo>
                <a:cubicBezTo>
                  <a:pt x="2259" y="1037"/>
                  <a:pt x="2258" y="1038"/>
                  <a:pt x="2257" y="1038"/>
                </a:cubicBezTo>
                <a:cubicBezTo>
                  <a:pt x="2257" y="1037"/>
                  <a:pt x="2257" y="1037"/>
                  <a:pt x="2257" y="1037"/>
                </a:cubicBezTo>
                <a:cubicBezTo>
                  <a:pt x="2255" y="1037"/>
                  <a:pt x="2255" y="1037"/>
                  <a:pt x="2255" y="1037"/>
                </a:cubicBezTo>
                <a:cubicBezTo>
                  <a:pt x="2255" y="1036"/>
                  <a:pt x="2254" y="1035"/>
                  <a:pt x="2253" y="1034"/>
                </a:cubicBezTo>
                <a:cubicBezTo>
                  <a:pt x="2252" y="1033"/>
                  <a:pt x="2249" y="1034"/>
                  <a:pt x="2246" y="1034"/>
                </a:cubicBezTo>
                <a:cubicBezTo>
                  <a:pt x="2246" y="1040"/>
                  <a:pt x="2246" y="1040"/>
                  <a:pt x="2246" y="1040"/>
                </a:cubicBezTo>
                <a:cubicBezTo>
                  <a:pt x="2247" y="1040"/>
                  <a:pt x="2247" y="1041"/>
                  <a:pt x="2248" y="1041"/>
                </a:cubicBezTo>
                <a:cubicBezTo>
                  <a:pt x="2248" y="1042"/>
                  <a:pt x="2248" y="1042"/>
                  <a:pt x="2248" y="1042"/>
                </a:cubicBezTo>
                <a:cubicBezTo>
                  <a:pt x="2248" y="1042"/>
                  <a:pt x="2248" y="1042"/>
                  <a:pt x="2248" y="1042"/>
                </a:cubicBezTo>
                <a:cubicBezTo>
                  <a:pt x="2248" y="1044"/>
                  <a:pt x="2248" y="1044"/>
                  <a:pt x="2248" y="1044"/>
                </a:cubicBezTo>
                <a:cubicBezTo>
                  <a:pt x="2249" y="1044"/>
                  <a:pt x="2249" y="1044"/>
                  <a:pt x="2249" y="1044"/>
                </a:cubicBezTo>
                <a:cubicBezTo>
                  <a:pt x="2249" y="1045"/>
                  <a:pt x="2249" y="1045"/>
                  <a:pt x="2249" y="1045"/>
                </a:cubicBezTo>
                <a:cubicBezTo>
                  <a:pt x="2250" y="1046"/>
                  <a:pt x="2250" y="1046"/>
                  <a:pt x="2251" y="1047"/>
                </a:cubicBezTo>
                <a:cubicBezTo>
                  <a:pt x="2251" y="1048"/>
                  <a:pt x="2251" y="1048"/>
                  <a:pt x="2251" y="1048"/>
                </a:cubicBezTo>
                <a:cubicBezTo>
                  <a:pt x="2252" y="1049"/>
                  <a:pt x="2252" y="1049"/>
                  <a:pt x="2253" y="1049"/>
                </a:cubicBezTo>
                <a:cubicBezTo>
                  <a:pt x="2253" y="1050"/>
                  <a:pt x="2253" y="1050"/>
                  <a:pt x="2253" y="1050"/>
                </a:cubicBezTo>
                <a:cubicBezTo>
                  <a:pt x="2253" y="1050"/>
                  <a:pt x="2254" y="1051"/>
                  <a:pt x="2255" y="1051"/>
                </a:cubicBezTo>
                <a:cubicBezTo>
                  <a:pt x="2255" y="1052"/>
                  <a:pt x="2255" y="1052"/>
                  <a:pt x="2255" y="1052"/>
                </a:cubicBezTo>
                <a:cubicBezTo>
                  <a:pt x="2255" y="1053"/>
                  <a:pt x="2256" y="1053"/>
                  <a:pt x="2257" y="1053"/>
                </a:cubicBezTo>
                <a:cubicBezTo>
                  <a:pt x="2257" y="1054"/>
                  <a:pt x="2257" y="1055"/>
                  <a:pt x="2257" y="1055"/>
                </a:cubicBezTo>
                <a:cubicBezTo>
                  <a:pt x="2259" y="1055"/>
                  <a:pt x="2259" y="1055"/>
                  <a:pt x="2259" y="1055"/>
                </a:cubicBezTo>
                <a:cubicBezTo>
                  <a:pt x="2259" y="1056"/>
                  <a:pt x="2259" y="1056"/>
                  <a:pt x="2259" y="1056"/>
                </a:cubicBezTo>
                <a:cubicBezTo>
                  <a:pt x="2260" y="1056"/>
                  <a:pt x="2260" y="1056"/>
                  <a:pt x="2260" y="1056"/>
                </a:cubicBezTo>
                <a:cubicBezTo>
                  <a:pt x="2260" y="1056"/>
                  <a:pt x="2261" y="1057"/>
                  <a:pt x="2261" y="1057"/>
                </a:cubicBezTo>
                <a:cubicBezTo>
                  <a:pt x="2261" y="1057"/>
                  <a:pt x="2261" y="1057"/>
                  <a:pt x="2261" y="1057"/>
                </a:cubicBezTo>
                <a:cubicBezTo>
                  <a:pt x="2262" y="1058"/>
                  <a:pt x="2262" y="1059"/>
                  <a:pt x="2262" y="1060"/>
                </a:cubicBezTo>
                <a:cubicBezTo>
                  <a:pt x="2263" y="1061"/>
                  <a:pt x="2264" y="1061"/>
                  <a:pt x="2265" y="1062"/>
                </a:cubicBezTo>
                <a:cubicBezTo>
                  <a:pt x="2265" y="1062"/>
                  <a:pt x="2265" y="1063"/>
                  <a:pt x="2265" y="1063"/>
                </a:cubicBezTo>
                <a:cubicBezTo>
                  <a:pt x="2266" y="1063"/>
                  <a:pt x="2266" y="1063"/>
                  <a:pt x="2266" y="1063"/>
                </a:cubicBezTo>
                <a:cubicBezTo>
                  <a:pt x="2266" y="1065"/>
                  <a:pt x="2266" y="1065"/>
                  <a:pt x="2266" y="1065"/>
                </a:cubicBezTo>
                <a:cubicBezTo>
                  <a:pt x="2267" y="1065"/>
                  <a:pt x="2267" y="1065"/>
                  <a:pt x="2267" y="1065"/>
                </a:cubicBezTo>
                <a:cubicBezTo>
                  <a:pt x="2267" y="1066"/>
                  <a:pt x="2267" y="1066"/>
                  <a:pt x="2267" y="1066"/>
                </a:cubicBezTo>
                <a:cubicBezTo>
                  <a:pt x="2267" y="1066"/>
                  <a:pt x="2268" y="1067"/>
                  <a:pt x="2269" y="1067"/>
                </a:cubicBezTo>
                <a:cubicBezTo>
                  <a:pt x="2269" y="1069"/>
                  <a:pt x="2269" y="1071"/>
                  <a:pt x="2269" y="1072"/>
                </a:cubicBezTo>
                <a:cubicBezTo>
                  <a:pt x="2273" y="1073"/>
                  <a:pt x="2276" y="1075"/>
                  <a:pt x="2278" y="1077"/>
                </a:cubicBezTo>
                <a:cubicBezTo>
                  <a:pt x="2279" y="1079"/>
                  <a:pt x="2278" y="1082"/>
                  <a:pt x="2278" y="1084"/>
                </a:cubicBezTo>
                <a:cubicBezTo>
                  <a:pt x="2279" y="1084"/>
                  <a:pt x="2279" y="1084"/>
                  <a:pt x="2279" y="1084"/>
                </a:cubicBezTo>
                <a:cubicBezTo>
                  <a:pt x="2279" y="1086"/>
                  <a:pt x="2280" y="1087"/>
                  <a:pt x="2280" y="1088"/>
                </a:cubicBezTo>
                <a:cubicBezTo>
                  <a:pt x="2280" y="1088"/>
                  <a:pt x="2280" y="1088"/>
                  <a:pt x="2280" y="1088"/>
                </a:cubicBezTo>
                <a:cubicBezTo>
                  <a:pt x="2280" y="1090"/>
                  <a:pt x="2280" y="1090"/>
                  <a:pt x="2280" y="1090"/>
                </a:cubicBezTo>
                <a:cubicBezTo>
                  <a:pt x="2281" y="1090"/>
                  <a:pt x="2281" y="1090"/>
                  <a:pt x="2281" y="1090"/>
                </a:cubicBezTo>
                <a:cubicBezTo>
                  <a:pt x="2281" y="1092"/>
                  <a:pt x="2281" y="1092"/>
                  <a:pt x="2281" y="1092"/>
                </a:cubicBezTo>
                <a:cubicBezTo>
                  <a:pt x="2282" y="1092"/>
                  <a:pt x="2282" y="1092"/>
                  <a:pt x="2282" y="1092"/>
                </a:cubicBezTo>
                <a:cubicBezTo>
                  <a:pt x="2283" y="1093"/>
                  <a:pt x="2283" y="1094"/>
                  <a:pt x="2284" y="1094"/>
                </a:cubicBezTo>
                <a:cubicBezTo>
                  <a:pt x="2285" y="1096"/>
                  <a:pt x="2285" y="1097"/>
                  <a:pt x="2286" y="1098"/>
                </a:cubicBezTo>
                <a:cubicBezTo>
                  <a:pt x="2287" y="1098"/>
                  <a:pt x="2287" y="1098"/>
                  <a:pt x="2287" y="1098"/>
                </a:cubicBezTo>
                <a:cubicBezTo>
                  <a:pt x="2287" y="1099"/>
                  <a:pt x="2287" y="1099"/>
                  <a:pt x="2287" y="1099"/>
                </a:cubicBezTo>
                <a:cubicBezTo>
                  <a:pt x="2288" y="1100"/>
                  <a:pt x="2288" y="1100"/>
                  <a:pt x="2289" y="1101"/>
                </a:cubicBezTo>
                <a:cubicBezTo>
                  <a:pt x="2289" y="1101"/>
                  <a:pt x="2289" y="1101"/>
                  <a:pt x="2289" y="1101"/>
                </a:cubicBezTo>
                <a:cubicBezTo>
                  <a:pt x="2290" y="1101"/>
                  <a:pt x="2290" y="1101"/>
                  <a:pt x="2290" y="1101"/>
                </a:cubicBezTo>
                <a:cubicBezTo>
                  <a:pt x="2291" y="1102"/>
                  <a:pt x="2291" y="1102"/>
                  <a:pt x="2291" y="1103"/>
                </a:cubicBezTo>
                <a:cubicBezTo>
                  <a:pt x="2292" y="1103"/>
                  <a:pt x="2292" y="1103"/>
                  <a:pt x="2292" y="1103"/>
                </a:cubicBezTo>
                <a:cubicBezTo>
                  <a:pt x="2292" y="1104"/>
                  <a:pt x="2292" y="1104"/>
                  <a:pt x="2292" y="1104"/>
                </a:cubicBezTo>
                <a:cubicBezTo>
                  <a:pt x="2293" y="1105"/>
                  <a:pt x="2293" y="1105"/>
                  <a:pt x="2293" y="1105"/>
                </a:cubicBezTo>
                <a:cubicBezTo>
                  <a:pt x="2293" y="1107"/>
                  <a:pt x="2293" y="1107"/>
                  <a:pt x="2293" y="1107"/>
                </a:cubicBezTo>
                <a:cubicBezTo>
                  <a:pt x="2294" y="1107"/>
                  <a:pt x="2294" y="1107"/>
                  <a:pt x="2294" y="1107"/>
                </a:cubicBezTo>
                <a:cubicBezTo>
                  <a:pt x="2294" y="1108"/>
                  <a:pt x="2294" y="1108"/>
                  <a:pt x="2294" y="1108"/>
                </a:cubicBezTo>
                <a:cubicBezTo>
                  <a:pt x="2294" y="1108"/>
                  <a:pt x="2294" y="1108"/>
                  <a:pt x="2294" y="1108"/>
                </a:cubicBezTo>
                <a:cubicBezTo>
                  <a:pt x="2294" y="1109"/>
                  <a:pt x="2294" y="1109"/>
                  <a:pt x="2294" y="1109"/>
                </a:cubicBezTo>
                <a:cubicBezTo>
                  <a:pt x="2295" y="1109"/>
                  <a:pt x="2295" y="1109"/>
                  <a:pt x="2295" y="1109"/>
                </a:cubicBezTo>
                <a:cubicBezTo>
                  <a:pt x="2295" y="1110"/>
                  <a:pt x="2295" y="1111"/>
                  <a:pt x="2296" y="1112"/>
                </a:cubicBezTo>
                <a:cubicBezTo>
                  <a:pt x="2296" y="1112"/>
                  <a:pt x="2296" y="1112"/>
                  <a:pt x="2296" y="1112"/>
                </a:cubicBezTo>
                <a:cubicBezTo>
                  <a:pt x="2296" y="1113"/>
                  <a:pt x="2297" y="1113"/>
                  <a:pt x="2297" y="1114"/>
                </a:cubicBezTo>
                <a:cubicBezTo>
                  <a:pt x="2297" y="1114"/>
                  <a:pt x="2298" y="1114"/>
                  <a:pt x="2298" y="1115"/>
                </a:cubicBezTo>
                <a:cubicBezTo>
                  <a:pt x="2298" y="1120"/>
                  <a:pt x="2298" y="1120"/>
                  <a:pt x="2298" y="1120"/>
                </a:cubicBezTo>
                <a:cubicBezTo>
                  <a:pt x="2299" y="1120"/>
                  <a:pt x="2300" y="1121"/>
                  <a:pt x="2300" y="1121"/>
                </a:cubicBezTo>
                <a:cubicBezTo>
                  <a:pt x="2300" y="1123"/>
                  <a:pt x="2300" y="1123"/>
                  <a:pt x="2300" y="1123"/>
                </a:cubicBezTo>
                <a:cubicBezTo>
                  <a:pt x="2301" y="1123"/>
                  <a:pt x="2301" y="1124"/>
                  <a:pt x="2301" y="1124"/>
                </a:cubicBezTo>
                <a:cubicBezTo>
                  <a:pt x="2301" y="1125"/>
                  <a:pt x="2301" y="1125"/>
                  <a:pt x="2301" y="1125"/>
                </a:cubicBezTo>
                <a:cubicBezTo>
                  <a:pt x="2302" y="1125"/>
                  <a:pt x="2302" y="1125"/>
                  <a:pt x="2302" y="1125"/>
                </a:cubicBezTo>
                <a:cubicBezTo>
                  <a:pt x="2303" y="1126"/>
                  <a:pt x="2304" y="1130"/>
                  <a:pt x="2305" y="1131"/>
                </a:cubicBezTo>
                <a:cubicBezTo>
                  <a:pt x="2306" y="1131"/>
                  <a:pt x="2306" y="1131"/>
                  <a:pt x="2306" y="1131"/>
                </a:cubicBezTo>
                <a:cubicBezTo>
                  <a:pt x="2306" y="1132"/>
                  <a:pt x="2307" y="1134"/>
                  <a:pt x="2307" y="1135"/>
                </a:cubicBezTo>
                <a:cubicBezTo>
                  <a:pt x="2307" y="1135"/>
                  <a:pt x="2308" y="1135"/>
                  <a:pt x="2308" y="1136"/>
                </a:cubicBezTo>
                <a:cubicBezTo>
                  <a:pt x="2308" y="1138"/>
                  <a:pt x="2308" y="1138"/>
                  <a:pt x="2308" y="1138"/>
                </a:cubicBezTo>
                <a:cubicBezTo>
                  <a:pt x="2309" y="1138"/>
                  <a:pt x="2309" y="1138"/>
                  <a:pt x="2309" y="1138"/>
                </a:cubicBezTo>
                <a:cubicBezTo>
                  <a:pt x="2309" y="1140"/>
                  <a:pt x="2309" y="1140"/>
                  <a:pt x="2309" y="1140"/>
                </a:cubicBezTo>
                <a:cubicBezTo>
                  <a:pt x="2309" y="1140"/>
                  <a:pt x="2309" y="1140"/>
                  <a:pt x="2309" y="1140"/>
                </a:cubicBezTo>
                <a:cubicBezTo>
                  <a:pt x="2309" y="1141"/>
                  <a:pt x="2309" y="1141"/>
                  <a:pt x="2309" y="1141"/>
                </a:cubicBezTo>
                <a:cubicBezTo>
                  <a:pt x="2310" y="1142"/>
                  <a:pt x="2310" y="1142"/>
                  <a:pt x="2311" y="1142"/>
                </a:cubicBezTo>
                <a:cubicBezTo>
                  <a:pt x="2311" y="1143"/>
                  <a:pt x="2311" y="1144"/>
                  <a:pt x="2311" y="1145"/>
                </a:cubicBezTo>
                <a:cubicBezTo>
                  <a:pt x="2313" y="1146"/>
                  <a:pt x="2314" y="1146"/>
                  <a:pt x="2316" y="1147"/>
                </a:cubicBezTo>
                <a:cubicBezTo>
                  <a:pt x="2316" y="1147"/>
                  <a:pt x="2317" y="1148"/>
                  <a:pt x="2317" y="1149"/>
                </a:cubicBezTo>
                <a:cubicBezTo>
                  <a:pt x="2320" y="1149"/>
                  <a:pt x="2320" y="1149"/>
                  <a:pt x="2320" y="1149"/>
                </a:cubicBezTo>
                <a:cubicBezTo>
                  <a:pt x="2321" y="1151"/>
                  <a:pt x="2321" y="1151"/>
                  <a:pt x="2321" y="1151"/>
                </a:cubicBezTo>
                <a:cubicBezTo>
                  <a:pt x="2322" y="1152"/>
                  <a:pt x="2322" y="1152"/>
                  <a:pt x="2322" y="1152"/>
                </a:cubicBezTo>
                <a:cubicBezTo>
                  <a:pt x="2323" y="1152"/>
                  <a:pt x="2323" y="1152"/>
                  <a:pt x="2323" y="1152"/>
                </a:cubicBezTo>
                <a:cubicBezTo>
                  <a:pt x="2323" y="1152"/>
                  <a:pt x="2324" y="1153"/>
                  <a:pt x="2324" y="1153"/>
                </a:cubicBezTo>
                <a:cubicBezTo>
                  <a:pt x="2325" y="1154"/>
                  <a:pt x="2327" y="1155"/>
                  <a:pt x="2329" y="1155"/>
                </a:cubicBezTo>
                <a:cubicBezTo>
                  <a:pt x="2329" y="1154"/>
                  <a:pt x="2328" y="1153"/>
                  <a:pt x="2327" y="1152"/>
                </a:cubicBezTo>
                <a:close/>
                <a:moveTo>
                  <a:pt x="2355" y="1052"/>
                </a:moveTo>
                <a:cubicBezTo>
                  <a:pt x="2355" y="1056"/>
                  <a:pt x="2355" y="1056"/>
                  <a:pt x="2355" y="1056"/>
                </a:cubicBezTo>
                <a:cubicBezTo>
                  <a:pt x="2356" y="1056"/>
                  <a:pt x="2356" y="1055"/>
                  <a:pt x="2357" y="1055"/>
                </a:cubicBezTo>
                <a:cubicBezTo>
                  <a:pt x="2357" y="1053"/>
                  <a:pt x="2357" y="1053"/>
                  <a:pt x="2357" y="1053"/>
                </a:cubicBezTo>
                <a:cubicBezTo>
                  <a:pt x="2357" y="1053"/>
                  <a:pt x="2357" y="1053"/>
                  <a:pt x="2357" y="1053"/>
                </a:cubicBezTo>
                <a:cubicBezTo>
                  <a:pt x="2357" y="1052"/>
                  <a:pt x="2357" y="1052"/>
                  <a:pt x="2357" y="1052"/>
                </a:cubicBezTo>
                <a:lnTo>
                  <a:pt x="2355" y="1052"/>
                </a:lnTo>
                <a:close/>
                <a:moveTo>
                  <a:pt x="1508" y="1053"/>
                </a:moveTo>
                <a:cubicBezTo>
                  <a:pt x="1507" y="1054"/>
                  <a:pt x="1507" y="1055"/>
                  <a:pt x="1507" y="1056"/>
                </a:cubicBezTo>
                <a:cubicBezTo>
                  <a:pt x="1506" y="1056"/>
                  <a:pt x="1506" y="1056"/>
                  <a:pt x="1506" y="1056"/>
                </a:cubicBezTo>
                <a:cubicBezTo>
                  <a:pt x="1506" y="1057"/>
                  <a:pt x="1506" y="1057"/>
                  <a:pt x="1506" y="1057"/>
                </a:cubicBezTo>
                <a:cubicBezTo>
                  <a:pt x="1507" y="1057"/>
                  <a:pt x="1508" y="1057"/>
                  <a:pt x="1509" y="1057"/>
                </a:cubicBezTo>
                <a:cubicBezTo>
                  <a:pt x="1509" y="1056"/>
                  <a:pt x="1510" y="1055"/>
                  <a:pt x="1510" y="1053"/>
                </a:cubicBezTo>
                <a:lnTo>
                  <a:pt x="1508" y="1053"/>
                </a:lnTo>
                <a:close/>
                <a:moveTo>
                  <a:pt x="2255" y="1069"/>
                </a:moveTo>
                <a:cubicBezTo>
                  <a:pt x="2255" y="1067"/>
                  <a:pt x="2255" y="1067"/>
                  <a:pt x="2255" y="1067"/>
                </a:cubicBezTo>
                <a:cubicBezTo>
                  <a:pt x="2254" y="1066"/>
                  <a:pt x="2254" y="1066"/>
                  <a:pt x="2252" y="1065"/>
                </a:cubicBezTo>
                <a:cubicBezTo>
                  <a:pt x="2253" y="1066"/>
                  <a:pt x="2254" y="1068"/>
                  <a:pt x="2255" y="1069"/>
                </a:cubicBezTo>
                <a:close/>
                <a:moveTo>
                  <a:pt x="2527" y="1068"/>
                </a:moveTo>
                <a:cubicBezTo>
                  <a:pt x="2527" y="1072"/>
                  <a:pt x="2527" y="1072"/>
                  <a:pt x="2527" y="1072"/>
                </a:cubicBezTo>
                <a:cubicBezTo>
                  <a:pt x="2528" y="1072"/>
                  <a:pt x="2528" y="1072"/>
                  <a:pt x="2528" y="1072"/>
                </a:cubicBezTo>
                <a:cubicBezTo>
                  <a:pt x="2528" y="1073"/>
                  <a:pt x="2528" y="1074"/>
                  <a:pt x="2528" y="1075"/>
                </a:cubicBezTo>
                <a:cubicBezTo>
                  <a:pt x="2531" y="1075"/>
                  <a:pt x="2531" y="1075"/>
                  <a:pt x="2531" y="1075"/>
                </a:cubicBezTo>
                <a:cubicBezTo>
                  <a:pt x="2531" y="1074"/>
                  <a:pt x="2531" y="1074"/>
                  <a:pt x="2531" y="1074"/>
                </a:cubicBezTo>
                <a:cubicBezTo>
                  <a:pt x="2532" y="1074"/>
                  <a:pt x="2532" y="1074"/>
                  <a:pt x="2532" y="1074"/>
                </a:cubicBezTo>
                <a:cubicBezTo>
                  <a:pt x="2531" y="1073"/>
                  <a:pt x="2531" y="1072"/>
                  <a:pt x="2531" y="1070"/>
                </a:cubicBezTo>
                <a:cubicBezTo>
                  <a:pt x="2530" y="1070"/>
                  <a:pt x="2530" y="1070"/>
                  <a:pt x="2530" y="1070"/>
                </a:cubicBezTo>
                <a:cubicBezTo>
                  <a:pt x="2530" y="1070"/>
                  <a:pt x="2530" y="1070"/>
                  <a:pt x="2530" y="1070"/>
                </a:cubicBezTo>
                <a:cubicBezTo>
                  <a:pt x="2528" y="1069"/>
                  <a:pt x="2529" y="1068"/>
                  <a:pt x="2527" y="1068"/>
                </a:cubicBezTo>
                <a:close/>
                <a:moveTo>
                  <a:pt x="1007" y="1070"/>
                </a:moveTo>
                <a:cubicBezTo>
                  <a:pt x="1006" y="1070"/>
                  <a:pt x="1006" y="1070"/>
                  <a:pt x="1006" y="1070"/>
                </a:cubicBezTo>
                <a:cubicBezTo>
                  <a:pt x="1007" y="1071"/>
                  <a:pt x="1006" y="1070"/>
                  <a:pt x="1007" y="1070"/>
                </a:cubicBezTo>
                <a:close/>
                <a:moveTo>
                  <a:pt x="2518" y="1082"/>
                </a:moveTo>
                <a:cubicBezTo>
                  <a:pt x="2518" y="1085"/>
                  <a:pt x="2519" y="1086"/>
                  <a:pt x="2521" y="1088"/>
                </a:cubicBezTo>
                <a:cubicBezTo>
                  <a:pt x="2521" y="1089"/>
                  <a:pt x="2521" y="1089"/>
                  <a:pt x="2521" y="1089"/>
                </a:cubicBezTo>
                <a:cubicBezTo>
                  <a:pt x="2521" y="1089"/>
                  <a:pt x="2520" y="1089"/>
                  <a:pt x="2520" y="1090"/>
                </a:cubicBezTo>
                <a:cubicBezTo>
                  <a:pt x="2520" y="1091"/>
                  <a:pt x="2520" y="1092"/>
                  <a:pt x="2520" y="1093"/>
                </a:cubicBezTo>
                <a:cubicBezTo>
                  <a:pt x="2520" y="1093"/>
                  <a:pt x="2520" y="1093"/>
                  <a:pt x="2520" y="1093"/>
                </a:cubicBezTo>
                <a:cubicBezTo>
                  <a:pt x="2519" y="1095"/>
                  <a:pt x="2519" y="1095"/>
                  <a:pt x="2519" y="1096"/>
                </a:cubicBezTo>
                <a:cubicBezTo>
                  <a:pt x="2520" y="1097"/>
                  <a:pt x="2520" y="1097"/>
                  <a:pt x="2520" y="1099"/>
                </a:cubicBezTo>
                <a:cubicBezTo>
                  <a:pt x="2521" y="1099"/>
                  <a:pt x="2521" y="1099"/>
                  <a:pt x="2521" y="1099"/>
                </a:cubicBezTo>
                <a:cubicBezTo>
                  <a:pt x="2521" y="1100"/>
                  <a:pt x="2521" y="1100"/>
                  <a:pt x="2521" y="1100"/>
                </a:cubicBezTo>
                <a:cubicBezTo>
                  <a:pt x="2522" y="1101"/>
                  <a:pt x="2524" y="1102"/>
                  <a:pt x="2525" y="1103"/>
                </a:cubicBezTo>
                <a:cubicBezTo>
                  <a:pt x="2525" y="1103"/>
                  <a:pt x="2525" y="1103"/>
                  <a:pt x="2525" y="1103"/>
                </a:cubicBezTo>
                <a:cubicBezTo>
                  <a:pt x="2526" y="1103"/>
                  <a:pt x="2526" y="1103"/>
                  <a:pt x="2526" y="1103"/>
                </a:cubicBezTo>
                <a:cubicBezTo>
                  <a:pt x="2525" y="1102"/>
                  <a:pt x="2525" y="1102"/>
                  <a:pt x="2524" y="1100"/>
                </a:cubicBezTo>
                <a:cubicBezTo>
                  <a:pt x="2523" y="1100"/>
                  <a:pt x="2523" y="1100"/>
                  <a:pt x="2523" y="1100"/>
                </a:cubicBezTo>
                <a:cubicBezTo>
                  <a:pt x="2522" y="1098"/>
                  <a:pt x="2522" y="1097"/>
                  <a:pt x="2522" y="1093"/>
                </a:cubicBezTo>
                <a:cubicBezTo>
                  <a:pt x="2523" y="1093"/>
                  <a:pt x="2523" y="1092"/>
                  <a:pt x="2524" y="1092"/>
                </a:cubicBezTo>
                <a:cubicBezTo>
                  <a:pt x="2525" y="1090"/>
                  <a:pt x="2527" y="1093"/>
                  <a:pt x="2528" y="1093"/>
                </a:cubicBezTo>
                <a:cubicBezTo>
                  <a:pt x="2528" y="1094"/>
                  <a:pt x="2528" y="1094"/>
                  <a:pt x="2528" y="1094"/>
                </a:cubicBezTo>
                <a:cubicBezTo>
                  <a:pt x="2530" y="1094"/>
                  <a:pt x="2530" y="1094"/>
                  <a:pt x="2530" y="1094"/>
                </a:cubicBezTo>
                <a:cubicBezTo>
                  <a:pt x="2530" y="1092"/>
                  <a:pt x="2529" y="1091"/>
                  <a:pt x="2529" y="1089"/>
                </a:cubicBezTo>
                <a:cubicBezTo>
                  <a:pt x="2526" y="1089"/>
                  <a:pt x="2526" y="1089"/>
                  <a:pt x="2526" y="1089"/>
                </a:cubicBezTo>
                <a:cubicBezTo>
                  <a:pt x="2527" y="1087"/>
                  <a:pt x="2529" y="1086"/>
                  <a:pt x="2530" y="1085"/>
                </a:cubicBezTo>
                <a:cubicBezTo>
                  <a:pt x="2530" y="1083"/>
                  <a:pt x="2530" y="1083"/>
                  <a:pt x="2530" y="1082"/>
                </a:cubicBezTo>
                <a:cubicBezTo>
                  <a:pt x="2529" y="1082"/>
                  <a:pt x="2528" y="1082"/>
                  <a:pt x="2528" y="1082"/>
                </a:cubicBezTo>
                <a:cubicBezTo>
                  <a:pt x="2527" y="1083"/>
                  <a:pt x="2526" y="1084"/>
                  <a:pt x="2525" y="1084"/>
                </a:cubicBezTo>
                <a:cubicBezTo>
                  <a:pt x="2525" y="1086"/>
                  <a:pt x="2525" y="1086"/>
                  <a:pt x="2525" y="1086"/>
                </a:cubicBezTo>
                <a:cubicBezTo>
                  <a:pt x="2524" y="1086"/>
                  <a:pt x="2524" y="1086"/>
                  <a:pt x="2524" y="1086"/>
                </a:cubicBezTo>
                <a:cubicBezTo>
                  <a:pt x="2524" y="1084"/>
                  <a:pt x="2524" y="1082"/>
                  <a:pt x="2524" y="1080"/>
                </a:cubicBezTo>
                <a:cubicBezTo>
                  <a:pt x="2525" y="1080"/>
                  <a:pt x="2525" y="1080"/>
                  <a:pt x="2525" y="1080"/>
                </a:cubicBezTo>
                <a:cubicBezTo>
                  <a:pt x="2525" y="1079"/>
                  <a:pt x="2525" y="1078"/>
                  <a:pt x="2524" y="1078"/>
                </a:cubicBezTo>
                <a:cubicBezTo>
                  <a:pt x="2524" y="1078"/>
                  <a:pt x="2524" y="1078"/>
                  <a:pt x="2524" y="1078"/>
                </a:cubicBezTo>
                <a:cubicBezTo>
                  <a:pt x="2523" y="1076"/>
                  <a:pt x="2525" y="1075"/>
                  <a:pt x="2525" y="1075"/>
                </a:cubicBezTo>
                <a:cubicBezTo>
                  <a:pt x="2525" y="1075"/>
                  <a:pt x="2524" y="1073"/>
                  <a:pt x="2524" y="1072"/>
                </a:cubicBezTo>
                <a:cubicBezTo>
                  <a:pt x="2524" y="1072"/>
                  <a:pt x="2523" y="1072"/>
                  <a:pt x="2522" y="1072"/>
                </a:cubicBezTo>
                <a:cubicBezTo>
                  <a:pt x="2522" y="1073"/>
                  <a:pt x="2522" y="1073"/>
                  <a:pt x="2521" y="1074"/>
                </a:cubicBezTo>
                <a:cubicBezTo>
                  <a:pt x="2520" y="1074"/>
                  <a:pt x="2520" y="1074"/>
                  <a:pt x="2520" y="1074"/>
                </a:cubicBezTo>
                <a:cubicBezTo>
                  <a:pt x="2520" y="1076"/>
                  <a:pt x="2520" y="1076"/>
                  <a:pt x="2520" y="1076"/>
                </a:cubicBezTo>
                <a:cubicBezTo>
                  <a:pt x="2520" y="1076"/>
                  <a:pt x="2520" y="1076"/>
                  <a:pt x="2520" y="1076"/>
                </a:cubicBezTo>
                <a:cubicBezTo>
                  <a:pt x="2520" y="1078"/>
                  <a:pt x="2520" y="1078"/>
                  <a:pt x="2520" y="1078"/>
                </a:cubicBezTo>
                <a:cubicBezTo>
                  <a:pt x="2519" y="1078"/>
                  <a:pt x="2519" y="1078"/>
                  <a:pt x="2519" y="1078"/>
                </a:cubicBezTo>
                <a:cubicBezTo>
                  <a:pt x="2519" y="1080"/>
                  <a:pt x="2519" y="1081"/>
                  <a:pt x="2518" y="1082"/>
                </a:cubicBezTo>
                <a:close/>
                <a:moveTo>
                  <a:pt x="2303" y="1076"/>
                </a:moveTo>
                <a:cubicBezTo>
                  <a:pt x="2303" y="1074"/>
                  <a:pt x="2303" y="1074"/>
                  <a:pt x="2303" y="1074"/>
                </a:cubicBezTo>
                <a:cubicBezTo>
                  <a:pt x="2302" y="1074"/>
                  <a:pt x="2302" y="1074"/>
                  <a:pt x="2302" y="1074"/>
                </a:cubicBezTo>
                <a:cubicBezTo>
                  <a:pt x="2302" y="1076"/>
                  <a:pt x="2302" y="1076"/>
                  <a:pt x="2302" y="1076"/>
                </a:cubicBezTo>
                <a:cubicBezTo>
                  <a:pt x="2303" y="1076"/>
                  <a:pt x="2303" y="1076"/>
                  <a:pt x="2303" y="1076"/>
                </a:cubicBezTo>
                <a:cubicBezTo>
                  <a:pt x="2303" y="1076"/>
                  <a:pt x="2303" y="1076"/>
                  <a:pt x="2303" y="1076"/>
                </a:cubicBezTo>
                <a:close/>
                <a:moveTo>
                  <a:pt x="2307" y="1078"/>
                </a:moveTo>
                <a:cubicBezTo>
                  <a:pt x="2307" y="1080"/>
                  <a:pt x="2307" y="1080"/>
                  <a:pt x="2307" y="1080"/>
                </a:cubicBezTo>
                <a:cubicBezTo>
                  <a:pt x="2309" y="1080"/>
                  <a:pt x="2309" y="1080"/>
                  <a:pt x="2310" y="1081"/>
                </a:cubicBezTo>
                <a:cubicBezTo>
                  <a:pt x="2311" y="1081"/>
                  <a:pt x="2311" y="1081"/>
                  <a:pt x="2311" y="1081"/>
                </a:cubicBezTo>
                <a:cubicBezTo>
                  <a:pt x="2310" y="1078"/>
                  <a:pt x="2310" y="1078"/>
                  <a:pt x="2307" y="1078"/>
                </a:cubicBezTo>
                <a:close/>
                <a:moveTo>
                  <a:pt x="2267" y="1080"/>
                </a:moveTo>
                <a:cubicBezTo>
                  <a:pt x="2267" y="1079"/>
                  <a:pt x="2267" y="1079"/>
                  <a:pt x="2267" y="1079"/>
                </a:cubicBezTo>
                <a:cubicBezTo>
                  <a:pt x="2265" y="1079"/>
                  <a:pt x="2265" y="1079"/>
                  <a:pt x="2265" y="1079"/>
                </a:cubicBezTo>
                <a:cubicBezTo>
                  <a:pt x="2265" y="1080"/>
                  <a:pt x="2265" y="1080"/>
                  <a:pt x="2265" y="1080"/>
                </a:cubicBezTo>
                <a:cubicBezTo>
                  <a:pt x="2264" y="1080"/>
                  <a:pt x="2264" y="1080"/>
                  <a:pt x="2264" y="1080"/>
                </a:cubicBezTo>
                <a:cubicBezTo>
                  <a:pt x="2264" y="1081"/>
                  <a:pt x="2264" y="1081"/>
                  <a:pt x="2264" y="1081"/>
                </a:cubicBezTo>
                <a:cubicBezTo>
                  <a:pt x="2265" y="1081"/>
                  <a:pt x="2266" y="1082"/>
                  <a:pt x="2267" y="1082"/>
                </a:cubicBezTo>
                <a:cubicBezTo>
                  <a:pt x="2267" y="1084"/>
                  <a:pt x="2267" y="1084"/>
                  <a:pt x="2267" y="1084"/>
                </a:cubicBezTo>
                <a:cubicBezTo>
                  <a:pt x="2267" y="1084"/>
                  <a:pt x="2268" y="1084"/>
                  <a:pt x="2268" y="1084"/>
                </a:cubicBezTo>
                <a:cubicBezTo>
                  <a:pt x="2269" y="1085"/>
                  <a:pt x="2269" y="1086"/>
                  <a:pt x="2270" y="1087"/>
                </a:cubicBezTo>
                <a:cubicBezTo>
                  <a:pt x="2270" y="1088"/>
                  <a:pt x="2270" y="1088"/>
                  <a:pt x="2270" y="1088"/>
                </a:cubicBezTo>
                <a:cubicBezTo>
                  <a:pt x="2271" y="1088"/>
                  <a:pt x="2271" y="1088"/>
                  <a:pt x="2271" y="1088"/>
                </a:cubicBezTo>
                <a:cubicBezTo>
                  <a:pt x="2271" y="1084"/>
                  <a:pt x="2271" y="1084"/>
                  <a:pt x="2271" y="1084"/>
                </a:cubicBezTo>
                <a:cubicBezTo>
                  <a:pt x="2268" y="1083"/>
                  <a:pt x="2268" y="1082"/>
                  <a:pt x="2267" y="1080"/>
                </a:cubicBezTo>
                <a:close/>
                <a:moveTo>
                  <a:pt x="2451" y="1107"/>
                </a:moveTo>
                <a:cubicBezTo>
                  <a:pt x="2451" y="1108"/>
                  <a:pt x="2451" y="1109"/>
                  <a:pt x="2451" y="1111"/>
                </a:cubicBezTo>
                <a:cubicBezTo>
                  <a:pt x="2450" y="1111"/>
                  <a:pt x="2450" y="1111"/>
                  <a:pt x="2450" y="1111"/>
                </a:cubicBezTo>
                <a:cubicBezTo>
                  <a:pt x="2450" y="1118"/>
                  <a:pt x="2450" y="1118"/>
                  <a:pt x="2450" y="1118"/>
                </a:cubicBezTo>
                <a:cubicBezTo>
                  <a:pt x="2449" y="1118"/>
                  <a:pt x="2449" y="1118"/>
                  <a:pt x="2449" y="1118"/>
                </a:cubicBezTo>
                <a:cubicBezTo>
                  <a:pt x="2449" y="1122"/>
                  <a:pt x="2449" y="1122"/>
                  <a:pt x="2449" y="1122"/>
                </a:cubicBezTo>
                <a:cubicBezTo>
                  <a:pt x="2449" y="1122"/>
                  <a:pt x="2449" y="1122"/>
                  <a:pt x="2449" y="1122"/>
                </a:cubicBezTo>
                <a:cubicBezTo>
                  <a:pt x="2449" y="1124"/>
                  <a:pt x="2449" y="1124"/>
                  <a:pt x="2449" y="1124"/>
                </a:cubicBezTo>
                <a:cubicBezTo>
                  <a:pt x="2448" y="1124"/>
                  <a:pt x="2448" y="1124"/>
                  <a:pt x="2447" y="1124"/>
                </a:cubicBezTo>
                <a:cubicBezTo>
                  <a:pt x="2447" y="1129"/>
                  <a:pt x="2447" y="1129"/>
                  <a:pt x="2447" y="1129"/>
                </a:cubicBezTo>
                <a:cubicBezTo>
                  <a:pt x="2447" y="1129"/>
                  <a:pt x="2447" y="1129"/>
                  <a:pt x="2447" y="1129"/>
                </a:cubicBezTo>
                <a:cubicBezTo>
                  <a:pt x="2447" y="1129"/>
                  <a:pt x="2447" y="1133"/>
                  <a:pt x="2447" y="1135"/>
                </a:cubicBezTo>
                <a:cubicBezTo>
                  <a:pt x="2449" y="1135"/>
                  <a:pt x="2451" y="1135"/>
                  <a:pt x="2452" y="1136"/>
                </a:cubicBezTo>
                <a:cubicBezTo>
                  <a:pt x="2452" y="1137"/>
                  <a:pt x="2452" y="1138"/>
                  <a:pt x="2451" y="1139"/>
                </a:cubicBezTo>
                <a:cubicBezTo>
                  <a:pt x="2452" y="1139"/>
                  <a:pt x="2452" y="1139"/>
                  <a:pt x="2452" y="1139"/>
                </a:cubicBezTo>
                <a:cubicBezTo>
                  <a:pt x="2452" y="1140"/>
                  <a:pt x="2453" y="1141"/>
                  <a:pt x="2453" y="1142"/>
                </a:cubicBezTo>
                <a:cubicBezTo>
                  <a:pt x="2452" y="1142"/>
                  <a:pt x="2452" y="1143"/>
                  <a:pt x="2451" y="1143"/>
                </a:cubicBezTo>
                <a:cubicBezTo>
                  <a:pt x="2451" y="1144"/>
                  <a:pt x="2451" y="1144"/>
                  <a:pt x="2451" y="1144"/>
                </a:cubicBezTo>
                <a:cubicBezTo>
                  <a:pt x="2451" y="1144"/>
                  <a:pt x="2451" y="1144"/>
                  <a:pt x="2451" y="1144"/>
                </a:cubicBezTo>
                <a:cubicBezTo>
                  <a:pt x="2450" y="1146"/>
                  <a:pt x="2451" y="1145"/>
                  <a:pt x="2449" y="1146"/>
                </a:cubicBezTo>
                <a:cubicBezTo>
                  <a:pt x="2449" y="1149"/>
                  <a:pt x="2449" y="1154"/>
                  <a:pt x="2450" y="1156"/>
                </a:cubicBezTo>
                <a:cubicBezTo>
                  <a:pt x="2454" y="1156"/>
                  <a:pt x="2454" y="1156"/>
                  <a:pt x="2454" y="1156"/>
                </a:cubicBezTo>
                <a:cubicBezTo>
                  <a:pt x="2454" y="1155"/>
                  <a:pt x="2454" y="1155"/>
                  <a:pt x="2454" y="1155"/>
                </a:cubicBezTo>
                <a:cubicBezTo>
                  <a:pt x="2456" y="1155"/>
                  <a:pt x="2458" y="1155"/>
                  <a:pt x="2460" y="1155"/>
                </a:cubicBezTo>
                <a:cubicBezTo>
                  <a:pt x="2460" y="1151"/>
                  <a:pt x="2460" y="1151"/>
                  <a:pt x="2460" y="1151"/>
                </a:cubicBezTo>
                <a:cubicBezTo>
                  <a:pt x="2460" y="1151"/>
                  <a:pt x="2459" y="1151"/>
                  <a:pt x="2459" y="1150"/>
                </a:cubicBezTo>
                <a:cubicBezTo>
                  <a:pt x="2459" y="1150"/>
                  <a:pt x="2459" y="1150"/>
                  <a:pt x="2459" y="1150"/>
                </a:cubicBezTo>
                <a:cubicBezTo>
                  <a:pt x="2460" y="1149"/>
                  <a:pt x="2461" y="1148"/>
                  <a:pt x="2461" y="1147"/>
                </a:cubicBezTo>
                <a:cubicBezTo>
                  <a:pt x="2460" y="1146"/>
                  <a:pt x="2458" y="1142"/>
                  <a:pt x="2459" y="1141"/>
                </a:cubicBezTo>
                <a:cubicBezTo>
                  <a:pt x="2460" y="1141"/>
                  <a:pt x="2460" y="1140"/>
                  <a:pt x="2461" y="1140"/>
                </a:cubicBezTo>
                <a:cubicBezTo>
                  <a:pt x="2461" y="1137"/>
                  <a:pt x="2461" y="1135"/>
                  <a:pt x="2461" y="1132"/>
                </a:cubicBezTo>
                <a:cubicBezTo>
                  <a:pt x="2462" y="1132"/>
                  <a:pt x="2462" y="1132"/>
                  <a:pt x="2463" y="1131"/>
                </a:cubicBezTo>
                <a:cubicBezTo>
                  <a:pt x="2466" y="1131"/>
                  <a:pt x="2466" y="1131"/>
                  <a:pt x="2466" y="1131"/>
                </a:cubicBezTo>
                <a:cubicBezTo>
                  <a:pt x="2466" y="1132"/>
                  <a:pt x="2466" y="1132"/>
                  <a:pt x="2466" y="1132"/>
                </a:cubicBezTo>
                <a:cubicBezTo>
                  <a:pt x="2468" y="1134"/>
                  <a:pt x="2466" y="1136"/>
                  <a:pt x="2467" y="1140"/>
                </a:cubicBezTo>
                <a:cubicBezTo>
                  <a:pt x="2468" y="1140"/>
                  <a:pt x="2468" y="1140"/>
                  <a:pt x="2468" y="1140"/>
                </a:cubicBezTo>
                <a:cubicBezTo>
                  <a:pt x="2468" y="1141"/>
                  <a:pt x="2468" y="1141"/>
                  <a:pt x="2468" y="1141"/>
                </a:cubicBezTo>
                <a:cubicBezTo>
                  <a:pt x="2468" y="1141"/>
                  <a:pt x="2469" y="1141"/>
                  <a:pt x="2469" y="1141"/>
                </a:cubicBezTo>
                <a:cubicBezTo>
                  <a:pt x="2469" y="1143"/>
                  <a:pt x="2469" y="1143"/>
                  <a:pt x="2469" y="1143"/>
                </a:cubicBezTo>
                <a:cubicBezTo>
                  <a:pt x="2470" y="1143"/>
                  <a:pt x="2470" y="1143"/>
                  <a:pt x="2470" y="1143"/>
                </a:cubicBezTo>
                <a:cubicBezTo>
                  <a:pt x="2471" y="1146"/>
                  <a:pt x="2469" y="1149"/>
                  <a:pt x="2470" y="1150"/>
                </a:cubicBezTo>
                <a:cubicBezTo>
                  <a:pt x="2470" y="1151"/>
                  <a:pt x="2470" y="1151"/>
                  <a:pt x="2470" y="1151"/>
                </a:cubicBezTo>
                <a:cubicBezTo>
                  <a:pt x="2472" y="1151"/>
                  <a:pt x="2472" y="1151"/>
                  <a:pt x="2472" y="1151"/>
                </a:cubicBezTo>
                <a:cubicBezTo>
                  <a:pt x="2472" y="1151"/>
                  <a:pt x="2472" y="1151"/>
                  <a:pt x="2472" y="1151"/>
                </a:cubicBezTo>
                <a:cubicBezTo>
                  <a:pt x="2475" y="1151"/>
                  <a:pt x="2475" y="1151"/>
                  <a:pt x="2476" y="1150"/>
                </a:cubicBezTo>
                <a:cubicBezTo>
                  <a:pt x="2476" y="1149"/>
                  <a:pt x="2476" y="1147"/>
                  <a:pt x="2476" y="1146"/>
                </a:cubicBezTo>
                <a:cubicBezTo>
                  <a:pt x="2477" y="1146"/>
                  <a:pt x="2482" y="1146"/>
                  <a:pt x="2482" y="1145"/>
                </a:cubicBezTo>
                <a:cubicBezTo>
                  <a:pt x="2482" y="1145"/>
                  <a:pt x="2482" y="1145"/>
                  <a:pt x="2482" y="1145"/>
                </a:cubicBezTo>
                <a:cubicBezTo>
                  <a:pt x="2483" y="1145"/>
                  <a:pt x="2483" y="1145"/>
                  <a:pt x="2483" y="1145"/>
                </a:cubicBezTo>
                <a:cubicBezTo>
                  <a:pt x="2483" y="1143"/>
                  <a:pt x="2483" y="1143"/>
                  <a:pt x="2483" y="1143"/>
                </a:cubicBezTo>
                <a:cubicBezTo>
                  <a:pt x="2481" y="1142"/>
                  <a:pt x="2482" y="1142"/>
                  <a:pt x="2481" y="1141"/>
                </a:cubicBezTo>
                <a:cubicBezTo>
                  <a:pt x="2480" y="1141"/>
                  <a:pt x="2480" y="1141"/>
                  <a:pt x="2480" y="1141"/>
                </a:cubicBezTo>
                <a:cubicBezTo>
                  <a:pt x="2480" y="1140"/>
                  <a:pt x="2480" y="1140"/>
                  <a:pt x="2480" y="1140"/>
                </a:cubicBezTo>
                <a:cubicBezTo>
                  <a:pt x="2480" y="1140"/>
                  <a:pt x="2480" y="1140"/>
                  <a:pt x="2480" y="1140"/>
                </a:cubicBezTo>
                <a:cubicBezTo>
                  <a:pt x="2479" y="1139"/>
                  <a:pt x="2478" y="1138"/>
                  <a:pt x="2478" y="1136"/>
                </a:cubicBezTo>
                <a:cubicBezTo>
                  <a:pt x="2477" y="1136"/>
                  <a:pt x="2477" y="1136"/>
                  <a:pt x="2477" y="1136"/>
                </a:cubicBezTo>
                <a:cubicBezTo>
                  <a:pt x="2478" y="1135"/>
                  <a:pt x="2478" y="1135"/>
                  <a:pt x="2478" y="1133"/>
                </a:cubicBezTo>
                <a:cubicBezTo>
                  <a:pt x="2477" y="1133"/>
                  <a:pt x="2477" y="1133"/>
                  <a:pt x="2477" y="1133"/>
                </a:cubicBezTo>
                <a:cubicBezTo>
                  <a:pt x="2477" y="1131"/>
                  <a:pt x="2477" y="1131"/>
                  <a:pt x="2477" y="1131"/>
                </a:cubicBezTo>
                <a:cubicBezTo>
                  <a:pt x="2476" y="1131"/>
                  <a:pt x="2475" y="1131"/>
                  <a:pt x="2474" y="1130"/>
                </a:cubicBezTo>
                <a:cubicBezTo>
                  <a:pt x="2474" y="1130"/>
                  <a:pt x="2474" y="1130"/>
                  <a:pt x="2474" y="1130"/>
                </a:cubicBezTo>
                <a:cubicBezTo>
                  <a:pt x="2473" y="1129"/>
                  <a:pt x="2472" y="1126"/>
                  <a:pt x="2472" y="1124"/>
                </a:cubicBezTo>
                <a:cubicBezTo>
                  <a:pt x="2469" y="1123"/>
                  <a:pt x="2469" y="1122"/>
                  <a:pt x="2466" y="1121"/>
                </a:cubicBezTo>
                <a:cubicBezTo>
                  <a:pt x="2466" y="1120"/>
                  <a:pt x="2466" y="1120"/>
                  <a:pt x="2466" y="1120"/>
                </a:cubicBezTo>
                <a:cubicBezTo>
                  <a:pt x="2466" y="1120"/>
                  <a:pt x="2467" y="1119"/>
                  <a:pt x="2467" y="1119"/>
                </a:cubicBezTo>
                <a:cubicBezTo>
                  <a:pt x="2468" y="1119"/>
                  <a:pt x="2469" y="1120"/>
                  <a:pt x="2470" y="1120"/>
                </a:cubicBezTo>
                <a:cubicBezTo>
                  <a:pt x="2470" y="1119"/>
                  <a:pt x="2470" y="1119"/>
                  <a:pt x="2470" y="1119"/>
                </a:cubicBezTo>
                <a:cubicBezTo>
                  <a:pt x="2472" y="1119"/>
                  <a:pt x="2472" y="1119"/>
                  <a:pt x="2472" y="1119"/>
                </a:cubicBezTo>
                <a:cubicBezTo>
                  <a:pt x="2472" y="1118"/>
                  <a:pt x="2472" y="1118"/>
                  <a:pt x="2472" y="1118"/>
                </a:cubicBezTo>
                <a:cubicBezTo>
                  <a:pt x="2473" y="1118"/>
                  <a:pt x="2474" y="1118"/>
                  <a:pt x="2476" y="1117"/>
                </a:cubicBezTo>
                <a:cubicBezTo>
                  <a:pt x="2476" y="1117"/>
                  <a:pt x="2476" y="1117"/>
                  <a:pt x="2476" y="1117"/>
                </a:cubicBezTo>
                <a:cubicBezTo>
                  <a:pt x="2477" y="1117"/>
                  <a:pt x="2477" y="1117"/>
                  <a:pt x="2477" y="1117"/>
                </a:cubicBezTo>
                <a:cubicBezTo>
                  <a:pt x="2477" y="1116"/>
                  <a:pt x="2477" y="1115"/>
                  <a:pt x="2478" y="1115"/>
                </a:cubicBezTo>
                <a:cubicBezTo>
                  <a:pt x="2478" y="1115"/>
                  <a:pt x="2478" y="1115"/>
                  <a:pt x="2478" y="1115"/>
                </a:cubicBezTo>
                <a:cubicBezTo>
                  <a:pt x="2478" y="1113"/>
                  <a:pt x="2478" y="1113"/>
                  <a:pt x="2478" y="1113"/>
                </a:cubicBezTo>
                <a:cubicBezTo>
                  <a:pt x="2479" y="1113"/>
                  <a:pt x="2479" y="1113"/>
                  <a:pt x="2480" y="1113"/>
                </a:cubicBezTo>
                <a:cubicBezTo>
                  <a:pt x="2481" y="1111"/>
                  <a:pt x="2481" y="1111"/>
                  <a:pt x="2484" y="1111"/>
                </a:cubicBezTo>
                <a:cubicBezTo>
                  <a:pt x="2484" y="1110"/>
                  <a:pt x="2485" y="1109"/>
                  <a:pt x="2485" y="1107"/>
                </a:cubicBezTo>
                <a:cubicBezTo>
                  <a:pt x="2481" y="1108"/>
                  <a:pt x="2478" y="1108"/>
                  <a:pt x="2474" y="1108"/>
                </a:cubicBezTo>
                <a:cubicBezTo>
                  <a:pt x="2473" y="1108"/>
                  <a:pt x="2471" y="1107"/>
                  <a:pt x="2469" y="1107"/>
                </a:cubicBezTo>
                <a:cubicBezTo>
                  <a:pt x="2469" y="1109"/>
                  <a:pt x="2469" y="1109"/>
                  <a:pt x="2467" y="1110"/>
                </a:cubicBezTo>
                <a:cubicBezTo>
                  <a:pt x="2466" y="1111"/>
                  <a:pt x="2467" y="1110"/>
                  <a:pt x="2465" y="1111"/>
                </a:cubicBezTo>
                <a:cubicBezTo>
                  <a:pt x="2465" y="1109"/>
                  <a:pt x="2464" y="1109"/>
                  <a:pt x="2464" y="1107"/>
                </a:cubicBezTo>
                <a:cubicBezTo>
                  <a:pt x="2462" y="1107"/>
                  <a:pt x="2462" y="1107"/>
                  <a:pt x="2462" y="1107"/>
                </a:cubicBezTo>
                <a:cubicBezTo>
                  <a:pt x="2462" y="1107"/>
                  <a:pt x="2462" y="1107"/>
                  <a:pt x="2462" y="1107"/>
                </a:cubicBezTo>
                <a:cubicBezTo>
                  <a:pt x="2461" y="1106"/>
                  <a:pt x="2461" y="1106"/>
                  <a:pt x="2460" y="1106"/>
                </a:cubicBezTo>
                <a:cubicBezTo>
                  <a:pt x="2459" y="1101"/>
                  <a:pt x="2460" y="1098"/>
                  <a:pt x="2461" y="1093"/>
                </a:cubicBezTo>
                <a:cubicBezTo>
                  <a:pt x="2462" y="1093"/>
                  <a:pt x="2463" y="1094"/>
                  <a:pt x="2463" y="1093"/>
                </a:cubicBezTo>
                <a:cubicBezTo>
                  <a:pt x="2463" y="1093"/>
                  <a:pt x="2463" y="1093"/>
                  <a:pt x="2463" y="1093"/>
                </a:cubicBezTo>
                <a:cubicBezTo>
                  <a:pt x="2467" y="1093"/>
                  <a:pt x="2467" y="1093"/>
                  <a:pt x="2467" y="1093"/>
                </a:cubicBezTo>
                <a:cubicBezTo>
                  <a:pt x="2467" y="1093"/>
                  <a:pt x="2467" y="1092"/>
                  <a:pt x="2469" y="1092"/>
                </a:cubicBezTo>
                <a:cubicBezTo>
                  <a:pt x="2469" y="1093"/>
                  <a:pt x="2469" y="1093"/>
                  <a:pt x="2469" y="1093"/>
                </a:cubicBezTo>
                <a:cubicBezTo>
                  <a:pt x="2470" y="1093"/>
                  <a:pt x="2471" y="1093"/>
                  <a:pt x="2472" y="1093"/>
                </a:cubicBezTo>
                <a:cubicBezTo>
                  <a:pt x="2472" y="1093"/>
                  <a:pt x="2472" y="1093"/>
                  <a:pt x="2472" y="1093"/>
                </a:cubicBezTo>
                <a:cubicBezTo>
                  <a:pt x="2480" y="1093"/>
                  <a:pt x="2480" y="1093"/>
                  <a:pt x="2480" y="1093"/>
                </a:cubicBezTo>
                <a:cubicBezTo>
                  <a:pt x="2480" y="1093"/>
                  <a:pt x="2480" y="1093"/>
                  <a:pt x="2480" y="1093"/>
                </a:cubicBezTo>
                <a:cubicBezTo>
                  <a:pt x="2483" y="1093"/>
                  <a:pt x="2483" y="1093"/>
                  <a:pt x="2483" y="1093"/>
                </a:cubicBezTo>
                <a:cubicBezTo>
                  <a:pt x="2483" y="1094"/>
                  <a:pt x="2483" y="1094"/>
                  <a:pt x="2483" y="1094"/>
                </a:cubicBezTo>
                <a:cubicBezTo>
                  <a:pt x="2484" y="1094"/>
                  <a:pt x="2484" y="1094"/>
                  <a:pt x="2484" y="1094"/>
                </a:cubicBezTo>
                <a:cubicBezTo>
                  <a:pt x="2484" y="1095"/>
                  <a:pt x="2484" y="1095"/>
                  <a:pt x="2484" y="1095"/>
                </a:cubicBezTo>
                <a:cubicBezTo>
                  <a:pt x="2486" y="1095"/>
                  <a:pt x="2486" y="1094"/>
                  <a:pt x="2486" y="1094"/>
                </a:cubicBezTo>
                <a:cubicBezTo>
                  <a:pt x="2488" y="1094"/>
                  <a:pt x="2489" y="1095"/>
                  <a:pt x="2491" y="1095"/>
                </a:cubicBezTo>
                <a:cubicBezTo>
                  <a:pt x="2491" y="1093"/>
                  <a:pt x="2491" y="1093"/>
                  <a:pt x="2491" y="1093"/>
                </a:cubicBezTo>
                <a:cubicBezTo>
                  <a:pt x="2492" y="1093"/>
                  <a:pt x="2493" y="1093"/>
                  <a:pt x="2494" y="1093"/>
                </a:cubicBezTo>
                <a:cubicBezTo>
                  <a:pt x="2495" y="1089"/>
                  <a:pt x="2497" y="1087"/>
                  <a:pt x="2499" y="1086"/>
                </a:cubicBezTo>
                <a:cubicBezTo>
                  <a:pt x="2499" y="1084"/>
                  <a:pt x="2500" y="1082"/>
                  <a:pt x="2500" y="1081"/>
                </a:cubicBezTo>
                <a:cubicBezTo>
                  <a:pt x="2499" y="1080"/>
                  <a:pt x="2499" y="1081"/>
                  <a:pt x="2499" y="1080"/>
                </a:cubicBezTo>
                <a:cubicBezTo>
                  <a:pt x="2497" y="1080"/>
                  <a:pt x="2497" y="1080"/>
                  <a:pt x="2497" y="1080"/>
                </a:cubicBezTo>
                <a:cubicBezTo>
                  <a:pt x="2497" y="1081"/>
                  <a:pt x="2496" y="1081"/>
                  <a:pt x="2496" y="1082"/>
                </a:cubicBezTo>
                <a:cubicBezTo>
                  <a:pt x="2495" y="1083"/>
                  <a:pt x="2494" y="1083"/>
                  <a:pt x="2493" y="1083"/>
                </a:cubicBezTo>
                <a:cubicBezTo>
                  <a:pt x="2493" y="1085"/>
                  <a:pt x="2493" y="1085"/>
                  <a:pt x="2493" y="1085"/>
                </a:cubicBezTo>
                <a:cubicBezTo>
                  <a:pt x="2493" y="1085"/>
                  <a:pt x="2492" y="1085"/>
                  <a:pt x="2492" y="1086"/>
                </a:cubicBezTo>
                <a:cubicBezTo>
                  <a:pt x="2492" y="1086"/>
                  <a:pt x="2492" y="1086"/>
                  <a:pt x="2492" y="1086"/>
                </a:cubicBezTo>
                <a:cubicBezTo>
                  <a:pt x="2490" y="1086"/>
                  <a:pt x="2490" y="1086"/>
                  <a:pt x="2490" y="1086"/>
                </a:cubicBezTo>
                <a:cubicBezTo>
                  <a:pt x="2490" y="1087"/>
                  <a:pt x="2490" y="1087"/>
                  <a:pt x="2490" y="1087"/>
                </a:cubicBezTo>
                <a:cubicBezTo>
                  <a:pt x="2488" y="1087"/>
                  <a:pt x="2488" y="1087"/>
                  <a:pt x="2488" y="1087"/>
                </a:cubicBezTo>
                <a:cubicBezTo>
                  <a:pt x="2488" y="1088"/>
                  <a:pt x="2488" y="1088"/>
                  <a:pt x="2488" y="1088"/>
                </a:cubicBezTo>
                <a:cubicBezTo>
                  <a:pt x="2481" y="1088"/>
                  <a:pt x="2481" y="1088"/>
                  <a:pt x="2481" y="1088"/>
                </a:cubicBezTo>
                <a:cubicBezTo>
                  <a:pt x="2480" y="1088"/>
                  <a:pt x="2479" y="1088"/>
                  <a:pt x="2478" y="1088"/>
                </a:cubicBezTo>
                <a:cubicBezTo>
                  <a:pt x="2478" y="1088"/>
                  <a:pt x="2478" y="1088"/>
                  <a:pt x="2478" y="1088"/>
                </a:cubicBezTo>
                <a:cubicBezTo>
                  <a:pt x="2471" y="1088"/>
                  <a:pt x="2471" y="1088"/>
                  <a:pt x="2471" y="1088"/>
                </a:cubicBezTo>
                <a:cubicBezTo>
                  <a:pt x="2471" y="1087"/>
                  <a:pt x="2471" y="1087"/>
                  <a:pt x="2470" y="1086"/>
                </a:cubicBezTo>
                <a:cubicBezTo>
                  <a:pt x="2470" y="1086"/>
                  <a:pt x="2469" y="1087"/>
                  <a:pt x="2469" y="1087"/>
                </a:cubicBezTo>
                <a:cubicBezTo>
                  <a:pt x="2468" y="1086"/>
                  <a:pt x="2468" y="1086"/>
                  <a:pt x="2468" y="1084"/>
                </a:cubicBezTo>
                <a:cubicBezTo>
                  <a:pt x="2463" y="1084"/>
                  <a:pt x="2462" y="1086"/>
                  <a:pt x="2459" y="1086"/>
                </a:cubicBezTo>
                <a:cubicBezTo>
                  <a:pt x="2459" y="1088"/>
                  <a:pt x="2459" y="1088"/>
                  <a:pt x="2459" y="1088"/>
                </a:cubicBezTo>
                <a:cubicBezTo>
                  <a:pt x="2459" y="1087"/>
                  <a:pt x="2458" y="1087"/>
                  <a:pt x="2457" y="1087"/>
                </a:cubicBezTo>
                <a:cubicBezTo>
                  <a:pt x="2456" y="1089"/>
                  <a:pt x="2455" y="1090"/>
                  <a:pt x="2454" y="1092"/>
                </a:cubicBezTo>
                <a:cubicBezTo>
                  <a:pt x="2453" y="1092"/>
                  <a:pt x="2453" y="1092"/>
                  <a:pt x="2453" y="1092"/>
                </a:cubicBezTo>
                <a:cubicBezTo>
                  <a:pt x="2453" y="1095"/>
                  <a:pt x="2453" y="1095"/>
                  <a:pt x="2453" y="1095"/>
                </a:cubicBezTo>
                <a:cubicBezTo>
                  <a:pt x="2454" y="1095"/>
                  <a:pt x="2454" y="1095"/>
                  <a:pt x="2454" y="1095"/>
                </a:cubicBezTo>
                <a:cubicBezTo>
                  <a:pt x="2454" y="1096"/>
                  <a:pt x="2453" y="1097"/>
                  <a:pt x="2453" y="1097"/>
                </a:cubicBezTo>
                <a:cubicBezTo>
                  <a:pt x="2453" y="1100"/>
                  <a:pt x="2455" y="1103"/>
                  <a:pt x="2453" y="1105"/>
                </a:cubicBezTo>
                <a:cubicBezTo>
                  <a:pt x="2453" y="1107"/>
                  <a:pt x="2453" y="1107"/>
                  <a:pt x="2451" y="1107"/>
                </a:cubicBezTo>
                <a:close/>
                <a:moveTo>
                  <a:pt x="2311" y="1086"/>
                </a:moveTo>
                <a:cubicBezTo>
                  <a:pt x="2310" y="1083"/>
                  <a:pt x="2310" y="1083"/>
                  <a:pt x="2308" y="1082"/>
                </a:cubicBezTo>
                <a:cubicBezTo>
                  <a:pt x="2308" y="1085"/>
                  <a:pt x="2308" y="1085"/>
                  <a:pt x="2308" y="1085"/>
                </a:cubicBezTo>
                <a:cubicBezTo>
                  <a:pt x="2309" y="1085"/>
                  <a:pt x="2309" y="1085"/>
                  <a:pt x="2309" y="1085"/>
                </a:cubicBezTo>
                <a:cubicBezTo>
                  <a:pt x="2309" y="1086"/>
                  <a:pt x="2309" y="1086"/>
                  <a:pt x="2309" y="1086"/>
                </a:cubicBezTo>
                <a:lnTo>
                  <a:pt x="2311" y="1086"/>
                </a:lnTo>
                <a:close/>
                <a:moveTo>
                  <a:pt x="2325" y="1082"/>
                </a:moveTo>
                <a:cubicBezTo>
                  <a:pt x="2325" y="1084"/>
                  <a:pt x="2325" y="1084"/>
                  <a:pt x="2325" y="1084"/>
                </a:cubicBezTo>
                <a:cubicBezTo>
                  <a:pt x="2327" y="1084"/>
                  <a:pt x="2327" y="1084"/>
                  <a:pt x="2327" y="1084"/>
                </a:cubicBezTo>
                <a:cubicBezTo>
                  <a:pt x="2327" y="1082"/>
                  <a:pt x="2327" y="1082"/>
                  <a:pt x="2327" y="1082"/>
                </a:cubicBezTo>
                <a:lnTo>
                  <a:pt x="2325" y="1082"/>
                </a:lnTo>
                <a:close/>
                <a:moveTo>
                  <a:pt x="1016" y="1095"/>
                </a:moveTo>
                <a:cubicBezTo>
                  <a:pt x="1016" y="1093"/>
                  <a:pt x="1015" y="1093"/>
                  <a:pt x="1015" y="1092"/>
                </a:cubicBezTo>
                <a:cubicBezTo>
                  <a:pt x="1014" y="1092"/>
                  <a:pt x="1012" y="1093"/>
                  <a:pt x="1011" y="1093"/>
                </a:cubicBezTo>
                <a:cubicBezTo>
                  <a:pt x="1011" y="1093"/>
                  <a:pt x="1011" y="1093"/>
                  <a:pt x="1011" y="1093"/>
                </a:cubicBezTo>
                <a:cubicBezTo>
                  <a:pt x="1010" y="1094"/>
                  <a:pt x="1010" y="1094"/>
                  <a:pt x="1009" y="1095"/>
                </a:cubicBezTo>
                <a:cubicBezTo>
                  <a:pt x="1010" y="1095"/>
                  <a:pt x="1010" y="1095"/>
                  <a:pt x="1010" y="1095"/>
                </a:cubicBezTo>
                <a:cubicBezTo>
                  <a:pt x="1010" y="1095"/>
                  <a:pt x="1010" y="1095"/>
                  <a:pt x="1010" y="1095"/>
                </a:cubicBezTo>
                <a:cubicBezTo>
                  <a:pt x="1008" y="1096"/>
                  <a:pt x="1007" y="1097"/>
                  <a:pt x="1005" y="1098"/>
                </a:cubicBezTo>
                <a:cubicBezTo>
                  <a:pt x="1005" y="1099"/>
                  <a:pt x="1004" y="1100"/>
                  <a:pt x="1004" y="1101"/>
                </a:cubicBezTo>
                <a:cubicBezTo>
                  <a:pt x="1003" y="1102"/>
                  <a:pt x="1003" y="1102"/>
                  <a:pt x="1002" y="1103"/>
                </a:cubicBezTo>
                <a:cubicBezTo>
                  <a:pt x="1002" y="1106"/>
                  <a:pt x="1002" y="1109"/>
                  <a:pt x="1003" y="1111"/>
                </a:cubicBezTo>
                <a:cubicBezTo>
                  <a:pt x="1003" y="1111"/>
                  <a:pt x="1003" y="1111"/>
                  <a:pt x="1003" y="1111"/>
                </a:cubicBezTo>
                <a:cubicBezTo>
                  <a:pt x="1004" y="1112"/>
                  <a:pt x="1005" y="1113"/>
                  <a:pt x="1005" y="1114"/>
                </a:cubicBezTo>
                <a:cubicBezTo>
                  <a:pt x="1008" y="1114"/>
                  <a:pt x="1008" y="1114"/>
                  <a:pt x="1008" y="1114"/>
                </a:cubicBezTo>
                <a:cubicBezTo>
                  <a:pt x="1008" y="1113"/>
                  <a:pt x="1008" y="1113"/>
                  <a:pt x="1008" y="1113"/>
                </a:cubicBezTo>
                <a:cubicBezTo>
                  <a:pt x="1010" y="1113"/>
                  <a:pt x="1012" y="1113"/>
                  <a:pt x="1015" y="1113"/>
                </a:cubicBezTo>
                <a:cubicBezTo>
                  <a:pt x="1015" y="1113"/>
                  <a:pt x="1015" y="1112"/>
                  <a:pt x="1015" y="1112"/>
                </a:cubicBezTo>
                <a:cubicBezTo>
                  <a:pt x="1016" y="1112"/>
                  <a:pt x="1017" y="1111"/>
                  <a:pt x="1018" y="1111"/>
                </a:cubicBezTo>
                <a:cubicBezTo>
                  <a:pt x="1018" y="1109"/>
                  <a:pt x="1018" y="1110"/>
                  <a:pt x="1020" y="1109"/>
                </a:cubicBezTo>
                <a:cubicBezTo>
                  <a:pt x="1020" y="1108"/>
                  <a:pt x="1020" y="1107"/>
                  <a:pt x="1021" y="1106"/>
                </a:cubicBezTo>
                <a:cubicBezTo>
                  <a:pt x="1021" y="1106"/>
                  <a:pt x="1021" y="1106"/>
                  <a:pt x="1022" y="1105"/>
                </a:cubicBezTo>
                <a:cubicBezTo>
                  <a:pt x="1023" y="1103"/>
                  <a:pt x="1021" y="1102"/>
                  <a:pt x="1022" y="1100"/>
                </a:cubicBezTo>
                <a:cubicBezTo>
                  <a:pt x="1022" y="1097"/>
                  <a:pt x="1022" y="1097"/>
                  <a:pt x="1022" y="1097"/>
                </a:cubicBezTo>
                <a:cubicBezTo>
                  <a:pt x="1021" y="1097"/>
                  <a:pt x="1021" y="1097"/>
                  <a:pt x="1021" y="1097"/>
                </a:cubicBezTo>
                <a:cubicBezTo>
                  <a:pt x="1021" y="1096"/>
                  <a:pt x="1021" y="1096"/>
                  <a:pt x="1021" y="1096"/>
                </a:cubicBezTo>
                <a:cubicBezTo>
                  <a:pt x="1020" y="1096"/>
                  <a:pt x="1019" y="1097"/>
                  <a:pt x="1017" y="1097"/>
                </a:cubicBezTo>
                <a:cubicBezTo>
                  <a:pt x="1016" y="1097"/>
                  <a:pt x="1016" y="1096"/>
                  <a:pt x="1015" y="1096"/>
                </a:cubicBezTo>
                <a:cubicBezTo>
                  <a:pt x="1015" y="1095"/>
                  <a:pt x="1015" y="1095"/>
                  <a:pt x="1016" y="1095"/>
                </a:cubicBezTo>
                <a:close/>
                <a:moveTo>
                  <a:pt x="2552" y="1101"/>
                </a:moveTo>
                <a:cubicBezTo>
                  <a:pt x="2552" y="1100"/>
                  <a:pt x="2552" y="1100"/>
                  <a:pt x="2552" y="1100"/>
                </a:cubicBezTo>
                <a:cubicBezTo>
                  <a:pt x="2551" y="1100"/>
                  <a:pt x="2551" y="1099"/>
                  <a:pt x="2551" y="1099"/>
                </a:cubicBezTo>
                <a:cubicBezTo>
                  <a:pt x="2547" y="1099"/>
                  <a:pt x="2547" y="1099"/>
                  <a:pt x="2547" y="1099"/>
                </a:cubicBezTo>
                <a:cubicBezTo>
                  <a:pt x="2547" y="1099"/>
                  <a:pt x="2547" y="1099"/>
                  <a:pt x="2547" y="1098"/>
                </a:cubicBezTo>
                <a:cubicBezTo>
                  <a:pt x="2546" y="1098"/>
                  <a:pt x="2545" y="1099"/>
                  <a:pt x="2545" y="1099"/>
                </a:cubicBezTo>
                <a:cubicBezTo>
                  <a:pt x="2545" y="1099"/>
                  <a:pt x="2545" y="1099"/>
                  <a:pt x="2545" y="1099"/>
                </a:cubicBezTo>
                <a:cubicBezTo>
                  <a:pt x="2542" y="1099"/>
                  <a:pt x="2542" y="1099"/>
                  <a:pt x="2542" y="1099"/>
                </a:cubicBezTo>
                <a:cubicBezTo>
                  <a:pt x="2542" y="1100"/>
                  <a:pt x="2542" y="1100"/>
                  <a:pt x="2542" y="1100"/>
                </a:cubicBezTo>
                <a:cubicBezTo>
                  <a:pt x="2541" y="1100"/>
                  <a:pt x="2541" y="1100"/>
                  <a:pt x="2541" y="1100"/>
                </a:cubicBezTo>
                <a:cubicBezTo>
                  <a:pt x="2543" y="1102"/>
                  <a:pt x="2543" y="1100"/>
                  <a:pt x="2545" y="1101"/>
                </a:cubicBezTo>
                <a:cubicBezTo>
                  <a:pt x="2545" y="1102"/>
                  <a:pt x="2545" y="1102"/>
                  <a:pt x="2545" y="1102"/>
                </a:cubicBezTo>
                <a:cubicBezTo>
                  <a:pt x="2547" y="1102"/>
                  <a:pt x="2551" y="1103"/>
                  <a:pt x="2552" y="1101"/>
                </a:cubicBezTo>
                <a:close/>
                <a:moveTo>
                  <a:pt x="997" y="1100"/>
                </a:moveTo>
                <a:cubicBezTo>
                  <a:pt x="998" y="1100"/>
                  <a:pt x="997" y="1100"/>
                  <a:pt x="998" y="1099"/>
                </a:cubicBezTo>
                <a:cubicBezTo>
                  <a:pt x="996" y="1099"/>
                  <a:pt x="996" y="1099"/>
                  <a:pt x="996" y="1099"/>
                </a:cubicBezTo>
                <a:cubicBezTo>
                  <a:pt x="996" y="1100"/>
                  <a:pt x="996" y="1100"/>
                  <a:pt x="996" y="1101"/>
                </a:cubicBezTo>
                <a:cubicBezTo>
                  <a:pt x="997" y="1101"/>
                  <a:pt x="996" y="1100"/>
                  <a:pt x="997" y="1100"/>
                </a:cubicBezTo>
                <a:close/>
                <a:moveTo>
                  <a:pt x="2321" y="1103"/>
                </a:moveTo>
                <a:cubicBezTo>
                  <a:pt x="2321" y="1102"/>
                  <a:pt x="2321" y="1102"/>
                  <a:pt x="2321" y="1102"/>
                </a:cubicBezTo>
                <a:cubicBezTo>
                  <a:pt x="2321" y="1102"/>
                  <a:pt x="2321" y="1102"/>
                  <a:pt x="2321" y="1102"/>
                </a:cubicBezTo>
                <a:cubicBezTo>
                  <a:pt x="2321" y="1101"/>
                  <a:pt x="2321" y="1101"/>
                  <a:pt x="2321" y="1101"/>
                </a:cubicBezTo>
                <a:cubicBezTo>
                  <a:pt x="2321" y="1101"/>
                  <a:pt x="2320" y="1101"/>
                  <a:pt x="2320" y="1101"/>
                </a:cubicBezTo>
                <a:cubicBezTo>
                  <a:pt x="2320" y="1103"/>
                  <a:pt x="2320" y="1103"/>
                  <a:pt x="2320" y="1103"/>
                </a:cubicBezTo>
                <a:lnTo>
                  <a:pt x="2321" y="1103"/>
                </a:lnTo>
                <a:close/>
                <a:moveTo>
                  <a:pt x="2522" y="1105"/>
                </a:moveTo>
                <a:cubicBezTo>
                  <a:pt x="2520" y="1104"/>
                  <a:pt x="2520" y="1104"/>
                  <a:pt x="2520" y="1102"/>
                </a:cubicBezTo>
                <a:cubicBezTo>
                  <a:pt x="2519" y="1102"/>
                  <a:pt x="2519" y="1102"/>
                  <a:pt x="2519" y="1102"/>
                </a:cubicBezTo>
                <a:cubicBezTo>
                  <a:pt x="2519" y="1107"/>
                  <a:pt x="2519" y="1107"/>
                  <a:pt x="2519" y="1107"/>
                </a:cubicBezTo>
                <a:cubicBezTo>
                  <a:pt x="2520" y="1106"/>
                  <a:pt x="2521" y="1106"/>
                  <a:pt x="2522" y="1106"/>
                </a:cubicBezTo>
                <a:lnTo>
                  <a:pt x="2522" y="1105"/>
                </a:lnTo>
                <a:close/>
                <a:moveTo>
                  <a:pt x="998" y="1104"/>
                </a:moveTo>
                <a:cubicBezTo>
                  <a:pt x="999" y="1104"/>
                  <a:pt x="999" y="1104"/>
                  <a:pt x="999" y="1104"/>
                </a:cubicBezTo>
                <a:cubicBezTo>
                  <a:pt x="998" y="1103"/>
                  <a:pt x="999" y="1103"/>
                  <a:pt x="998" y="1103"/>
                </a:cubicBezTo>
                <a:lnTo>
                  <a:pt x="998" y="1104"/>
                </a:lnTo>
                <a:close/>
                <a:moveTo>
                  <a:pt x="2674" y="1153"/>
                </a:moveTo>
                <a:cubicBezTo>
                  <a:pt x="2674" y="1153"/>
                  <a:pt x="2675" y="1153"/>
                  <a:pt x="2674" y="1152"/>
                </a:cubicBezTo>
                <a:cubicBezTo>
                  <a:pt x="2674" y="1152"/>
                  <a:pt x="2674" y="1152"/>
                  <a:pt x="2674" y="1152"/>
                </a:cubicBezTo>
                <a:cubicBezTo>
                  <a:pt x="2673" y="1151"/>
                  <a:pt x="2673" y="1149"/>
                  <a:pt x="2672" y="1148"/>
                </a:cubicBezTo>
                <a:cubicBezTo>
                  <a:pt x="2672" y="1148"/>
                  <a:pt x="2671" y="1148"/>
                  <a:pt x="2671" y="1147"/>
                </a:cubicBezTo>
                <a:cubicBezTo>
                  <a:pt x="2671" y="1146"/>
                  <a:pt x="2671" y="1146"/>
                  <a:pt x="2671" y="1146"/>
                </a:cubicBezTo>
                <a:cubicBezTo>
                  <a:pt x="2671" y="1146"/>
                  <a:pt x="2670" y="1146"/>
                  <a:pt x="2670" y="1145"/>
                </a:cubicBezTo>
                <a:cubicBezTo>
                  <a:pt x="2669" y="1144"/>
                  <a:pt x="2669" y="1144"/>
                  <a:pt x="2669" y="1144"/>
                </a:cubicBezTo>
                <a:cubicBezTo>
                  <a:pt x="2665" y="1144"/>
                  <a:pt x="2665" y="1144"/>
                  <a:pt x="2665" y="1144"/>
                </a:cubicBezTo>
                <a:cubicBezTo>
                  <a:pt x="2664" y="1143"/>
                  <a:pt x="2663" y="1142"/>
                  <a:pt x="2662" y="1141"/>
                </a:cubicBezTo>
                <a:cubicBezTo>
                  <a:pt x="2662" y="1141"/>
                  <a:pt x="2662" y="1141"/>
                  <a:pt x="2662" y="1141"/>
                </a:cubicBezTo>
                <a:cubicBezTo>
                  <a:pt x="2662" y="1140"/>
                  <a:pt x="2661" y="1140"/>
                  <a:pt x="2661" y="1139"/>
                </a:cubicBezTo>
                <a:cubicBezTo>
                  <a:pt x="2657" y="1139"/>
                  <a:pt x="2657" y="1139"/>
                  <a:pt x="2657" y="1139"/>
                </a:cubicBezTo>
                <a:cubicBezTo>
                  <a:pt x="2657" y="1138"/>
                  <a:pt x="2656" y="1138"/>
                  <a:pt x="2656" y="1137"/>
                </a:cubicBezTo>
                <a:cubicBezTo>
                  <a:pt x="2655" y="1137"/>
                  <a:pt x="2655" y="1137"/>
                  <a:pt x="2655" y="1137"/>
                </a:cubicBezTo>
                <a:cubicBezTo>
                  <a:pt x="2655" y="1136"/>
                  <a:pt x="2655" y="1136"/>
                  <a:pt x="2655" y="1136"/>
                </a:cubicBezTo>
                <a:cubicBezTo>
                  <a:pt x="2651" y="1136"/>
                  <a:pt x="2651" y="1136"/>
                  <a:pt x="2651" y="1136"/>
                </a:cubicBezTo>
                <a:cubicBezTo>
                  <a:pt x="2650" y="1136"/>
                  <a:pt x="2650" y="1135"/>
                  <a:pt x="2650" y="1135"/>
                </a:cubicBezTo>
                <a:cubicBezTo>
                  <a:pt x="2649" y="1135"/>
                  <a:pt x="2649" y="1135"/>
                  <a:pt x="2649" y="1135"/>
                </a:cubicBezTo>
                <a:cubicBezTo>
                  <a:pt x="2649" y="1134"/>
                  <a:pt x="2649" y="1134"/>
                  <a:pt x="2649" y="1134"/>
                </a:cubicBezTo>
                <a:cubicBezTo>
                  <a:pt x="2646" y="1134"/>
                  <a:pt x="2646" y="1134"/>
                  <a:pt x="2646" y="1134"/>
                </a:cubicBezTo>
                <a:cubicBezTo>
                  <a:pt x="2646" y="1134"/>
                  <a:pt x="2646" y="1134"/>
                  <a:pt x="2646" y="1134"/>
                </a:cubicBezTo>
                <a:cubicBezTo>
                  <a:pt x="2645" y="1134"/>
                  <a:pt x="2645" y="1134"/>
                  <a:pt x="2645" y="1134"/>
                </a:cubicBezTo>
                <a:cubicBezTo>
                  <a:pt x="2645" y="1133"/>
                  <a:pt x="2645" y="1133"/>
                  <a:pt x="2645" y="1133"/>
                </a:cubicBezTo>
                <a:cubicBezTo>
                  <a:pt x="2643" y="1133"/>
                  <a:pt x="2642" y="1133"/>
                  <a:pt x="2641" y="1132"/>
                </a:cubicBezTo>
                <a:cubicBezTo>
                  <a:pt x="2641" y="1132"/>
                  <a:pt x="2640" y="1131"/>
                  <a:pt x="2640" y="1131"/>
                </a:cubicBezTo>
                <a:cubicBezTo>
                  <a:pt x="2639" y="1130"/>
                  <a:pt x="2637" y="1129"/>
                  <a:pt x="2636" y="1129"/>
                </a:cubicBezTo>
                <a:cubicBezTo>
                  <a:pt x="2636" y="1128"/>
                  <a:pt x="2636" y="1128"/>
                  <a:pt x="2636" y="1128"/>
                </a:cubicBezTo>
                <a:cubicBezTo>
                  <a:pt x="2634" y="1128"/>
                  <a:pt x="2634" y="1128"/>
                  <a:pt x="2634" y="1128"/>
                </a:cubicBezTo>
                <a:cubicBezTo>
                  <a:pt x="2634" y="1126"/>
                  <a:pt x="2634" y="1126"/>
                  <a:pt x="2634" y="1126"/>
                </a:cubicBezTo>
                <a:cubicBezTo>
                  <a:pt x="2633" y="1127"/>
                  <a:pt x="2632" y="1127"/>
                  <a:pt x="2632" y="1127"/>
                </a:cubicBezTo>
                <a:cubicBezTo>
                  <a:pt x="2631" y="1125"/>
                  <a:pt x="2631" y="1126"/>
                  <a:pt x="2630" y="1124"/>
                </a:cubicBezTo>
                <a:cubicBezTo>
                  <a:pt x="2629" y="1124"/>
                  <a:pt x="2628" y="1124"/>
                  <a:pt x="2627" y="1124"/>
                </a:cubicBezTo>
                <a:cubicBezTo>
                  <a:pt x="2627" y="1124"/>
                  <a:pt x="2626" y="1125"/>
                  <a:pt x="2625" y="1124"/>
                </a:cubicBezTo>
                <a:cubicBezTo>
                  <a:pt x="2625" y="1124"/>
                  <a:pt x="2625" y="1124"/>
                  <a:pt x="2625" y="1124"/>
                </a:cubicBezTo>
                <a:cubicBezTo>
                  <a:pt x="2620" y="1124"/>
                  <a:pt x="2620" y="1124"/>
                  <a:pt x="2620" y="1124"/>
                </a:cubicBezTo>
                <a:cubicBezTo>
                  <a:pt x="2620" y="1123"/>
                  <a:pt x="2620" y="1123"/>
                  <a:pt x="2620" y="1123"/>
                </a:cubicBezTo>
                <a:cubicBezTo>
                  <a:pt x="2620" y="1123"/>
                  <a:pt x="2619" y="1123"/>
                  <a:pt x="2618" y="1122"/>
                </a:cubicBezTo>
                <a:cubicBezTo>
                  <a:pt x="2618" y="1122"/>
                  <a:pt x="2618" y="1122"/>
                  <a:pt x="2618" y="1122"/>
                </a:cubicBezTo>
                <a:cubicBezTo>
                  <a:pt x="2617" y="1122"/>
                  <a:pt x="2616" y="1121"/>
                  <a:pt x="2614" y="1121"/>
                </a:cubicBezTo>
                <a:cubicBezTo>
                  <a:pt x="2614" y="1121"/>
                  <a:pt x="2614" y="1120"/>
                  <a:pt x="2614" y="1120"/>
                </a:cubicBezTo>
                <a:cubicBezTo>
                  <a:pt x="2612" y="1120"/>
                  <a:pt x="2612" y="1120"/>
                  <a:pt x="2612" y="1120"/>
                </a:cubicBezTo>
                <a:cubicBezTo>
                  <a:pt x="2611" y="1119"/>
                  <a:pt x="2611" y="1118"/>
                  <a:pt x="2611" y="1118"/>
                </a:cubicBezTo>
                <a:cubicBezTo>
                  <a:pt x="2609" y="1118"/>
                  <a:pt x="2609" y="1118"/>
                  <a:pt x="2609" y="1118"/>
                </a:cubicBezTo>
                <a:cubicBezTo>
                  <a:pt x="2608" y="1117"/>
                  <a:pt x="2608" y="1117"/>
                  <a:pt x="2608" y="1117"/>
                </a:cubicBezTo>
                <a:cubicBezTo>
                  <a:pt x="2607" y="1116"/>
                  <a:pt x="2606" y="1116"/>
                  <a:pt x="2605" y="1116"/>
                </a:cubicBezTo>
                <a:cubicBezTo>
                  <a:pt x="2605" y="1117"/>
                  <a:pt x="2605" y="1117"/>
                  <a:pt x="2605" y="1117"/>
                </a:cubicBezTo>
                <a:cubicBezTo>
                  <a:pt x="2602" y="1118"/>
                  <a:pt x="2601" y="1119"/>
                  <a:pt x="2599" y="1120"/>
                </a:cubicBezTo>
                <a:cubicBezTo>
                  <a:pt x="2599" y="1121"/>
                  <a:pt x="2599" y="1121"/>
                  <a:pt x="2599" y="1122"/>
                </a:cubicBezTo>
                <a:cubicBezTo>
                  <a:pt x="2597" y="1122"/>
                  <a:pt x="2597" y="1122"/>
                  <a:pt x="2597" y="1122"/>
                </a:cubicBezTo>
                <a:cubicBezTo>
                  <a:pt x="2597" y="1122"/>
                  <a:pt x="2597" y="1122"/>
                  <a:pt x="2597" y="1122"/>
                </a:cubicBezTo>
                <a:cubicBezTo>
                  <a:pt x="2596" y="1123"/>
                  <a:pt x="2596" y="1123"/>
                  <a:pt x="2594" y="1124"/>
                </a:cubicBezTo>
                <a:cubicBezTo>
                  <a:pt x="2594" y="1126"/>
                  <a:pt x="2593" y="1126"/>
                  <a:pt x="2592" y="1128"/>
                </a:cubicBezTo>
                <a:cubicBezTo>
                  <a:pt x="2591" y="1128"/>
                  <a:pt x="2591" y="1128"/>
                  <a:pt x="2591" y="1128"/>
                </a:cubicBezTo>
                <a:cubicBezTo>
                  <a:pt x="2591" y="1130"/>
                  <a:pt x="2591" y="1130"/>
                  <a:pt x="2591" y="1130"/>
                </a:cubicBezTo>
                <a:cubicBezTo>
                  <a:pt x="2591" y="1130"/>
                  <a:pt x="2591" y="1130"/>
                  <a:pt x="2591" y="1130"/>
                </a:cubicBezTo>
                <a:cubicBezTo>
                  <a:pt x="2591" y="1130"/>
                  <a:pt x="2590" y="1131"/>
                  <a:pt x="2590" y="1131"/>
                </a:cubicBezTo>
                <a:cubicBezTo>
                  <a:pt x="2589" y="1132"/>
                  <a:pt x="2589" y="1130"/>
                  <a:pt x="2588" y="1132"/>
                </a:cubicBezTo>
                <a:cubicBezTo>
                  <a:pt x="2586" y="1132"/>
                  <a:pt x="2586" y="1132"/>
                  <a:pt x="2586" y="1132"/>
                </a:cubicBezTo>
                <a:cubicBezTo>
                  <a:pt x="2586" y="1134"/>
                  <a:pt x="2586" y="1134"/>
                  <a:pt x="2586" y="1134"/>
                </a:cubicBezTo>
                <a:cubicBezTo>
                  <a:pt x="2585" y="1133"/>
                  <a:pt x="2584" y="1133"/>
                  <a:pt x="2584" y="1133"/>
                </a:cubicBezTo>
                <a:cubicBezTo>
                  <a:pt x="2584" y="1130"/>
                  <a:pt x="2584" y="1130"/>
                  <a:pt x="2584" y="1130"/>
                </a:cubicBezTo>
                <a:cubicBezTo>
                  <a:pt x="2583" y="1130"/>
                  <a:pt x="2583" y="1130"/>
                  <a:pt x="2583" y="1130"/>
                </a:cubicBezTo>
                <a:cubicBezTo>
                  <a:pt x="2583" y="1130"/>
                  <a:pt x="2583" y="1130"/>
                  <a:pt x="2583" y="1130"/>
                </a:cubicBezTo>
                <a:cubicBezTo>
                  <a:pt x="2582" y="1129"/>
                  <a:pt x="2582" y="1130"/>
                  <a:pt x="2582" y="1130"/>
                </a:cubicBezTo>
                <a:cubicBezTo>
                  <a:pt x="2581" y="1130"/>
                  <a:pt x="2581" y="1130"/>
                  <a:pt x="2581" y="1130"/>
                </a:cubicBezTo>
                <a:cubicBezTo>
                  <a:pt x="2581" y="1126"/>
                  <a:pt x="2581" y="1126"/>
                  <a:pt x="2581" y="1126"/>
                </a:cubicBezTo>
                <a:cubicBezTo>
                  <a:pt x="2580" y="1125"/>
                  <a:pt x="2580" y="1125"/>
                  <a:pt x="2579" y="1125"/>
                </a:cubicBezTo>
                <a:cubicBezTo>
                  <a:pt x="2579" y="1126"/>
                  <a:pt x="2579" y="1126"/>
                  <a:pt x="2578" y="1126"/>
                </a:cubicBezTo>
                <a:cubicBezTo>
                  <a:pt x="2578" y="1127"/>
                  <a:pt x="2578" y="1127"/>
                  <a:pt x="2578" y="1127"/>
                </a:cubicBezTo>
                <a:cubicBezTo>
                  <a:pt x="2578" y="1127"/>
                  <a:pt x="2578" y="1127"/>
                  <a:pt x="2578" y="1127"/>
                </a:cubicBezTo>
                <a:cubicBezTo>
                  <a:pt x="2578" y="1123"/>
                  <a:pt x="2577" y="1123"/>
                  <a:pt x="2576" y="1120"/>
                </a:cubicBezTo>
                <a:cubicBezTo>
                  <a:pt x="2576" y="1115"/>
                  <a:pt x="2576" y="1115"/>
                  <a:pt x="2576" y="1115"/>
                </a:cubicBezTo>
                <a:cubicBezTo>
                  <a:pt x="2577" y="1115"/>
                  <a:pt x="2577" y="1115"/>
                  <a:pt x="2577" y="1115"/>
                </a:cubicBezTo>
                <a:cubicBezTo>
                  <a:pt x="2577" y="1113"/>
                  <a:pt x="2577" y="1113"/>
                  <a:pt x="2577" y="1113"/>
                </a:cubicBezTo>
                <a:cubicBezTo>
                  <a:pt x="2578" y="1113"/>
                  <a:pt x="2578" y="1113"/>
                  <a:pt x="2578" y="1113"/>
                </a:cubicBezTo>
                <a:cubicBezTo>
                  <a:pt x="2577" y="1111"/>
                  <a:pt x="2577" y="1109"/>
                  <a:pt x="2576" y="1107"/>
                </a:cubicBezTo>
                <a:cubicBezTo>
                  <a:pt x="2576" y="1107"/>
                  <a:pt x="2575" y="1107"/>
                  <a:pt x="2574" y="1107"/>
                </a:cubicBezTo>
                <a:cubicBezTo>
                  <a:pt x="2574" y="1106"/>
                  <a:pt x="2574" y="1106"/>
                  <a:pt x="2574" y="1106"/>
                </a:cubicBezTo>
                <a:cubicBezTo>
                  <a:pt x="2573" y="1106"/>
                  <a:pt x="2572" y="1106"/>
                  <a:pt x="2571" y="1107"/>
                </a:cubicBezTo>
                <a:cubicBezTo>
                  <a:pt x="2571" y="1105"/>
                  <a:pt x="2571" y="1105"/>
                  <a:pt x="2571" y="1105"/>
                </a:cubicBezTo>
                <a:cubicBezTo>
                  <a:pt x="2569" y="1105"/>
                  <a:pt x="2569" y="1105"/>
                  <a:pt x="2569" y="1105"/>
                </a:cubicBezTo>
                <a:cubicBezTo>
                  <a:pt x="2569" y="1107"/>
                  <a:pt x="2569" y="1107"/>
                  <a:pt x="2569" y="1107"/>
                </a:cubicBezTo>
                <a:cubicBezTo>
                  <a:pt x="2567" y="1106"/>
                  <a:pt x="2565" y="1106"/>
                  <a:pt x="2563" y="1105"/>
                </a:cubicBezTo>
                <a:cubicBezTo>
                  <a:pt x="2563" y="1105"/>
                  <a:pt x="2563" y="1104"/>
                  <a:pt x="2563" y="1104"/>
                </a:cubicBezTo>
                <a:cubicBezTo>
                  <a:pt x="2561" y="1104"/>
                  <a:pt x="2559" y="1105"/>
                  <a:pt x="2557" y="1105"/>
                </a:cubicBezTo>
                <a:cubicBezTo>
                  <a:pt x="2557" y="1107"/>
                  <a:pt x="2557" y="1107"/>
                  <a:pt x="2557" y="1107"/>
                </a:cubicBezTo>
                <a:cubicBezTo>
                  <a:pt x="2556" y="1108"/>
                  <a:pt x="2554" y="1108"/>
                  <a:pt x="2551" y="1108"/>
                </a:cubicBezTo>
                <a:cubicBezTo>
                  <a:pt x="2551" y="1109"/>
                  <a:pt x="2551" y="1109"/>
                  <a:pt x="2551" y="1110"/>
                </a:cubicBezTo>
                <a:cubicBezTo>
                  <a:pt x="2551" y="1110"/>
                  <a:pt x="2551" y="1110"/>
                  <a:pt x="2551" y="1110"/>
                </a:cubicBezTo>
                <a:cubicBezTo>
                  <a:pt x="2552" y="1112"/>
                  <a:pt x="2551" y="1113"/>
                  <a:pt x="2550" y="1114"/>
                </a:cubicBezTo>
                <a:cubicBezTo>
                  <a:pt x="2550" y="1115"/>
                  <a:pt x="2550" y="1114"/>
                  <a:pt x="2551" y="1115"/>
                </a:cubicBezTo>
                <a:cubicBezTo>
                  <a:pt x="2552" y="1116"/>
                  <a:pt x="2555" y="1115"/>
                  <a:pt x="2557" y="1116"/>
                </a:cubicBezTo>
                <a:cubicBezTo>
                  <a:pt x="2557" y="1117"/>
                  <a:pt x="2557" y="1117"/>
                  <a:pt x="2557" y="1117"/>
                </a:cubicBezTo>
                <a:cubicBezTo>
                  <a:pt x="2557" y="1117"/>
                  <a:pt x="2558" y="1117"/>
                  <a:pt x="2559" y="1117"/>
                </a:cubicBezTo>
                <a:cubicBezTo>
                  <a:pt x="2559" y="1120"/>
                  <a:pt x="2559" y="1120"/>
                  <a:pt x="2559" y="1120"/>
                </a:cubicBezTo>
                <a:cubicBezTo>
                  <a:pt x="2559" y="1120"/>
                  <a:pt x="2559" y="1120"/>
                  <a:pt x="2559" y="1120"/>
                </a:cubicBezTo>
                <a:cubicBezTo>
                  <a:pt x="2559" y="1120"/>
                  <a:pt x="2559" y="1120"/>
                  <a:pt x="2559" y="1120"/>
                </a:cubicBezTo>
                <a:cubicBezTo>
                  <a:pt x="2558" y="1120"/>
                  <a:pt x="2558" y="1120"/>
                  <a:pt x="2558" y="1120"/>
                </a:cubicBezTo>
                <a:cubicBezTo>
                  <a:pt x="2560" y="1122"/>
                  <a:pt x="2561" y="1120"/>
                  <a:pt x="2565" y="1121"/>
                </a:cubicBezTo>
                <a:cubicBezTo>
                  <a:pt x="2565" y="1122"/>
                  <a:pt x="2565" y="1122"/>
                  <a:pt x="2565" y="1122"/>
                </a:cubicBezTo>
                <a:cubicBezTo>
                  <a:pt x="2566" y="1122"/>
                  <a:pt x="2566" y="1121"/>
                  <a:pt x="2568" y="1121"/>
                </a:cubicBezTo>
                <a:cubicBezTo>
                  <a:pt x="2569" y="1122"/>
                  <a:pt x="2572" y="1122"/>
                  <a:pt x="2574" y="1122"/>
                </a:cubicBezTo>
                <a:cubicBezTo>
                  <a:pt x="2574" y="1124"/>
                  <a:pt x="2574" y="1124"/>
                  <a:pt x="2574" y="1124"/>
                </a:cubicBezTo>
                <a:cubicBezTo>
                  <a:pt x="2572" y="1124"/>
                  <a:pt x="2571" y="1124"/>
                  <a:pt x="2570" y="1124"/>
                </a:cubicBezTo>
                <a:cubicBezTo>
                  <a:pt x="2570" y="1125"/>
                  <a:pt x="2570" y="1125"/>
                  <a:pt x="2570" y="1125"/>
                </a:cubicBezTo>
                <a:cubicBezTo>
                  <a:pt x="2569" y="1125"/>
                  <a:pt x="2568" y="1125"/>
                  <a:pt x="2567" y="1124"/>
                </a:cubicBezTo>
                <a:cubicBezTo>
                  <a:pt x="2567" y="1125"/>
                  <a:pt x="2567" y="1125"/>
                  <a:pt x="2567" y="1125"/>
                </a:cubicBezTo>
                <a:cubicBezTo>
                  <a:pt x="2566" y="1125"/>
                  <a:pt x="2566" y="1125"/>
                  <a:pt x="2566" y="1125"/>
                </a:cubicBezTo>
                <a:cubicBezTo>
                  <a:pt x="2566" y="1126"/>
                  <a:pt x="2566" y="1126"/>
                  <a:pt x="2566" y="1126"/>
                </a:cubicBezTo>
                <a:cubicBezTo>
                  <a:pt x="2563" y="1126"/>
                  <a:pt x="2563" y="1126"/>
                  <a:pt x="2563" y="1126"/>
                </a:cubicBezTo>
                <a:cubicBezTo>
                  <a:pt x="2561" y="1126"/>
                  <a:pt x="2559" y="1127"/>
                  <a:pt x="2557" y="1126"/>
                </a:cubicBezTo>
                <a:cubicBezTo>
                  <a:pt x="2557" y="1126"/>
                  <a:pt x="2557" y="1126"/>
                  <a:pt x="2557" y="1126"/>
                </a:cubicBezTo>
                <a:cubicBezTo>
                  <a:pt x="2557" y="1126"/>
                  <a:pt x="2557" y="1126"/>
                  <a:pt x="2557" y="1126"/>
                </a:cubicBezTo>
                <a:cubicBezTo>
                  <a:pt x="2557" y="1127"/>
                  <a:pt x="2557" y="1128"/>
                  <a:pt x="2557" y="1128"/>
                </a:cubicBezTo>
                <a:cubicBezTo>
                  <a:pt x="2559" y="1128"/>
                  <a:pt x="2560" y="1128"/>
                  <a:pt x="2561" y="1128"/>
                </a:cubicBezTo>
                <a:cubicBezTo>
                  <a:pt x="2562" y="1129"/>
                  <a:pt x="2562" y="1131"/>
                  <a:pt x="2563" y="1133"/>
                </a:cubicBezTo>
                <a:cubicBezTo>
                  <a:pt x="2563" y="1133"/>
                  <a:pt x="2564" y="1133"/>
                  <a:pt x="2565" y="1132"/>
                </a:cubicBezTo>
                <a:cubicBezTo>
                  <a:pt x="2565" y="1133"/>
                  <a:pt x="2565" y="1133"/>
                  <a:pt x="2565" y="1134"/>
                </a:cubicBezTo>
                <a:cubicBezTo>
                  <a:pt x="2565" y="1134"/>
                  <a:pt x="2565" y="1134"/>
                  <a:pt x="2565" y="1134"/>
                </a:cubicBezTo>
                <a:cubicBezTo>
                  <a:pt x="2565" y="1136"/>
                  <a:pt x="2565" y="1136"/>
                  <a:pt x="2565" y="1136"/>
                </a:cubicBezTo>
                <a:cubicBezTo>
                  <a:pt x="2565" y="1136"/>
                  <a:pt x="2565" y="1136"/>
                  <a:pt x="2565" y="1136"/>
                </a:cubicBezTo>
                <a:cubicBezTo>
                  <a:pt x="2565" y="1137"/>
                  <a:pt x="2566" y="1138"/>
                  <a:pt x="2566" y="1138"/>
                </a:cubicBezTo>
                <a:cubicBezTo>
                  <a:pt x="2571" y="1138"/>
                  <a:pt x="2568" y="1135"/>
                  <a:pt x="2570" y="1133"/>
                </a:cubicBezTo>
                <a:cubicBezTo>
                  <a:pt x="2570" y="1132"/>
                  <a:pt x="2570" y="1132"/>
                  <a:pt x="2570" y="1132"/>
                </a:cubicBezTo>
                <a:cubicBezTo>
                  <a:pt x="2571" y="1132"/>
                  <a:pt x="2571" y="1132"/>
                  <a:pt x="2571" y="1132"/>
                </a:cubicBezTo>
                <a:cubicBezTo>
                  <a:pt x="2571" y="1134"/>
                  <a:pt x="2571" y="1134"/>
                  <a:pt x="2571" y="1134"/>
                </a:cubicBezTo>
                <a:cubicBezTo>
                  <a:pt x="2572" y="1134"/>
                  <a:pt x="2572" y="1135"/>
                  <a:pt x="2573" y="1135"/>
                </a:cubicBezTo>
                <a:cubicBezTo>
                  <a:pt x="2573" y="1136"/>
                  <a:pt x="2573" y="1136"/>
                  <a:pt x="2573" y="1136"/>
                </a:cubicBezTo>
                <a:cubicBezTo>
                  <a:pt x="2574" y="1136"/>
                  <a:pt x="2574" y="1136"/>
                  <a:pt x="2574" y="1136"/>
                </a:cubicBezTo>
                <a:cubicBezTo>
                  <a:pt x="2575" y="1136"/>
                  <a:pt x="2575" y="1136"/>
                  <a:pt x="2575" y="1137"/>
                </a:cubicBezTo>
                <a:cubicBezTo>
                  <a:pt x="2576" y="1137"/>
                  <a:pt x="2577" y="1137"/>
                  <a:pt x="2578" y="1138"/>
                </a:cubicBezTo>
                <a:cubicBezTo>
                  <a:pt x="2578" y="1138"/>
                  <a:pt x="2578" y="1138"/>
                  <a:pt x="2578" y="1138"/>
                </a:cubicBezTo>
                <a:cubicBezTo>
                  <a:pt x="2578" y="1138"/>
                  <a:pt x="2579" y="1138"/>
                  <a:pt x="2580" y="1138"/>
                </a:cubicBezTo>
                <a:cubicBezTo>
                  <a:pt x="2579" y="1139"/>
                  <a:pt x="2579" y="1140"/>
                  <a:pt x="2579" y="1142"/>
                </a:cubicBezTo>
                <a:cubicBezTo>
                  <a:pt x="2580" y="1142"/>
                  <a:pt x="2580" y="1143"/>
                  <a:pt x="2581" y="1143"/>
                </a:cubicBezTo>
                <a:cubicBezTo>
                  <a:pt x="2581" y="1143"/>
                  <a:pt x="2581" y="1143"/>
                  <a:pt x="2581" y="1143"/>
                </a:cubicBezTo>
                <a:cubicBezTo>
                  <a:pt x="2582" y="1143"/>
                  <a:pt x="2582" y="1143"/>
                  <a:pt x="2582" y="1143"/>
                </a:cubicBezTo>
                <a:cubicBezTo>
                  <a:pt x="2582" y="1144"/>
                  <a:pt x="2582" y="1144"/>
                  <a:pt x="2582" y="1144"/>
                </a:cubicBezTo>
                <a:cubicBezTo>
                  <a:pt x="2584" y="1144"/>
                  <a:pt x="2585" y="1144"/>
                  <a:pt x="2586" y="1143"/>
                </a:cubicBezTo>
                <a:cubicBezTo>
                  <a:pt x="2586" y="1144"/>
                  <a:pt x="2586" y="1144"/>
                  <a:pt x="2586" y="1144"/>
                </a:cubicBezTo>
                <a:cubicBezTo>
                  <a:pt x="2588" y="1144"/>
                  <a:pt x="2588" y="1144"/>
                  <a:pt x="2588" y="1144"/>
                </a:cubicBezTo>
                <a:cubicBezTo>
                  <a:pt x="2588" y="1145"/>
                  <a:pt x="2588" y="1145"/>
                  <a:pt x="2588" y="1145"/>
                </a:cubicBezTo>
                <a:cubicBezTo>
                  <a:pt x="2589" y="1145"/>
                  <a:pt x="2591" y="1144"/>
                  <a:pt x="2592" y="1144"/>
                </a:cubicBezTo>
                <a:cubicBezTo>
                  <a:pt x="2592" y="1145"/>
                  <a:pt x="2592" y="1145"/>
                  <a:pt x="2592" y="1145"/>
                </a:cubicBezTo>
                <a:cubicBezTo>
                  <a:pt x="2594" y="1146"/>
                  <a:pt x="2596" y="1147"/>
                  <a:pt x="2597" y="1148"/>
                </a:cubicBezTo>
                <a:cubicBezTo>
                  <a:pt x="2598" y="1149"/>
                  <a:pt x="2598" y="1151"/>
                  <a:pt x="2599" y="1152"/>
                </a:cubicBezTo>
                <a:cubicBezTo>
                  <a:pt x="2600" y="1152"/>
                  <a:pt x="2602" y="1152"/>
                  <a:pt x="2604" y="1151"/>
                </a:cubicBezTo>
                <a:cubicBezTo>
                  <a:pt x="2604" y="1152"/>
                  <a:pt x="2604" y="1152"/>
                  <a:pt x="2605" y="1153"/>
                </a:cubicBezTo>
                <a:cubicBezTo>
                  <a:pt x="2606" y="1153"/>
                  <a:pt x="2608" y="1154"/>
                  <a:pt x="2609" y="1154"/>
                </a:cubicBezTo>
                <a:cubicBezTo>
                  <a:pt x="2609" y="1155"/>
                  <a:pt x="2610" y="1155"/>
                  <a:pt x="2610" y="1156"/>
                </a:cubicBezTo>
                <a:cubicBezTo>
                  <a:pt x="2611" y="1156"/>
                  <a:pt x="2611" y="1156"/>
                  <a:pt x="2611" y="1156"/>
                </a:cubicBezTo>
                <a:cubicBezTo>
                  <a:pt x="2611" y="1158"/>
                  <a:pt x="2611" y="1158"/>
                  <a:pt x="2611" y="1158"/>
                </a:cubicBezTo>
                <a:cubicBezTo>
                  <a:pt x="2611" y="1158"/>
                  <a:pt x="2611" y="1158"/>
                  <a:pt x="2612" y="1159"/>
                </a:cubicBezTo>
                <a:cubicBezTo>
                  <a:pt x="2612" y="1160"/>
                  <a:pt x="2611" y="1162"/>
                  <a:pt x="2611" y="1165"/>
                </a:cubicBezTo>
                <a:cubicBezTo>
                  <a:pt x="2612" y="1165"/>
                  <a:pt x="2612" y="1165"/>
                  <a:pt x="2612" y="1165"/>
                </a:cubicBezTo>
                <a:cubicBezTo>
                  <a:pt x="2612" y="1165"/>
                  <a:pt x="2612" y="1165"/>
                  <a:pt x="2612" y="1165"/>
                </a:cubicBezTo>
                <a:cubicBezTo>
                  <a:pt x="2612" y="1165"/>
                  <a:pt x="2611" y="1166"/>
                  <a:pt x="2611" y="1167"/>
                </a:cubicBezTo>
                <a:cubicBezTo>
                  <a:pt x="2612" y="1168"/>
                  <a:pt x="2613" y="1168"/>
                  <a:pt x="2613" y="1168"/>
                </a:cubicBezTo>
                <a:cubicBezTo>
                  <a:pt x="2613" y="1170"/>
                  <a:pt x="2614" y="1171"/>
                  <a:pt x="2614" y="1172"/>
                </a:cubicBezTo>
                <a:cubicBezTo>
                  <a:pt x="2614" y="1172"/>
                  <a:pt x="2614" y="1172"/>
                  <a:pt x="2614" y="1172"/>
                </a:cubicBezTo>
                <a:cubicBezTo>
                  <a:pt x="2614" y="1174"/>
                  <a:pt x="2614" y="1174"/>
                  <a:pt x="2614" y="1174"/>
                </a:cubicBezTo>
                <a:cubicBezTo>
                  <a:pt x="2615" y="1174"/>
                  <a:pt x="2615" y="1174"/>
                  <a:pt x="2615" y="1174"/>
                </a:cubicBezTo>
                <a:cubicBezTo>
                  <a:pt x="2615" y="1175"/>
                  <a:pt x="2615" y="1175"/>
                  <a:pt x="2615" y="1175"/>
                </a:cubicBezTo>
                <a:cubicBezTo>
                  <a:pt x="2616" y="1175"/>
                  <a:pt x="2616" y="1175"/>
                  <a:pt x="2616" y="1175"/>
                </a:cubicBezTo>
                <a:cubicBezTo>
                  <a:pt x="2617" y="1178"/>
                  <a:pt x="2613" y="1178"/>
                  <a:pt x="2616" y="1181"/>
                </a:cubicBezTo>
                <a:cubicBezTo>
                  <a:pt x="2616" y="1183"/>
                  <a:pt x="2616" y="1183"/>
                  <a:pt x="2616" y="1183"/>
                </a:cubicBezTo>
                <a:cubicBezTo>
                  <a:pt x="2615" y="1182"/>
                  <a:pt x="2616" y="1182"/>
                  <a:pt x="2616" y="1182"/>
                </a:cubicBezTo>
                <a:cubicBezTo>
                  <a:pt x="2614" y="1180"/>
                  <a:pt x="2612" y="1181"/>
                  <a:pt x="2610" y="1181"/>
                </a:cubicBezTo>
                <a:cubicBezTo>
                  <a:pt x="2610" y="1182"/>
                  <a:pt x="2610" y="1182"/>
                  <a:pt x="2610" y="1182"/>
                </a:cubicBezTo>
                <a:cubicBezTo>
                  <a:pt x="2609" y="1182"/>
                  <a:pt x="2609" y="1183"/>
                  <a:pt x="2609" y="1183"/>
                </a:cubicBezTo>
                <a:cubicBezTo>
                  <a:pt x="2607" y="1184"/>
                  <a:pt x="2606" y="1185"/>
                  <a:pt x="2605" y="1188"/>
                </a:cubicBezTo>
                <a:cubicBezTo>
                  <a:pt x="2608" y="1187"/>
                  <a:pt x="2611" y="1187"/>
                  <a:pt x="2614" y="1186"/>
                </a:cubicBezTo>
                <a:cubicBezTo>
                  <a:pt x="2615" y="1185"/>
                  <a:pt x="2615" y="1184"/>
                  <a:pt x="2615" y="1184"/>
                </a:cubicBezTo>
                <a:cubicBezTo>
                  <a:pt x="2616" y="1184"/>
                  <a:pt x="2616" y="1185"/>
                  <a:pt x="2616" y="1185"/>
                </a:cubicBezTo>
                <a:cubicBezTo>
                  <a:pt x="2619" y="1186"/>
                  <a:pt x="2622" y="1184"/>
                  <a:pt x="2624" y="1185"/>
                </a:cubicBezTo>
                <a:cubicBezTo>
                  <a:pt x="2625" y="1185"/>
                  <a:pt x="2625" y="1185"/>
                  <a:pt x="2625" y="1185"/>
                </a:cubicBezTo>
                <a:cubicBezTo>
                  <a:pt x="2625" y="1186"/>
                  <a:pt x="2625" y="1186"/>
                  <a:pt x="2626" y="1187"/>
                </a:cubicBezTo>
                <a:cubicBezTo>
                  <a:pt x="2627" y="1188"/>
                  <a:pt x="2627" y="1188"/>
                  <a:pt x="2627" y="1188"/>
                </a:cubicBezTo>
                <a:cubicBezTo>
                  <a:pt x="2628" y="1189"/>
                  <a:pt x="2628" y="1191"/>
                  <a:pt x="2628" y="1193"/>
                </a:cubicBezTo>
                <a:cubicBezTo>
                  <a:pt x="2630" y="1193"/>
                  <a:pt x="2630" y="1193"/>
                  <a:pt x="2631" y="1194"/>
                </a:cubicBezTo>
                <a:cubicBezTo>
                  <a:pt x="2631" y="1195"/>
                  <a:pt x="2631" y="1195"/>
                  <a:pt x="2631" y="1195"/>
                </a:cubicBezTo>
                <a:cubicBezTo>
                  <a:pt x="2633" y="1195"/>
                  <a:pt x="2633" y="1195"/>
                  <a:pt x="2633" y="1195"/>
                </a:cubicBezTo>
                <a:cubicBezTo>
                  <a:pt x="2633" y="1195"/>
                  <a:pt x="2633" y="1195"/>
                  <a:pt x="2633" y="1195"/>
                </a:cubicBezTo>
                <a:cubicBezTo>
                  <a:pt x="2642" y="1195"/>
                  <a:pt x="2642" y="1195"/>
                  <a:pt x="2642" y="1195"/>
                </a:cubicBezTo>
                <a:cubicBezTo>
                  <a:pt x="2642" y="1195"/>
                  <a:pt x="2642" y="1195"/>
                  <a:pt x="2642" y="1195"/>
                </a:cubicBezTo>
                <a:cubicBezTo>
                  <a:pt x="2643" y="1195"/>
                  <a:pt x="2643" y="1194"/>
                  <a:pt x="2644" y="1194"/>
                </a:cubicBezTo>
                <a:cubicBezTo>
                  <a:pt x="2644" y="1193"/>
                  <a:pt x="2644" y="1193"/>
                  <a:pt x="2644" y="1193"/>
                </a:cubicBezTo>
                <a:cubicBezTo>
                  <a:pt x="2645" y="1193"/>
                  <a:pt x="2645" y="1195"/>
                  <a:pt x="2645" y="1195"/>
                </a:cubicBezTo>
                <a:cubicBezTo>
                  <a:pt x="2651" y="1195"/>
                  <a:pt x="2651" y="1195"/>
                  <a:pt x="2651" y="1195"/>
                </a:cubicBezTo>
                <a:cubicBezTo>
                  <a:pt x="2651" y="1194"/>
                  <a:pt x="2651" y="1194"/>
                  <a:pt x="2651" y="1194"/>
                </a:cubicBezTo>
                <a:cubicBezTo>
                  <a:pt x="2652" y="1194"/>
                  <a:pt x="2652" y="1194"/>
                  <a:pt x="2652" y="1194"/>
                </a:cubicBezTo>
                <a:cubicBezTo>
                  <a:pt x="2652" y="1193"/>
                  <a:pt x="2652" y="1193"/>
                  <a:pt x="2652" y="1193"/>
                </a:cubicBezTo>
                <a:cubicBezTo>
                  <a:pt x="2653" y="1193"/>
                  <a:pt x="2653" y="1193"/>
                  <a:pt x="2654" y="1193"/>
                </a:cubicBezTo>
                <a:cubicBezTo>
                  <a:pt x="2654" y="1191"/>
                  <a:pt x="2654" y="1191"/>
                  <a:pt x="2654" y="1191"/>
                </a:cubicBezTo>
                <a:cubicBezTo>
                  <a:pt x="2655" y="1191"/>
                  <a:pt x="2655" y="1191"/>
                  <a:pt x="2656" y="1190"/>
                </a:cubicBezTo>
                <a:cubicBezTo>
                  <a:pt x="2656" y="1189"/>
                  <a:pt x="2655" y="1189"/>
                  <a:pt x="2655" y="1189"/>
                </a:cubicBezTo>
                <a:cubicBezTo>
                  <a:pt x="2655" y="1186"/>
                  <a:pt x="2656" y="1184"/>
                  <a:pt x="2657" y="1184"/>
                </a:cubicBezTo>
                <a:cubicBezTo>
                  <a:pt x="2657" y="1183"/>
                  <a:pt x="2657" y="1183"/>
                  <a:pt x="2657" y="1183"/>
                </a:cubicBezTo>
                <a:cubicBezTo>
                  <a:pt x="2658" y="1184"/>
                  <a:pt x="2658" y="1184"/>
                  <a:pt x="2660" y="1184"/>
                </a:cubicBezTo>
                <a:cubicBezTo>
                  <a:pt x="2660" y="1183"/>
                  <a:pt x="2660" y="1183"/>
                  <a:pt x="2660" y="1183"/>
                </a:cubicBezTo>
                <a:cubicBezTo>
                  <a:pt x="2663" y="1183"/>
                  <a:pt x="2663" y="1184"/>
                  <a:pt x="2666" y="1185"/>
                </a:cubicBezTo>
                <a:cubicBezTo>
                  <a:pt x="2668" y="1185"/>
                  <a:pt x="2668" y="1185"/>
                  <a:pt x="2668" y="1185"/>
                </a:cubicBezTo>
                <a:cubicBezTo>
                  <a:pt x="2668" y="1184"/>
                  <a:pt x="2668" y="1184"/>
                  <a:pt x="2668" y="1184"/>
                </a:cubicBezTo>
                <a:cubicBezTo>
                  <a:pt x="2669" y="1184"/>
                  <a:pt x="2669" y="1184"/>
                  <a:pt x="2669" y="1184"/>
                </a:cubicBezTo>
                <a:cubicBezTo>
                  <a:pt x="2669" y="1185"/>
                  <a:pt x="2669" y="1185"/>
                  <a:pt x="2669" y="1185"/>
                </a:cubicBezTo>
                <a:cubicBezTo>
                  <a:pt x="2672" y="1185"/>
                  <a:pt x="2672" y="1185"/>
                  <a:pt x="2672" y="1185"/>
                </a:cubicBezTo>
                <a:cubicBezTo>
                  <a:pt x="2672" y="1186"/>
                  <a:pt x="2672" y="1186"/>
                  <a:pt x="2672" y="1186"/>
                </a:cubicBezTo>
                <a:cubicBezTo>
                  <a:pt x="2674" y="1186"/>
                  <a:pt x="2674" y="1186"/>
                  <a:pt x="2674" y="1186"/>
                </a:cubicBezTo>
                <a:cubicBezTo>
                  <a:pt x="2674" y="1186"/>
                  <a:pt x="2674" y="1186"/>
                  <a:pt x="2674" y="1186"/>
                </a:cubicBezTo>
                <a:cubicBezTo>
                  <a:pt x="2676" y="1187"/>
                  <a:pt x="2676" y="1187"/>
                  <a:pt x="2678" y="1188"/>
                </a:cubicBezTo>
                <a:cubicBezTo>
                  <a:pt x="2678" y="1191"/>
                  <a:pt x="2680" y="1191"/>
                  <a:pt x="2680" y="1195"/>
                </a:cubicBezTo>
                <a:cubicBezTo>
                  <a:pt x="2682" y="1195"/>
                  <a:pt x="2682" y="1195"/>
                  <a:pt x="2682" y="1195"/>
                </a:cubicBezTo>
                <a:cubicBezTo>
                  <a:pt x="2682" y="1196"/>
                  <a:pt x="2682" y="1197"/>
                  <a:pt x="2682" y="1197"/>
                </a:cubicBezTo>
                <a:cubicBezTo>
                  <a:pt x="2683" y="1199"/>
                  <a:pt x="2685" y="1199"/>
                  <a:pt x="2687" y="1199"/>
                </a:cubicBezTo>
                <a:cubicBezTo>
                  <a:pt x="2687" y="1201"/>
                  <a:pt x="2687" y="1201"/>
                  <a:pt x="2687" y="1201"/>
                </a:cubicBezTo>
                <a:cubicBezTo>
                  <a:pt x="2687" y="1201"/>
                  <a:pt x="2691" y="1204"/>
                  <a:pt x="2691" y="1204"/>
                </a:cubicBezTo>
                <a:cubicBezTo>
                  <a:pt x="2691" y="1207"/>
                  <a:pt x="2691" y="1207"/>
                  <a:pt x="2691" y="1207"/>
                </a:cubicBezTo>
                <a:cubicBezTo>
                  <a:pt x="2692" y="1207"/>
                  <a:pt x="2693" y="1207"/>
                  <a:pt x="2695" y="1207"/>
                </a:cubicBezTo>
                <a:cubicBezTo>
                  <a:pt x="2695" y="1208"/>
                  <a:pt x="2695" y="1208"/>
                  <a:pt x="2695" y="1208"/>
                </a:cubicBezTo>
                <a:cubicBezTo>
                  <a:pt x="2696" y="1208"/>
                  <a:pt x="2696" y="1208"/>
                  <a:pt x="2696" y="1208"/>
                </a:cubicBezTo>
                <a:cubicBezTo>
                  <a:pt x="2696" y="1209"/>
                  <a:pt x="2696" y="1209"/>
                  <a:pt x="2696" y="1209"/>
                </a:cubicBezTo>
                <a:cubicBezTo>
                  <a:pt x="2697" y="1209"/>
                  <a:pt x="2698" y="1208"/>
                  <a:pt x="2699" y="1208"/>
                </a:cubicBezTo>
                <a:cubicBezTo>
                  <a:pt x="2699" y="1209"/>
                  <a:pt x="2699" y="1209"/>
                  <a:pt x="2699" y="1209"/>
                </a:cubicBezTo>
                <a:cubicBezTo>
                  <a:pt x="2700" y="1209"/>
                  <a:pt x="2700" y="1209"/>
                  <a:pt x="2700" y="1209"/>
                </a:cubicBezTo>
                <a:cubicBezTo>
                  <a:pt x="2700" y="1209"/>
                  <a:pt x="2700" y="1209"/>
                  <a:pt x="2700" y="1209"/>
                </a:cubicBezTo>
                <a:cubicBezTo>
                  <a:pt x="2702" y="1209"/>
                  <a:pt x="2704" y="1210"/>
                  <a:pt x="2707" y="1210"/>
                </a:cubicBezTo>
                <a:cubicBezTo>
                  <a:pt x="2707" y="1211"/>
                  <a:pt x="2707" y="1211"/>
                  <a:pt x="2708" y="1212"/>
                </a:cubicBezTo>
                <a:cubicBezTo>
                  <a:pt x="2710" y="1212"/>
                  <a:pt x="2710" y="1212"/>
                  <a:pt x="2710" y="1212"/>
                </a:cubicBezTo>
                <a:cubicBezTo>
                  <a:pt x="2710" y="1213"/>
                  <a:pt x="2710" y="1213"/>
                  <a:pt x="2710" y="1213"/>
                </a:cubicBezTo>
                <a:cubicBezTo>
                  <a:pt x="2714" y="1213"/>
                  <a:pt x="2714" y="1213"/>
                  <a:pt x="2714" y="1213"/>
                </a:cubicBezTo>
                <a:cubicBezTo>
                  <a:pt x="2714" y="1212"/>
                  <a:pt x="2714" y="1212"/>
                  <a:pt x="2714" y="1212"/>
                </a:cubicBezTo>
                <a:cubicBezTo>
                  <a:pt x="2714" y="1212"/>
                  <a:pt x="2714" y="1212"/>
                  <a:pt x="2714" y="1212"/>
                </a:cubicBezTo>
                <a:cubicBezTo>
                  <a:pt x="2714" y="1211"/>
                  <a:pt x="2714" y="1210"/>
                  <a:pt x="2714" y="1209"/>
                </a:cubicBezTo>
                <a:cubicBezTo>
                  <a:pt x="2712" y="1208"/>
                  <a:pt x="2711" y="1208"/>
                  <a:pt x="2710" y="1208"/>
                </a:cubicBezTo>
                <a:cubicBezTo>
                  <a:pt x="2710" y="1207"/>
                  <a:pt x="2710" y="1207"/>
                  <a:pt x="2710" y="1207"/>
                </a:cubicBezTo>
                <a:cubicBezTo>
                  <a:pt x="2709" y="1206"/>
                  <a:pt x="2709" y="1206"/>
                  <a:pt x="2709" y="1206"/>
                </a:cubicBezTo>
                <a:cubicBezTo>
                  <a:pt x="2709" y="1205"/>
                  <a:pt x="2709" y="1204"/>
                  <a:pt x="2709" y="1203"/>
                </a:cubicBezTo>
                <a:cubicBezTo>
                  <a:pt x="2707" y="1202"/>
                  <a:pt x="2707" y="1202"/>
                  <a:pt x="2705" y="1203"/>
                </a:cubicBezTo>
                <a:cubicBezTo>
                  <a:pt x="2703" y="1200"/>
                  <a:pt x="2702" y="1200"/>
                  <a:pt x="2703" y="1197"/>
                </a:cubicBezTo>
                <a:cubicBezTo>
                  <a:pt x="2701" y="1196"/>
                  <a:pt x="2700" y="1195"/>
                  <a:pt x="2697" y="1195"/>
                </a:cubicBezTo>
                <a:cubicBezTo>
                  <a:pt x="2697" y="1193"/>
                  <a:pt x="2697" y="1191"/>
                  <a:pt x="2697" y="1190"/>
                </a:cubicBezTo>
                <a:cubicBezTo>
                  <a:pt x="2696" y="1190"/>
                  <a:pt x="2696" y="1190"/>
                  <a:pt x="2695" y="1189"/>
                </a:cubicBezTo>
                <a:cubicBezTo>
                  <a:pt x="2695" y="1187"/>
                  <a:pt x="2695" y="1187"/>
                  <a:pt x="2695" y="1187"/>
                </a:cubicBezTo>
                <a:cubicBezTo>
                  <a:pt x="2695" y="1187"/>
                  <a:pt x="2695" y="1187"/>
                  <a:pt x="2695" y="1187"/>
                </a:cubicBezTo>
                <a:cubicBezTo>
                  <a:pt x="2693" y="1185"/>
                  <a:pt x="2694" y="1187"/>
                  <a:pt x="2692" y="1186"/>
                </a:cubicBezTo>
                <a:cubicBezTo>
                  <a:pt x="2692" y="1185"/>
                  <a:pt x="2692" y="1185"/>
                  <a:pt x="2692" y="1185"/>
                </a:cubicBezTo>
                <a:cubicBezTo>
                  <a:pt x="2691" y="1185"/>
                  <a:pt x="2691" y="1185"/>
                  <a:pt x="2691" y="1185"/>
                </a:cubicBezTo>
                <a:cubicBezTo>
                  <a:pt x="2691" y="1184"/>
                  <a:pt x="2691" y="1184"/>
                  <a:pt x="2691" y="1184"/>
                </a:cubicBezTo>
                <a:cubicBezTo>
                  <a:pt x="2690" y="1184"/>
                  <a:pt x="2689" y="1183"/>
                  <a:pt x="2688" y="1182"/>
                </a:cubicBezTo>
                <a:cubicBezTo>
                  <a:pt x="2688" y="1181"/>
                  <a:pt x="2688" y="1180"/>
                  <a:pt x="2687" y="1179"/>
                </a:cubicBezTo>
                <a:cubicBezTo>
                  <a:pt x="2687" y="1179"/>
                  <a:pt x="2687" y="1179"/>
                  <a:pt x="2687" y="1179"/>
                </a:cubicBezTo>
                <a:cubicBezTo>
                  <a:pt x="2687" y="1177"/>
                  <a:pt x="2687" y="1176"/>
                  <a:pt x="2687" y="1174"/>
                </a:cubicBezTo>
                <a:cubicBezTo>
                  <a:pt x="2687" y="1174"/>
                  <a:pt x="2686" y="1174"/>
                  <a:pt x="2686" y="1173"/>
                </a:cubicBezTo>
                <a:cubicBezTo>
                  <a:pt x="2687" y="1173"/>
                  <a:pt x="2687" y="1173"/>
                  <a:pt x="2687" y="1173"/>
                </a:cubicBezTo>
                <a:cubicBezTo>
                  <a:pt x="2687" y="1172"/>
                  <a:pt x="2687" y="1172"/>
                  <a:pt x="2687" y="1172"/>
                </a:cubicBezTo>
                <a:cubicBezTo>
                  <a:pt x="2687" y="1172"/>
                  <a:pt x="2687" y="1172"/>
                  <a:pt x="2687" y="1172"/>
                </a:cubicBezTo>
                <a:cubicBezTo>
                  <a:pt x="2687" y="1173"/>
                  <a:pt x="2689" y="1173"/>
                  <a:pt x="2690" y="1172"/>
                </a:cubicBezTo>
                <a:cubicBezTo>
                  <a:pt x="2690" y="1172"/>
                  <a:pt x="2690" y="1172"/>
                  <a:pt x="2690" y="1172"/>
                </a:cubicBezTo>
                <a:cubicBezTo>
                  <a:pt x="2691" y="1172"/>
                  <a:pt x="2691" y="1171"/>
                  <a:pt x="2692" y="1171"/>
                </a:cubicBezTo>
                <a:cubicBezTo>
                  <a:pt x="2692" y="1170"/>
                  <a:pt x="2694" y="1168"/>
                  <a:pt x="2693" y="1166"/>
                </a:cubicBezTo>
                <a:cubicBezTo>
                  <a:pt x="2692" y="1166"/>
                  <a:pt x="2692" y="1165"/>
                  <a:pt x="2691" y="1165"/>
                </a:cubicBezTo>
                <a:cubicBezTo>
                  <a:pt x="2691" y="1164"/>
                  <a:pt x="2691" y="1163"/>
                  <a:pt x="2691" y="1163"/>
                </a:cubicBezTo>
                <a:cubicBezTo>
                  <a:pt x="2688" y="1162"/>
                  <a:pt x="2688" y="1161"/>
                  <a:pt x="2687" y="1163"/>
                </a:cubicBezTo>
                <a:cubicBezTo>
                  <a:pt x="2683" y="1163"/>
                  <a:pt x="2685" y="1161"/>
                  <a:pt x="2682" y="1159"/>
                </a:cubicBezTo>
                <a:cubicBezTo>
                  <a:pt x="2682" y="1157"/>
                  <a:pt x="2682" y="1157"/>
                  <a:pt x="2682" y="1157"/>
                </a:cubicBezTo>
                <a:cubicBezTo>
                  <a:pt x="2680" y="1157"/>
                  <a:pt x="2677" y="1156"/>
                  <a:pt x="2674" y="1156"/>
                </a:cubicBezTo>
                <a:cubicBezTo>
                  <a:pt x="2674" y="1155"/>
                  <a:pt x="2673" y="1155"/>
                  <a:pt x="2674" y="1153"/>
                </a:cubicBezTo>
                <a:close/>
                <a:moveTo>
                  <a:pt x="994" y="1107"/>
                </a:moveTo>
                <a:cubicBezTo>
                  <a:pt x="996" y="1108"/>
                  <a:pt x="995" y="1107"/>
                  <a:pt x="996" y="1107"/>
                </a:cubicBezTo>
                <a:cubicBezTo>
                  <a:pt x="996" y="1106"/>
                  <a:pt x="996" y="1107"/>
                  <a:pt x="996" y="1106"/>
                </a:cubicBezTo>
                <a:cubicBezTo>
                  <a:pt x="995" y="1106"/>
                  <a:pt x="995" y="1106"/>
                  <a:pt x="995" y="1106"/>
                </a:cubicBezTo>
                <a:cubicBezTo>
                  <a:pt x="995" y="1106"/>
                  <a:pt x="995" y="1107"/>
                  <a:pt x="994" y="1107"/>
                </a:cubicBezTo>
                <a:close/>
                <a:moveTo>
                  <a:pt x="2549" y="1108"/>
                </a:moveTo>
                <a:cubicBezTo>
                  <a:pt x="2549" y="1107"/>
                  <a:pt x="2549" y="1107"/>
                  <a:pt x="2549" y="1107"/>
                </a:cubicBezTo>
                <a:cubicBezTo>
                  <a:pt x="2546" y="1107"/>
                  <a:pt x="2546" y="1107"/>
                  <a:pt x="2546" y="1107"/>
                </a:cubicBezTo>
                <a:cubicBezTo>
                  <a:pt x="2546" y="1108"/>
                  <a:pt x="2546" y="1108"/>
                  <a:pt x="2546" y="1108"/>
                </a:cubicBezTo>
                <a:lnTo>
                  <a:pt x="2549" y="1108"/>
                </a:lnTo>
                <a:close/>
                <a:moveTo>
                  <a:pt x="2277" y="1109"/>
                </a:moveTo>
                <a:cubicBezTo>
                  <a:pt x="2278" y="1111"/>
                  <a:pt x="2278" y="1113"/>
                  <a:pt x="2279" y="1115"/>
                </a:cubicBezTo>
                <a:cubicBezTo>
                  <a:pt x="2279" y="1115"/>
                  <a:pt x="2280" y="1116"/>
                  <a:pt x="2280" y="1117"/>
                </a:cubicBezTo>
                <a:cubicBezTo>
                  <a:pt x="2283" y="1117"/>
                  <a:pt x="2283" y="1117"/>
                  <a:pt x="2283" y="1117"/>
                </a:cubicBezTo>
                <a:cubicBezTo>
                  <a:pt x="2282" y="1113"/>
                  <a:pt x="2281" y="1111"/>
                  <a:pt x="2280" y="1108"/>
                </a:cubicBezTo>
                <a:cubicBezTo>
                  <a:pt x="2279" y="1108"/>
                  <a:pt x="2278" y="1108"/>
                  <a:pt x="2277" y="1109"/>
                </a:cubicBezTo>
                <a:close/>
                <a:moveTo>
                  <a:pt x="2544" y="1109"/>
                </a:moveTo>
                <a:cubicBezTo>
                  <a:pt x="2544" y="1109"/>
                  <a:pt x="2544" y="1109"/>
                  <a:pt x="2544" y="1109"/>
                </a:cubicBezTo>
                <a:cubicBezTo>
                  <a:pt x="2545" y="1109"/>
                  <a:pt x="2545" y="1109"/>
                  <a:pt x="2545" y="1109"/>
                </a:cubicBezTo>
                <a:cubicBezTo>
                  <a:pt x="2545" y="1108"/>
                  <a:pt x="2545" y="1108"/>
                  <a:pt x="2545" y="1108"/>
                </a:cubicBezTo>
                <a:cubicBezTo>
                  <a:pt x="2543" y="1108"/>
                  <a:pt x="2543" y="1108"/>
                  <a:pt x="2543" y="1108"/>
                </a:cubicBezTo>
                <a:cubicBezTo>
                  <a:pt x="2543" y="1108"/>
                  <a:pt x="2543" y="1110"/>
                  <a:pt x="2544" y="1109"/>
                </a:cubicBezTo>
                <a:close/>
                <a:moveTo>
                  <a:pt x="2547" y="1113"/>
                </a:moveTo>
                <a:cubicBezTo>
                  <a:pt x="2548" y="1113"/>
                  <a:pt x="2548" y="1113"/>
                  <a:pt x="2549" y="1113"/>
                </a:cubicBezTo>
                <a:cubicBezTo>
                  <a:pt x="2549" y="1111"/>
                  <a:pt x="2549" y="1111"/>
                  <a:pt x="2549" y="1111"/>
                </a:cubicBezTo>
                <a:cubicBezTo>
                  <a:pt x="2549" y="1111"/>
                  <a:pt x="2549" y="1111"/>
                  <a:pt x="2549" y="1111"/>
                </a:cubicBezTo>
                <a:cubicBezTo>
                  <a:pt x="2549" y="1110"/>
                  <a:pt x="2549" y="1110"/>
                  <a:pt x="2549" y="1110"/>
                </a:cubicBezTo>
                <a:cubicBezTo>
                  <a:pt x="2548" y="1110"/>
                  <a:pt x="2547" y="1110"/>
                  <a:pt x="2546" y="1111"/>
                </a:cubicBezTo>
                <a:cubicBezTo>
                  <a:pt x="2546" y="1113"/>
                  <a:pt x="2546" y="1113"/>
                  <a:pt x="2546" y="1113"/>
                </a:cubicBezTo>
                <a:cubicBezTo>
                  <a:pt x="2547" y="1113"/>
                  <a:pt x="2546" y="1112"/>
                  <a:pt x="2547" y="1113"/>
                </a:cubicBezTo>
                <a:close/>
                <a:moveTo>
                  <a:pt x="2523" y="1111"/>
                </a:moveTo>
                <a:cubicBezTo>
                  <a:pt x="2522" y="1112"/>
                  <a:pt x="2523" y="1111"/>
                  <a:pt x="2522" y="1112"/>
                </a:cubicBezTo>
                <a:cubicBezTo>
                  <a:pt x="2521" y="1112"/>
                  <a:pt x="2521" y="1112"/>
                  <a:pt x="2521" y="1112"/>
                </a:cubicBezTo>
                <a:cubicBezTo>
                  <a:pt x="2521" y="1113"/>
                  <a:pt x="2521" y="1113"/>
                  <a:pt x="2521" y="1113"/>
                </a:cubicBezTo>
                <a:cubicBezTo>
                  <a:pt x="2523" y="1113"/>
                  <a:pt x="2523" y="1113"/>
                  <a:pt x="2523" y="1113"/>
                </a:cubicBezTo>
                <a:lnTo>
                  <a:pt x="2523" y="1111"/>
                </a:lnTo>
                <a:close/>
                <a:moveTo>
                  <a:pt x="2484" y="1117"/>
                </a:moveTo>
                <a:cubicBezTo>
                  <a:pt x="2485" y="1117"/>
                  <a:pt x="2485" y="1116"/>
                  <a:pt x="2485" y="1116"/>
                </a:cubicBezTo>
                <a:cubicBezTo>
                  <a:pt x="2486" y="1116"/>
                  <a:pt x="2486" y="1116"/>
                  <a:pt x="2486" y="1116"/>
                </a:cubicBezTo>
                <a:cubicBezTo>
                  <a:pt x="2486" y="1115"/>
                  <a:pt x="2486" y="1115"/>
                  <a:pt x="2486" y="1115"/>
                </a:cubicBezTo>
                <a:cubicBezTo>
                  <a:pt x="2484" y="1114"/>
                  <a:pt x="2482" y="1114"/>
                  <a:pt x="2480" y="1113"/>
                </a:cubicBezTo>
                <a:cubicBezTo>
                  <a:pt x="2480" y="1114"/>
                  <a:pt x="2480" y="1114"/>
                  <a:pt x="2479" y="1115"/>
                </a:cubicBezTo>
                <a:cubicBezTo>
                  <a:pt x="2479" y="1116"/>
                  <a:pt x="2479" y="1116"/>
                  <a:pt x="2480" y="1117"/>
                </a:cubicBezTo>
                <a:cubicBezTo>
                  <a:pt x="2481" y="1117"/>
                  <a:pt x="2482" y="1117"/>
                  <a:pt x="2484" y="1117"/>
                </a:cubicBezTo>
                <a:cubicBezTo>
                  <a:pt x="2484" y="1117"/>
                  <a:pt x="2484" y="1117"/>
                  <a:pt x="2484" y="1117"/>
                </a:cubicBezTo>
                <a:close/>
                <a:moveTo>
                  <a:pt x="2338" y="1120"/>
                </a:moveTo>
                <a:cubicBezTo>
                  <a:pt x="2338" y="1120"/>
                  <a:pt x="2338" y="1120"/>
                  <a:pt x="2338" y="1120"/>
                </a:cubicBezTo>
                <a:cubicBezTo>
                  <a:pt x="2338" y="1120"/>
                  <a:pt x="2338" y="1120"/>
                  <a:pt x="2338" y="1120"/>
                </a:cubicBezTo>
                <a:cubicBezTo>
                  <a:pt x="2339" y="1121"/>
                  <a:pt x="2338" y="1122"/>
                  <a:pt x="2338" y="1122"/>
                </a:cubicBezTo>
                <a:cubicBezTo>
                  <a:pt x="2338" y="1122"/>
                  <a:pt x="2338" y="1122"/>
                  <a:pt x="2338" y="1122"/>
                </a:cubicBezTo>
                <a:cubicBezTo>
                  <a:pt x="2338" y="1122"/>
                  <a:pt x="2338" y="1122"/>
                  <a:pt x="2338" y="1122"/>
                </a:cubicBezTo>
                <a:cubicBezTo>
                  <a:pt x="2338" y="1125"/>
                  <a:pt x="2338" y="1125"/>
                  <a:pt x="2338" y="1125"/>
                </a:cubicBezTo>
                <a:cubicBezTo>
                  <a:pt x="2339" y="1125"/>
                  <a:pt x="2339" y="1125"/>
                  <a:pt x="2339" y="1125"/>
                </a:cubicBezTo>
                <a:cubicBezTo>
                  <a:pt x="2339" y="1126"/>
                  <a:pt x="2339" y="1126"/>
                  <a:pt x="2339" y="1126"/>
                </a:cubicBezTo>
                <a:cubicBezTo>
                  <a:pt x="2339" y="1126"/>
                  <a:pt x="2343" y="1129"/>
                  <a:pt x="2343" y="1129"/>
                </a:cubicBezTo>
                <a:cubicBezTo>
                  <a:pt x="2343" y="1130"/>
                  <a:pt x="2343" y="1130"/>
                  <a:pt x="2343" y="1130"/>
                </a:cubicBezTo>
                <a:cubicBezTo>
                  <a:pt x="2344" y="1130"/>
                  <a:pt x="2344" y="1130"/>
                  <a:pt x="2344" y="1130"/>
                </a:cubicBezTo>
                <a:cubicBezTo>
                  <a:pt x="2344" y="1129"/>
                  <a:pt x="2344" y="1129"/>
                  <a:pt x="2344" y="1129"/>
                </a:cubicBezTo>
                <a:cubicBezTo>
                  <a:pt x="2344" y="1129"/>
                  <a:pt x="2344" y="1129"/>
                  <a:pt x="2344" y="1129"/>
                </a:cubicBezTo>
                <a:cubicBezTo>
                  <a:pt x="2344" y="1127"/>
                  <a:pt x="2344" y="1125"/>
                  <a:pt x="2344" y="1122"/>
                </a:cubicBezTo>
                <a:cubicBezTo>
                  <a:pt x="2343" y="1122"/>
                  <a:pt x="2343" y="1122"/>
                  <a:pt x="2342" y="1122"/>
                </a:cubicBezTo>
                <a:cubicBezTo>
                  <a:pt x="2342" y="1120"/>
                  <a:pt x="2342" y="1120"/>
                  <a:pt x="2342" y="1120"/>
                </a:cubicBezTo>
                <a:cubicBezTo>
                  <a:pt x="2342" y="1120"/>
                  <a:pt x="2342" y="1120"/>
                  <a:pt x="2342" y="1120"/>
                </a:cubicBezTo>
                <a:cubicBezTo>
                  <a:pt x="2342" y="1118"/>
                  <a:pt x="2342" y="1118"/>
                  <a:pt x="2342" y="1118"/>
                </a:cubicBezTo>
                <a:cubicBezTo>
                  <a:pt x="2341" y="1118"/>
                  <a:pt x="2341" y="1118"/>
                  <a:pt x="2340" y="1118"/>
                </a:cubicBezTo>
                <a:cubicBezTo>
                  <a:pt x="2340" y="1117"/>
                  <a:pt x="2340" y="1117"/>
                  <a:pt x="2340" y="1117"/>
                </a:cubicBezTo>
                <a:cubicBezTo>
                  <a:pt x="2340" y="1117"/>
                  <a:pt x="2340" y="1117"/>
                  <a:pt x="2340" y="1117"/>
                </a:cubicBezTo>
                <a:cubicBezTo>
                  <a:pt x="2340" y="1116"/>
                  <a:pt x="2340" y="1116"/>
                  <a:pt x="2340" y="1116"/>
                </a:cubicBezTo>
                <a:cubicBezTo>
                  <a:pt x="2339" y="1116"/>
                  <a:pt x="2339" y="1116"/>
                  <a:pt x="2338" y="1117"/>
                </a:cubicBezTo>
                <a:cubicBezTo>
                  <a:pt x="2338" y="1116"/>
                  <a:pt x="2337" y="1115"/>
                  <a:pt x="2336" y="1115"/>
                </a:cubicBezTo>
                <a:cubicBezTo>
                  <a:pt x="2336" y="1115"/>
                  <a:pt x="2336" y="1115"/>
                  <a:pt x="2335" y="1116"/>
                </a:cubicBezTo>
                <a:cubicBezTo>
                  <a:pt x="2334" y="1116"/>
                  <a:pt x="2334" y="1116"/>
                  <a:pt x="2334" y="1116"/>
                </a:cubicBezTo>
                <a:cubicBezTo>
                  <a:pt x="2335" y="1118"/>
                  <a:pt x="2335" y="1118"/>
                  <a:pt x="2334" y="1120"/>
                </a:cubicBezTo>
                <a:lnTo>
                  <a:pt x="2338" y="1120"/>
                </a:lnTo>
                <a:close/>
                <a:moveTo>
                  <a:pt x="2540" y="1117"/>
                </a:moveTo>
                <a:cubicBezTo>
                  <a:pt x="2541" y="1117"/>
                  <a:pt x="2542" y="1118"/>
                  <a:pt x="2543" y="1118"/>
                </a:cubicBezTo>
                <a:cubicBezTo>
                  <a:pt x="2543" y="1115"/>
                  <a:pt x="2543" y="1115"/>
                  <a:pt x="2543" y="1115"/>
                </a:cubicBezTo>
                <a:cubicBezTo>
                  <a:pt x="2543" y="1115"/>
                  <a:pt x="2543" y="1115"/>
                  <a:pt x="2543" y="1115"/>
                </a:cubicBezTo>
                <a:cubicBezTo>
                  <a:pt x="2543" y="1115"/>
                  <a:pt x="2543" y="1115"/>
                  <a:pt x="2543" y="1115"/>
                </a:cubicBezTo>
                <a:cubicBezTo>
                  <a:pt x="2541" y="1115"/>
                  <a:pt x="2541" y="1115"/>
                  <a:pt x="2540" y="1117"/>
                </a:cubicBezTo>
                <a:close/>
                <a:moveTo>
                  <a:pt x="2509" y="1115"/>
                </a:moveTo>
                <a:cubicBezTo>
                  <a:pt x="2507" y="1115"/>
                  <a:pt x="2504" y="1115"/>
                  <a:pt x="2503" y="1116"/>
                </a:cubicBezTo>
                <a:cubicBezTo>
                  <a:pt x="2502" y="1116"/>
                  <a:pt x="2502" y="1116"/>
                  <a:pt x="2502" y="1116"/>
                </a:cubicBezTo>
                <a:cubicBezTo>
                  <a:pt x="2502" y="1117"/>
                  <a:pt x="2502" y="1117"/>
                  <a:pt x="2502" y="1117"/>
                </a:cubicBezTo>
                <a:cubicBezTo>
                  <a:pt x="2509" y="1117"/>
                  <a:pt x="2509" y="1117"/>
                  <a:pt x="2509" y="1117"/>
                </a:cubicBezTo>
                <a:lnTo>
                  <a:pt x="2509" y="1115"/>
                </a:lnTo>
                <a:close/>
                <a:moveTo>
                  <a:pt x="2499" y="1117"/>
                </a:moveTo>
                <a:cubicBezTo>
                  <a:pt x="2497" y="1117"/>
                  <a:pt x="2495" y="1117"/>
                  <a:pt x="2492" y="1117"/>
                </a:cubicBezTo>
                <a:cubicBezTo>
                  <a:pt x="2492" y="1117"/>
                  <a:pt x="2492" y="1118"/>
                  <a:pt x="2492" y="1118"/>
                </a:cubicBezTo>
                <a:cubicBezTo>
                  <a:pt x="2492" y="1119"/>
                  <a:pt x="2492" y="1118"/>
                  <a:pt x="2492" y="1119"/>
                </a:cubicBezTo>
                <a:cubicBezTo>
                  <a:pt x="2495" y="1119"/>
                  <a:pt x="2497" y="1119"/>
                  <a:pt x="2499" y="1118"/>
                </a:cubicBezTo>
                <a:lnTo>
                  <a:pt x="2499" y="1117"/>
                </a:lnTo>
                <a:close/>
                <a:moveTo>
                  <a:pt x="1725" y="1121"/>
                </a:moveTo>
                <a:cubicBezTo>
                  <a:pt x="1725" y="1120"/>
                  <a:pt x="1726" y="1121"/>
                  <a:pt x="1725" y="1120"/>
                </a:cubicBezTo>
                <a:cubicBezTo>
                  <a:pt x="1725" y="1119"/>
                  <a:pt x="1725" y="1119"/>
                  <a:pt x="1725" y="1119"/>
                </a:cubicBezTo>
                <a:cubicBezTo>
                  <a:pt x="1724" y="1119"/>
                  <a:pt x="1722" y="1119"/>
                  <a:pt x="1721" y="1118"/>
                </a:cubicBezTo>
                <a:cubicBezTo>
                  <a:pt x="1721" y="1119"/>
                  <a:pt x="1721" y="1120"/>
                  <a:pt x="1722" y="1120"/>
                </a:cubicBezTo>
                <a:cubicBezTo>
                  <a:pt x="1723" y="1121"/>
                  <a:pt x="1724" y="1121"/>
                  <a:pt x="1725" y="1121"/>
                </a:cubicBezTo>
                <a:close/>
                <a:moveTo>
                  <a:pt x="2681" y="1124"/>
                </a:moveTo>
                <a:cubicBezTo>
                  <a:pt x="2683" y="1125"/>
                  <a:pt x="2686" y="1126"/>
                  <a:pt x="2687" y="1124"/>
                </a:cubicBezTo>
                <a:cubicBezTo>
                  <a:pt x="2688" y="1124"/>
                  <a:pt x="2687" y="1124"/>
                  <a:pt x="2687" y="1124"/>
                </a:cubicBezTo>
                <a:cubicBezTo>
                  <a:pt x="2685" y="1123"/>
                  <a:pt x="2684" y="1122"/>
                  <a:pt x="2682" y="1122"/>
                </a:cubicBezTo>
                <a:cubicBezTo>
                  <a:pt x="2681" y="1123"/>
                  <a:pt x="2681" y="1123"/>
                  <a:pt x="2681" y="1124"/>
                </a:cubicBezTo>
                <a:close/>
                <a:moveTo>
                  <a:pt x="2289" y="1125"/>
                </a:moveTo>
                <a:cubicBezTo>
                  <a:pt x="2289" y="1124"/>
                  <a:pt x="2289" y="1124"/>
                  <a:pt x="2288" y="1124"/>
                </a:cubicBezTo>
                <a:cubicBezTo>
                  <a:pt x="2288" y="1124"/>
                  <a:pt x="2288" y="1124"/>
                  <a:pt x="2288" y="1124"/>
                </a:cubicBezTo>
                <a:cubicBezTo>
                  <a:pt x="2288" y="1124"/>
                  <a:pt x="2288" y="1124"/>
                  <a:pt x="2288" y="1124"/>
                </a:cubicBezTo>
                <a:cubicBezTo>
                  <a:pt x="2288" y="1126"/>
                  <a:pt x="2288" y="1126"/>
                  <a:pt x="2290" y="1126"/>
                </a:cubicBezTo>
                <a:cubicBezTo>
                  <a:pt x="2289" y="1125"/>
                  <a:pt x="2290" y="1126"/>
                  <a:pt x="2289" y="1125"/>
                </a:cubicBezTo>
                <a:close/>
                <a:moveTo>
                  <a:pt x="2352" y="1127"/>
                </a:moveTo>
                <a:cubicBezTo>
                  <a:pt x="2351" y="1127"/>
                  <a:pt x="2351" y="1127"/>
                  <a:pt x="2351" y="1127"/>
                </a:cubicBezTo>
                <a:cubicBezTo>
                  <a:pt x="2351" y="1128"/>
                  <a:pt x="2351" y="1129"/>
                  <a:pt x="2351" y="1130"/>
                </a:cubicBezTo>
                <a:cubicBezTo>
                  <a:pt x="2351" y="1131"/>
                  <a:pt x="2352" y="1131"/>
                  <a:pt x="2352" y="1131"/>
                </a:cubicBezTo>
                <a:cubicBezTo>
                  <a:pt x="2352" y="1132"/>
                  <a:pt x="2352" y="1132"/>
                  <a:pt x="2352" y="1132"/>
                </a:cubicBezTo>
                <a:cubicBezTo>
                  <a:pt x="2354" y="1132"/>
                  <a:pt x="2354" y="1132"/>
                  <a:pt x="2354" y="1132"/>
                </a:cubicBezTo>
                <a:cubicBezTo>
                  <a:pt x="2354" y="1132"/>
                  <a:pt x="2354" y="1132"/>
                  <a:pt x="2354" y="1132"/>
                </a:cubicBezTo>
                <a:cubicBezTo>
                  <a:pt x="2358" y="1132"/>
                  <a:pt x="2358" y="1130"/>
                  <a:pt x="2359" y="1127"/>
                </a:cubicBezTo>
                <a:cubicBezTo>
                  <a:pt x="2358" y="1127"/>
                  <a:pt x="2358" y="1127"/>
                  <a:pt x="2358" y="1127"/>
                </a:cubicBezTo>
                <a:cubicBezTo>
                  <a:pt x="2358" y="1126"/>
                  <a:pt x="2358" y="1126"/>
                  <a:pt x="2358" y="1126"/>
                </a:cubicBezTo>
                <a:cubicBezTo>
                  <a:pt x="2356" y="1126"/>
                  <a:pt x="2353" y="1126"/>
                  <a:pt x="2352" y="1127"/>
                </a:cubicBezTo>
                <a:close/>
                <a:moveTo>
                  <a:pt x="2715" y="1130"/>
                </a:moveTo>
                <a:cubicBezTo>
                  <a:pt x="2716" y="1129"/>
                  <a:pt x="2715" y="1130"/>
                  <a:pt x="2716" y="1128"/>
                </a:cubicBezTo>
                <a:cubicBezTo>
                  <a:pt x="2715" y="1128"/>
                  <a:pt x="2716" y="1128"/>
                  <a:pt x="2715" y="1128"/>
                </a:cubicBezTo>
                <a:cubicBezTo>
                  <a:pt x="2711" y="1128"/>
                  <a:pt x="2711" y="1128"/>
                  <a:pt x="2711" y="1128"/>
                </a:cubicBezTo>
                <a:cubicBezTo>
                  <a:pt x="2710" y="1129"/>
                  <a:pt x="2710" y="1129"/>
                  <a:pt x="2710" y="1129"/>
                </a:cubicBezTo>
                <a:cubicBezTo>
                  <a:pt x="2711" y="1129"/>
                  <a:pt x="2711" y="1129"/>
                  <a:pt x="2711" y="1129"/>
                </a:cubicBezTo>
                <a:cubicBezTo>
                  <a:pt x="2712" y="1130"/>
                  <a:pt x="2713" y="1131"/>
                  <a:pt x="2715" y="1130"/>
                </a:cubicBezTo>
                <a:close/>
                <a:moveTo>
                  <a:pt x="2532" y="1129"/>
                </a:moveTo>
                <a:cubicBezTo>
                  <a:pt x="2532" y="1130"/>
                  <a:pt x="2532" y="1130"/>
                  <a:pt x="2532" y="1130"/>
                </a:cubicBezTo>
                <a:cubicBezTo>
                  <a:pt x="2531" y="1129"/>
                  <a:pt x="2529" y="1129"/>
                  <a:pt x="2527" y="1129"/>
                </a:cubicBezTo>
                <a:cubicBezTo>
                  <a:pt x="2527" y="1130"/>
                  <a:pt x="2527" y="1130"/>
                  <a:pt x="2527" y="1130"/>
                </a:cubicBezTo>
                <a:cubicBezTo>
                  <a:pt x="2526" y="1130"/>
                  <a:pt x="2526" y="1130"/>
                  <a:pt x="2524" y="1130"/>
                </a:cubicBezTo>
                <a:cubicBezTo>
                  <a:pt x="2524" y="1131"/>
                  <a:pt x="2524" y="1132"/>
                  <a:pt x="2524" y="1132"/>
                </a:cubicBezTo>
                <a:cubicBezTo>
                  <a:pt x="2526" y="1132"/>
                  <a:pt x="2526" y="1132"/>
                  <a:pt x="2526" y="1132"/>
                </a:cubicBezTo>
                <a:cubicBezTo>
                  <a:pt x="2526" y="1133"/>
                  <a:pt x="2526" y="1133"/>
                  <a:pt x="2526" y="1133"/>
                </a:cubicBezTo>
                <a:cubicBezTo>
                  <a:pt x="2528" y="1134"/>
                  <a:pt x="2528" y="1134"/>
                  <a:pt x="2530" y="1134"/>
                </a:cubicBezTo>
                <a:cubicBezTo>
                  <a:pt x="2530" y="1134"/>
                  <a:pt x="2530" y="1133"/>
                  <a:pt x="2530" y="1132"/>
                </a:cubicBezTo>
                <a:cubicBezTo>
                  <a:pt x="2533" y="1132"/>
                  <a:pt x="2533" y="1132"/>
                  <a:pt x="2533" y="1132"/>
                </a:cubicBezTo>
                <a:cubicBezTo>
                  <a:pt x="2533" y="1134"/>
                  <a:pt x="2533" y="1134"/>
                  <a:pt x="2533" y="1134"/>
                </a:cubicBezTo>
                <a:cubicBezTo>
                  <a:pt x="2536" y="1134"/>
                  <a:pt x="2536" y="1134"/>
                  <a:pt x="2536" y="1134"/>
                </a:cubicBezTo>
                <a:cubicBezTo>
                  <a:pt x="2536" y="1134"/>
                  <a:pt x="2535" y="1134"/>
                  <a:pt x="2536" y="1134"/>
                </a:cubicBezTo>
                <a:cubicBezTo>
                  <a:pt x="2536" y="1134"/>
                  <a:pt x="2536" y="1134"/>
                  <a:pt x="2536" y="1134"/>
                </a:cubicBezTo>
                <a:cubicBezTo>
                  <a:pt x="2538" y="1134"/>
                  <a:pt x="2538" y="1134"/>
                  <a:pt x="2538" y="1134"/>
                </a:cubicBezTo>
                <a:cubicBezTo>
                  <a:pt x="2538" y="1133"/>
                  <a:pt x="2538" y="1133"/>
                  <a:pt x="2538" y="1133"/>
                </a:cubicBezTo>
                <a:cubicBezTo>
                  <a:pt x="2540" y="1134"/>
                  <a:pt x="2542" y="1134"/>
                  <a:pt x="2544" y="1135"/>
                </a:cubicBezTo>
                <a:cubicBezTo>
                  <a:pt x="2544" y="1136"/>
                  <a:pt x="2544" y="1136"/>
                  <a:pt x="2544" y="1136"/>
                </a:cubicBezTo>
                <a:cubicBezTo>
                  <a:pt x="2546" y="1135"/>
                  <a:pt x="2546" y="1135"/>
                  <a:pt x="2547" y="1135"/>
                </a:cubicBezTo>
                <a:cubicBezTo>
                  <a:pt x="2546" y="1132"/>
                  <a:pt x="2546" y="1133"/>
                  <a:pt x="2545" y="1131"/>
                </a:cubicBezTo>
                <a:cubicBezTo>
                  <a:pt x="2543" y="1131"/>
                  <a:pt x="2542" y="1130"/>
                  <a:pt x="2540" y="1130"/>
                </a:cubicBezTo>
                <a:cubicBezTo>
                  <a:pt x="2538" y="1129"/>
                  <a:pt x="2536" y="1131"/>
                  <a:pt x="2535" y="1130"/>
                </a:cubicBezTo>
                <a:cubicBezTo>
                  <a:pt x="2535" y="1130"/>
                  <a:pt x="2535" y="1130"/>
                  <a:pt x="2535" y="1130"/>
                </a:cubicBezTo>
                <a:cubicBezTo>
                  <a:pt x="2534" y="1129"/>
                  <a:pt x="2533" y="1129"/>
                  <a:pt x="2532" y="1129"/>
                </a:cubicBezTo>
                <a:close/>
                <a:moveTo>
                  <a:pt x="2506" y="1131"/>
                </a:moveTo>
                <a:cubicBezTo>
                  <a:pt x="2506" y="1133"/>
                  <a:pt x="2506" y="1133"/>
                  <a:pt x="2506" y="1133"/>
                </a:cubicBezTo>
                <a:cubicBezTo>
                  <a:pt x="2508" y="1134"/>
                  <a:pt x="2507" y="1134"/>
                  <a:pt x="2511" y="1134"/>
                </a:cubicBezTo>
                <a:cubicBezTo>
                  <a:pt x="2511" y="1135"/>
                  <a:pt x="2511" y="1136"/>
                  <a:pt x="2511" y="1136"/>
                </a:cubicBezTo>
                <a:cubicBezTo>
                  <a:pt x="2513" y="1136"/>
                  <a:pt x="2513" y="1136"/>
                  <a:pt x="2513" y="1136"/>
                </a:cubicBezTo>
                <a:cubicBezTo>
                  <a:pt x="2513" y="1136"/>
                  <a:pt x="2513" y="1136"/>
                  <a:pt x="2513" y="1136"/>
                </a:cubicBezTo>
                <a:cubicBezTo>
                  <a:pt x="2517" y="1134"/>
                  <a:pt x="2518" y="1137"/>
                  <a:pt x="2519" y="1132"/>
                </a:cubicBezTo>
                <a:cubicBezTo>
                  <a:pt x="2517" y="1132"/>
                  <a:pt x="2517" y="1132"/>
                  <a:pt x="2517" y="1132"/>
                </a:cubicBezTo>
                <a:cubicBezTo>
                  <a:pt x="2517" y="1130"/>
                  <a:pt x="2517" y="1130"/>
                  <a:pt x="2517" y="1130"/>
                </a:cubicBezTo>
                <a:cubicBezTo>
                  <a:pt x="2513" y="1130"/>
                  <a:pt x="2510" y="1131"/>
                  <a:pt x="2506" y="1131"/>
                </a:cubicBezTo>
                <a:close/>
                <a:moveTo>
                  <a:pt x="2483" y="1150"/>
                </a:moveTo>
                <a:cubicBezTo>
                  <a:pt x="2482" y="1150"/>
                  <a:pt x="2482" y="1150"/>
                  <a:pt x="2482" y="1150"/>
                </a:cubicBezTo>
                <a:cubicBezTo>
                  <a:pt x="2482" y="1151"/>
                  <a:pt x="2482" y="1151"/>
                  <a:pt x="2482" y="1151"/>
                </a:cubicBezTo>
                <a:cubicBezTo>
                  <a:pt x="2481" y="1150"/>
                  <a:pt x="2481" y="1150"/>
                  <a:pt x="2481" y="1149"/>
                </a:cubicBezTo>
                <a:cubicBezTo>
                  <a:pt x="2480" y="1149"/>
                  <a:pt x="2480" y="1149"/>
                  <a:pt x="2480" y="1149"/>
                </a:cubicBezTo>
                <a:cubicBezTo>
                  <a:pt x="2479" y="1149"/>
                  <a:pt x="2479" y="1149"/>
                  <a:pt x="2479" y="1149"/>
                </a:cubicBezTo>
                <a:cubicBezTo>
                  <a:pt x="2479" y="1151"/>
                  <a:pt x="2479" y="1151"/>
                  <a:pt x="2479" y="1151"/>
                </a:cubicBezTo>
                <a:cubicBezTo>
                  <a:pt x="2478" y="1151"/>
                  <a:pt x="2478" y="1151"/>
                  <a:pt x="2478" y="1151"/>
                </a:cubicBezTo>
                <a:cubicBezTo>
                  <a:pt x="2479" y="1155"/>
                  <a:pt x="2479" y="1154"/>
                  <a:pt x="2481" y="1153"/>
                </a:cubicBezTo>
                <a:cubicBezTo>
                  <a:pt x="2482" y="1157"/>
                  <a:pt x="2482" y="1157"/>
                  <a:pt x="2482" y="1157"/>
                </a:cubicBezTo>
                <a:cubicBezTo>
                  <a:pt x="2485" y="1157"/>
                  <a:pt x="2485" y="1156"/>
                  <a:pt x="2486" y="1154"/>
                </a:cubicBezTo>
                <a:cubicBezTo>
                  <a:pt x="2487" y="1153"/>
                  <a:pt x="2487" y="1153"/>
                  <a:pt x="2487" y="1153"/>
                </a:cubicBezTo>
                <a:cubicBezTo>
                  <a:pt x="2486" y="1153"/>
                  <a:pt x="2486" y="1153"/>
                  <a:pt x="2486" y="1153"/>
                </a:cubicBezTo>
                <a:cubicBezTo>
                  <a:pt x="2485" y="1151"/>
                  <a:pt x="2485" y="1149"/>
                  <a:pt x="2486" y="1148"/>
                </a:cubicBezTo>
                <a:cubicBezTo>
                  <a:pt x="2486" y="1146"/>
                  <a:pt x="2486" y="1146"/>
                  <a:pt x="2486" y="1146"/>
                </a:cubicBezTo>
                <a:cubicBezTo>
                  <a:pt x="2486" y="1146"/>
                  <a:pt x="2486" y="1146"/>
                  <a:pt x="2486" y="1146"/>
                </a:cubicBezTo>
                <a:cubicBezTo>
                  <a:pt x="2486" y="1145"/>
                  <a:pt x="2486" y="1145"/>
                  <a:pt x="2486" y="1145"/>
                </a:cubicBezTo>
                <a:cubicBezTo>
                  <a:pt x="2485" y="1146"/>
                  <a:pt x="2484" y="1146"/>
                  <a:pt x="2483" y="1146"/>
                </a:cubicBezTo>
                <a:lnTo>
                  <a:pt x="2483" y="1150"/>
                </a:lnTo>
                <a:close/>
                <a:moveTo>
                  <a:pt x="2684" y="1155"/>
                </a:moveTo>
                <a:cubicBezTo>
                  <a:pt x="2684" y="1155"/>
                  <a:pt x="2684" y="1155"/>
                  <a:pt x="2684" y="1155"/>
                </a:cubicBezTo>
                <a:cubicBezTo>
                  <a:pt x="2684" y="1155"/>
                  <a:pt x="2684" y="1156"/>
                  <a:pt x="2685" y="1155"/>
                </a:cubicBezTo>
                <a:cubicBezTo>
                  <a:pt x="2685" y="1155"/>
                  <a:pt x="2685" y="1155"/>
                  <a:pt x="2685" y="1155"/>
                </a:cubicBezTo>
                <a:cubicBezTo>
                  <a:pt x="2686" y="1154"/>
                  <a:pt x="2685" y="1154"/>
                  <a:pt x="2684" y="1153"/>
                </a:cubicBezTo>
                <a:cubicBezTo>
                  <a:pt x="2684" y="1154"/>
                  <a:pt x="2684" y="1154"/>
                  <a:pt x="2684" y="1155"/>
                </a:cubicBezTo>
                <a:close/>
                <a:moveTo>
                  <a:pt x="2401" y="1182"/>
                </a:moveTo>
                <a:cubicBezTo>
                  <a:pt x="2402" y="1183"/>
                  <a:pt x="2402" y="1183"/>
                  <a:pt x="2403" y="1184"/>
                </a:cubicBezTo>
                <a:cubicBezTo>
                  <a:pt x="2403" y="1185"/>
                  <a:pt x="2403" y="1185"/>
                  <a:pt x="2403" y="1185"/>
                </a:cubicBezTo>
                <a:cubicBezTo>
                  <a:pt x="2405" y="1185"/>
                  <a:pt x="2406" y="1185"/>
                  <a:pt x="2407" y="1186"/>
                </a:cubicBezTo>
                <a:cubicBezTo>
                  <a:pt x="2407" y="1186"/>
                  <a:pt x="2407" y="1186"/>
                  <a:pt x="2407" y="1186"/>
                </a:cubicBezTo>
                <a:cubicBezTo>
                  <a:pt x="2410" y="1186"/>
                  <a:pt x="2410" y="1186"/>
                  <a:pt x="2410" y="1186"/>
                </a:cubicBezTo>
                <a:cubicBezTo>
                  <a:pt x="2410" y="1187"/>
                  <a:pt x="2410" y="1187"/>
                  <a:pt x="2411" y="1188"/>
                </a:cubicBezTo>
                <a:cubicBezTo>
                  <a:pt x="2412" y="1188"/>
                  <a:pt x="2412" y="1188"/>
                  <a:pt x="2412" y="1188"/>
                </a:cubicBezTo>
                <a:cubicBezTo>
                  <a:pt x="2412" y="1188"/>
                  <a:pt x="2412" y="1188"/>
                  <a:pt x="2412" y="1188"/>
                </a:cubicBezTo>
                <a:cubicBezTo>
                  <a:pt x="2413" y="1188"/>
                  <a:pt x="2413" y="1188"/>
                  <a:pt x="2413" y="1188"/>
                </a:cubicBezTo>
                <a:cubicBezTo>
                  <a:pt x="2412" y="1187"/>
                  <a:pt x="2412" y="1186"/>
                  <a:pt x="2412" y="1185"/>
                </a:cubicBezTo>
                <a:cubicBezTo>
                  <a:pt x="2411" y="1185"/>
                  <a:pt x="2411" y="1185"/>
                  <a:pt x="2411" y="1185"/>
                </a:cubicBezTo>
                <a:cubicBezTo>
                  <a:pt x="2411" y="1183"/>
                  <a:pt x="2411" y="1183"/>
                  <a:pt x="2411" y="1183"/>
                </a:cubicBezTo>
                <a:cubicBezTo>
                  <a:pt x="2411" y="1183"/>
                  <a:pt x="2411" y="1183"/>
                  <a:pt x="2411" y="1183"/>
                </a:cubicBezTo>
                <a:cubicBezTo>
                  <a:pt x="2409" y="1181"/>
                  <a:pt x="2409" y="1180"/>
                  <a:pt x="2411" y="1178"/>
                </a:cubicBezTo>
                <a:cubicBezTo>
                  <a:pt x="2411" y="1177"/>
                  <a:pt x="2410" y="1176"/>
                  <a:pt x="2410" y="1175"/>
                </a:cubicBezTo>
                <a:cubicBezTo>
                  <a:pt x="2409" y="1175"/>
                  <a:pt x="2408" y="1175"/>
                  <a:pt x="2407" y="1174"/>
                </a:cubicBezTo>
                <a:cubicBezTo>
                  <a:pt x="2407" y="1174"/>
                  <a:pt x="2407" y="1174"/>
                  <a:pt x="2407" y="1174"/>
                </a:cubicBezTo>
                <a:cubicBezTo>
                  <a:pt x="2404" y="1174"/>
                  <a:pt x="2404" y="1174"/>
                  <a:pt x="2404" y="1174"/>
                </a:cubicBezTo>
                <a:cubicBezTo>
                  <a:pt x="2404" y="1174"/>
                  <a:pt x="2404" y="1174"/>
                  <a:pt x="2404" y="1174"/>
                </a:cubicBezTo>
                <a:cubicBezTo>
                  <a:pt x="2403" y="1174"/>
                  <a:pt x="2403" y="1174"/>
                  <a:pt x="2403" y="1174"/>
                </a:cubicBezTo>
                <a:cubicBezTo>
                  <a:pt x="2403" y="1174"/>
                  <a:pt x="2403" y="1174"/>
                  <a:pt x="2403" y="1174"/>
                </a:cubicBezTo>
                <a:cubicBezTo>
                  <a:pt x="2401" y="1174"/>
                  <a:pt x="2401" y="1174"/>
                  <a:pt x="2401" y="1174"/>
                </a:cubicBezTo>
                <a:cubicBezTo>
                  <a:pt x="2401" y="1174"/>
                  <a:pt x="2401" y="1174"/>
                  <a:pt x="2401" y="1174"/>
                </a:cubicBezTo>
                <a:cubicBezTo>
                  <a:pt x="2399" y="1174"/>
                  <a:pt x="2398" y="1174"/>
                  <a:pt x="2397" y="1174"/>
                </a:cubicBezTo>
                <a:cubicBezTo>
                  <a:pt x="2396" y="1173"/>
                  <a:pt x="2396" y="1172"/>
                  <a:pt x="2396" y="1170"/>
                </a:cubicBezTo>
                <a:cubicBezTo>
                  <a:pt x="2396" y="1170"/>
                  <a:pt x="2397" y="1169"/>
                  <a:pt x="2397" y="1168"/>
                </a:cubicBezTo>
                <a:cubicBezTo>
                  <a:pt x="2396" y="1168"/>
                  <a:pt x="2396" y="1167"/>
                  <a:pt x="2396" y="1167"/>
                </a:cubicBezTo>
                <a:cubicBezTo>
                  <a:pt x="2396" y="1163"/>
                  <a:pt x="2396" y="1163"/>
                  <a:pt x="2396" y="1163"/>
                </a:cubicBezTo>
                <a:cubicBezTo>
                  <a:pt x="2393" y="1163"/>
                  <a:pt x="2392" y="1164"/>
                  <a:pt x="2390" y="1165"/>
                </a:cubicBezTo>
                <a:cubicBezTo>
                  <a:pt x="2390" y="1164"/>
                  <a:pt x="2390" y="1163"/>
                  <a:pt x="2390" y="1163"/>
                </a:cubicBezTo>
                <a:cubicBezTo>
                  <a:pt x="2388" y="1162"/>
                  <a:pt x="2387" y="1162"/>
                  <a:pt x="2386" y="1162"/>
                </a:cubicBezTo>
                <a:cubicBezTo>
                  <a:pt x="2386" y="1161"/>
                  <a:pt x="2386" y="1161"/>
                  <a:pt x="2386" y="1161"/>
                </a:cubicBezTo>
                <a:cubicBezTo>
                  <a:pt x="2383" y="1160"/>
                  <a:pt x="2383" y="1164"/>
                  <a:pt x="2380" y="1160"/>
                </a:cubicBezTo>
                <a:cubicBezTo>
                  <a:pt x="2378" y="1160"/>
                  <a:pt x="2378" y="1161"/>
                  <a:pt x="2377" y="1163"/>
                </a:cubicBezTo>
                <a:cubicBezTo>
                  <a:pt x="2368" y="1163"/>
                  <a:pt x="2368" y="1163"/>
                  <a:pt x="2368" y="1163"/>
                </a:cubicBezTo>
                <a:cubicBezTo>
                  <a:pt x="2368" y="1163"/>
                  <a:pt x="2368" y="1163"/>
                  <a:pt x="2368" y="1163"/>
                </a:cubicBezTo>
                <a:cubicBezTo>
                  <a:pt x="2366" y="1163"/>
                  <a:pt x="2366" y="1163"/>
                  <a:pt x="2366" y="1163"/>
                </a:cubicBezTo>
                <a:cubicBezTo>
                  <a:pt x="2366" y="1162"/>
                  <a:pt x="2366" y="1162"/>
                  <a:pt x="2366" y="1162"/>
                </a:cubicBezTo>
                <a:cubicBezTo>
                  <a:pt x="2363" y="1161"/>
                  <a:pt x="2362" y="1162"/>
                  <a:pt x="2361" y="1161"/>
                </a:cubicBezTo>
                <a:cubicBezTo>
                  <a:pt x="2358" y="1159"/>
                  <a:pt x="2361" y="1159"/>
                  <a:pt x="2359" y="1157"/>
                </a:cubicBezTo>
                <a:cubicBezTo>
                  <a:pt x="2359" y="1157"/>
                  <a:pt x="2359" y="1157"/>
                  <a:pt x="2359" y="1157"/>
                </a:cubicBezTo>
                <a:cubicBezTo>
                  <a:pt x="2359" y="1157"/>
                  <a:pt x="2356" y="1156"/>
                  <a:pt x="2353" y="1157"/>
                </a:cubicBezTo>
                <a:cubicBezTo>
                  <a:pt x="2353" y="1157"/>
                  <a:pt x="2353" y="1158"/>
                  <a:pt x="2352" y="1157"/>
                </a:cubicBezTo>
                <a:cubicBezTo>
                  <a:pt x="2352" y="1157"/>
                  <a:pt x="2352" y="1156"/>
                  <a:pt x="2351" y="1156"/>
                </a:cubicBezTo>
                <a:cubicBezTo>
                  <a:pt x="2350" y="1156"/>
                  <a:pt x="2348" y="1156"/>
                  <a:pt x="2346" y="1155"/>
                </a:cubicBezTo>
                <a:cubicBezTo>
                  <a:pt x="2346" y="1156"/>
                  <a:pt x="2346" y="1156"/>
                  <a:pt x="2346" y="1157"/>
                </a:cubicBezTo>
                <a:cubicBezTo>
                  <a:pt x="2342" y="1156"/>
                  <a:pt x="2339" y="1156"/>
                  <a:pt x="2336" y="1156"/>
                </a:cubicBezTo>
                <a:cubicBezTo>
                  <a:pt x="2335" y="1160"/>
                  <a:pt x="2334" y="1164"/>
                  <a:pt x="2331" y="1166"/>
                </a:cubicBezTo>
                <a:cubicBezTo>
                  <a:pt x="2331" y="1166"/>
                  <a:pt x="2332" y="1167"/>
                  <a:pt x="2332" y="1167"/>
                </a:cubicBezTo>
                <a:cubicBezTo>
                  <a:pt x="2334" y="1167"/>
                  <a:pt x="2334" y="1167"/>
                  <a:pt x="2334" y="1167"/>
                </a:cubicBezTo>
                <a:cubicBezTo>
                  <a:pt x="2334" y="1166"/>
                  <a:pt x="2334" y="1166"/>
                  <a:pt x="2334" y="1166"/>
                </a:cubicBezTo>
                <a:cubicBezTo>
                  <a:pt x="2337" y="1167"/>
                  <a:pt x="2339" y="1167"/>
                  <a:pt x="2341" y="1168"/>
                </a:cubicBezTo>
                <a:cubicBezTo>
                  <a:pt x="2341" y="1168"/>
                  <a:pt x="2341" y="1168"/>
                  <a:pt x="2341" y="1168"/>
                </a:cubicBezTo>
                <a:cubicBezTo>
                  <a:pt x="2340" y="1169"/>
                  <a:pt x="2340" y="1169"/>
                  <a:pt x="2339" y="1169"/>
                </a:cubicBezTo>
                <a:cubicBezTo>
                  <a:pt x="2339" y="1171"/>
                  <a:pt x="2339" y="1171"/>
                  <a:pt x="2339" y="1171"/>
                </a:cubicBezTo>
                <a:cubicBezTo>
                  <a:pt x="2342" y="1172"/>
                  <a:pt x="2342" y="1171"/>
                  <a:pt x="2344" y="1171"/>
                </a:cubicBezTo>
                <a:cubicBezTo>
                  <a:pt x="2344" y="1172"/>
                  <a:pt x="2344" y="1172"/>
                  <a:pt x="2344" y="1172"/>
                </a:cubicBezTo>
                <a:cubicBezTo>
                  <a:pt x="2346" y="1172"/>
                  <a:pt x="2346" y="1172"/>
                  <a:pt x="2346" y="1172"/>
                </a:cubicBezTo>
                <a:cubicBezTo>
                  <a:pt x="2346" y="1172"/>
                  <a:pt x="2346" y="1172"/>
                  <a:pt x="2346" y="1172"/>
                </a:cubicBezTo>
                <a:cubicBezTo>
                  <a:pt x="2349" y="1172"/>
                  <a:pt x="2349" y="1172"/>
                  <a:pt x="2349" y="1172"/>
                </a:cubicBezTo>
                <a:cubicBezTo>
                  <a:pt x="2349" y="1173"/>
                  <a:pt x="2349" y="1173"/>
                  <a:pt x="2349" y="1173"/>
                </a:cubicBezTo>
                <a:cubicBezTo>
                  <a:pt x="2350" y="1173"/>
                  <a:pt x="2351" y="1173"/>
                  <a:pt x="2351" y="1174"/>
                </a:cubicBezTo>
                <a:cubicBezTo>
                  <a:pt x="2351" y="1174"/>
                  <a:pt x="2351" y="1174"/>
                  <a:pt x="2351" y="1174"/>
                </a:cubicBezTo>
                <a:cubicBezTo>
                  <a:pt x="2352" y="1174"/>
                  <a:pt x="2352" y="1174"/>
                  <a:pt x="2352" y="1174"/>
                </a:cubicBezTo>
                <a:cubicBezTo>
                  <a:pt x="2352" y="1175"/>
                  <a:pt x="2353" y="1176"/>
                  <a:pt x="2353" y="1176"/>
                </a:cubicBezTo>
                <a:cubicBezTo>
                  <a:pt x="2358" y="1176"/>
                  <a:pt x="2358" y="1176"/>
                  <a:pt x="2358" y="1176"/>
                </a:cubicBezTo>
                <a:cubicBezTo>
                  <a:pt x="2358" y="1176"/>
                  <a:pt x="2358" y="1176"/>
                  <a:pt x="2358" y="1176"/>
                </a:cubicBezTo>
                <a:cubicBezTo>
                  <a:pt x="2360" y="1176"/>
                  <a:pt x="2363" y="1176"/>
                  <a:pt x="2365" y="1176"/>
                </a:cubicBezTo>
                <a:cubicBezTo>
                  <a:pt x="2365" y="1176"/>
                  <a:pt x="2365" y="1176"/>
                  <a:pt x="2365" y="1176"/>
                </a:cubicBezTo>
                <a:cubicBezTo>
                  <a:pt x="2366" y="1175"/>
                  <a:pt x="2367" y="1175"/>
                  <a:pt x="2367" y="1175"/>
                </a:cubicBezTo>
                <a:cubicBezTo>
                  <a:pt x="2367" y="1176"/>
                  <a:pt x="2367" y="1176"/>
                  <a:pt x="2367" y="1176"/>
                </a:cubicBezTo>
                <a:cubicBezTo>
                  <a:pt x="2369" y="1176"/>
                  <a:pt x="2369" y="1176"/>
                  <a:pt x="2369" y="1176"/>
                </a:cubicBezTo>
                <a:cubicBezTo>
                  <a:pt x="2369" y="1176"/>
                  <a:pt x="2369" y="1176"/>
                  <a:pt x="2369" y="1176"/>
                </a:cubicBezTo>
                <a:cubicBezTo>
                  <a:pt x="2371" y="1177"/>
                  <a:pt x="2373" y="1177"/>
                  <a:pt x="2375" y="1178"/>
                </a:cubicBezTo>
                <a:cubicBezTo>
                  <a:pt x="2375" y="1178"/>
                  <a:pt x="2375" y="1178"/>
                  <a:pt x="2375" y="1178"/>
                </a:cubicBezTo>
                <a:cubicBezTo>
                  <a:pt x="2376" y="1178"/>
                  <a:pt x="2376" y="1178"/>
                  <a:pt x="2376" y="1178"/>
                </a:cubicBezTo>
                <a:cubicBezTo>
                  <a:pt x="2376" y="1179"/>
                  <a:pt x="2376" y="1179"/>
                  <a:pt x="2376" y="1179"/>
                </a:cubicBezTo>
                <a:cubicBezTo>
                  <a:pt x="2379" y="1179"/>
                  <a:pt x="2379" y="1179"/>
                  <a:pt x="2379" y="1179"/>
                </a:cubicBezTo>
                <a:cubicBezTo>
                  <a:pt x="2379" y="1180"/>
                  <a:pt x="2379" y="1180"/>
                  <a:pt x="2379" y="1180"/>
                </a:cubicBezTo>
                <a:cubicBezTo>
                  <a:pt x="2380" y="1180"/>
                  <a:pt x="2380" y="1180"/>
                  <a:pt x="2380" y="1180"/>
                </a:cubicBezTo>
                <a:cubicBezTo>
                  <a:pt x="2380" y="1180"/>
                  <a:pt x="2380" y="1180"/>
                  <a:pt x="2380" y="1180"/>
                </a:cubicBezTo>
                <a:cubicBezTo>
                  <a:pt x="2383" y="1180"/>
                  <a:pt x="2383" y="1180"/>
                  <a:pt x="2383" y="1180"/>
                </a:cubicBezTo>
                <a:cubicBezTo>
                  <a:pt x="2383" y="1181"/>
                  <a:pt x="2383" y="1181"/>
                  <a:pt x="2383" y="1181"/>
                </a:cubicBezTo>
                <a:cubicBezTo>
                  <a:pt x="2385" y="1181"/>
                  <a:pt x="2387" y="1181"/>
                  <a:pt x="2388" y="1180"/>
                </a:cubicBezTo>
                <a:cubicBezTo>
                  <a:pt x="2388" y="1181"/>
                  <a:pt x="2388" y="1181"/>
                  <a:pt x="2388" y="1181"/>
                </a:cubicBezTo>
                <a:cubicBezTo>
                  <a:pt x="2390" y="1181"/>
                  <a:pt x="2390" y="1181"/>
                  <a:pt x="2390" y="1181"/>
                </a:cubicBezTo>
                <a:cubicBezTo>
                  <a:pt x="2390" y="1182"/>
                  <a:pt x="2390" y="1182"/>
                  <a:pt x="2390" y="1182"/>
                </a:cubicBezTo>
                <a:cubicBezTo>
                  <a:pt x="2392" y="1182"/>
                  <a:pt x="2392" y="1182"/>
                  <a:pt x="2392" y="1182"/>
                </a:cubicBezTo>
                <a:cubicBezTo>
                  <a:pt x="2392" y="1182"/>
                  <a:pt x="2392" y="1182"/>
                  <a:pt x="2392" y="1182"/>
                </a:cubicBezTo>
                <a:cubicBezTo>
                  <a:pt x="2394" y="1182"/>
                  <a:pt x="2394" y="1182"/>
                  <a:pt x="2394" y="1182"/>
                </a:cubicBezTo>
                <a:cubicBezTo>
                  <a:pt x="2394" y="1183"/>
                  <a:pt x="2394" y="1183"/>
                  <a:pt x="2394" y="1183"/>
                </a:cubicBezTo>
                <a:cubicBezTo>
                  <a:pt x="2397" y="1184"/>
                  <a:pt x="2398" y="1180"/>
                  <a:pt x="2401" y="1182"/>
                </a:cubicBezTo>
                <a:close/>
                <a:moveTo>
                  <a:pt x="2472" y="1156"/>
                </a:moveTo>
                <a:cubicBezTo>
                  <a:pt x="2472" y="1157"/>
                  <a:pt x="2472" y="1157"/>
                  <a:pt x="2472" y="1157"/>
                </a:cubicBezTo>
                <a:cubicBezTo>
                  <a:pt x="2473" y="1157"/>
                  <a:pt x="2473" y="1157"/>
                  <a:pt x="2473" y="1157"/>
                </a:cubicBezTo>
                <a:cubicBezTo>
                  <a:pt x="2473" y="1156"/>
                  <a:pt x="2473" y="1157"/>
                  <a:pt x="2472" y="1156"/>
                </a:cubicBezTo>
                <a:close/>
                <a:moveTo>
                  <a:pt x="2693" y="1159"/>
                </a:moveTo>
                <a:cubicBezTo>
                  <a:pt x="2693" y="1159"/>
                  <a:pt x="2693" y="1158"/>
                  <a:pt x="2693" y="1157"/>
                </a:cubicBezTo>
                <a:cubicBezTo>
                  <a:pt x="2691" y="1157"/>
                  <a:pt x="2691" y="1157"/>
                  <a:pt x="2691" y="1157"/>
                </a:cubicBezTo>
                <a:cubicBezTo>
                  <a:pt x="2691" y="1159"/>
                  <a:pt x="2691" y="1159"/>
                  <a:pt x="2691" y="1159"/>
                </a:cubicBezTo>
                <a:cubicBezTo>
                  <a:pt x="2691" y="1159"/>
                  <a:pt x="2692" y="1159"/>
                  <a:pt x="2693" y="1159"/>
                </a:cubicBezTo>
                <a:close/>
                <a:moveTo>
                  <a:pt x="2582" y="1165"/>
                </a:moveTo>
                <a:cubicBezTo>
                  <a:pt x="2582" y="1163"/>
                  <a:pt x="2582" y="1162"/>
                  <a:pt x="2582" y="1162"/>
                </a:cubicBezTo>
                <a:cubicBezTo>
                  <a:pt x="2582" y="1162"/>
                  <a:pt x="2582" y="1162"/>
                  <a:pt x="2582" y="1162"/>
                </a:cubicBezTo>
                <a:cubicBezTo>
                  <a:pt x="2581" y="1160"/>
                  <a:pt x="2581" y="1161"/>
                  <a:pt x="2580" y="1159"/>
                </a:cubicBezTo>
                <a:cubicBezTo>
                  <a:pt x="2578" y="1159"/>
                  <a:pt x="2577" y="1160"/>
                  <a:pt x="2576" y="1160"/>
                </a:cubicBezTo>
                <a:cubicBezTo>
                  <a:pt x="2576" y="1161"/>
                  <a:pt x="2576" y="1161"/>
                  <a:pt x="2576" y="1161"/>
                </a:cubicBezTo>
                <a:cubicBezTo>
                  <a:pt x="2577" y="1161"/>
                  <a:pt x="2578" y="1161"/>
                  <a:pt x="2578" y="1161"/>
                </a:cubicBezTo>
                <a:cubicBezTo>
                  <a:pt x="2578" y="1163"/>
                  <a:pt x="2578" y="1163"/>
                  <a:pt x="2578" y="1163"/>
                </a:cubicBezTo>
                <a:cubicBezTo>
                  <a:pt x="2578" y="1163"/>
                  <a:pt x="2578" y="1163"/>
                  <a:pt x="2578" y="1163"/>
                </a:cubicBezTo>
                <a:cubicBezTo>
                  <a:pt x="2577" y="1164"/>
                  <a:pt x="2578" y="1164"/>
                  <a:pt x="2578" y="1164"/>
                </a:cubicBezTo>
                <a:cubicBezTo>
                  <a:pt x="2578" y="1165"/>
                  <a:pt x="2578" y="1167"/>
                  <a:pt x="2578" y="1168"/>
                </a:cubicBezTo>
                <a:cubicBezTo>
                  <a:pt x="2577" y="1169"/>
                  <a:pt x="2576" y="1169"/>
                  <a:pt x="2575" y="1170"/>
                </a:cubicBezTo>
                <a:cubicBezTo>
                  <a:pt x="2576" y="1172"/>
                  <a:pt x="2577" y="1172"/>
                  <a:pt x="2577" y="1174"/>
                </a:cubicBezTo>
                <a:cubicBezTo>
                  <a:pt x="2578" y="1174"/>
                  <a:pt x="2578" y="1174"/>
                  <a:pt x="2578" y="1174"/>
                </a:cubicBezTo>
                <a:cubicBezTo>
                  <a:pt x="2578" y="1170"/>
                  <a:pt x="2578" y="1170"/>
                  <a:pt x="2578" y="1170"/>
                </a:cubicBezTo>
                <a:cubicBezTo>
                  <a:pt x="2578" y="1170"/>
                  <a:pt x="2578" y="1170"/>
                  <a:pt x="2578" y="1170"/>
                </a:cubicBezTo>
                <a:cubicBezTo>
                  <a:pt x="2578" y="1170"/>
                  <a:pt x="2578" y="1170"/>
                  <a:pt x="2578" y="1170"/>
                </a:cubicBezTo>
                <a:cubicBezTo>
                  <a:pt x="2579" y="1170"/>
                  <a:pt x="2578" y="1170"/>
                  <a:pt x="2579" y="1171"/>
                </a:cubicBezTo>
                <a:cubicBezTo>
                  <a:pt x="2580" y="1171"/>
                  <a:pt x="2580" y="1171"/>
                  <a:pt x="2580" y="1171"/>
                </a:cubicBezTo>
                <a:cubicBezTo>
                  <a:pt x="2579" y="1170"/>
                  <a:pt x="2579" y="1170"/>
                  <a:pt x="2579" y="1169"/>
                </a:cubicBezTo>
                <a:cubicBezTo>
                  <a:pt x="2581" y="1169"/>
                  <a:pt x="2581" y="1169"/>
                  <a:pt x="2581" y="1169"/>
                </a:cubicBezTo>
                <a:cubicBezTo>
                  <a:pt x="2581" y="1169"/>
                  <a:pt x="2581" y="1168"/>
                  <a:pt x="2582" y="1168"/>
                </a:cubicBezTo>
                <a:cubicBezTo>
                  <a:pt x="2582" y="1166"/>
                  <a:pt x="2582" y="1166"/>
                  <a:pt x="2582" y="1166"/>
                </a:cubicBezTo>
                <a:cubicBezTo>
                  <a:pt x="2580" y="1166"/>
                  <a:pt x="2580" y="1166"/>
                  <a:pt x="2580" y="1166"/>
                </a:cubicBezTo>
                <a:cubicBezTo>
                  <a:pt x="2580" y="1165"/>
                  <a:pt x="2580" y="1165"/>
                  <a:pt x="2580" y="1165"/>
                </a:cubicBezTo>
                <a:lnTo>
                  <a:pt x="2582" y="1165"/>
                </a:lnTo>
                <a:close/>
                <a:moveTo>
                  <a:pt x="1772" y="1166"/>
                </a:moveTo>
                <a:cubicBezTo>
                  <a:pt x="1773" y="1166"/>
                  <a:pt x="1773" y="1166"/>
                  <a:pt x="1773" y="1166"/>
                </a:cubicBezTo>
                <a:cubicBezTo>
                  <a:pt x="1773" y="1165"/>
                  <a:pt x="1773" y="1165"/>
                  <a:pt x="1773" y="1165"/>
                </a:cubicBezTo>
                <a:cubicBezTo>
                  <a:pt x="1774" y="1164"/>
                  <a:pt x="1774" y="1165"/>
                  <a:pt x="1774" y="1164"/>
                </a:cubicBezTo>
                <a:cubicBezTo>
                  <a:pt x="1773" y="1163"/>
                  <a:pt x="1773" y="1162"/>
                  <a:pt x="1772" y="1161"/>
                </a:cubicBezTo>
                <a:cubicBezTo>
                  <a:pt x="1772" y="1162"/>
                  <a:pt x="1772" y="1162"/>
                  <a:pt x="1772" y="1162"/>
                </a:cubicBezTo>
                <a:cubicBezTo>
                  <a:pt x="1771" y="1162"/>
                  <a:pt x="1771" y="1162"/>
                  <a:pt x="1771" y="1162"/>
                </a:cubicBezTo>
                <a:cubicBezTo>
                  <a:pt x="1771" y="1163"/>
                  <a:pt x="1771" y="1163"/>
                  <a:pt x="1771" y="1163"/>
                </a:cubicBezTo>
                <a:cubicBezTo>
                  <a:pt x="1772" y="1163"/>
                  <a:pt x="1772" y="1163"/>
                  <a:pt x="1772" y="1163"/>
                </a:cubicBezTo>
                <a:cubicBezTo>
                  <a:pt x="1771" y="1163"/>
                  <a:pt x="1771" y="1164"/>
                  <a:pt x="1771" y="1165"/>
                </a:cubicBezTo>
                <a:cubicBezTo>
                  <a:pt x="1772" y="1165"/>
                  <a:pt x="1772" y="1165"/>
                  <a:pt x="1772" y="1166"/>
                </a:cubicBezTo>
                <a:close/>
                <a:moveTo>
                  <a:pt x="2399" y="1165"/>
                </a:moveTo>
                <a:cubicBezTo>
                  <a:pt x="2399" y="1165"/>
                  <a:pt x="2399" y="1165"/>
                  <a:pt x="2399" y="1165"/>
                </a:cubicBezTo>
                <a:cubicBezTo>
                  <a:pt x="2398" y="1165"/>
                  <a:pt x="2398" y="1165"/>
                  <a:pt x="2398" y="1165"/>
                </a:cubicBezTo>
                <a:cubicBezTo>
                  <a:pt x="2398" y="1167"/>
                  <a:pt x="2398" y="1167"/>
                  <a:pt x="2398" y="1167"/>
                </a:cubicBezTo>
                <a:cubicBezTo>
                  <a:pt x="2399" y="1168"/>
                  <a:pt x="2399" y="1167"/>
                  <a:pt x="2399" y="1168"/>
                </a:cubicBezTo>
                <a:cubicBezTo>
                  <a:pt x="2402" y="1168"/>
                  <a:pt x="2405" y="1168"/>
                  <a:pt x="2406" y="1166"/>
                </a:cubicBezTo>
                <a:cubicBezTo>
                  <a:pt x="2407" y="1166"/>
                  <a:pt x="2407" y="1166"/>
                  <a:pt x="2407" y="1166"/>
                </a:cubicBezTo>
                <a:cubicBezTo>
                  <a:pt x="2407" y="1166"/>
                  <a:pt x="2407" y="1166"/>
                  <a:pt x="2407" y="1166"/>
                </a:cubicBezTo>
                <a:cubicBezTo>
                  <a:pt x="2406" y="1165"/>
                  <a:pt x="2406" y="1165"/>
                  <a:pt x="2406" y="1165"/>
                </a:cubicBezTo>
                <a:cubicBezTo>
                  <a:pt x="2401" y="1165"/>
                  <a:pt x="2401" y="1165"/>
                  <a:pt x="2401" y="1165"/>
                </a:cubicBezTo>
                <a:cubicBezTo>
                  <a:pt x="2401" y="1165"/>
                  <a:pt x="2401" y="1165"/>
                  <a:pt x="2401" y="1165"/>
                </a:cubicBezTo>
                <a:lnTo>
                  <a:pt x="2399" y="1165"/>
                </a:lnTo>
                <a:close/>
                <a:moveTo>
                  <a:pt x="2613" y="1174"/>
                </a:moveTo>
                <a:cubicBezTo>
                  <a:pt x="2612" y="1175"/>
                  <a:pt x="2613" y="1174"/>
                  <a:pt x="2612" y="1175"/>
                </a:cubicBezTo>
                <a:cubicBezTo>
                  <a:pt x="2611" y="1175"/>
                  <a:pt x="2611" y="1175"/>
                  <a:pt x="2611" y="1175"/>
                </a:cubicBezTo>
                <a:cubicBezTo>
                  <a:pt x="2611" y="1177"/>
                  <a:pt x="2611" y="1177"/>
                  <a:pt x="2611" y="1177"/>
                </a:cubicBezTo>
                <a:cubicBezTo>
                  <a:pt x="2613" y="1177"/>
                  <a:pt x="2613" y="1177"/>
                  <a:pt x="2613" y="1177"/>
                </a:cubicBezTo>
                <a:lnTo>
                  <a:pt x="2613" y="1174"/>
                </a:lnTo>
                <a:close/>
                <a:moveTo>
                  <a:pt x="2549" y="1186"/>
                </a:moveTo>
                <a:cubicBezTo>
                  <a:pt x="2550" y="1185"/>
                  <a:pt x="2550" y="1184"/>
                  <a:pt x="2551" y="1182"/>
                </a:cubicBezTo>
                <a:cubicBezTo>
                  <a:pt x="2551" y="1182"/>
                  <a:pt x="2552" y="1182"/>
                  <a:pt x="2553" y="1182"/>
                </a:cubicBezTo>
                <a:cubicBezTo>
                  <a:pt x="2553" y="1178"/>
                  <a:pt x="2553" y="1178"/>
                  <a:pt x="2553" y="1178"/>
                </a:cubicBezTo>
                <a:cubicBezTo>
                  <a:pt x="2550" y="1179"/>
                  <a:pt x="2550" y="1180"/>
                  <a:pt x="2549" y="1182"/>
                </a:cubicBezTo>
                <a:cubicBezTo>
                  <a:pt x="2548" y="1182"/>
                  <a:pt x="2548" y="1182"/>
                  <a:pt x="2548" y="1182"/>
                </a:cubicBezTo>
                <a:cubicBezTo>
                  <a:pt x="2548" y="1186"/>
                  <a:pt x="2548" y="1186"/>
                  <a:pt x="2548" y="1186"/>
                </a:cubicBezTo>
                <a:cubicBezTo>
                  <a:pt x="2549" y="1186"/>
                  <a:pt x="2549" y="1186"/>
                  <a:pt x="2549" y="1186"/>
                </a:cubicBezTo>
                <a:cubicBezTo>
                  <a:pt x="2549" y="1186"/>
                  <a:pt x="2549" y="1186"/>
                  <a:pt x="2549" y="1186"/>
                </a:cubicBezTo>
                <a:close/>
                <a:moveTo>
                  <a:pt x="2417" y="1189"/>
                </a:moveTo>
                <a:cubicBezTo>
                  <a:pt x="2417" y="1189"/>
                  <a:pt x="2417" y="1189"/>
                  <a:pt x="2417" y="1189"/>
                </a:cubicBezTo>
                <a:cubicBezTo>
                  <a:pt x="2418" y="1188"/>
                  <a:pt x="2418" y="1186"/>
                  <a:pt x="2420" y="1185"/>
                </a:cubicBezTo>
                <a:cubicBezTo>
                  <a:pt x="2419" y="1180"/>
                  <a:pt x="2418" y="1184"/>
                  <a:pt x="2415" y="1183"/>
                </a:cubicBezTo>
                <a:cubicBezTo>
                  <a:pt x="2415" y="1182"/>
                  <a:pt x="2415" y="1182"/>
                  <a:pt x="2415" y="1182"/>
                </a:cubicBezTo>
                <a:cubicBezTo>
                  <a:pt x="2414" y="1182"/>
                  <a:pt x="2414" y="1181"/>
                  <a:pt x="2413" y="1181"/>
                </a:cubicBezTo>
                <a:cubicBezTo>
                  <a:pt x="2413" y="1183"/>
                  <a:pt x="2412" y="1184"/>
                  <a:pt x="2413" y="1185"/>
                </a:cubicBezTo>
                <a:cubicBezTo>
                  <a:pt x="2414" y="1185"/>
                  <a:pt x="2415" y="1185"/>
                  <a:pt x="2415" y="1186"/>
                </a:cubicBezTo>
                <a:cubicBezTo>
                  <a:pt x="2416" y="1187"/>
                  <a:pt x="2415" y="1188"/>
                  <a:pt x="2415" y="1189"/>
                </a:cubicBezTo>
                <a:cubicBezTo>
                  <a:pt x="2416" y="1189"/>
                  <a:pt x="2416" y="1189"/>
                  <a:pt x="2416" y="1189"/>
                </a:cubicBezTo>
                <a:cubicBezTo>
                  <a:pt x="2416" y="1189"/>
                  <a:pt x="2416" y="1189"/>
                  <a:pt x="2416" y="1189"/>
                </a:cubicBezTo>
                <a:lnTo>
                  <a:pt x="2417" y="1189"/>
                </a:lnTo>
                <a:close/>
                <a:moveTo>
                  <a:pt x="2506" y="1184"/>
                </a:moveTo>
                <a:cubicBezTo>
                  <a:pt x="2506" y="1184"/>
                  <a:pt x="2506" y="1184"/>
                  <a:pt x="2506" y="1184"/>
                </a:cubicBezTo>
                <a:cubicBezTo>
                  <a:pt x="2505" y="1184"/>
                  <a:pt x="2505" y="1184"/>
                  <a:pt x="2505" y="1184"/>
                </a:cubicBezTo>
                <a:cubicBezTo>
                  <a:pt x="2505" y="1186"/>
                  <a:pt x="2505" y="1186"/>
                  <a:pt x="2505" y="1186"/>
                </a:cubicBezTo>
                <a:cubicBezTo>
                  <a:pt x="2514" y="1186"/>
                  <a:pt x="2514" y="1186"/>
                  <a:pt x="2514" y="1186"/>
                </a:cubicBezTo>
                <a:cubicBezTo>
                  <a:pt x="2514" y="1185"/>
                  <a:pt x="2513" y="1184"/>
                  <a:pt x="2513" y="1184"/>
                </a:cubicBezTo>
                <a:cubicBezTo>
                  <a:pt x="2509" y="1184"/>
                  <a:pt x="2509" y="1184"/>
                  <a:pt x="2509" y="1184"/>
                </a:cubicBezTo>
                <a:cubicBezTo>
                  <a:pt x="2509" y="1184"/>
                  <a:pt x="2509" y="1184"/>
                  <a:pt x="2509" y="1184"/>
                </a:cubicBezTo>
                <a:cubicBezTo>
                  <a:pt x="2509" y="1184"/>
                  <a:pt x="2509" y="1184"/>
                  <a:pt x="2509" y="1184"/>
                </a:cubicBezTo>
                <a:cubicBezTo>
                  <a:pt x="2509" y="1184"/>
                  <a:pt x="2509" y="1184"/>
                  <a:pt x="2509" y="1184"/>
                </a:cubicBezTo>
                <a:lnTo>
                  <a:pt x="2506" y="1184"/>
                </a:lnTo>
                <a:close/>
                <a:moveTo>
                  <a:pt x="2428" y="1191"/>
                </a:moveTo>
                <a:cubicBezTo>
                  <a:pt x="2428" y="1189"/>
                  <a:pt x="2429" y="1188"/>
                  <a:pt x="2429" y="1186"/>
                </a:cubicBezTo>
                <a:cubicBezTo>
                  <a:pt x="2428" y="1186"/>
                  <a:pt x="2428" y="1186"/>
                  <a:pt x="2428" y="1186"/>
                </a:cubicBezTo>
                <a:cubicBezTo>
                  <a:pt x="2428" y="1186"/>
                  <a:pt x="2428" y="1186"/>
                  <a:pt x="2428" y="1186"/>
                </a:cubicBezTo>
                <a:cubicBezTo>
                  <a:pt x="2426" y="1186"/>
                  <a:pt x="2426" y="1186"/>
                  <a:pt x="2426" y="1186"/>
                </a:cubicBezTo>
                <a:cubicBezTo>
                  <a:pt x="2425" y="1188"/>
                  <a:pt x="2424" y="1189"/>
                  <a:pt x="2424" y="1191"/>
                </a:cubicBezTo>
                <a:cubicBezTo>
                  <a:pt x="2426" y="1191"/>
                  <a:pt x="2426" y="1191"/>
                  <a:pt x="2426" y="1191"/>
                </a:cubicBezTo>
                <a:cubicBezTo>
                  <a:pt x="2426" y="1192"/>
                  <a:pt x="2426" y="1192"/>
                  <a:pt x="2426" y="1192"/>
                </a:cubicBezTo>
                <a:cubicBezTo>
                  <a:pt x="2427" y="1192"/>
                  <a:pt x="2427" y="1192"/>
                  <a:pt x="2428" y="1191"/>
                </a:cubicBezTo>
                <a:close/>
                <a:moveTo>
                  <a:pt x="2436" y="1197"/>
                </a:moveTo>
                <a:cubicBezTo>
                  <a:pt x="2436" y="1196"/>
                  <a:pt x="2436" y="1196"/>
                  <a:pt x="2436" y="1196"/>
                </a:cubicBezTo>
                <a:cubicBezTo>
                  <a:pt x="2437" y="1196"/>
                  <a:pt x="2437" y="1196"/>
                  <a:pt x="2437" y="1196"/>
                </a:cubicBezTo>
                <a:cubicBezTo>
                  <a:pt x="2437" y="1195"/>
                  <a:pt x="2437" y="1195"/>
                  <a:pt x="2437" y="1195"/>
                </a:cubicBezTo>
                <a:cubicBezTo>
                  <a:pt x="2442" y="1195"/>
                  <a:pt x="2442" y="1195"/>
                  <a:pt x="2442" y="1195"/>
                </a:cubicBezTo>
                <a:cubicBezTo>
                  <a:pt x="2442" y="1195"/>
                  <a:pt x="2442" y="1195"/>
                  <a:pt x="2442" y="1195"/>
                </a:cubicBezTo>
                <a:cubicBezTo>
                  <a:pt x="2445" y="1194"/>
                  <a:pt x="2446" y="1194"/>
                  <a:pt x="2448" y="1195"/>
                </a:cubicBezTo>
                <a:cubicBezTo>
                  <a:pt x="2448" y="1194"/>
                  <a:pt x="2448" y="1194"/>
                  <a:pt x="2448" y="1194"/>
                </a:cubicBezTo>
                <a:cubicBezTo>
                  <a:pt x="2449" y="1194"/>
                  <a:pt x="2449" y="1194"/>
                  <a:pt x="2449" y="1194"/>
                </a:cubicBezTo>
                <a:cubicBezTo>
                  <a:pt x="2448" y="1192"/>
                  <a:pt x="2448" y="1192"/>
                  <a:pt x="2447" y="1190"/>
                </a:cubicBezTo>
                <a:cubicBezTo>
                  <a:pt x="2445" y="1190"/>
                  <a:pt x="2444" y="1190"/>
                  <a:pt x="2442" y="1189"/>
                </a:cubicBezTo>
                <a:cubicBezTo>
                  <a:pt x="2441" y="1189"/>
                  <a:pt x="2441" y="1188"/>
                  <a:pt x="2441" y="1188"/>
                </a:cubicBezTo>
                <a:cubicBezTo>
                  <a:pt x="2439" y="1187"/>
                  <a:pt x="2439" y="1187"/>
                  <a:pt x="2438" y="1186"/>
                </a:cubicBezTo>
                <a:cubicBezTo>
                  <a:pt x="2437" y="1187"/>
                  <a:pt x="2437" y="1188"/>
                  <a:pt x="2437" y="1189"/>
                </a:cubicBezTo>
                <a:cubicBezTo>
                  <a:pt x="2440" y="1189"/>
                  <a:pt x="2440" y="1189"/>
                  <a:pt x="2440" y="1189"/>
                </a:cubicBezTo>
                <a:cubicBezTo>
                  <a:pt x="2440" y="1191"/>
                  <a:pt x="2440" y="1191"/>
                  <a:pt x="2440" y="1191"/>
                </a:cubicBezTo>
                <a:cubicBezTo>
                  <a:pt x="2439" y="1191"/>
                  <a:pt x="2439" y="1191"/>
                  <a:pt x="2439" y="1191"/>
                </a:cubicBezTo>
                <a:cubicBezTo>
                  <a:pt x="2439" y="1192"/>
                  <a:pt x="2439" y="1192"/>
                  <a:pt x="2439" y="1192"/>
                </a:cubicBezTo>
                <a:cubicBezTo>
                  <a:pt x="2437" y="1192"/>
                  <a:pt x="2435" y="1192"/>
                  <a:pt x="2434" y="1191"/>
                </a:cubicBezTo>
                <a:cubicBezTo>
                  <a:pt x="2433" y="1191"/>
                  <a:pt x="2433" y="1190"/>
                  <a:pt x="2432" y="1189"/>
                </a:cubicBezTo>
                <a:cubicBezTo>
                  <a:pt x="2432" y="1189"/>
                  <a:pt x="2432" y="1189"/>
                  <a:pt x="2432" y="1189"/>
                </a:cubicBezTo>
                <a:cubicBezTo>
                  <a:pt x="2432" y="1190"/>
                  <a:pt x="2432" y="1190"/>
                  <a:pt x="2432" y="1190"/>
                </a:cubicBezTo>
                <a:cubicBezTo>
                  <a:pt x="2431" y="1190"/>
                  <a:pt x="2430" y="1191"/>
                  <a:pt x="2430" y="1191"/>
                </a:cubicBezTo>
                <a:cubicBezTo>
                  <a:pt x="2429" y="1193"/>
                  <a:pt x="2429" y="1194"/>
                  <a:pt x="2429" y="1196"/>
                </a:cubicBezTo>
                <a:cubicBezTo>
                  <a:pt x="2433" y="1195"/>
                  <a:pt x="2433" y="1195"/>
                  <a:pt x="2433" y="1195"/>
                </a:cubicBezTo>
                <a:cubicBezTo>
                  <a:pt x="2433" y="1196"/>
                  <a:pt x="2433" y="1196"/>
                  <a:pt x="2433" y="1196"/>
                </a:cubicBezTo>
                <a:cubicBezTo>
                  <a:pt x="2434" y="1196"/>
                  <a:pt x="2435" y="1197"/>
                  <a:pt x="2436" y="1197"/>
                </a:cubicBezTo>
                <a:close/>
                <a:moveTo>
                  <a:pt x="2526" y="1189"/>
                </a:moveTo>
                <a:cubicBezTo>
                  <a:pt x="2526" y="1188"/>
                  <a:pt x="2526" y="1188"/>
                  <a:pt x="2526" y="1188"/>
                </a:cubicBezTo>
                <a:cubicBezTo>
                  <a:pt x="2524" y="1188"/>
                  <a:pt x="2524" y="1188"/>
                  <a:pt x="2524" y="1188"/>
                </a:cubicBezTo>
                <a:cubicBezTo>
                  <a:pt x="2524" y="1189"/>
                  <a:pt x="2524" y="1189"/>
                  <a:pt x="2524" y="1189"/>
                </a:cubicBezTo>
                <a:lnTo>
                  <a:pt x="2526" y="1189"/>
                </a:lnTo>
                <a:close/>
                <a:moveTo>
                  <a:pt x="2470" y="1195"/>
                </a:moveTo>
                <a:cubicBezTo>
                  <a:pt x="2471" y="1195"/>
                  <a:pt x="2471" y="1195"/>
                  <a:pt x="2471" y="1194"/>
                </a:cubicBezTo>
                <a:cubicBezTo>
                  <a:pt x="2474" y="1194"/>
                  <a:pt x="2474" y="1194"/>
                  <a:pt x="2474" y="1194"/>
                </a:cubicBezTo>
                <a:cubicBezTo>
                  <a:pt x="2474" y="1193"/>
                  <a:pt x="2474" y="1193"/>
                  <a:pt x="2474" y="1193"/>
                </a:cubicBezTo>
                <a:cubicBezTo>
                  <a:pt x="2476" y="1193"/>
                  <a:pt x="2477" y="1193"/>
                  <a:pt x="2479" y="1192"/>
                </a:cubicBezTo>
                <a:cubicBezTo>
                  <a:pt x="2479" y="1193"/>
                  <a:pt x="2480" y="1193"/>
                  <a:pt x="2480" y="1194"/>
                </a:cubicBezTo>
                <a:cubicBezTo>
                  <a:pt x="2481" y="1194"/>
                  <a:pt x="2481" y="1194"/>
                  <a:pt x="2481" y="1194"/>
                </a:cubicBezTo>
                <a:cubicBezTo>
                  <a:pt x="2481" y="1192"/>
                  <a:pt x="2481" y="1192"/>
                  <a:pt x="2481" y="1192"/>
                </a:cubicBezTo>
                <a:cubicBezTo>
                  <a:pt x="2481" y="1192"/>
                  <a:pt x="2482" y="1192"/>
                  <a:pt x="2482" y="1191"/>
                </a:cubicBezTo>
                <a:cubicBezTo>
                  <a:pt x="2481" y="1190"/>
                  <a:pt x="2482" y="1190"/>
                  <a:pt x="2481" y="1189"/>
                </a:cubicBezTo>
                <a:cubicBezTo>
                  <a:pt x="2478" y="1190"/>
                  <a:pt x="2475" y="1191"/>
                  <a:pt x="2474" y="1191"/>
                </a:cubicBezTo>
                <a:cubicBezTo>
                  <a:pt x="2474" y="1190"/>
                  <a:pt x="2473" y="1190"/>
                  <a:pt x="2473" y="1189"/>
                </a:cubicBezTo>
                <a:cubicBezTo>
                  <a:pt x="2471" y="1189"/>
                  <a:pt x="2470" y="1189"/>
                  <a:pt x="2468" y="1189"/>
                </a:cubicBezTo>
                <a:cubicBezTo>
                  <a:pt x="2468" y="1189"/>
                  <a:pt x="2468" y="1189"/>
                  <a:pt x="2468" y="1189"/>
                </a:cubicBezTo>
                <a:cubicBezTo>
                  <a:pt x="2465" y="1189"/>
                  <a:pt x="2465" y="1189"/>
                  <a:pt x="2465" y="1189"/>
                </a:cubicBezTo>
                <a:cubicBezTo>
                  <a:pt x="2465" y="1189"/>
                  <a:pt x="2465" y="1189"/>
                  <a:pt x="2465" y="1189"/>
                </a:cubicBezTo>
                <a:cubicBezTo>
                  <a:pt x="2463" y="1189"/>
                  <a:pt x="2460" y="1188"/>
                  <a:pt x="2458" y="1188"/>
                </a:cubicBezTo>
                <a:cubicBezTo>
                  <a:pt x="2458" y="1189"/>
                  <a:pt x="2458" y="1189"/>
                  <a:pt x="2458" y="1189"/>
                </a:cubicBezTo>
                <a:cubicBezTo>
                  <a:pt x="2457" y="1189"/>
                  <a:pt x="2455" y="1189"/>
                  <a:pt x="2454" y="1189"/>
                </a:cubicBezTo>
                <a:cubicBezTo>
                  <a:pt x="2454" y="1191"/>
                  <a:pt x="2454" y="1192"/>
                  <a:pt x="2455" y="1193"/>
                </a:cubicBezTo>
                <a:cubicBezTo>
                  <a:pt x="2462" y="1193"/>
                  <a:pt x="2462" y="1193"/>
                  <a:pt x="2462" y="1193"/>
                </a:cubicBezTo>
                <a:cubicBezTo>
                  <a:pt x="2462" y="1195"/>
                  <a:pt x="2462" y="1195"/>
                  <a:pt x="2462" y="1195"/>
                </a:cubicBezTo>
                <a:cubicBezTo>
                  <a:pt x="2464" y="1195"/>
                  <a:pt x="2466" y="1194"/>
                  <a:pt x="2468" y="1194"/>
                </a:cubicBezTo>
                <a:cubicBezTo>
                  <a:pt x="2468" y="1194"/>
                  <a:pt x="2468" y="1196"/>
                  <a:pt x="2470" y="1195"/>
                </a:cubicBezTo>
                <a:close/>
                <a:moveTo>
                  <a:pt x="2494" y="1191"/>
                </a:moveTo>
                <a:cubicBezTo>
                  <a:pt x="2498" y="1191"/>
                  <a:pt x="2498" y="1191"/>
                  <a:pt x="2498" y="1191"/>
                </a:cubicBezTo>
                <a:cubicBezTo>
                  <a:pt x="2498" y="1189"/>
                  <a:pt x="2498" y="1189"/>
                  <a:pt x="2498" y="1189"/>
                </a:cubicBezTo>
                <a:cubicBezTo>
                  <a:pt x="2496" y="1190"/>
                  <a:pt x="2496" y="1190"/>
                  <a:pt x="2494" y="1189"/>
                </a:cubicBezTo>
                <a:lnTo>
                  <a:pt x="2494" y="1191"/>
                </a:lnTo>
                <a:close/>
                <a:moveTo>
                  <a:pt x="2487" y="1191"/>
                </a:moveTo>
                <a:cubicBezTo>
                  <a:pt x="2487" y="1191"/>
                  <a:pt x="2487" y="1191"/>
                  <a:pt x="2487" y="1191"/>
                </a:cubicBezTo>
                <a:cubicBezTo>
                  <a:pt x="2488" y="1190"/>
                  <a:pt x="2487" y="1191"/>
                  <a:pt x="2488" y="1190"/>
                </a:cubicBezTo>
                <a:cubicBezTo>
                  <a:pt x="2486" y="1190"/>
                  <a:pt x="2486" y="1190"/>
                  <a:pt x="2486" y="1190"/>
                </a:cubicBezTo>
                <a:cubicBezTo>
                  <a:pt x="2487" y="1191"/>
                  <a:pt x="2486" y="1191"/>
                  <a:pt x="2487" y="1191"/>
                </a:cubicBezTo>
                <a:close/>
                <a:moveTo>
                  <a:pt x="2491" y="1190"/>
                </a:moveTo>
                <a:cubicBezTo>
                  <a:pt x="2491" y="1191"/>
                  <a:pt x="2490" y="1191"/>
                  <a:pt x="2490" y="1192"/>
                </a:cubicBezTo>
                <a:cubicBezTo>
                  <a:pt x="2492" y="1192"/>
                  <a:pt x="2491" y="1192"/>
                  <a:pt x="2492" y="1191"/>
                </a:cubicBezTo>
                <a:cubicBezTo>
                  <a:pt x="2492" y="1191"/>
                  <a:pt x="2492" y="1192"/>
                  <a:pt x="2492" y="1191"/>
                </a:cubicBezTo>
                <a:cubicBezTo>
                  <a:pt x="2492" y="1191"/>
                  <a:pt x="2492" y="1191"/>
                  <a:pt x="2492" y="1191"/>
                </a:cubicBezTo>
                <a:cubicBezTo>
                  <a:pt x="2492" y="1190"/>
                  <a:pt x="2492" y="1190"/>
                  <a:pt x="2492" y="1190"/>
                </a:cubicBezTo>
                <a:lnTo>
                  <a:pt x="2491" y="1190"/>
                </a:lnTo>
                <a:close/>
                <a:moveTo>
                  <a:pt x="2478" y="1216"/>
                </a:moveTo>
                <a:cubicBezTo>
                  <a:pt x="2481" y="1216"/>
                  <a:pt x="2482" y="1215"/>
                  <a:pt x="2484" y="1214"/>
                </a:cubicBezTo>
                <a:cubicBezTo>
                  <a:pt x="2484" y="1213"/>
                  <a:pt x="2484" y="1213"/>
                  <a:pt x="2484" y="1213"/>
                </a:cubicBezTo>
                <a:cubicBezTo>
                  <a:pt x="2485" y="1213"/>
                  <a:pt x="2485" y="1213"/>
                  <a:pt x="2485" y="1213"/>
                </a:cubicBezTo>
                <a:cubicBezTo>
                  <a:pt x="2486" y="1211"/>
                  <a:pt x="2486" y="1212"/>
                  <a:pt x="2487" y="1211"/>
                </a:cubicBezTo>
                <a:cubicBezTo>
                  <a:pt x="2487" y="1211"/>
                  <a:pt x="2488" y="1210"/>
                  <a:pt x="2488" y="1209"/>
                </a:cubicBezTo>
                <a:cubicBezTo>
                  <a:pt x="2492" y="1209"/>
                  <a:pt x="2492" y="1209"/>
                  <a:pt x="2492" y="1209"/>
                </a:cubicBezTo>
                <a:cubicBezTo>
                  <a:pt x="2492" y="1209"/>
                  <a:pt x="2492" y="1208"/>
                  <a:pt x="2492" y="1208"/>
                </a:cubicBezTo>
                <a:cubicBezTo>
                  <a:pt x="2496" y="1208"/>
                  <a:pt x="2496" y="1208"/>
                  <a:pt x="2496" y="1208"/>
                </a:cubicBezTo>
                <a:cubicBezTo>
                  <a:pt x="2496" y="1207"/>
                  <a:pt x="2497" y="1207"/>
                  <a:pt x="2497" y="1207"/>
                </a:cubicBezTo>
                <a:cubicBezTo>
                  <a:pt x="2497" y="1206"/>
                  <a:pt x="2498" y="1206"/>
                  <a:pt x="2499" y="1206"/>
                </a:cubicBezTo>
                <a:cubicBezTo>
                  <a:pt x="2499" y="1205"/>
                  <a:pt x="2499" y="1203"/>
                  <a:pt x="2500" y="1203"/>
                </a:cubicBezTo>
                <a:cubicBezTo>
                  <a:pt x="2501" y="1202"/>
                  <a:pt x="2502" y="1203"/>
                  <a:pt x="2503" y="1202"/>
                </a:cubicBezTo>
                <a:cubicBezTo>
                  <a:pt x="2503" y="1201"/>
                  <a:pt x="2503" y="1201"/>
                  <a:pt x="2503" y="1201"/>
                </a:cubicBezTo>
                <a:cubicBezTo>
                  <a:pt x="2503" y="1200"/>
                  <a:pt x="2507" y="1199"/>
                  <a:pt x="2507" y="1199"/>
                </a:cubicBezTo>
                <a:cubicBezTo>
                  <a:pt x="2508" y="1198"/>
                  <a:pt x="2508" y="1197"/>
                  <a:pt x="2508" y="1197"/>
                </a:cubicBezTo>
                <a:cubicBezTo>
                  <a:pt x="2509" y="1197"/>
                  <a:pt x="2509" y="1197"/>
                  <a:pt x="2509" y="1197"/>
                </a:cubicBezTo>
                <a:cubicBezTo>
                  <a:pt x="2510" y="1195"/>
                  <a:pt x="2510" y="1195"/>
                  <a:pt x="2510" y="1195"/>
                </a:cubicBezTo>
                <a:cubicBezTo>
                  <a:pt x="2513" y="1195"/>
                  <a:pt x="2513" y="1195"/>
                  <a:pt x="2513" y="1195"/>
                </a:cubicBezTo>
                <a:cubicBezTo>
                  <a:pt x="2513" y="1195"/>
                  <a:pt x="2513" y="1195"/>
                  <a:pt x="2513" y="1195"/>
                </a:cubicBezTo>
                <a:cubicBezTo>
                  <a:pt x="2514" y="1194"/>
                  <a:pt x="2514" y="1193"/>
                  <a:pt x="2517" y="1192"/>
                </a:cubicBezTo>
                <a:cubicBezTo>
                  <a:pt x="2517" y="1190"/>
                  <a:pt x="2517" y="1190"/>
                  <a:pt x="2517" y="1190"/>
                </a:cubicBezTo>
                <a:cubicBezTo>
                  <a:pt x="2515" y="1190"/>
                  <a:pt x="2513" y="1191"/>
                  <a:pt x="2512" y="1191"/>
                </a:cubicBezTo>
                <a:cubicBezTo>
                  <a:pt x="2512" y="1191"/>
                  <a:pt x="2512" y="1191"/>
                  <a:pt x="2512" y="1191"/>
                </a:cubicBezTo>
                <a:cubicBezTo>
                  <a:pt x="2507" y="1191"/>
                  <a:pt x="2507" y="1191"/>
                  <a:pt x="2507" y="1191"/>
                </a:cubicBezTo>
                <a:cubicBezTo>
                  <a:pt x="2507" y="1192"/>
                  <a:pt x="2506" y="1193"/>
                  <a:pt x="2506" y="1193"/>
                </a:cubicBezTo>
                <a:cubicBezTo>
                  <a:pt x="2505" y="1193"/>
                  <a:pt x="2503" y="1193"/>
                  <a:pt x="2502" y="1193"/>
                </a:cubicBezTo>
                <a:cubicBezTo>
                  <a:pt x="2502" y="1193"/>
                  <a:pt x="2502" y="1193"/>
                  <a:pt x="2502" y="1193"/>
                </a:cubicBezTo>
                <a:cubicBezTo>
                  <a:pt x="2501" y="1194"/>
                  <a:pt x="2499" y="1194"/>
                  <a:pt x="2497" y="1194"/>
                </a:cubicBezTo>
                <a:cubicBezTo>
                  <a:pt x="2497" y="1195"/>
                  <a:pt x="2497" y="1197"/>
                  <a:pt x="2496" y="1198"/>
                </a:cubicBezTo>
                <a:cubicBezTo>
                  <a:pt x="2495" y="1198"/>
                  <a:pt x="2494" y="1198"/>
                  <a:pt x="2493" y="1199"/>
                </a:cubicBezTo>
                <a:cubicBezTo>
                  <a:pt x="2493" y="1200"/>
                  <a:pt x="2492" y="1200"/>
                  <a:pt x="2492" y="1201"/>
                </a:cubicBezTo>
                <a:cubicBezTo>
                  <a:pt x="2490" y="1202"/>
                  <a:pt x="2490" y="1202"/>
                  <a:pt x="2489" y="1203"/>
                </a:cubicBezTo>
                <a:cubicBezTo>
                  <a:pt x="2489" y="1204"/>
                  <a:pt x="2489" y="1204"/>
                  <a:pt x="2489" y="1204"/>
                </a:cubicBezTo>
                <a:cubicBezTo>
                  <a:pt x="2487" y="1205"/>
                  <a:pt x="2488" y="1203"/>
                  <a:pt x="2486" y="1205"/>
                </a:cubicBezTo>
                <a:cubicBezTo>
                  <a:pt x="2485" y="1205"/>
                  <a:pt x="2485" y="1205"/>
                  <a:pt x="2485" y="1205"/>
                </a:cubicBezTo>
                <a:cubicBezTo>
                  <a:pt x="2485" y="1206"/>
                  <a:pt x="2486" y="1207"/>
                  <a:pt x="2486" y="1209"/>
                </a:cubicBezTo>
                <a:cubicBezTo>
                  <a:pt x="2485" y="1209"/>
                  <a:pt x="2485" y="1210"/>
                  <a:pt x="2485" y="1210"/>
                </a:cubicBezTo>
                <a:cubicBezTo>
                  <a:pt x="2484" y="1210"/>
                  <a:pt x="2484" y="1210"/>
                  <a:pt x="2484" y="1210"/>
                </a:cubicBezTo>
                <a:cubicBezTo>
                  <a:pt x="2483" y="1211"/>
                  <a:pt x="2483" y="1211"/>
                  <a:pt x="2482" y="1212"/>
                </a:cubicBezTo>
                <a:cubicBezTo>
                  <a:pt x="2482" y="1212"/>
                  <a:pt x="2480" y="1210"/>
                  <a:pt x="2478" y="1211"/>
                </a:cubicBezTo>
                <a:cubicBezTo>
                  <a:pt x="2478" y="1212"/>
                  <a:pt x="2478" y="1212"/>
                  <a:pt x="2478" y="1212"/>
                </a:cubicBezTo>
                <a:cubicBezTo>
                  <a:pt x="2478" y="1212"/>
                  <a:pt x="2478" y="1212"/>
                  <a:pt x="2478" y="1212"/>
                </a:cubicBezTo>
                <a:cubicBezTo>
                  <a:pt x="2478" y="1214"/>
                  <a:pt x="2478" y="1214"/>
                  <a:pt x="2478" y="1214"/>
                </a:cubicBezTo>
                <a:cubicBezTo>
                  <a:pt x="2477" y="1214"/>
                  <a:pt x="2477" y="1214"/>
                  <a:pt x="2477" y="1214"/>
                </a:cubicBezTo>
                <a:cubicBezTo>
                  <a:pt x="2477" y="1214"/>
                  <a:pt x="2477" y="1214"/>
                  <a:pt x="2477" y="1214"/>
                </a:cubicBezTo>
                <a:cubicBezTo>
                  <a:pt x="2478" y="1215"/>
                  <a:pt x="2478" y="1215"/>
                  <a:pt x="2478" y="1216"/>
                </a:cubicBezTo>
                <a:close/>
                <a:moveTo>
                  <a:pt x="2718" y="1201"/>
                </a:moveTo>
                <a:cubicBezTo>
                  <a:pt x="2717" y="1200"/>
                  <a:pt x="2716" y="1200"/>
                  <a:pt x="2715" y="1200"/>
                </a:cubicBezTo>
                <a:cubicBezTo>
                  <a:pt x="2715" y="1201"/>
                  <a:pt x="2715" y="1201"/>
                  <a:pt x="2714" y="1202"/>
                </a:cubicBezTo>
                <a:cubicBezTo>
                  <a:pt x="2716" y="1202"/>
                  <a:pt x="2717" y="1202"/>
                  <a:pt x="2718" y="1203"/>
                </a:cubicBezTo>
                <a:lnTo>
                  <a:pt x="2718" y="1201"/>
                </a:lnTo>
                <a:close/>
                <a:moveTo>
                  <a:pt x="2457" y="1210"/>
                </a:moveTo>
                <a:cubicBezTo>
                  <a:pt x="2463" y="1210"/>
                  <a:pt x="2463" y="1210"/>
                  <a:pt x="2463" y="1210"/>
                </a:cubicBezTo>
                <a:cubicBezTo>
                  <a:pt x="2463" y="1208"/>
                  <a:pt x="2464" y="1208"/>
                  <a:pt x="2464" y="1207"/>
                </a:cubicBezTo>
                <a:cubicBezTo>
                  <a:pt x="2463" y="1207"/>
                  <a:pt x="2463" y="1206"/>
                  <a:pt x="2462" y="1206"/>
                </a:cubicBezTo>
                <a:cubicBezTo>
                  <a:pt x="2462" y="1205"/>
                  <a:pt x="2462" y="1205"/>
                  <a:pt x="2462" y="1205"/>
                </a:cubicBezTo>
                <a:cubicBezTo>
                  <a:pt x="2461" y="1205"/>
                  <a:pt x="2459" y="1205"/>
                  <a:pt x="2458" y="1205"/>
                </a:cubicBezTo>
                <a:cubicBezTo>
                  <a:pt x="2458" y="1204"/>
                  <a:pt x="2458" y="1204"/>
                  <a:pt x="2458" y="1204"/>
                </a:cubicBezTo>
                <a:cubicBezTo>
                  <a:pt x="2455" y="1202"/>
                  <a:pt x="2453" y="1202"/>
                  <a:pt x="2449" y="1203"/>
                </a:cubicBezTo>
                <a:cubicBezTo>
                  <a:pt x="2449" y="1204"/>
                  <a:pt x="2449" y="1204"/>
                  <a:pt x="2449" y="1205"/>
                </a:cubicBezTo>
                <a:cubicBezTo>
                  <a:pt x="2451" y="1206"/>
                  <a:pt x="2454" y="1207"/>
                  <a:pt x="2456" y="1209"/>
                </a:cubicBezTo>
                <a:lnTo>
                  <a:pt x="2457" y="1210"/>
                </a:lnTo>
                <a:close/>
                <a:moveTo>
                  <a:pt x="2720" y="1208"/>
                </a:moveTo>
                <a:cubicBezTo>
                  <a:pt x="2720" y="1207"/>
                  <a:pt x="2720" y="1207"/>
                  <a:pt x="2720" y="1207"/>
                </a:cubicBezTo>
                <a:cubicBezTo>
                  <a:pt x="2720" y="1206"/>
                  <a:pt x="2720" y="1206"/>
                  <a:pt x="2720" y="1206"/>
                </a:cubicBezTo>
                <a:cubicBezTo>
                  <a:pt x="2720" y="1206"/>
                  <a:pt x="2720" y="1206"/>
                  <a:pt x="2720" y="1206"/>
                </a:cubicBezTo>
                <a:cubicBezTo>
                  <a:pt x="2719" y="1207"/>
                  <a:pt x="2720" y="1206"/>
                  <a:pt x="2718" y="1207"/>
                </a:cubicBezTo>
                <a:cubicBezTo>
                  <a:pt x="2718" y="1207"/>
                  <a:pt x="2718" y="1207"/>
                  <a:pt x="2718" y="1207"/>
                </a:cubicBezTo>
                <a:cubicBezTo>
                  <a:pt x="2719" y="1207"/>
                  <a:pt x="2719" y="1207"/>
                  <a:pt x="2719" y="1207"/>
                </a:cubicBezTo>
                <a:cubicBezTo>
                  <a:pt x="2719" y="1208"/>
                  <a:pt x="2719" y="1208"/>
                  <a:pt x="2719" y="1208"/>
                </a:cubicBezTo>
                <a:lnTo>
                  <a:pt x="2720" y="1208"/>
                </a:lnTo>
                <a:close/>
                <a:moveTo>
                  <a:pt x="2739" y="1403"/>
                </a:moveTo>
                <a:cubicBezTo>
                  <a:pt x="2738" y="1402"/>
                  <a:pt x="2737" y="1401"/>
                  <a:pt x="2736" y="1401"/>
                </a:cubicBezTo>
                <a:cubicBezTo>
                  <a:pt x="2736" y="1399"/>
                  <a:pt x="2736" y="1399"/>
                  <a:pt x="2736" y="1399"/>
                </a:cubicBezTo>
                <a:cubicBezTo>
                  <a:pt x="2735" y="1399"/>
                  <a:pt x="2735" y="1399"/>
                  <a:pt x="2735" y="1399"/>
                </a:cubicBezTo>
                <a:cubicBezTo>
                  <a:pt x="2735" y="1397"/>
                  <a:pt x="2735" y="1397"/>
                  <a:pt x="2735" y="1397"/>
                </a:cubicBezTo>
                <a:cubicBezTo>
                  <a:pt x="2735" y="1397"/>
                  <a:pt x="2735" y="1397"/>
                  <a:pt x="2735" y="1397"/>
                </a:cubicBezTo>
                <a:cubicBezTo>
                  <a:pt x="2735" y="1396"/>
                  <a:pt x="2734" y="1394"/>
                  <a:pt x="2734" y="1392"/>
                </a:cubicBezTo>
                <a:cubicBezTo>
                  <a:pt x="2735" y="1392"/>
                  <a:pt x="2735" y="1392"/>
                  <a:pt x="2735" y="1392"/>
                </a:cubicBezTo>
                <a:cubicBezTo>
                  <a:pt x="2735" y="1389"/>
                  <a:pt x="2735" y="1389"/>
                  <a:pt x="2735" y="1389"/>
                </a:cubicBezTo>
                <a:cubicBezTo>
                  <a:pt x="2734" y="1389"/>
                  <a:pt x="2734" y="1389"/>
                  <a:pt x="2734" y="1389"/>
                </a:cubicBezTo>
                <a:cubicBezTo>
                  <a:pt x="2734" y="1386"/>
                  <a:pt x="2734" y="1386"/>
                  <a:pt x="2734" y="1386"/>
                </a:cubicBezTo>
                <a:cubicBezTo>
                  <a:pt x="2734" y="1386"/>
                  <a:pt x="2733" y="1386"/>
                  <a:pt x="2733" y="1385"/>
                </a:cubicBezTo>
                <a:cubicBezTo>
                  <a:pt x="2734" y="1385"/>
                  <a:pt x="2734" y="1385"/>
                  <a:pt x="2734" y="1385"/>
                </a:cubicBezTo>
                <a:cubicBezTo>
                  <a:pt x="2734" y="1382"/>
                  <a:pt x="2734" y="1382"/>
                  <a:pt x="2734" y="1382"/>
                </a:cubicBezTo>
                <a:cubicBezTo>
                  <a:pt x="2735" y="1381"/>
                  <a:pt x="2735" y="1381"/>
                  <a:pt x="2735" y="1381"/>
                </a:cubicBezTo>
                <a:cubicBezTo>
                  <a:pt x="2736" y="1380"/>
                  <a:pt x="2735" y="1380"/>
                  <a:pt x="2735" y="1380"/>
                </a:cubicBezTo>
                <a:cubicBezTo>
                  <a:pt x="2735" y="1376"/>
                  <a:pt x="2735" y="1376"/>
                  <a:pt x="2735" y="1376"/>
                </a:cubicBezTo>
                <a:cubicBezTo>
                  <a:pt x="2733" y="1376"/>
                  <a:pt x="2733" y="1376"/>
                  <a:pt x="2733" y="1376"/>
                </a:cubicBezTo>
                <a:cubicBezTo>
                  <a:pt x="2733" y="1372"/>
                  <a:pt x="2733" y="1372"/>
                  <a:pt x="2733" y="1372"/>
                </a:cubicBezTo>
                <a:cubicBezTo>
                  <a:pt x="2733" y="1372"/>
                  <a:pt x="2732" y="1372"/>
                  <a:pt x="2732" y="1372"/>
                </a:cubicBezTo>
                <a:cubicBezTo>
                  <a:pt x="2732" y="1370"/>
                  <a:pt x="2732" y="1370"/>
                  <a:pt x="2732" y="1370"/>
                </a:cubicBezTo>
                <a:cubicBezTo>
                  <a:pt x="2730" y="1370"/>
                  <a:pt x="2730" y="1370"/>
                  <a:pt x="2730" y="1370"/>
                </a:cubicBezTo>
                <a:cubicBezTo>
                  <a:pt x="2730" y="1368"/>
                  <a:pt x="2729" y="1368"/>
                  <a:pt x="2728" y="1367"/>
                </a:cubicBezTo>
                <a:cubicBezTo>
                  <a:pt x="2728" y="1366"/>
                  <a:pt x="2728" y="1366"/>
                  <a:pt x="2728" y="1366"/>
                </a:cubicBezTo>
                <a:cubicBezTo>
                  <a:pt x="2728" y="1366"/>
                  <a:pt x="2727" y="1366"/>
                  <a:pt x="2726" y="1366"/>
                </a:cubicBezTo>
                <a:cubicBezTo>
                  <a:pt x="2726" y="1362"/>
                  <a:pt x="2726" y="1362"/>
                  <a:pt x="2726" y="1362"/>
                </a:cubicBezTo>
                <a:cubicBezTo>
                  <a:pt x="2725" y="1361"/>
                  <a:pt x="2724" y="1360"/>
                  <a:pt x="2723" y="1358"/>
                </a:cubicBezTo>
                <a:cubicBezTo>
                  <a:pt x="2722" y="1358"/>
                  <a:pt x="2721" y="1357"/>
                  <a:pt x="2720" y="1357"/>
                </a:cubicBezTo>
                <a:cubicBezTo>
                  <a:pt x="2720" y="1356"/>
                  <a:pt x="2720" y="1356"/>
                  <a:pt x="2720" y="1356"/>
                </a:cubicBezTo>
                <a:cubicBezTo>
                  <a:pt x="2719" y="1356"/>
                  <a:pt x="2719" y="1356"/>
                  <a:pt x="2719" y="1356"/>
                </a:cubicBezTo>
                <a:cubicBezTo>
                  <a:pt x="2719" y="1355"/>
                  <a:pt x="2719" y="1355"/>
                  <a:pt x="2719" y="1355"/>
                </a:cubicBezTo>
                <a:cubicBezTo>
                  <a:pt x="2718" y="1354"/>
                  <a:pt x="2718" y="1355"/>
                  <a:pt x="2718" y="1353"/>
                </a:cubicBezTo>
                <a:cubicBezTo>
                  <a:pt x="2717" y="1353"/>
                  <a:pt x="2717" y="1353"/>
                  <a:pt x="2717" y="1353"/>
                </a:cubicBezTo>
                <a:cubicBezTo>
                  <a:pt x="2717" y="1345"/>
                  <a:pt x="2717" y="1345"/>
                  <a:pt x="2717" y="1345"/>
                </a:cubicBezTo>
                <a:cubicBezTo>
                  <a:pt x="2716" y="1345"/>
                  <a:pt x="2716" y="1345"/>
                  <a:pt x="2716" y="1345"/>
                </a:cubicBezTo>
                <a:cubicBezTo>
                  <a:pt x="2716" y="1343"/>
                  <a:pt x="2716" y="1343"/>
                  <a:pt x="2716" y="1343"/>
                </a:cubicBezTo>
                <a:cubicBezTo>
                  <a:pt x="2715" y="1342"/>
                  <a:pt x="2714" y="1341"/>
                  <a:pt x="2712" y="1341"/>
                </a:cubicBezTo>
                <a:cubicBezTo>
                  <a:pt x="2712" y="1339"/>
                  <a:pt x="2712" y="1339"/>
                  <a:pt x="2712" y="1339"/>
                </a:cubicBezTo>
                <a:cubicBezTo>
                  <a:pt x="2711" y="1339"/>
                  <a:pt x="2711" y="1339"/>
                  <a:pt x="2711" y="1339"/>
                </a:cubicBezTo>
                <a:cubicBezTo>
                  <a:pt x="2711" y="1341"/>
                  <a:pt x="2711" y="1341"/>
                  <a:pt x="2711" y="1341"/>
                </a:cubicBezTo>
                <a:cubicBezTo>
                  <a:pt x="2709" y="1340"/>
                  <a:pt x="2709" y="1340"/>
                  <a:pt x="2707" y="1339"/>
                </a:cubicBezTo>
                <a:cubicBezTo>
                  <a:pt x="2707" y="1337"/>
                  <a:pt x="2706" y="1336"/>
                  <a:pt x="2707" y="1334"/>
                </a:cubicBezTo>
                <a:cubicBezTo>
                  <a:pt x="2707" y="1334"/>
                  <a:pt x="2707" y="1334"/>
                  <a:pt x="2707" y="1334"/>
                </a:cubicBezTo>
                <a:cubicBezTo>
                  <a:pt x="2707" y="1333"/>
                  <a:pt x="2708" y="1332"/>
                  <a:pt x="2708" y="1330"/>
                </a:cubicBezTo>
                <a:cubicBezTo>
                  <a:pt x="2707" y="1330"/>
                  <a:pt x="2707" y="1330"/>
                  <a:pt x="2707" y="1330"/>
                </a:cubicBezTo>
                <a:cubicBezTo>
                  <a:pt x="2707" y="1327"/>
                  <a:pt x="2707" y="1327"/>
                  <a:pt x="2707" y="1327"/>
                </a:cubicBezTo>
                <a:cubicBezTo>
                  <a:pt x="2706" y="1327"/>
                  <a:pt x="2706" y="1327"/>
                  <a:pt x="2706" y="1327"/>
                </a:cubicBezTo>
                <a:cubicBezTo>
                  <a:pt x="2706" y="1326"/>
                  <a:pt x="2706" y="1326"/>
                  <a:pt x="2706" y="1326"/>
                </a:cubicBezTo>
                <a:cubicBezTo>
                  <a:pt x="2705" y="1326"/>
                  <a:pt x="2705" y="1326"/>
                  <a:pt x="2705" y="1326"/>
                </a:cubicBezTo>
                <a:cubicBezTo>
                  <a:pt x="2705" y="1325"/>
                  <a:pt x="2704" y="1324"/>
                  <a:pt x="2704" y="1324"/>
                </a:cubicBezTo>
                <a:cubicBezTo>
                  <a:pt x="2702" y="1324"/>
                  <a:pt x="2702" y="1324"/>
                  <a:pt x="2702" y="1324"/>
                </a:cubicBezTo>
                <a:cubicBezTo>
                  <a:pt x="2702" y="1322"/>
                  <a:pt x="2702" y="1322"/>
                  <a:pt x="2702" y="1322"/>
                </a:cubicBezTo>
                <a:cubicBezTo>
                  <a:pt x="2701" y="1322"/>
                  <a:pt x="2701" y="1322"/>
                  <a:pt x="2701" y="1322"/>
                </a:cubicBezTo>
                <a:cubicBezTo>
                  <a:pt x="2701" y="1320"/>
                  <a:pt x="2701" y="1319"/>
                  <a:pt x="2702" y="1318"/>
                </a:cubicBezTo>
                <a:cubicBezTo>
                  <a:pt x="2702" y="1316"/>
                  <a:pt x="2702" y="1316"/>
                  <a:pt x="2701" y="1314"/>
                </a:cubicBezTo>
                <a:cubicBezTo>
                  <a:pt x="2700" y="1314"/>
                  <a:pt x="2698" y="1314"/>
                  <a:pt x="2697" y="1314"/>
                </a:cubicBezTo>
                <a:cubicBezTo>
                  <a:pt x="2697" y="1312"/>
                  <a:pt x="2697" y="1311"/>
                  <a:pt x="2697" y="1310"/>
                </a:cubicBezTo>
                <a:cubicBezTo>
                  <a:pt x="2694" y="1310"/>
                  <a:pt x="2694" y="1310"/>
                  <a:pt x="2694" y="1310"/>
                </a:cubicBezTo>
                <a:cubicBezTo>
                  <a:pt x="2694" y="1309"/>
                  <a:pt x="2694" y="1309"/>
                  <a:pt x="2693" y="1309"/>
                </a:cubicBezTo>
                <a:cubicBezTo>
                  <a:pt x="2692" y="1309"/>
                  <a:pt x="2692" y="1309"/>
                  <a:pt x="2692" y="1309"/>
                </a:cubicBezTo>
                <a:cubicBezTo>
                  <a:pt x="2692" y="1310"/>
                  <a:pt x="2692" y="1310"/>
                  <a:pt x="2692" y="1310"/>
                </a:cubicBezTo>
                <a:cubicBezTo>
                  <a:pt x="2691" y="1309"/>
                  <a:pt x="2690" y="1309"/>
                  <a:pt x="2689" y="1309"/>
                </a:cubicBezTo>
                <a:cubicBezTo>
                  <a:pt x="2689" y="1306"/>
                  <a:pt x="2689" y="1306"/>
                  <a:pt x="2689" y="1306"/>
                </a:cubicBezTo>
                <a:cubicBezTo>
                  <a:pt x="2687" y="1306"/>
                  <a:pt x="2685" y="1305"/>
                  <a:pt x="2683" y="1305"/>
                </a:cubicBezTo>
                <a:cubicBezTo>
                  <a:pt x="2683" y="1305"/>
                  <a:pt x="2683" y="1305"/>
                  <a:pt x="2683" y="1305"/>
                </a:cubicBezTo>
                <a:cubicBezTo>
                  <a:pt x="2682" y="1304"/>
                  <a:pt x="2682" y="1304"/>
                  <a:pt x="2680" y="1303"/>
                </a:cubicBezTo>
                <a:cubicBezTo>
                  <a:pt x="2680" y="1302"/>
                  <a:pt x="2679" y="1300"/>
                  <a:pt x="2680" y="1298"/>
                </a:cubicBezTo>
                <a:cubicBezTo>
                  <a:pt x="2680" y="1298"/>
                  <a:pt x="2680" y="1298"/>
                  <a:pt x="2680" y="1298"/>
                </a:cubicBezTo>
                <a:cubicBezTo>
                  <a:pt x="2680" y="1295"/>
                  <a:pt x="2680" y="1295"/>
                  <a:pt x="2680" y="1295"/>
                </a:cubicBezTo>
                <a:cubicBezTo>
                  <a:pt x="2680" y="1295"/>
                  <a:pt x="2680" y="1295"/>
                  <a:pt x="2680" y="1295"/>
                </a:cubicBezTo>
                <a:cubicBezTo>
                  <a:pt x="2680" y="1294"/>
                  <a:pt x="2680" y="1294"/>
                  <a:pt x="2680" y="1294"/>
                </a:cubicBezTo>
                <a:cubicBezTo>
                  <a:pt x="2679" y="1294"/>
                  <a:pt x="2679" y="1294"/>
                  <a:pt x="2679" y="1294"/>
                </a:cubicBezTo>
                <a:cubicBezTo>
                  <a:pt x="2679" y="1285"/>
                  <a:pt x="2679" y="1285"/>
                  <a:pt x="2679" y="1285"/>
                </a:cubicBezTo>
                <a:cubicBezTo>
                  <a:pt x="2678" y="1285"/>
                  <a:pt x="2678" y="1285"/>
                  <a:pt x="2678" y="1285"/>
                </a:cubicBezTo>
                <a:cubicBezTo>
                  <a:pt x="2678" y="1284"/>
                  <a:pt x="2678" y="1283"/>
                  <a:pt x="2678" y="1282"/>
                </a:cubicBezTo>
                <a:cubicBezTo>
                  <a:pt x="2677" y="1282"/>
                  <a:pt x="2677" y="1282"/>
                  <a:pt x="2677" y="1282"/>
                </a:cubicBezTo>
                <a:cubicBezTo>
                  <a:pt x="2677" y="1279"/>
                  <a:pt x="2677" y="1279"/>
                  <a:pt x="2677" y="1279"/>
                </a:cubicBezTo>
                <a:cubicBezTo>
                  <a:pt x="2676" y="1278"/>
                  <a:pt x="2676" y="1278"/>
                  <a:pt x="2675" y="1278"/>
                </a:cubicBezTo>
                <a:cubicBezTo>
                  <a:pt x="2675" y="1277"/>
                  <a:pt x="2675" y="1276"/>
                  <a:pt x="2674" y="1276"/>
                </a:cubicBezTo>
                <a:cubicBezTo>
                  <a:pt x="2674" y="1275"/>
                  <a:pt x="2673" y="1275"/>
                  <a:pt x="2673" y="1275"/>
                </a:cubicBezTo>
                <a:cubicBezTo>
                  <a:pt x="2673" y="1274"/>
                  <a:pt x="2673" y="1273"/>
                  <a:pt x="2672" y="1272"/>
                </a:cubicBezTo>
                <a:cubicBezTo>
                  <a:pt x="2672" y="1272"/>
                  <a:pt x="2672" y="1272"/>
                  <a:pt x="2672" y="1272"/>
                </a:cubicBezTo>
                <a:cubicBezTo>
                  <a:pt x="2672" y="1272"/>
                  <a:pt x="2673" y="1271"/>
                  <a:pt x="2672" y="1270"/>
                </a:cubicBezTo>
                <a:cubicBezTo>
                  <a:pt x="2672" y="1270"/>
                  <a:pt x="2672" y="1270"/>
                  <a:pt x="2672" y="1270"/>
                </a:cubicBezTo>
                <a:cubicBezTo>
                  <a:pt x="2672" y="1266"/>
                  <a:pt x="2672" y="1266"/>
                  <a:pt x="2672" y="1266"/>
                </a:cubicBezTo>
                <a:cubicBezTo>
                  <a:pt x="2672" y="1266"/>
                  <a:pt x="2672" y="1266"/>
                  <a:pt x="2672" y="1266"/>
                </a:cubicBezTo>
                <a:cubicBezTo>
                  <a:pt x="2672" y="1264"/>
                  <a:pt x="2672" y="1264"/>
                  <a:pt x="2672" y="1264"/>
                </a:cubicBezTo>
                <a:cubicBezTo>
                  <a:pt x="2672" y="1264"/>
                  <a:pt x="2672" y="1264"/>
                  <a:pt x="2672" y="1264"/>
                </a:cubicBezTo>
                <a:cubicBezTo>
                  <a:pt x="2672" y="1261"/>
                  <a:pt x="2672" y="1261"/>
                  <a:pt x="2672" y="1261"/>
                </a:cubicBezTo>
                <a:cubicBezTo>
                  <a:pt x="2672" y="1261"/>
                  <a:pt x="2672" y="1261"/>
                  <a:pt x="2672" y="1261"/>
                </a:cubicBezTo>
                <a:cubicBezTo>
                  <a:pt x="2672" y="1260"/>
                  <a:pt x="2672" y="1259"/>
                  <a:pt x="2672" y="1258"/>
                </a:cubicBezTo>
                <a:cubicBezTo>
                  <a:pt x="2671" y="1258"/>
                  <a:pt x="2670" y="1258"/>
                  <a:pt x="2670" y="1259"/>
                </a:cubicBezTo>
                <a:cubicBezTo>
                  <a:pt x="2669" y="1258"/>
                  <a:pt x="2669" y="1257"/>
                  <a:pt x="2668" y="1257"/>
                </a:cubicBezTo>
                <a:cubicBezTo>
                  <a:pt x="2668" y="1255"/>
                  <a:pt x="2668" y="1255"/>
                  <a:pt x="2668" y="1255"/>
                </a:cubicBezTo>
                <a:cubicBezTo>
                  <a:pt x="2666" y="1255"/>
                  <a:pt x="2666" y="1255"/>
                  <a:pt x="2666" y="1255"/>
                </a:cubicBezTo>
                <a:cubicBezTo>
                  <a:pt x="2666" y="1254"/>
                  <a:pt x="2666" y="1253"/>
                  <a:pt x="2666" y="1252"/>
                </a:cubicBezTo>
                <a:cubicBezTo>
                  <a:pt x="2665" y="1252"/>
                  <a:pt x="2664" y="1252"/>
                  <a:pt x="2664" y="1251"/>
                </a:cubicBezTo>
                <a:cubicBezTo>
                  <a:pt x="2664" y="1253"/>
                  <a:pt x="2664" y="1253"/>
                  <a:pt x="2664" y="1253"/>
                </a:cubicBezTo>
                <a:cubicBezTo>
                  <a:pt x="2661" y="1253"/>
                  <a:pt x="2662" y="1254"/>
                  <a:pt x="2661" y="1255"/>
                </a:cubicBezTo>
                <a:cubicBezTo>
                  <a:pt x="2661" y="1256"/>
                  <a:pt x="2661" y="1256"/>
                  <a:pt x="2661" y="1256"/>
                </a:cubicBezTo>
                <a:cubicBezTo>
                  <a:pt x="2659" y="1255"/>
                  <a:pt x="2658" y="1255"/>
                  <a:pt x="2657" y="1254"/>
                </a:cubicBezTo>
                <a:cubicBezTo>
                  <a:pt x="2657" y="1247"/>
                  <a:pt x="2657" y="1247"/>
                  <a:pt x="2657" y="1247"/>
                </a:cubicBezTo>
                <a:cubicBezTo>
                  <a:pt x="2658" y="1247"/>
                  <a:pt x="2658" y="1247"/>
                  <a:pt x="2658" y="1247"/>
                </a:cubicBezTo>
                <a:cubicBezTo>
                  <a:pt x="2658" y="1246"/>
                  <a:pt x="2658" y="1241"/>
                  <a:pt x="2658" y="1239"/>
                </a:cubicBezTo>
                <a:cubicBezTo>
                  <a:pt x="2657" y="1239"/>
                  <a:pt x="2657" y="1239"/>
                  <a:pt x="2657" y="1239"/>
                </a:cubicBezTo>
                <a:cubicBezTo>
                  <a:pt x="2657" y="1236"/>
                  <a:pt x="2657" y="1236"/>
                  <a:pt x="2657" y="1236"/>
                </a:cubicBezTo>
                <a:cubicBezTo>
                  <a:pt x="2656" y="1236"/>
                  <a:pt x="2655" y="1235"/>
                  <a:pt x="2655" y="1235"/>
                </a:cubicBezTo>
                <a:cubicBezTo>
                  <a:pt x="2654" y="1234"/>
                  <a:pt x="2654" y="1234"/>
                  <a:pt x="2654" y="1233"/>
                </a:cubicBezTo>
                <a:cubicBezTo>
                  <a:pt x="2653" y="1233"/>
                  <a:pt x="2653" y="1233"/>
                  <a:pt x="2653" y="1233"/>
                </a:cubicBezTo>
                <a:cubicBezTo>
                  <a:pt x="2653" y="1229"/>
                  <a:pt x="2653" y="1229"/>
                  <a:pt x="2653" y="1229"/>
                </a:cubicBezTo>
                <a:cubicBezTo>
                  <a:pt x="2652" y="1229"/>
                  <a:pt x="2652" y="1228"/>
                  <a:pt x="2651" y="1228"/>
                </a:cubicBezTo>
                <a:cubicBezTo>
                  <a:pt x="2651" y="1224"/>
                  <a:pt x="2651" y="1224"/>
                  <a:pt x="2651" y="1224"/>
                </a:cubicBezTo>
                <a:cubicBezTo>
                  <a:pt x="2650" y="1224"/>
                  <a:pt x="2649" y="1223"/>
                  <a:pt x="2648" y="1222"/>
                </a:cubicBezTo>
                <a:cubicBezTo>
                  <a:pt x="2648" y="1221"/>
                  <a:pt x="2647" y="1219"/>
                  <a:pt x="2647" y="1218"/>
                </a:cubicBezTo>
                <a:cubicBezTo>
                  <a:pt x="2646" y="1218"/>
                  <a:pt x="2645" y="1218"/>
                  <a:pt x="2643" y="1218"/>
                </a:cubicBezTo>
                <a:cubicBezTo>
                  <a:pt x="2643" y="1222"/>
                  <a:pt x="2643" y="1225"/>
                  <a:pt x="2643" y="1228"/>
                </a:cubicBezTo>
                <a:cubicBezTo>
                  <a:pt x="2642" y="1229"/>
                  <a:pt x="2642" y="1229"/>
                  <a:pt x="2641" y="1229"/>
                </a:cubicBezTo>
                <a:cubicBezTo>
                  <a:pt x="2641" y="1230"/>
                  <a:pt x="2641" y="1231"/>
                  <a:pt x="2641" y="1232"/>
                </a:cubicBezTo>
                <a:cubicBezTo>
                  <a:pt x="2640" y="1232"/>
                  <a:pt x="2640" y="1232"/>
                  <a:pt x="2640" y="1232"/>
                </a:cubicBezTo>
                <a:cubicBezTo>
                  <a:pt x="2640" y="1233"/>
                  <a:pt x="2641" y="1233"/>
                  <a:pt x="2641" y="1234"/>
                </a:cubicBezTo>
                <a:cubicBezTo>
                  <a:pt x="2641" y="1236"/>
                  <a:pt x="2641" y="1238"/>
                  <a:pt x="2641" y="1240"/>
                </a:cubicBezTo>
                <a:cubicBezTo>
                  <a:pt x="2641" y="1240"/>
                  <a:pt x="2641" y="1240"/>
                  <a:pt x="2641" y="1240"/>
                </a:cubicBezTo>
                <a:cubicBezTo>
                  <a:pt x="2641" y="1243"/>
                  <a:pt x="2641" y="1243"/>
                  <a:pt x="2641" y="1243"/>
                </a:cubicBezTo>
                <a:cubicBezTo>
                  <a:pt x="2641" y="1244"/>
                  <a:pt x="2641" y="1244"/>
                  <a:pt x="2640" y="1244"/>
                </a:cubicBezTo>
                <a:cubicBezTo>
                  <a:pt x="2640" y="1245"/>
                  <a:pt x="2640" y="1245"/>
                  <a:pt x="2640" y="1245"/>
                </a:cubicBezTo>
                <a:cubicBezTo>
                  <a:pt x="2639" y="1245"/>
                  <a:pt x="2639" y="1245"/>
                  <a:pt x="2639" y="1245"/>
                </a:cubicBezTo>
                <a:cubicBezTo>
                  <a:pt x="2639" y="1247"/>
                  <a:pt x="2639" y="1247"/>
                  <a:pt x="2639" y="1247"/>
                </a:cubicBezTo>
                <a:cubicBezTo>
                  <a:pt x="2639" y="1247"/>
                  <a:pt x="2639" y="1247"/>
                  <a:pt x="2639" y="1247"/>
                </a:cubicBezTo>
                <a:cubicBezTo>
                  <a:pt x="2640" y="1260"/>
                  <a:pt x="2640" y="1260"/>
                  <a:pt x="2640" y="1260"/>
                </a:cubicBezTo>
                <a:cubicBezTo>
                  <a:pt x="2641" y="1260"/>
                  <a:pt x="2641" y="1260"/>
                  <a:pt x="2641" y="1260"/>
                </a:cubicBezTo>
                <a:cubicBezTo>
                  <a:pt x="2641" y="1262"/>
                  <a:pt x="2641" y="1262"/>
                  <a:pt x="2641" y="1262"/>
                </a:cubicBezTo>
                <a:cubicBezTo>
                  <a:pt x="2641" y="1262"/>
                  <a:pt x="2641" y="1262"/>
                  <a:pt x="2641" y="1262"/>
                </a:cubicBezTo>
                <a:cubicBezTo>
                  <a:pt x="2641" y="1262"/>
                  <a:pt x="2641" y="1262"/>
                  <a:pt x="2641" y="1262"/>
                </a:cubicBezTo>
                <a:cubicBezTo>
                  <a:pt x="2641" y="1262"/>
                  <a:pt x="2641" y="1262"/>
                  <a:pt x="2641" y="1262"/>
                </a:cubicBezTo>
                <a:cubicBezTo>
                  <a:pt x="2641" y="1264"/>
                  <a:pt x="2641" y="1264"/>
                  <a:pt x="2641" y="1264"/>
                </a:cubicBezTo>
                <a:cubicBezTo>
                  <a:pt x="2640" y="1264"/>
                  <a:pt x="2640" y="1264"/>
                  <a:pt x="2639" y="1264"/>
                </a:cubicBezTo>
                <a:cubicBezTo>
                  <a:pt x="2639" y="1270"/>
                  <a:pt x="2639" y="1270"/>
                  <a:pt x="2639" y="1270"/>
                </a:cubicBezTo>
                <a:cubicBezTo>
                  <a:pt x="2639" y="1270"/>
                  <a:pt x="2639" y="1270"/>
                  <a:pt x="2639" y="1270"/>
                </a:cubicBezTo>
                <a:cubicBezTo>
                  <a:pt x="2639" y="1272"/>
                  <a:pt x="2639" y="1272"/>
                  <a:pt x="2639" y="1272"/>
                </a:cubicBezTo>
                <a:cubicBezTo>
                  <a:pt x="2638" y="1272"/>
                  <a:pt x="2638" y="1272"/>
                  <a:pt x="2638" y="1272"/>
                </a:cubicBezTo>
                <a:cubicBezTo>
                  <a:pt x="2638" y="1273"/>
                  <a:pt x="2638" y="1273"/>
                  <a:pt x="2638" y="1273"/>
                </a:cubicBezTo>
                <a:cubicBezTo>
                  <a:pt x="2638" y="1273"/>
                  <a:pt x="2637" y="1273"/>
                  <a:pt x="2637" y="1274"/>
                </a:cubicBezTo>
                <a:cubicBezTo>
                  <a:pt x="2637" y="1275"/>
                  <a:pt x="2637" y="1275"/>
                  <a:pt x="2637" y="1275"/>
                </a:cubicBezTo>
                <a:cubicBezTo>
                  <a:pt x="2636" y="1275"/>
                  <a:pt x="2636" y="1275"/>
                  <a:pt x="2636" y="1275"/>
                </a:cubicBezTo>
                <a:cubicBezTo>
                  <a:pt x="2636" y="1276"/>
                  <a:pt x="2638" y="1278"/>
                  <a:pt x="2637" y="1280"/>
                </a:cubicBezTo>
                <a:cubicBezTo>
                  <a:pt x="2636" y="1280"/>
                  <a:pt x="2636" y="1280"/>
                  <a:pt x="2636" y="1280"/>
                </a:cubicBezTo>
                <a:cubicBezTo>
                  <a:pt x="2634" y="1282"/>
                  <a:pt x="2634" y="1285"/>
                  <a:pt x="2634" y="1288"/>
                </a:cubicBezTo>
                <a:cubicBezTo>
                  <a:pt x="2632" y="1289"/>
                  <a:pt x="2628" y="1290"/>
                  <a:pt x="2624" y="1289"/>
                </a:cubicBezTo>
                <a:cubicBezTo>
                  <a:pt x="2624" y="1288"/>
                  <a:pt x="2624" y="1287"/>
                  <a:pt x="2623" y="1286"/>
                </a:cubicBezTo>
                <a:cubicBezTo>
                  <a:pt x="2623" y="1286"/>
                  <a:pt x="2622" y="1286"/>
                  <a:pt x="2622" y="1285"/>
                </a:cubicBezTo>
                <a:cubicBezTo>
                  <a:pt x="2622" y="1284"/>
                  <a:pt x="2622" y="1284"/>
                  <a:pt x="2622" y="1284"/>
                </a:cubicBezTo>
                <a:cubicBezTo>
                  <a:pt x="2621" y="1284"/>
                  <a:pt x="2621" y="1284"/>
                  <a:pt x="2621" y="1284"/>
                </a:cubicBezTo>
                <a:cubicBezTo>
                  <a:pt x="2621" y="1283"/>
                  <a:pt x="2621" y="1282"/>
                  <a:pt x="2620" y="1282"/>
                </a:cubicBezTo>
                <a:cubicBezTo>
                  <a:pt x="2616" y="1281"/>
                  <a:pt x="2615" y="1279"/>
                  <a:pt x="2613" y="1276"/>
                </a:cubicBezTo>
                <a:cubicBezTo>
                  <a:pt x="2612" y="1276"/>
                  <a:pt x="2611" y="1275"/>
                  <a:pt x="2611" y="1275"/>
                </a:cubicBezTo>
                <a:cubicBezTo>
                  <a:pt x="2611" y="1274"/>
                  <a:pt x="2611" y="1274"/>
                  <a:pt x="2611" y="1274"/>
                </a:cubicBezTo>
                <a:cubicBezTo>
                  <a:pt x="2610" y="1273"/>
                  <a:pt x="2610" y="1273"/>
                  <a:pt x="2609" y="1273"/>
                </a:cubicBezTo>
                <a:cubicBezTo>
                  <a:pt x="2609" y="1272"/>
                  <a:pt x="2609" y="1272"/>
                  <a:pt x="2609" y="1272"/>
                </a:cubicBezTo>
                <a:cubicBezTo>
                  <a:pt x="2608" y="1272"/>
                  <a:pt x="2607" y="1272"/>
                  <a:pt x="2605" y="1272"/>
                </a:cubicBezTo>
                <a:cubicBezTo>
                  <a:pt x="2605" y="1271"/>
                  <a:pt x="2604" y="1270"/>
                  <a:pt x="2603" y="1269"/>
                </a:cubicBezTo>
                <a:cubicBezTo>
                  <a:pt x="2601" y="1269"/>
                  <a:pt x="2601" y="1269"/>
                  <a:pt x="2601" y="1269"/>
                </a:cubicBezTo>
                <a:cubicBezTo>
                  <a:pt x="2601" y="1268"/>
                  <a:pt x="2601" y="1268"/>
                  <a:pt x="2601" y="1268"/>
                </a:cubicBezTo>
                <a:cubicBezTo>
                  <a:pt x="2598" y="1268"/>
                  <a:pt x="2598" y="1268"/>
                  <a:pt x="2598" y="1268"/>
                </a:cubicBezTo>
                <a:cubicBezTo>
                  <a:pt x="2597" y="1267"/>
                  <a:pt x="2597" y="1266"/>
                  <a:pt x="2596" y="1265"/>
                </a:cubicBezTo>
                <a:cubicBezTo>
                  <a:pt x="2595" y="1265"/>
                  <a:pt x="2595" y="1265"/>
                  <a:pt x="2594" y="1264"/>
                </a:cubicBezTo>
                <a:cubicBezTo>
                  <a:pt x="2594" y="1264"/>
                  <a:pt x="2594" y="1264"/>
                  <a:pt x="2594" y="1264"/>
                </a:cubicBezTo>
                <a:cubicBezTo>
                  <a:pt x="2593" y="1264"/>
                  <a:pt x="2593" y="1264"/>
                  <a:pt x="2593" y="1264"/>
                </a:cubicBezTo>
                <a:cubicBezTo>
                  <a:pt x="2592" y="1263"/>
                  <a:pt x="2592" y="1262"/>
                  <a:pt x="2591" y="1262"/>
                </a:cubicBezTo>
                <a:cubicBezTo>
                  <a:pt x="2590" y="1262"/>
                  <a:pt x="2590" y="1262"/>
                  <a:pt x="2590" y="1262"/>
                </a:cubicBezTo>
                <a:cubicBezTo>
                  <a:pt x="2590" y="1262"/>
                  <a:pt x="2590" y="1261"/>
                  <a:pt x="2589" y="1261"/>
                </a:cubicBezTo>
                <a:cubicBezTo>
                  <a:pt x="2589" y="1257"/>
                  <a:pt x="2590" y="1255"/>
                  <a:pt x="2590" y="1251"/>
                </a:cubicBezTo>
                <a:cubicBezTo>
                  <a:pt x="2591" y="1251"/>
                  <a:pt x="2591" y="1251"/>
                  <a:pt x="2591" y="1251"/>
                </a:cubicBezTo>
                <a:cubicBezTo>
                  <a:pt x="2592" y="1249"/>
                  <a:pt x="2592" y="1247"/>
                  <a:pt x="2593" y="1245"/>
                </a:cubicBezTo>
                <a:cubicBezTo>
                  <a:pt x="2591" y="1245"/>
                  <a:pt x="2591" y="1245"/>
                  <a:pt x="2591" y="1245"/>
                </a:cubicBezTo>
                <a:cubicBezTo>
                  <a:pt x="2591" y="1242"/>
                  <a:pt x="2591" y="1242"/>
                  <a:pt x="2591" y="1242"/>
                </a:cubicBezTo>
                <a:cubicBezTo>
                  <a:pt x="2595" y="1242"/>
                  <a:pt x="2595" y="1243"/>
                  <a:pt x="2597" y="1243"/>
                </a:cubicBezTo>
                <a:cubicBezTo>
                  <a:pt x="2597" y="1241"/>
                  <a:pt x="2598" y="1240"/>
                  <a:pt x="2596" y="1239"/>
                </a:cubicBezTo>
                <a:cubicBezTo>
                  <a:pt x="2596" y="1237"/>
                  <a:pt x="2596" y="1237"/>
                  <a:pt x="2597" y="1236"/>
                </a:cubicBezTo>
                <a:cubicBezTo>
                  <a:pt x="2599" y="1236"/>
                  <a:pt x="2599" y="1236"/>
                  <a:pt x="2599" y="1236"/>
                </a:cubicBezTo>
                <a:cubicBezTo>
                  <a:pt x="2599" y="1236"/>
                  <a:pt x="2600" y="1235"/>
                  <a:pt x="2600" y="1234"/>
                </a:cubicBezTo>
                <a:cubicBezTo>
                  <a:pt x="2601" y="1234"/>
                  <a:pt x="2601" y="1234"/>
                  <a:pt x="2601" y="1234"/>
                </a:cubicBezTo>
                <a:cubicBezTo>
                  <a:pt x="2601" y="1232"/>
                  <a:pt x="2601" y="1232"/>
                  <a:pt x="2601" y="1232"/>
                </a:cubicBezTo>
                <a:cubicBezTo>
                  <a:pt x="2601" y="1232"/>
                  <a:pt x="2600" y="1232"/>
                  <a:pt x="2599" y="1232"/>
                </a:cubicBezTo>
                <a:cubicBezTo>
                  <a:pt x="2599" y="1231"/>
                  <a:pt x="2599" y="1230"/>
                  <a:pt x="2599" y="1229"/>
                </a:cubicBezTo>
                <a:cubicBezTo>
                  <a:pt x="2599" y="1229"/>
                  <a:pt x="2599" y="1229"/>
                  <a:pt x="2599" y="1229"/>
                </a:cubicBezTo>
                <a:cubicBezTo>
                  <a:pt x="2599" y="1228"/>
                  <a:pt x="2599" y="1228"/>
                  <a:pt x="2599" y="1228"/>
                </a:cubicBezTo>
                <a:cubicBezTo>
                  <a:pt x="2597" y="1229"/>
                  <a:pt x="2597" y="1230"/>
                  <a:pt x="2594" y="1230"/>
                </a:cubicBezTo>
                <a:cubicBezTo>
                  <a:pt x="2594" y="1232"/>
                  <a:pt x="2594" y="1232"/>
                  <a:pt x="2594" y="1232"/>
                </a:cubicBezTo>
                <a:cubicBezTo>
                  <a:pt x="2593" y="1231"/>
                  <a:pt x="2591" y="1230"/>
                  <a:pt x="2590" y="1228"/>
                </a:cubicBezTo>
                <a:cubicBezTo>
                  <a:pt x="2587" y="1228"/>
                  <a:pt x="2587" y="1228"/>
                  <a:pt x="2587" y="1228"/>
                </a:cubicBezTo>
                <a:cubicBezTo>
                  <a:pt x="2586" y="1228"/>
                  <a:pt x="2586" y="1231"/>
                  <a:pt x="2584" y="1230"/>
                </a:cubicBezTo>
                <a:cubicBezTo>
                  <a:pt x="2583" y="1228"/>
                  <a:pt x="2583" y="1228"/>
                  <a:pt x="2583" y="1228"/>
                </a:cubicBezTo>
                <a:cubicBezTo>
                  <a:pt x="2581" y="1228"/>
                  <a:pt x="2579" y="1229"/>
                  <a:pt x="2578" y="1229"/>
                </a:cubicBezTo>
                <a:cubicBezTo>
                  <a:pt x="2578" y="1228"/>
                  <a:pt x="2577" y="1228"/>
                  <a:pt x="2577" y="1227"/>
                </a:cubicBezTo>
                <a:cubicBezTo>
                  <a:pt x="2576" y="1227"/>
                  <a:pt x="2574" y="1227"/>
                  <a:pt x="2573" y="1228"/>
                </a:cubicBezTo>
                <a:cubicBezTo>
                  <a:pt x="2573" y="1227"/>
                  <a:pt x="2573" y="1227"/>
                  <a:pt x="2573" y="1227"/>
                </a:cubicBezTo>
                <a:cubicBezTo>
                  <a:pt x="2573" y="1227"/>
                  <a:pt x="2572" y="1227"/>
                  <a:pt x="2572" y="1226"/>
                </a:cubicBezTo>
                <a:cubicBezTo>
                  <a:pt x="2572" y="1226"/>
                  <a:pt x="2571" y="1225"/>
                  <a:pt x="2571" y="1224"/>
                </a:cubicBezTo>
                <a:cubicBezTo>
                  <a:pt x="2570" y="1224"/>
                  <a:pt x="2570" y="1224"/>
                  <a:pt x="2570" y="1224"/>
                </a:cubicBezTo>
                <a:cubicBezTo>
                  <a:pt x="2570" y="1226"/>
                  <a:pt x="2570" y="1226"/>
                  <a:pt x="2570" y="1226"/>
                </a:cubicBezTo>
                <a:cubicBezTo>
                  <a:pt x="2568" y="1226"/>
                  <a:pt x="2567" y="1226"/>
                  <a:pt x="2566" y="1226"/>
                </a:cubicBezTo>
                <a:cubicBezTo>
                  <a:pt x="2566" y="1226"/>
                  <a:pt x="2565" y="1225"/>
                  <a:pt x="2565" y="1224"/>
                </a:cubicBezTo>
                <a:cubicBezTo>
                  <a:pt x="2565" y="1224"/>
                  <a:pt x="2565" y="1224"/>
                  <a:pt x="2565" y="1224"/>
                </a:cubicBezTo>
                <a:cubicBezTo>
                  <a:pt x="2565" y="1222"/>
                  <a:pt x="2565" y="1222"/>
                  <a:pt x="2565" y="1222"/>
                </a:cubicBezTo>
                <a:cubicBezTo>
                  <a:pt x="2564" y="1222"/>
                  <a:pt x="2564" y="1222"/>
                  <a:pt x="2564" y="1222"/>
                </a:cubicBezTo>
                <a:cubicBezTo>
                  <a:pt x="2564" y="1222"/>
                  <a:pt x="2564" y="1222"/>
                  <a:pt x="2564" y="1222"/>
                </a:cubicBezTo>
                <a:cubicBezTo>
                  <a:pt x="2563" y="1222"/>
                  <a:pt x="2563" y="1223"/>
                  <a:pt x="2561" y="1223"/>
                </a:cubicBezTo>
                <a:cubicBezTo>
                  <a:pt x="2561" y="1222"/>
                  <a:pt x="2561" y="1222"/>
                  <a:pt x="2561" y="1222"/>
                </a:cubicBezTo>
                <a:cubicBezTo>
                  <a:pt x="2560" y="1221"/>
                  <a:pt x="2561" y="1222"/>
                  <a:pt x="2560" y="1221"/>
                </a:cubicBezTo>
                <a:cubicBezTo>
                  <a:pt x="2558" y="1221"/>
                  <a:pt x="2558" y="1221"/>
                  <a:pt x="2557" y="1222"/>
                </a:cubicBezTo>
                <a:cubicBezTo>
                  <a:pt x="2559" y="1224"/>
                  <a:pt x="2561" y="1226"/>
                  <a:pt x="2565" y="1226"/>
                </a:cubicBezTo>
                <a:cubicBezTo>
                  <a:pt x="2565" y="1229"/>
                  <a:pt x="2566" y="1229"/>
                  <a:pt x="2566" y="1232"/>
                </a:cubicBezTo>
                <a:cubicBezTo>
                  <a:pt x="2564" y="1232"/>
                  <a:pt x="2565" y="1232"/>
                  <a:pt x="2564" y="1234"/>
                </a:cubicBezTo>
                <a:cubicBezTo>
                  <a:pt x="2564" y="1234"/>
                  <a:pt x="2564" y="1234"/>
                  <a:pt x="2564" y="1234"/>
                </a:cubicBezTo>
                <a:cubicBezTo>
                  <a:pt x="2563" y="1235"/>
                  <a:pt x="2563" y="1233"/>
                  <a:pt x="2563" y="1233"/>
                </a:cubicBezTo>
                <a:cubicBezTo>
                  <a:pt x="2560" y="1233"/>
                  <a:pt x="2560" y="1233"/>
                  <a:pt x="2560" y="1233"/>
                </a:cubicBezTo>
                <a:cubicBezTo>
                  <a:pt x="2558" y="1232"/>
                  <a:pt x="2556" y="1230"/>
                  <a:pt x="2554" y="1233"/>
                </a:cubicBezTo>
                <a:cubicBezTo>
                  <a:pt x="2553" y="1233"/>
                  <a:pt x="2553" y="1233"/>
                  <a:pt x="2553" y="1233"/>
                </a:cubicBezTo>
                <a:cubicBezTo>
                  <a:pt x="2553" y="1230"/>
                  <a:pt x="2553" y="1230"/>
                  <a:pt x="2553" y="1230"/>
                </a:cubicBezTo>
                <a:cubicBezTo>
                  <a:pt x="2552" y="1231"/>
                  <a:pt x="2552" y="1230"/>
                  <a:pt x="2551" y="1232"/>
                </a:cubicBezTo>
                <a:cubicBezTo>
                  <a:pt x="2550" y="1233"/>
                  <a:pt x="2550" y="1232"/>
                  <a:pt x="2549" y="1234"/>
                </a:cubicBezTo>
                <a:cubicBezTo>
                  <a:pt x="2548" y="1234"/>
                  <a:pt x="2548" y="1234"/>
                  <a:pt x="2548" y="1234"/>
                </a:cubicBezTo>
                <a:cubicBezTo>
                  <a:pt x="2548" y="1232"/>
                  <a:pt x="2548" y="1233"/>
                  <a:pt x="2546" y="1232"/>
                </a:cubicBezTo>
                <a:cubicBezTo>
                  <a:pt x="2546" y="1234"/>
                  <a:pt x="2546" y="1234"/>
                  <a:pt x="2546" y="1234"/>
                </a:cubicBezTo>
                <a:cubicBezTo>
                  <a:pt x="2547" y="1234"/>
                  <a:pt x="2547" y="1234"/>
                  <a:pt x="2547" y="1234"/>
                </a:cubicBezTo>
                <a:cubicBezTo>
                  <a:pt x="2546" y="1236"/>
                  <a:pt x="2545" y="1237"/>
                  <a:pt x="2543" y="1237"/>
                </a:cubicBezTo>
                <a:cubicBezTo>
                  <a:pt x="2543" y="1240"/>
                  <a:pt x="2545" y="1240"/>
                  <a:pt x="2545" y="1243"/>
                </a:cubicBezTo>
                <a:cubicBezTo>
                  <a:pt x="2546" y="1243"/>
                  <a:pt x="2546" y="1243"/>
                  <a:pt x="2546" y="1243"/>
                </a:cubicBezTo>
                <a:cubicBezTo>
                  <a:pt x="2545" y="1244"/>
                  <a:pt x="2545" y="1244"/>
                  <a:pt x="2543" y="1244"/>
                </a:cubicBezTo>
                <a:cubicBezTo>
                  <a:pt x="2543" y="1244"/>
                  <a:pt x="2543" y="1243"/>
                  <a:pt x="2541" y="1243"/>
                </a:cubicBezTo>
                <a:cubicBezTo>
                  <a:pt x="2541" y="1244"/>
                  <a:pt x="2541" y="1244"/>
                  <a:pt x="2541" y="1244"/>
                </a:cubicBezTo>
                <a:cubicBezTo>
                  <a:pt x="2541" y="1244"/>
                  <a:pt x="2541" y="1244"/>
                  <a:pt x="2541" y="1244"/>
                </a:cubicBezTo>
                <a:cubicBezTo>
                  <a:pt x="2540" y="1246"/>
                  <a:pt x="2541" y="1248"/>
                  <a:pt x="2540" y="1250"/>
                </a:cubicBezTo>
                <a:cubicBezTo>
                  <a:pt x="2540" y="1251"/>
                  <a:pt x="2540" y="1251"/>
                  <a:pt x="2540" y="1251"/>
                </a:cubicBezTo>
                <a:cubicBezTo>
                  <a:pt x="2539" y="1250"/>
                  <a:pt x="2538" y="1250"/>
                  <a:pt x="2537" y="1250"/>
                </a:cubicBezTo>
                <a:cubicBezTo>
                  <a:pt x="2537" y="1251"/>
                  <a:pt x="2537" y="1251"/>
                  <a:pt x="2537" y="1251"/>
                </a:cubicBezTo>
                <a:cubicBezTo>
                  <a:pt x="2536" y="1251"/>
                  <a:pt x="2536" y="1251"/>
                  <a:pt x="2536" y="1251"/>
                </a:cubicBezTo>
                <a:cubicBezTo>
                  <a:pt x="2536" y="1255"/>
                  <a:pt x="2537" y="1257"/>
                  <a:pt x="2540" y="1259"/>
                </a:cubicBezTo>
                <a:cubicBezTo>
                  <a:pt x="2540" y="1261"/>
                  <a:pt x="2540" y="1261"/>
                  <a:pt x="2540" y="1261"/>
                </a:cubicBezTo>
                <a:cubicBezTo>
                  <a:pt x="2539" y="1261"/>
                  <a:pt x="2539" y="1261"/>
                  <a:pt x="2538" y="1261"/>
                </a:cubicBezTo>
                <a:cubicBezTo>
                  <a:pt x="2538" y="1260"/>
                  <a:pt x="2538" y="1260"/>
                  <a:pt x="2538" y="1260"/>
                </a:cubicBezTo>
                <a:cubicBezTo>
                  <a:pt x="2536" y="1259"/>
                  <a:pt x="2536" y="1260"/>
                  <a:pt x="2535" y="1261"/>
                </a:cubicBezTo>
                <a:cubicBezTo>
                  <a:pt x="2535" y="1260"/>
                  <a:pt x="2534" y="1260"/>
                  <a:pt x="2534" y="1259"/>
                </a:cubicBezTo>
                <a:cubicBezTo>
                  <a:pt x="2532" y="1258"/>
                  <a:pt x="2531" y="1259"/>
                  <a:pt x="2530" y="1257"/>
                </a:cubicBezTo>
                <a:cubicBezTo>
                  <a:pt x="2528" y="1258"/>
                  <a:pt x="2528" y="1258"/>
                  <a:pt x="2527" y="1259"/>
                </a:cubicBezTo>
                <a:cubicBezTo>
                  <a:pt x="2527" y="1264"/>
                  <a:pt x="2527" y="1264"/>
                  <a:pt x="2527" y="1264"/>
                </a:cubicBezTo>
                <a:cubicBezTo>
                  <a:pt x="2526" y="1264"/>
                  <a:pt x="2525" y="1264"/>
                  <a:pt x="2524" y="1264"/>
                </a:cubicBezTo>
                <a:cubicBezTo>
                  <a:pt x="2525" y="1260"/>
                  <a:pt x="2526" y="1260"/>
                  <a:pt x="2526" y="1255"/>
                </a:cubicBezTo>
                <a:cubicBezTo>
                  <a:pt x="2524" y="1255"/>
                  <a:pt x="2524" y="1255"/>
                  <a:pt x="2524" y="1255"/>
                </a:cubicBezTo>
                <a:cubicBezTo>
                  <a:pt x="2524" y="1253"/>
                  <a:pt x="2524" y="1252"/>
                  <a:pt x="2522" y="1252"/>
                </a:cubicBezTo>
                <a:cubicBezTo>
                  <a:pt x="2521" y="1250"/>
                  <a:pt x="2520" y="1249"/>
                  <a:pt x="2519" y="1247"/>
                </a:cubicBezTo>
                <a:cubicBezTo>
                  <a:pt x="2518" y="1247"/>
                  <a:pt x="2517" y="1247"/>
                  <a:pt x="2515" y="1247"/>
                </a:cubicBezTo>
                <a:cubicBezTo>
                  <a:pt x="2514" y="1248"/>
                  <a:pt x="2513" y="1249"/>
                  <a:pt x="2512" y="1249"/>
                </a:cubicBezTo>
                <a:cubicBezTo>
                  <a:pt x="2512" y="1250"/>
                  <a:pt x="2512" y="1250"/>
                  <a:pt x="2512" y="1250"/>
                </a:cubicBezTo>
                <a:cubicBezTo>
                  <a:pt x="2511" y="1250"/>
                  <a:pt x="2511" y="1250"/>
                  <a:pt x="2511" y="1250"/>
                </a:cubicBezTo>
                <a:cubicBezTo>
                  <a:pt x="2511" y="1248"/>
                  <a:pt x="2511" y="1248"/>
                  <a:pt x="2511" y="1248"/>
                </a:cubicBezTo>
                <a:cubicBezTo>
                  <a:pt x="2510" y="1249"/>
                  <a:pt x="2509" y="1253"/>
                  <a:pt x="2509" y="1255"/>
                </a:cubicBezTo>
                <a:cubicBezTo>
                  <a:pt x="2508" y="1254"/>
                  <a:pt x="2509" y="1255"/>
                  <a:pt x="2508" y="1254"/>
                </a:cubicBezTo>
                <a:cubicBezTo>
                  <a:pt x="2507" y="1254"/>
                  <a:pt x="2507" y="1254"/>
                  <a:pt x="2507" y="1254"/>
                </a:cubicBezTo>
                <a:cubicBezTo>
                  <a:pt x="2507" y="1252"/>
                  <a:pt x="2507" y="1252"/>
                  <a:pt x="2507" y="1252"/>
                </a:cubicBezTo>
                <a:cubicBezTo>
                  <a:pt x="2506" y="1252"/>
                  <a:pt x="2507" y="1252"/>
                  <a:pt x="2506" y="1253"/>
                </a:cubicBezTo>
                <a:cubicBezTo>
                  <a:pt x="2505" y="1253"/>
                  <a:pt x="2505" y="1253"/>
                  <a:pt x="2505" y="1253"/>
                </a:cubicBezTo>
                <a:cubicBezTo>
                  <a:pt x="2505" y="1253"/>
                  <a:pt x="2505" y="1253"/>
                  <a:pt x="2505" y="1253"/>
                </a:cubicBezTo>
                <a:cubicBezTo>
                  <a:pt x="2506" y="1253"/>
                  <a:pt x="2506" y="1253"/>
                  <a:pt x="2506" y="1253"/>
                </a:cubicBezTo>
                <a:cubicBezTo>
                  <a:pt x="2506" y="1255"/>
                  <a:pt x="2506" y="1254"/>
                  <a:pt x="2505" y="1255"/>
                </a:cubicBezTo>
                <a:cubicBezTo>
                  <a:pt x="2505" y="1255"/>
                  <a:pt x="2505" y="1255"/>
                  <a:pt x="2505" y="1255"/>
                </a:cubicBezTo>
                <a:cubicBezTo>
                  <a:pt x="2503" y="1255"/>
                  <a:pt x="2503" y="1255"/>
                  <a:pt x="2503" y="1255"/>
                </a:cubicBezTo>
                <a:cubicBezTo>
                  <a:pt x="2503" y="1256"/>
                  <a:pt x="2503" y="1257"/>
                  <a:pt x="2503" y="1257"/>
                </a:cubicBezTo>
                <a:cubicBezTo>
                  <a:pt x="2503" y="1257"/>
                  <a:pt x="2504" y="1258"/>
                  <a:pt x="2505" y="1258"/>
                </a:cubicBezTo>
                <a:cubicBezTo>
                  <a:pt x="2505" y="1260"/>
                  <a:pt x="2505" y="1260"/>
                  <a:pt x="2505" y="1260"/>
                </a:cubicBezTo>
                <a:cubicBezTo>
                  <a:pt x="2501" y="1260"/>
                  <a:pt x="2501" y="1260"/>
                  <a:pt x="2501" y="1260"/>
                </a:cubicBezTo>
                <a:cubicBezTo>
                  <a:pt x="2502" y="1262"/>
                  <a:pt x="2502" y="1262"/>
                  <a:pt x="2503" y="1264"/>
                </a:cubicBezTo>
                <a:cubicBezTo>
                  <a:pt x="2501" y="1264"/>
                  <a:pt x="2501" y="1264"/>
                  <a:pt x="2501" y="1264"/>
                </a:cubicBezTo>
                <a:cubicBezTo>
                  <a:pt x="2501" y="1262"/>
                  <a:pt x="2501" y="1262"/>
                  <a:pt x="2501" y="1262"/>
                </a:cubicBezTo>
                <a:cubicBezTo>
                  <a:pt x="2499" y="1262"/>
                  <a:pt x="2499" y="1262"/>
                  <a:pt x="2499" y="1262"/>
                </a:cubicBezTo>
                <a:cubicBezTo>
                  <a:pt x="2499" y="1264"/>
                  <a:pt x="2499" y="1264"/>
                  <a:pt x="2499" y="1264"/>
                </a:cubicBezTo>
                <a:cubicBezTo>
                  <a:pt x="2496" y="1264"/>
                  <a:pt x="2496" y="1264"/>
                  <a:pt x="2496" y="1264"/>
                </a:cubicBezTo>
                <a:cubicBezTo>
                  <a:pt x="2496" y="1267"/>
                  <a:pt x="2497" y="1268"/>
                  <a:pt x="2497" y="1270"/>
                </a:cubicBezTo>
                <a:cubicBezTo>
                  <a:pt x="2496" y="1270"/>
                  <a:pt x="2496" y="1270"/>
                  <a:pt x="2496" y="1270"/>
                </a:cubicBezTo>
                <a:cubicBezTo>
                  <a:pt x="2496" y="1271"/>
                  <a:pt x="2496" y="1272"/>
                  <a:pt x="2495" y="1272"/>
                </a:cubicBezTo>
                <a:cubicBezTo>
                  <a:pt x="2495" y="1273"/>
                  <a:pt x="2495" y="1273"/>
                  <a:pt x="2495" y="1273"/>
                </a:cubicBezTo>
                <a:cubicBezTo>
                  <a:pt x="2493" y="1274"/>
                  <a:pt x="2493" y="1272"/>
                  <a:pt x="2493" y="1272"/>
                </a:cubicBezTo>
                <a:cubicBezTo>
                  <a:pt x="2492" y="1272"/>
                  <a:pt x="2492" y="1272"/>
                  <a:pt x="2492" y="1272"/>
                </a:cubicBezTo>
                <a:cubicBezTo>
                  <a:pt x="2492" y="1270"/>
                  <a:pt x="2492" y="1270"/>
                  <a:pt x="2492" y="1270"/>
                </a:cubicBezTo>
                <a:cubicBezTo>
                  <a:pt x="2490" y="1270"/>
                  <a:pt x="2490" y="1271"/>
                  <a:pt x="2488" y="1271"/>
                </a:cubicBezTo>
                <a:cubicBezTo>
                  <a:pt x="2488" y="1275"/>
                  <a:pt x="2487" y="1278"/>
                  <a:pt x="2490" y="1280"/>
                </a:cubicBezTo>
                <a:cubicBezTo>
                  <a:pt x="2490" y="1281"/>
                  <a:pt x="2490" y="1281"/>
                  <a:pt x="2490" y="1281"/>
                </a:cubicBezTo>
                <a:cubicBezTo>
                  <a:pt x="2490" y="1281"/>
                  <a:pt x="2490" y="1281"/>
                  <a:pt x="2490" y="1281"/>
                </a:cubicBezTo>
                <a:cubicBezTo>
                  <a:pt x="2490" y="1282"/>
                  <a:pt x="2490" y="1282"/>
                  <a:pt x="2490" y="1282"/>
                </a:cubicBezTo>
                <a:cubicBezTo>
                  <a:pt x="2488" y="1282"/>
                  <a:pt x="2488" y="1282"/>
                  <a:pt x="2488" y="1282"/>
                </a:cubicBezTo>
                <a:cubicBezTo>
                  <a:pt x="2488" y="1284"/>
                  <a:pt x="2488" y="1284"/>
                  <a:pt x="2488" y="1284"/>
                </a:cubicBezTo>
                <a:cubicBezTo>
                  <a:pt x="2487" y="1284"/>
                  <a:pt x="2487" y="1284"/>
                  <a:pt x="2487" y="1284"/>
                </a:cubicBezTo>
                <a:cubicBezTo>
                  <a:pt x="2487" y="1284"/>
                  <a:pt x="2486" y="1283"/>
                  <a:pt x="2486" y="1282"/>
                </a:cubicBezTo>
                <a:cubicBezTo>
                  <a:pt x="2486" y="1282"/>
                  <a:pt x="2485" y="1282"/>
                  <a:pt x="2485" y="1282"/>
                </a:cubicBezTo>
                <a:cubicBezTo>
                  <a:pt x="2485" y="1280"/>
                  <a:pt x="2485" y="1280"/>
                  <a:pt x="2485" y="1280"/>
                </a:cubicBezTo>
                <a:cubicBezTo>
                  <a:pt x="2484" y="1280"/>
                  <a:pt x="2484" y="1280"/>
                  <a:pt x="2484" y="1280"/>
                </a:cubicBezTo>
                <a:cubicBezTo>
                  <a:pt x="2484" y="1278"/>
                  <a:pt x="2484" y="1277"/>
                  <a:pt x="2484" y="1275"/>
                </a:cubicBezTo>
                <a:cubicBezTo>
                  <a:pt x="2483" y="1275"/>
                  <a:pt x="2482" y="1275"/>
                  <a:pt x="2482" y="1274"/>
                </a:cubicBezTo>
                <a:cubicBezTo>
                  <a:pt x="2482" y="1277"/>
                  <a:pt x="2482" y="1277"/>
                  <a:pt x="2482" y="1277"/>
                </a:cubicBezTo>
                <a:cubicBezTo>
                  <a:pt x="2480" y="1277"/>
                  <a:pt x="2479" y="1278"/>
                  <a:pt x="2478" y="1279"/>
                </a:cubicBezTo>
                <a:cubicBezTo>
                  <a:pt x="2478" y="1279"/>
                  <a:pt x="2478" y="1279"/>
                  <a:pt x="2478" y="1279"/>
                </a:cubicBezTo>
                <a:cubicBezTo>
                  <a:pt x="2478" y="1281"/>
                  <a:pt x="2478" y="1281"/>
                  <a:pt x="2478" y="1281"/>
                </a:cubicBezTo>
                <a:cubicBezTo>
                  <a:pt x="2477" y="1281"/>
                  <a:pt x="2477" y="1281"/>
                  <a:pt x="2477" y="1281"/>
                </a:cubicBezTo>
                <a:cubicBezTo>
                  <a:pt x="2477" y="1282"/>
                  <a:pt x="2477" y="1282"/>
                  <a:pt x="2477" y="1282"/>
                </a:cubicBezTo>
                <a:cubicBezTo>
                  <a:pt x="2476" y="1282"/>
                  <a:pt x="2476" y="1282"/>
                  <a:pt x="2476" y="1282"/>
                </a:cubicBezTo>
                <a:cubicBezTo>
                  <a:pt x="2477" y="1284"/>
                  <a:pt x="2477" y="1287"/>
                  <a:pt x="2477" y="1289"/>
                </a:cubicBezTo>
                <a:cubicBezTo>
                  <a:pt x="2476" y="1289"/>
                  <a:pt x="2476" y="1289"/>
                  <a:pt x="2476" y="1289"/>
                </a:cubicBezTo>
                <a:cubicBezTo>
                  <a:pt x="2476" y="1290"/>
                  <a:pt x="2475" y="1291"/>
                  <a:pt x="2475" y="1291"/>
                </a:cubicBezTo>
                <a:cubicBezTo>
                  <a:pt x="2476" y="1292"/>
                  <a:pt x="2476" y="1292"/>
                  <a:pt x="2477" y="1292"/>
                </a:cubicBezTo>
                <a:cubicBezTo>
                  <a:pt x="2477" y="1293"/>
                  <a:pt x="2477" y="1294"/>
                  <a:pt x="2476" y="1295"/>
                </a:cubicBezTo>
                <a:cubicBezTo>
                  <a:pt x="2475" y="1295"/>
                  <a:pt x="2475" y="1295"/>
                  <a:pt x="2475" y="1295"/>
                </a:cubicBezTo>
                <a:cubicBezTo>
                  <a:pt x="2475" y="1295"/>
                  <a:pt x="2474" y="1296"/>
                  <a:pt x="2474" y="1297"/>
                </a:cubicBezTo>
                <a:cubicBezTo>
                  <a:pt x="2473" y="1297"/>
                  <a:pt x="2472" y="1297"/>
                  <a:pt x="2472" y="1297"/>
                </a:cubicBezTo>
                <a:cubicBezTo>
                  <a:pt x="2472" y="1299"/>
                  <a:pt x="2472" y="1299"/>
                  <a:pt x="2472" y="1299"/>
                </a:cubicBezTo>
                <a:cubicBezTo>
                  <a:pt x="2471" y="1300"/>
                  <a:pt x="2470" y="1300"/>
                  <a:pt x="2470" y="1301"/>
                </a:cubicBezTo>
                <a:cubicBezTo>
                  <a:pt x="2470" y="1303"/>
                  <a:pt x="2470" y="1303"/>
                  <a:pt x="2470" y="1303"/>
                </a:cubicBezTo>
                <a:cubicBezTo>
                  <a:pt x="2469" y="1303"/>
                  <a:pt x="2469" y="1303"/>
                  <a:pt x="2469" y="1303"/>
                </a:cubicBezTo>
                <a:cubicBezTo>
                  <a:pt x="2468" y="1304"/>
                  <a:pt x="2467" y="1305"/>
                  <a:pt x="2466" y="1307"/>
                </a:cubicBezTo>
                <a:cubicBezTo>
                  <a:pt x="2465" y="1307"/>
                  <a:pt x="2465" y="1307"/>
                  <a:pt x="2465" y="1307"/>
                </a:cubicBezTo>
                <a:cubicBezTo>
                  <a:pt x="2465" y="1307"/>
                  <a:pt x="2465" y="1307"/>
                  <a:pt x="2465" y="1307"/>
                </a:cubicBezTo>
                <a:cubicBezTo>
                  <a:pt x="2463" y="1307"/>
                  <a:pt x="2463" y="1307"/>
                  <a:pt x="2463" y="1307"/>
                </a:cubicBezTo>
                <a:cubicBezTo>
                  <a:pt x="2463" y="1308"/>
                  <a:pt x="2463" y="1308"/>
                  <a:pt x="2463" y="1308"/>
                </a:cubicBezTo>
                <a:cubicBezTo>
                  <a:pt x="2461" y="1308"/>
                  <a:pt x="2461" y="1308"/>
                  <a:pt x="2461" y="1308"/>
                </a:cubicBezTo>
                <a:cubicBezTo>
                  <a:pt x="2461" y="1309"/>
                  <a:pt x="2461" y="1309"/>
                  <a:pt x="2461" y="1309"/>
                </a:cubicBezTo>
                <a:cubicBezTo>
                  <a:pt x="2457" y="1309"/>
                  <a:pt x="2457" y="1309"/>
                  <a:pt x="2457" y="1309"/>
                </a:cubicBezTo>
                <a:cubicBezTo>
                  <a:pt x="2457" y="1309"/>
                  <a:pt x="2457" y="1309"/>
                  <a:pt x="2457" y="1309"/>
                </a:cubicBezTo>
                <a:cubicBezTo>
                  <a:pt x="2456" y="1309"/>
                  <a:pt x="2454" y="1310"/>
                  <a:pt x="2453" y="1310"/>
                </a:cubicBezTo>
                <a:cubicBezTo>
                  <a:pt x="2453" y="1310"/>
                  <a:pt x="2453" y="1311"/>
                  <a:pt x="2453" y="1311"/>
                </a:cubicBezTo>
                <a:cubicBezTo>
                  <a:pt x="2452" y="1311"/>
                  <a:pt x="2449" y="1310"/>
                  <a:pt x="2449" y="1310"/>
                </a:cubicBezTo>
                <a:cubicBezTo>
                  <a:pt x="2449" y="1311"/>
                  <a:pt x="2449" y="1311"/>
                  <a:pt x="2449" y="1311"/>
                </a:cubicBezTo>
                <a:cubicBezTo>
                  <a:pt x="2447" y="1311"/>
                  <a:pt x="2447" y="1311"/>
                  <a:pt x="2447" y="1311"/>
                </a:cubicBezTo>
                <a:cubicBezTo>
                  <a:pt x="2447" y="1311"/>
                  <a:pt x="2446" y="1315"/>
                  <a:pt x="2445" y="1316"/>
                </a:cubicBezTo>
                <a:cubicBezTo>
                  <a:pt x="2445" y="1316"/>
                  <a:pt x="2445" y="1316"/>
                  <a:pt x="2445" y="1316"/>
                </a:cubicBezTo>
                <a:cubicBezTo>
                  <a:pt x="2443" y="1317"/>
                  <a:pt x="2442" y="1317"/>
                  <a:pt x="2440" y="1317"/>
                </a:cubicBezTo>
                <a:cubicBezTo>
                  <a:pt x="2440" y="1318"/>
                  <a:pt x="2439" y="1318"/>
                  <a:pt x="2439" y="1319"/>
                </a:cubicBezTo>
                <a:cubicBezTo>
                  <a:pt x="2437" y="1319"/>
                  <a:pt x="2435" y="1319"/>
                  <a:pt x="2432" y="1320"/>
                </a:cubicBezTo>
                <a:cubicBezTo>
                  <a:pt x="2432" y="1319"/>
                  <a:pt x="2432" y="1319"/>
                  <a:pt x="2432" y="1318"/>
                </a:cubicBezTo>
                <a:cubicBezTo>
                  <a:pt x="2430" y="1318"/>
                  <a:pt x="2430" y="1318"/>
                  <a:pt x="2430" y="1318"/>
                </a:cubicBezTo>
                <a:cubicBezTo>
                  <a:pt x="2430" y="1320"/>
                  <a:pt x="2429" y="1321"/>
                  <a:pt x="2428" y="1322"/>
                </a:cubicBezTo>
                <a:cubicBezTo>
                  <a:pt x="2427" y="1322"/>
                  <a:pt x="2426" y="1322"/>
                  <a:pt x="2424" y="1322"/>
                </a:cubicBezTo>
                <a:cubicBezTo>
                  <a:pt x="2423" y="1324"/>
                  <a:pt x="2421" y="1326"/>
                  <a:pt x="2420" y="1328"/>
                </a:cubicBezTo>
                <a:cubicBezTo>
                  <a:pt x="2419" y="1328"/>
                  <a:pt x="2419" y="1328"/>
                  <a:pt x="2419" y="1328"/>
                </a:cubicBezTo>
                <a:cubicBezTo>
                  <a:pt x="2418" y="1328"/>
                  <a:pt x="2418" y="1329"/>
                  <a:pt x="2418" y="1330"/>
                </a:cubicBezTo>
                <a:cubicBezTo>
                  <a:pt x="2416" y="1330"/>
                  <a:pt x="2416" y="1330"/>
                  <a:pt x="2416" y="1330"/>
                </a:cubicBezTo>
                <a:cubicBezTo>
                  <a:pt x="2416" y="1331"/>
                  <a:pt x="2416" y="1331"/>
                  <a:pt x="2416" y="1331"/>
                </a:cubicBezTo>
                <a:cubicBezTo>
                  <a:pt x="2415" y="1332"/>
                  <a:pt x="2413" y="1333"/>
                  <a:pt x="2412" y="1334"/>
                </a:cubicBezTo>
                <a:cubicBezTo>
                  <a:pt x="2412" y="1335"/>
                  <a:pt x="2412" y="1335"/>
                  <a:pt x="2412" y="1335"/>
                </a:cubicBezTo>
                <a:cubicBezTo>
                  <a:pt x="2411" y="1337"/>
                  <a:pt x="2411" y="1337"/>
                  <a:pt x="2411" y="1337"/>
                </a:cubicBezTo>
                <a:cubicBezTo>
                  <a:pt x="2409" y="1337"/>
                  <a:pt x="2409" y="1337"/>
                  <a:pt x="2409" y="1337"/>
                </a:cubicBezTo>
                <a:cubicBezTo>
                  <a:pt x="2409" y="1337"/>
                  <a:pt x="2409" y="1338"/>
                  <a:pt x="2409" y="1338"/>
                </a:cubicBezTo>
                <a:cubicBezTo>
                  <a:pt x="2407" y="1338"/>
                  <a:pt x="2407" y="1338"/>
                  <a:pt x="2407" y="1338"/>
                </a:cubicBezTo>
                <a:cubicBezTo>
                  <a:pt x="2407" y="1339"/>
                  <a:pt x="2407" y="1339"/>
                  <a:pt x="2407" y="1339"/>
                </a:cubicBezTo>
                <a:cubicBezTo>
                  <a:pt x="2406" y="1339"/>
                  <a:pt x="2406" y="1339"/>
                  <a:pt x="2406" y="1339"/>
                </a:cubicBezTo>
                <a:cubicBezTo>
                  <a:pt x="2406" y="1338"/>
                  <a:pt x="2406" y="1337"/>
                  <a:pt x="2405" y="1337"/>
                </a:cubicBezTo>
                <a:cubicBezTo>
                  <a:pt x="2406" y="1337"/>
                  <a:pt x="2406" y="1337"/>
                  <a:pt x="2406" y="1337"/>
                </a:cubicBezTo>
                <a:cubicBezTo>
                  <a:pt x="2406" y="1336"/>
                  <a:pt x="2406" y="1335"/>
                  <a:pt x="2407" y="1334"/>
                </a:cubicBezTo>
                <a:cubicBezTo>
                  <a:pt x="2406" y="1334"/>
                  <a:pt x="2406" y="1334"/>
                  <a:pt x="2406" y="1334"/>
                </a:cubicBezTo>
                <a:cubicBezTo>
                  <a:pt x="2406" y="1333"/>
                  <a:pt x="2406" y="1333"/>
                  <a:pt x="2406" y="1333"/>
                </a:cubicBezTo>
                <a:cubicBezTo>
                  <a:pt x="2405" y="1333"/>
                  <a:pt x="2405" y="1333"/>
                  <a:pt x="2405" y="1333"/>
                </a:cubicBezTo>
                <a:cubicBezTo>
                  <a:pt x="2405" y="1334"/>
                  <a:pt x="2405" y="1335"/>
                  <a:pt x="2405" y="1335"/>
                </a:cubicBezTo>
                <a:cubicBezTo>
                  <a:pt x="2404" y="1335"/>
                  <a:pt x="2404" y="1335"/>
                  <a:pt x="2404" y="1335"/>
                </a:cubicBezTo>
                <a:cubicBezTo>
                  <a:pt x="2404" y="1337"/>
                  <a:pt x="2404" y="1337"/>
                  <a:pt x="2404" y="1337"/>
                </a:cubicBezTo>
                <a:cubicBezTo>
                  <a:pt x="2403" y="1337"/>
                  <a:pt x="2403" y="1337"/>
                  <a:pt x="2403" y="1337"/>
                </a:cubicBezTo>
                <a:cubicBezTo>
                  <a:pt x="2403" y="1339"/>
                  <a:pt x="2403" y="1339"/>
                  <a:pt x="2403" y="1339"/>
                </a:cubicBezTo>
                <a:cubicBezTo>
                  <a:pt x="2403" y="1339"/>
                  <a:pt x="2403" y="1339"/>
                  <a:pt x="2403" y="1339"/>
                </a:cubicBezTo>
                <a:cubicBezTo>
                  <a:pt x="2402" y="1340"/>
                  <a:pt x="2402" y="1341"/>
                  <a:pt x="2402" y="1342"/>
                </a:cubicBezTo>
                <a:cubicBezTo>
                  <a:pt x="2404" y="1343"/>
                  <a:pt x="2404" y="1342"/>
                  <a:pt x="2404" y="1344"/>
                </a:cubicBezTo>
                <a:cubicBezTo>
                  <a:pt x="2405" y="1344"/>
                  <a:pt x="2405" y="1344"/>
                  <a:pt x="2405" y="1344"/>
                </a:cubicBezTo>
                <a:cubicBezTo>
                  <a:pt x="2405" y="1346"/>
                  <a:pt x="2402" y="1346"/>
                  <a:pt x="2404" y="1349"/>
                </a:cubicBezTo>
                <a:cubicBezTo>
                  <a:pt x="2404" y="1353"/>
                  <a:pt x="2404" y="1353"/>
                  <a:pt x="2404" y="1353"/>
                </a:cubicBezTo>
                <a:cubicBezTo>
                  <a:pt x="2404" y="1353"/>
                  <a:pt x="2403" y="1353"/>
                  <a:pt x="2403" y="1353"/>
                </a:cubicBezTo>
                <a:cubicBezTo>
                  <a:pt x="2402" y="1354"/>
                  <a:pt x="2402" y="1356"/>
                  <a:pt x="2401" y="1357"/>
                </a:cubicBezTo>
                <a:cubicBezTo>
                  <a:pt x="2399" y="1357"/>
                  <a:pt x="2399" y="1357"/>
                  <a:pt x="2399" y="1357"/>
                </a:cubicBezTo>
                <a:cubicBezTo>
                  <a:pt x="2399" y="1357"/>
                  <a:pt x="2399" y="1357"/>
                  <a:pt x="2399" y="1357"/>
                </a:cubicBezTo>
                <a:cubicBezTo>
                  <a:pt x="2399" y="1357"/>
                  <a:pt x="2399" y="1357"/>
                  <a:pt x="2399" y="1357"/>
                </a:cubicBezTo>
                <a:cubicBezTo>
                  <a:pt x="2400" y="1360"/>
                  <a:pt x="2402" y="1360"/>
                  <a:pt x="2403" y="1362"/>
                </a:cubicBezTo>
                <a:cubicBezTo>
                  <a:pt x="2405" y="1363"/>
                  <a:pt x="2404" y="1365"/>
                  <a:pt x="2405" y="1368"/>
                </a:cubicBezTo>
                <a:cubicBezTo>
                  <a:pt x="2405" y="1368"/>
                  <a:pt x="2405" y="1368"/>
                  <a:pt x="2405" y="1368"/>
                </a:cubicBezTo>
                <a:cubicBezTo>
                  <a:pt x="2405" y="1369"/>
                  <a:pt x="2404" y="1369"/>
                  <a:pt x="2405" y="1370"/>
                </a:cubicBezTo>
                <a:cubicBezTo>
                  <a:pt x="2406" y="1373"/>
                  <a:pt x="2407" y="1375"/>
                  <a:pt x="2407" y="1380"/>
                </a:cubicBezTo>
                <a:cubicBezTo>
                  <a:pt x="2405" y="1379"/>
                  <a:pt x="2405" y="1378"/>
                  <a:pt x="2403" y="1378"/>
                </a:cubicBezTo>
                <a:cubicBezTo>
                  <a:pt x="2403" y="1375"/>
                  <a:pt x="2403" y="1375"/>
                  <a:pt x="2403" y="1375"/>
                </a:cubicBezTo>
                <a:cubicBezTo>
                  <a:pt x="2401" y="1375"/>
                  <a:pt x="2401" y="1375"/>
                  <a:pt x="2401" y="1375"/>
                </a:cubicBezTo>
                <a:cubicBezTo>
                  <a:pt x="2402" y="1377"/>
                  <a:pt x="2402" y="1379"/>
                  <a:pt x="2403" y="1380"/>
                </a:cubicBezTo>
                <a:cubicBezTo>
                  <a:pt x="2403" y="1380"/>
                  <a:pt x="2404" y="1381"/>
                  <a:pt x="2404" y="1381"/>
                </a:cubicBezTo>
                <a:cubicBezTo>
                  <a:pt x="2404" y="1384"/>
                  <a:pt x="2404" y="1384"/>
                  <a:pt x="2404" y="1384"/>
                </a:cubicBezTo>
                <a:cubicBezTo>
                  <a:pt x="2405" y="1384"/>
                  <a:pt x="2405" y="1384"/>
                  <a:pt x="2405" y="1384"/>
                </a:cubicBezTo>
                <a:cubicBezTo>
                  <a:pt x="2405" y="1385"/>
                  <a:pt x="2405" y="1385"/>
                  <a:pt x="2405" y="1385"/>
                </a:cubicBezTo>
                <a:cubicBezTo>
                  <a:pt x="2403" y="1385"/>
                  <a:pt x="2403" y="1385"/>
                  <a:pt x="2402" y="1384"/>
                </a:cubicBezTo>
                <a:cubicBezTo>
                  <a:pt x="2402" y="1383"/>
                  <a:pt x="2402" y="1382"/>
                  <a:pt x="2401" y="1381"/>
                </a:cubicBezTo>
                <a:cubicBezTo>
                  <a:pt x="2400" y="1381"/>
                  <a:pt x="2400" y="1381"/>
                  <a:pt x="2400" y="1381"/>
                </a:cubicBezTo>
                <a:cubicBezTo>
                  <a:pt x="2400" y="1379"/>
                  <a:pt x="2400" y="1377"/>
                  <a:pt x="2399" y="1376"/>
                </a:cubicBezTo>
                <a:cubicBezTo>
                  <a:pt x="2399" y="1375"/>
                  <a:pt x="2399" y="1375"/>
                  <a:pt x="2399" y="1375"/>
                </a:cubicBezTo>
                <a:cubicBezTo>
                  <a:pt x="2398" y="1375"/>
                  <a:pt x="2398" y="1375"/>
                  <a:pt x="2398" y="1375"/>
                </a:cubicBezTo>
                <a:cubicBezTo>
                  <a:pt x="2399" y="1378"/>
                  <a:pt x="2399" y="1381"/>
                  <a:pt x="2399" y="1383"/>
                </a:cubicBezTo>
                <a:cubicBezTo>
                  <a:pt x="2400" y="1384"/>
                  <a:pt x="2401" y="1384"/>
                  <a:pt x="2401" y="1385"/>
                </a:cubicBezTo>
                <a:cubicBezTo>
                  <a:pt x="2401" y="1386"/>
                  <a:pt x="2401" y="1386"/>
                  <a:pt x="2401" y="1386"/>
                </a:cubicBezTo>
                <a:cubicBezTo>
                  <a:pt x="2403" y="1387"/>
                  <a:pt x="2404" y="1388"/>
                  <a:pt x="2405" y="1389"/>
                </a:cubicBezTo>
                <a:cubicBezTo>
                  <a:pt x="2405" y="1391"/>
                  <a:pt x="2405" y="1391"/>
                  <a:pt x="2405" y="1391"/>
                </a:cubicBezTo>
                <a:cubicBezTo>
                  <a:pt x="2406" y="1391"/>
                  <a:pt x="2406" y="1391"/>
                  <a:pt x="2407" y="1391"/>
                </a:cubicBezTo>
                <a:cubicBezTo>
                  <a:pt x="2407" y="1393"/>
                  <a:pt x="2407" y="1394"/>
                  <a:pt x="2407" y="1395"/>
                </a:cubicBezTo>
                <a:cubicBezTo>
                  <a:pt x="2408" y="1396"/>
                  <a:pt x="2408" y="1396"/>
                  <a:pt x="2409" y="1396"/>
                </a:cubicBezTo>
                <a:cubicBezTo>
                  <a:pt x="2409" y="1397"/>
                  <a:pt x="2408" y="1397"/>
                  <a:pt x="2408" y="1397"/>
                </a:cubicBezTo>
                <a:cubicBezTo>
                  <a:pt x="2408" y="1401"/>
                  <a:pt x="2408" y="1401"/>
                  <a:pt x="2408" y="1401"/>
                </a:cubicBezTo>
                <a:cubicBezTo>
                  <a:pt x="2409" y="1401"/>
                  <a:pt x="2409" y="1401"/>
                  <a:pt x="2409" y="1401"/>
                </a:cubicBezTo>
                <a:cubicBezTo>
                  <a:pt x="2410" y="1402"/>
                  <a:pt x="2411" y="1403"/>
                  <a:pt x="2412" y="1405"/>
                </a:cubicBezTo>
                <a:cubicBezTo>
                  <a:pt x="2413" y="1405"/>
                  <a:pt x="2413" y="1405"/>
                  <a:pt x="2413" y="1405"/>
                </a:cubicBezTo>
                <a:cubicBezTo>
                  <a:pt x="2413" y="1406"/>
                  <a:pt x="2413" y="1407"/>
                  <a:pt x="2412" y="1408"/>
                </a:cubicBezTo>
                <a:cubicBezTo>
                  <a:pt x="2412" y="1409"/>
                  <a:pt x="2412" y="1409"/>
                  <a:pt x="2413" y="1410"/>
                </a:cubicBezTo>
                <a:cubicBezTo>
                  <a:pt x="2414" y="1410"/>
                  <a:pt x="2414" y="1410"/>
                  <a:pt x="2414" y="1410"/>
                </a:cubicBezTo>
                <a:cubicBezTo>
                  <a:pt x="2414" y="1411"/>
                  <a:pt x="2414" y="1412"/>
                  <a:pt x="2415" y="1412"/>
                </a:cubicBezTo>
                <a:cubicBezTo>
                  <a:pt x="2415" y="1413"/>
                  <a:pt x="2415" y="1413"/>
                  <a:pt x="2416" y="1413"/>
                </a:cubicBezTo>
                <a:cubicBezTo>
                  <a:pt x="2418" y="1416"/>
                  <a:pt x="2414" y="1418"/>
                  <a:pt x="2415" y="1423"/>
                </a:cubicBezTo>
                <a:cubicBezTo>
                  <a:pt x="2416" y="1423"/>
                  <a:pt x="2416" y="1423"/>
                  <a:pt x="2416" y="1423"/>
                </a:cubicBezTo>
                <a:cubicBezTo>
                  <a:pt x="2416" y="1426"/>
                  <a:pt x="2416" y="1426"/>
                  <a:pt x="2416" y="1426"/>
                </a:cubicBezTo>
                <a:cubicBezTo>
                  <a:pt x="2417" y="1426"/>
                  <a:pt x="2417" y="1426"/>
                  <a:pt x="2417" y="1426"/>
                </a:cubicBezTo>
                <a:cubicBezTo>
                  <a:pt x="2417" y="1429"/>
                  <a:pt x="2417" y="1429"/>
                  <a:pt x="2417" y="1429"/>
                </a:cubicBezTo>
                <a:cubicBezTo>
                  <a:pt x="2417" y="1429"/>
                  <a:pt x="2417" y="1429"/>
                  <a:pt x="2418" y="1429"/>
                </a:cubicBezTo>
                <a:cubicBezTo>
                  <a:pt x="2418" y="1431"/>
                  <a:pt x="2418" y="1433"/>
                  <a:pt x="2419" y="1435"/>
                </a:cubicBezTo>
                <a:cubicBezTo>
                  <a:pt x="2419" y="1435"/>
                  <a:pt x="2419" y="1435"/>
                  <a:pt x="2419" y="1435"/>
                </a:cubicBezTo>
                <a:cubicBezTo>
                  <a:pt x="2419" y="1435"/>
                  <a:pt x="2419" y="1436"/>
                  <a:pt x="2419" y="1437"/>
                </a:cubicBezTo>
                <a:cubicBezTo>
                  <a:pt x="2419" y="1438"/>
                  <a:pt x="2421" y="1442"/>
                  <a:pt x="2421" y="1443"/>
                </a:cubicBezTo>
                <a:cubicBezTo>
                  <a:pt x="2421" y="1443"/>
                  <a:pt x="2421" y="1443"/>
                  <a:pt x="2421" y="1443"/>
                </a:cubicBezTo>
                <a:cubicBezTo>
                  <a:pt x="2421" y="1445"/>
                  <a:pt x="2421" y="1445"/>
                  <a:pt x="2421" y="1445"/>
                </a:cubicBezTo>
                <a:cubicBezTo>
                  <a:pt x="2420" y="1445"/>
                  <a:pt x="2420" y="1445"/>
                  <a:pt x="2420" y="1445"/>
                </a:cubicBezTo>
                <a:cubicBezTo>
                  <a:pt x="2419" y="1448"/>
                  <a:pt x="2422" y="1447"/>
                  <a:pt x="2421" y="1450"/>
                </a:cubicBezTo>
                <a:cubicBezTo>
                  <a:pt x="2421" y="1450"/>
                  <a:pt x="2421" y="1450"/>
                  <a:pt x="2421" y="1450"/>
                </a:cubicBezTo>
                <a:cubicBezTo>
                  <a:pt x="2421" y="1451"/>
                  <a:pt x="2421" y="1451"/>
                  <a:pt x="2421" y="1451"/>
                </a:cubicBezTo>
                <a:cubicBezTo>
                  <a:pt x="2419" y="1452"/>
                  <a:pt x="2419" y="1452"/>
                  <a:pt x="2419" y="1452"/>
                </a:cubicBezTo>
                <a:cubicBezTo>
                  <a:pt x="2419" y="1456"/>
                  <a:pt x="2419" y="1456"/>
                  <a:pt x="2419" y="1456"/>
                </a:cubicBezTo>
                <a:cubicBezTo>
                  <a:pt x="2420" y="1456"/>
                  <a:pt x="2420" y="1456"/>
                  <a:pt x="2420" y="1456"/>
                </a:cubicBezTo>
                <a:cubicBezTo>
                  <a:pt x="2420" y="1458"/>
                  <a:pt x="2419" y="1463"/>
                  <a:pt x="2419" y="1464"/>
                </a:cubicBezTo>
                <a:cubicBezTo>
                  <a:pt x="2419" y="1464"/>
                  <a:pt x="2419" y="1464"/>
                  <a:pt x="2419" y="1464"/>
                </a:cubicBezTo>
                <a:cubicBezTo>
                  <a:pt x="2417" y="1464"/>
                  <a:pt x="2416" y="1462"/>
                  <a:pt x="2414" y="1462"/>
                </a:cubicBezTo>
                <a:cubicBezTo>
                  <a:pt x="2414" y="1462"/>
                  <a:pt x="2414" y="1462"/>
                  <a:pt x="2414" y="1462"/>
                </a:cubicBezTo>
                <a:cubicBezTo>
                  <a:pt x="2413" y="1462"/>
                  <a:pt x="2413" y="1462"/>
                  <a:pt x="2413" y="1462"/>
                </a:cubicBezTo>
                <a:cubicBezTo>
                  <a:pt x="2414" y="1464"/>
                  <a:pt x="2415" y="1468"/>
                  <a:pt x="2416" y="1468"/>
                </a:cubicBezTo>
                <a:cubicBezTo>
                  <a:pt x="2418" y="1471"/>
                  <a:pt x="2419" y="1469"/>
                  <a:pt x="2421" y="1470"/>
                </a:cubicBezTo>
                <a:cubicBezTo>
                  <a:pt x="2421" y="1471"/>
                  <a:pt x="2421" y="1471"/>
                  <a:pt x="2421" y="1471"/>
                </a:cubicBezTo>
                <a:cubicBezTo>
                  <a:pt x="2421" y="1471"/>
                  <a:pt x="2421" y="1471"/>
                  <a:pt x="2422" y="1472"/>
                </a:cubicBezTo>
                <a:cubicBezTo>
                  <a:pt x="2422" y="1473"/>
                  <a:pt x="2422" y="1473"/>
                  <a:pt x="2422" y="1473"/>
                </a:cubicBezTo>
                <a:cubicBezTo>
                  <a:pt x="2422" y="1473"/>
                  <a:pt x="2422" y="1473"/>
                  <a:pt x="2422" y="1473"/>
                </a:cubicBezTo>
                <a:cubicBezTo>
                  <a:pt x="2423" y="1474"/>
                  <a:pt x="2424" y="1475"/>
                  <a:pt x="2424" y="1476"/>
                </a:cubicBezTo>
                <a:cubicBezTo>
                  <a:pt x="2424" y="1476"/>
                  <a:pt x="2424" y="1476"/>
                  <a:pt x="2424" y="1476"/>
                </a:cubicBezTo>
                <a:cubicBezTo>
                  <a:pt x="2428" y="1476"/>
                  <a:pt x="2428" y="1476"/>
                  <a:pt x="2428" y="1476"/>
                </a:cubicBezTo>
                <a:cubicBezTo>
                  <a:pt x="2428" y="1476"/>
                  <a:pt x="2428" y="1478"/>
                  <a:pt x="2430" y="1477"/>
                </a:cubicBezTo>
                <a:cubicBezTo>
                  <a:pt x="2430" y="1476"/>
                  <a:pt x="2430" y="1476"/>
                  <a:pt x="2430" y="1476"/>
                </a:cubicBezTo>
                <a:cubicBezTo>
                  <a:pt x="2434" y="1476"/>
                  <a:pt x="2434" y="1476"/>
                  <a:pt x="2434" y="1476"/>
                </a:cubicBezTo>
                <a:cubicBezTo>
                  <a:pt x="2435" y="1477"/>
                  <a:pt x="2435" y="1477"/>
                  <a:pt x="2435" y="1477"/>
                </a:cubicBezTo>
                <a:cubicBezTo>
                  <a:pt x="2438" y="1477"/>
                  <a:pt x="2438" y="1477"/>
                  <a:pt x="2438" y="1477"/>
                </a:cubicBezTo>
                <a:cubicBezTo>
                  <a:pt x="2438" y="1478"/>
                  <a:pt x="2438" y="1478"/>
                  <a:pt x="2438" y="1478"/>
                </a:cubicBezTo>
                <a:cubicBezTo>
                  <a:pt x="2438" y="1478"/>
                  <a:pt x="2438" y="1478"/>
                  <a:pt x="2438" y="1478"/>
                </a:cubicBezTo>
                <a:cubicBezTo>
                  <a:pt x="2438" y="1477"/>
                  <a:pt x="2439" y="1477"/>
                  <a:pt x="2439" y="1476"/>
                </a:cubicBezTo>
                <a:cubicBezTo>
                  <a:pt x="2440" y="1476"/>
                  <a:pt x="2440" y="1477"/>
                  <a:pt x="2441" y="1477"/>
                </a:cubicBezTo>
                <a:cubicBezTo>
                  <a:pt x="2441" y="1476"/>
                  <a:pt x="2441" y="1476"/>
                  <a:pt x="2441" y="1476"/>
                </a:cubicBezTo>
                <a:cubicBezTo>
                  <a:pt x="2442" y="1475"/>
                  <a:pt x="2444" y="1474"/>
                  <a:pt x="2444" y="1472"/>
                </a:cubicBezTo>
                <a:cubicBezTo>
                  <a:pt x="2446" y="1471"/>
                  <a:pt x="2446" y="1471"/>
                  <a:pt x="2446" y="1470"/>
                </a:cubicBezTo>
                <a:cubicBezTo>
                  <a:pt x="2447" y="1470"/>
                  <a:pt x="2447" y="1470"/>
                  <a:pt x="2447" y="1470"/>
                </a:cubicBezTo>
                <a:cubicBezTo>
                  <a:pt x="2448" y="1470"/>
                  <a:pt x="2448" y="1470"/>
                  <a:pt x="2448" y="1470"/>
                </a:cubicBezTo>
                <a:cubicBezTo>
                  <a:pt x="2448" y="1472"/>
                  <a:pt x="2448" y="1472"/>
                  <a:pt x="2448" y="1472"/>
                </a:cubicBezTo>
                <a:cubicBezTo>
                  <a:pt x="2449" y="1472"/>
                  <a:pt x="2450" y="1473"/>
                  <a:pt x="2451" y="1473"/>
                </a:cubicBezTo>
                <a:cubicBezTo>
                  <a:pt x="2452" y="1470"/>
                  <a:pt x="2452" y="1470"/>
                  <a:pt x="2451" y="1467"/>
                </a:cubicBezTo>
                <a:cubicBezTo>
                  <a:pt x="2453" y="1467"/>
                  <a:pt x="2454" y="1468"/>
                  <a:pt x="2457" y="1467"/>
                </a:cubicBezTo>
                <a:cubicBezTo>
                  <a:pt x="2457" y="1466"/>
                  <a:pt x="2457" y="1466"/>
                  <a:pt x="2457" y="1466"/>
                </a:cubicBezTo>
                <a:cubicBezTo>
                  <a:pt x="2458" y="1466"/>
                  <a:pt x="2458" y="1466"/>
                  <a:pt x="2458" y="1466"/>
                </a:cubicBezTo>
                <a:cubicBezTo>
                  <a:pt x="2458" y="1466"/>
                  <a:pt x="2458" y="1466"/>
                  <a:pt x="2458" y="1466"/>
                </a:cubicBezTo>
                <a:cubicBezTo>
                  <a:pt x="2459" y="1466"/>
                  <a:pt x="2460" y="1466"/>
                  <a:pt x="2461" y="1466"/>
                </a:cubicBezTo>
                <a:cubicBezTo>
                  <a:pt x="2462" y="1465"/>
                  <a:pt x="2461" y="1466"/>
                  <a:pt x="2462" y="1465"/>
                </a:cubicBezTo>
                <a:cubicBezTo>
                  <a:pt x="2462" y="1464"/>
                  <a:pt x="2462" y="1464"/>
                  <a:pt x="2462" y="1464"/>
                </a:cubicBezTo>
                <a:cubicBezTo>
                  <a:pt x="2463" y="1465"/>
                  <a:pt x="2464" y="1465"/>
                  <a:pt x="2465" y="1465"/>
                </a:cubicBezTo>
                <a:cubicBezTo>
                  <a:pt x="2467" y="1465"/>
                  <a:pt x="2468" y="1464"/>
                  <a:pt x="2470" y="1465"/>
                </a:cubicBezTo>
                <a:cubicBezTo>
                  <a:pt x="2470" y="1466"/>
                  <a:pt x="2470" y="1466"/>
                  <a:pt x="2470" y="1466"/>
                </a:cubicBezTo>
                <a:cubicBezTo>
                  <a:pt x="2472" y="1465"/>
                  <a:pt x="2472" y="1464"/>
                  <a:pt x="2474" y="1464"/>
                </a:cubicBezTo>
                <a:cubicBezTo>
                  <a:pt x="2474" y="1464"/>
                  <a:pt x="2475" y="1466"/>
                  <a:pt x="2476" y="1466"/>
                </a:cubicBezTo>
                <a:cubicBezTo>
                  <a:pt x="2476" y="1465"/>
                  <a:pt x="2476" y="1465"/>
                  <a:pt x="2476" y="1465"/>
                </a:cubicBezTo>
                <a:cubicBezTo>
                  <a:pt x="2478" y="1465"/>
                  <a:pt x="2479" y="1465"/>
                  <a:pt x="2480" y="1464"/>
                </a:cubicBezTo>
                <a:cubicBezTo>
                  <a:pt x="2483" y="1464"/>
                  <a:pt x="2482" y="1464"/>
                  <a:pt x="2483" y="1466"/>
                </a:cubicBezTo>
                <a:cubicBezTo>
                  <a:pt x="2485" y="1465"/>
                  <a:pt x="2485" y="1464"/>
                  <a:pt x="2485" y="1464"/>
                </a:cubicBezTo>
                <a:cubicBezTo>
                  <a:pt x="2486" y="1465"/>
                  <a:pt x="2486" y="1465"/>
                  <a:pt x="2487" y="1465"/>
                </a:cubicBezTo>
                <a:cubicBezTo>
                  <a:pt x="2487" y="1464"/>
                  <a:pt x="2487" y="1464"/>
                  <a:pt x="2487" y="1464"/>
                </a:cubicBezTo>
                <a:cubicBezTo>
                  <a:pt x="2489" y="1463"/>
                  <a:pt x="2487" y="1464"/>
                  <a:pt x="2488" y="1462"/>
                </a:cubicBezTo>
                <a:cubicBezTo>
                  <a:pt x="2489" y="1462"/>
                  <a:pt x="2489" y="1462"/>
                  <a:pt x="2489" y="1462"/>
                </a:cubicBezTo>
                <a:cubicBezTo>
                  <a:pt x="2489" y="1461"/>
                  <a:pt x="2489" y="1461"/>
                  <a:pt x="2489" y="1461"/>
                </a:cubicBezTo>
                <a:cubicBezTo>
                  <a:pt x="2489" y="1461"/>
                  <a:pt x="2490" y="1461"/>
                  <a:pt x="2490" y="1460"/>
                </a:cubicBezTo>
                <a:cubicBezTo>
                  <a:pt x="2492" y="1458"/>
                  <a:pt x="2491" y="1457"/>
                  <a:pt x="2494" y="1456"/>
                </a:cubicBezTo>
                <a:cubicBezTo>
                  <a:pt x="2494" y="1455"/>
                  <a:pt x="2494" y="1455"/>
                  <a:pt x="2494" y="1455"/>
                </a:cubicBezTo>
                <a:cubicBezTo>
                  <a:pt x="2499" y="1455"/>
                  <a:pt x="2499" y="1455"/>
                  <a:pt x="2499" y="1455"/>
                </a:cubicBezTo>
                <a:cubicBezTo>
                  <a:pt x="2499" y="1453"/>
                  <a:pt x="2500" y="1453"/>
                  <a:pt x="2501" y="1451"/>
                </a:cubicBezTo>
                <a:cubicBezTo>
                  <a:pt x="2501" y="1451"/>
                  <a:pt x="2502" y="1452"/>
                  <a:pt x="2503" y="1452"/>
                </a:cubicBezTo>
                <a:cubicBezTo>
                  <a:pt x="2503" y="1451"/>
                  <a:pt x="2503" y="1451"/>
                  <a:pt x="2503" y="1451"/>
                </a:cubicBezTo>
                <a:cubicBezTo>
                  <a:pt x="2504" y="1451"/>
                  <a:pt x="2504" y="1451"/>
                  <a:pt x="2504" y="1451"/>
                </a:cubicBezTo>
                <a:cubicBezTo>
                  <a:pt x="2504" y="1450"/>
                  <a:pt x="2504" y="1450"/>
                  <a:pt x="2504" y="1450"/>
                </a:cubicBezTo>
                <a:cubicBezTo>
                  <a:pt x="2504" y="1450"/>
                  <a:pt x="2505" y="1449"/>
                  <a:pt x="2505" y="1449"/>
                </a:cubicBezTo>
                <a:cubicBezTo>
                  <a:pt x="2506" y="1449"/>
                  <a:pt x="2506" y="1448"/>
                  <a:pt x="2506" y="1447"/>
                </a:cubicBezTo>
                <a:cubicBezTo>
                  <a:pt x="2508" y="1447"/>
                  <a:pt x="2511" y="1448"/>
                  <a:pt x="2513" y="1448"/>
                </a:cubicBezTo>
                <a:cubicBezTo>
                  <a:pt x="2513" y="1447"/>
                  <a:pt x="2513" y="1447"/>
                  <a:pt x="2513" y="1447"/>
                </a:cubicBezTo>
                <a:cubicBezTo>
                  <a:pt x="2516" y="1447"/>
                  <a:pt x="2518" y="1447"/>
                  <a:pt x="2520" y="1447"/>
                </a:cubicBezTo>
                <a:cubicBezTo>
                  <a:pt x="2520" y="1446"/>
                  <a:pt x="2520" y="1446"/>
                  <a:pt x="2520" y="1446"/>
                </a:cubicBezTo>
                <a:cubicBezTo>
                  <a:pt x="2521" y="1446"/>
                  <a:pt x="2521" y="1446"/>
                  <a:pt x="2522" y="1447"/>
                </a:cubicBezTo>
                <a:cubicBezTo>
                  <a:pt x="2522" y="1446"/>
                  <a:pt x="2522" y="1446"/>
                  <a:pt x="2522" y="1446"/>
                </a:cubicBezTo>
                <a:cubicBezTo>
                  <a:pt x="2523" y="1446"/>
                  <a:pt x="2524" y="1445"/>
                  <a:pt x="2526" y="1445"/>
                </a:cubicBezTo>
                <a:cubicBezTo>
                  <a:pt x="2526" y="1444"/>
                  <a:pt x="2526" y="1444"/>
                  <a:pt x="2526" y="1444"/>
                </a:cubicBezTo>
                <a:cubicBezTo>
                  <a:pt x="2527" y="1444"/>
                  <a:pt x="2528" y="1444"/>
                  <a:pt x="2530" y="1443"/>
                </a:cubicBezTo>
                <a:cubicBezTo>
                  <a:pt x="2530" y="1443"/>
                  <a:pt x="2530" y="1443"/>
                  <a:pt x="2530" y="1443"/>
                </a:cubicBezTo>
                <a:cubicBezTo>
                  <a:pt x="2531" y="1443"/>
                  <a:pt x="2532" y="1443"/>
                  <a:pt x="2533" y="1443"/>
                </a:cubicBezTo>
                <a:cubicBezTo>
                  <a:pt x="2533" y="1443"/>
                  <a:pt x="2533" y="1443"/>
                  <a:pt x="2533" y="1443"/>
                </a:cubicBezTo>
                <a:cubicBezTo>
                  <a:pt x="2534" y="1443"/>
                  <a:pt x="2534" y="1443"/>
                  <a:pt x="2534" y="1443"/>
                </a:cubicBezTo>
                <a:cubicBezTo>
                  <a:pt x="2534" y="1442"/>
                  <a:pt x="2534" y="1442"/>
                  <a:pt x="2534" y="1442"/>
                </a:cubicBezTo>
                <a:cubicBezTo>
                  <a:pt x="2536" y="1442"/>
                  <a:pt x="2539" y="1442"/>
                  <a:pt x="2541" y="1441"/>
                </a:cubicBezTo>
                <a:cubicBezTo>
                  <a:pt x="2541" y="1441"/>
                  <a:pt x="2541" y="1441"/>
                  <a:pt x="2541" y="1441"/>
                </a:cubicBezTo>
                <a:cubicBezTo>
                  <a:pt x="2542" y="1441"/>
                  <a:pt x="2542" y="1441"/>
                  <a:pt x="2542" y="1441"/>
                </a:cubicBezTo>
                <a:cubicBezTo>
                  <a:pt x="2542" y="1440"/>
                  <a:pt x="2542" y="1440"/>
                  <a:pt x="2542" y="1440"/>
                </a:cubicBezTo>
                <a:cubicBezTo>
                  <a:pt x="2545" y="1440"/>
                  <a:pt x="2545" y="1440"/>
                  <a:pt x="2545" y="1440"/>
                </a:cubicBezTo>
                <a:cubicBezTo>
                  <a:pt x="2545" y="1441"/>
                  <a:pt x="2545" y="1441"/>
                  <a:pt x="2545" y="1441"/>
                </a:cubicBezTo>
                <a:cubicBezTo>
                  <a:pt x="2548" y="1441"/>
                  <a:pt x="2549" y="1439"/>
                  <a:pt x="2550" y="1438"/>
                </a:cubicBezTo>
                <a:cubicBezTo>
                  <a:pt x="2553" y="1439"/>
                  <a:pt x="2555" y="1441"/>
                  <a:pt x="2558" y="1441"/>
                </a:cubicBezTo>
                <a:cubicBezTo>
                  <a:pt x="2558" y="1443"/>
                  <a:pt x="2558" y="1444"/>
                  <a:pt x="2559" y="1445"/>
                </a:cubicBezTo>
                <a:cubicBezTo>
                  <a:pt x="2562" y="1445"/>
                  <a:pt x="2562" y="1445"/>
                  <a:pt x="2562" y="1445"/>
                </a:cubicBezTo>
                <a:cubicBezTo>
                  <a:pt x="2562" y="1444"/>
                  <a:pt x="2562" y="1444"/>
                  <a:pt x="2562" y="1444"/>
                </a:cubicBezTo>
                <a:cubicBezTo>
                  <a:pt x="2564" y="1444"/>
                  <a:pt x="2564" y="1444"/>
                  <a:pt x="2564" y="1444"/>
                </a:cubicBezTo>
                <a:cubicBezTo>
                  <a:pt x="2565" y="1444"/>
                  <a:pt x="2564" y="1443"/>
                  <a:pt x="2565" y="1443"/>
                </a:cubicBezTo>
                <a:cubicBezTo>
                  <a:pt x="2565" y="1444"/>
                  <a:pt x="2565" y="1444"/>
                  <a:pt x="2565" y="1444"/>
                </a:cubicBezTo>
                <a:cubicBezTo>
                  <a:pt x="2565" y="1444"/>
                  <a:pt x="2566" y="1444"/>
                  <a:pt x="2567" y="1445"/>
                </a:cubicBezTo>
                <a:cubicBezTo>
                  <a:pt x="2567" y="1445"/>
                  <a:pt x="2568" y="1445"/>
                  <a:pt x="2568" y="1446"/>
                </a:cubicBezTo>
                <a:cubicBezTo>
                  <a:pt x="2569" y="1446"/>
                  <a:pt x="2569" y="1445"/>
                  <a:pt x="2570" y="1445"/>
                </a:cubicBezTo>
                <a:cubicBezTo>
                  <a:pt x="2573" y="1445"/>
                  <a:pt x="2572" y="1446"/>
                  <a:pt x="2574" y="1447"/>
                </a:cubicBezTo>
                <a:cubicBezTo>
                  <a:pt x="2573" y="1448"/>
                  <a:pt x="2573" y="1449"/>
                  <a:pt x="2573" y="1451"/>
                </a:cubicBezTo>
                <a:cubicBezTo>
                  <a:pt x="2577" y="1451"/>
                  <a:pt x="2577" y="1451"/>
                  <a:pt x="2577" y="1451"/>
                </a:cubicBezTo>
                <a:cubicBezTo>
                  <a:pt x="2577" y="1451"/>
                  <a:pt x="2577" y="1451"/>
                  <a:pt x="2577" y="1451"/>
                </a:cubicBezTo>
                <a:cubicBezTo>
                  <a:pt x="2578" y="1451"/>
                  <a:pt x="2578" y="1451"/>
                  <a:pt x="2578" y="1451"/>
                </a:cubicBezTo>
                <a:cubicBezTo>
                  <a:pt x="2577" y="1453"/>
                  <a:pt x="2577" y="1453"/>
                  <a:pt x="2576" y="1453"/>
                </a:cubicBezTo>
                <a:cubicBezTo>
                  <a:pt x="2575" y="1454"/>
                  <a:pt x="2576" y="1454"/>
                  <a:pt x="2575" y="1454"/>
                </a:cubicBezTo>
                <a:cubicBezTo>
                  <a:pt x="2576" y="1457"/>
                  <a:pt x="2578" y="1458"/>
                  <a:pt x="2582" y="1458"/>
                </a:cubicBezTo>
                <a:cubicBezTo>
                  <a:pt x="2583" y="1462"/>
                  <a:pt x="2580" y="1467"/>
                  <a:pt x="2586" y="1468"/>
                </a:cubicBezTo>
                <a:cubicBezTo>
                  <a:pt x="2585" y="1469"/>
                  <a:pt x="2585" y="1470"/>
                  <a:pt x="2585" y="1470"/>
                </a:cubicBezTo>
                <a:cubicBezTo>
                  <a:pt x="2586" y="1470"/>
                  <a:pt x="2586" y="1470"/>
                  <a:pt x="2586" y="1470"/>
                </a:cubicBezTo>
                <a:cubicBezTo>
                  <a:pt x="2586" y="1472"/>
                  <a:pt x="2586" y="1472"/>
                  <a:pt x="2586" y="1472"/>
                </a:cubicBezTo>
                <a:cubicBezTo>
                  <a:pt x="2587" y="1472"/>
                  <a:pt x="2587" y="1472"/>
                  <a:pt x="2587" y="1472"/>
                </a:cubicBezTo>
                <a:cubicBezTo>
                  <a:pt x="2587" y="1472"/>
                  <a:pt x="2587" y="1473"/>
                  <a:pt x="2588" y="1473"/>
                </a:cubicBezTo>
                <a:cubicBezTo>
                  <a:pt x="2588" y="1472"/>
                  <a:pt x="2588" y="1472"/>
                  <a:pt x="2588" y="1472"/>
                </a:cubicBezTo>
                <a:cubicBezTo>
                  <a:pt x="2591" y="1472"/>
                  <a:pt x="2591" y="1472"/>
                  <a:pt x="2592" y="1470"/>
                </a:cubicBezTo>
                <a:cubicBezTo>
                  <a:pt x="2593" y="1470"/>
                  <a:pt x="2593" y="1470"/>
                  <a:pt x="2593" y="1470"/>
                </a:cubicBezTo>
                <a:cubicBezTo>
                  <a:pt x="2593" y="1468"/>
                  <a:pt x="2593" y="1468"/>
                  <a:pt x="2593" y="1468"/>
                </a:cubicBezTo>
                <a:cubicBezTo>
                  <a:pt x="2593" y="1468"/>
                  <a:pt x="2594" y="1467"/>
                  <a:pt x="2594" y="1466"/>
                </a:cubicBezTo>
                <a:cubicBezTo>
                  <a:pt x="2595" y="1466"/>
                  <a:pt x="2595" y="1466"/>
                  <a:pt x="2595" y="1466"/>
                </a:cubicBezTo>
                <a:cubicBezTo>
                  <a:pt x="2596" y="1464"/>
                  <a:pt x="2596" y="1465"/>
                  <a:pt x="2597" y="1464"/>
                </a:cubicBezTo>
                <a:cubicBezTo>
                  <a:pt x="2597" y="1463"/>
                  <a:pt x="2597" y="1463"/>
                  <a:pt x="2597" y="1463"/>
                </a:cubicBezTo>
                <a:cubicBezTo>
                  <a:pt x="2599" y="1463"/>
                  <a:pt x="2599" y="1463"/>
                  <a:pt x="2599" y="1463"/>
                </a:cubicBezTo>
                <a:cubicBezTo>
                  <a:pt x="2600" y="1463"/>
                  <a:pt x="2600" y="1462"/>
                  <a:pt x="2600" y="1462"/>
                </a:cubicBezTo>
                <a:cubicBezTo>
                  <a:pt x="2601" y="1462"/>
                  <a:pt x="2601" y="1462"/>
                  <a:pt x="2601" y="1462"/>
                </a:cubicBezTo>
                <a:cubicBezTo>
                  <a:pt x="2601" y="1461"/>
                  <a:pt x="2601" y="1461"/>
                  <a:pt x="2601" y="1461"/>
                </a:cubicBezTo>
                <a:cubicBezTo>
                  <a:pt x="2603" y="1461"/>
                  <a:pt x="2603" y="1461"/>
                  <a:pt x="2603" y="1461"/>
                </a:cubicBezTo>
                <a:cubicBezTo>
                  <a:pt x="2604" y="1459"/>
                  <a:pt x="2604" y="1458"/>
                  <a:pt x="2605" y="1456"/>
                </a:cubicBezTo>
                <a:cubicBezTo>
                  <a:pt x="2607" y="1456"/>
                  <a:pt x="2607" y="1456"/>
                  <a:pt x="2607" y="1456"/>
                </a:cubicBezTo>
                <a:cubicBezTo>
                  <a:pt x="2606" y="1458"/>
                  <a:pt x="2606" y="1461"/>
                  <a:pt x="2606" y="1464"/>
                </a:cubicBezTo>
                <a:cubicBezTo>
                  <a:pt x="2605" y="1464"/>
                  <a:pt x="2605" y="1464"/>
                  <a:pt x="2605" y="1464"/>
                </a:cubicBezTo>
                <a:cubicBezTo>
                  <a:pt x="2605" y="1465"/>
                  <a:pt x="2605" y="1465"/>
                  <a:pt x="2605" y="1466"/>
                </a:cubicBezTo>
                <a:cubicBezTo>
                  <a:pt x="2604" y="1466"/>
                  <a:pt x="2604" y="1466"/>
                  <a:pt x="2604" y="1466"/>
                </a:cubicBezTo>
                <a:cubicBezTo>
                  <a:pt x="2604" y="1469"/>
                  <a:pt x="2604" y="1469"/>
                  <a:pt x="2604" y="1469"/>
                </a:cubicBezTo>
                <a:cubicBezTo>
                  <a:pt x="2603" y="1470"/>
                  <a:pt x="2603" y="1470"/>
                  <a:pt x="2603" y="1470"/>
                </a:cubicBezTo>
                <a:cubicBezTo>
                  <a:pt x="2603" y="1474"/>
                  <a:pt x="2603" y="1474"/>
                  <a:pt x="2603" y="1474"/>
                </a:cubicBezTo>
                <a:cubicBezTo>
                  <a:pt x="2603" y="1474"/>
                  <a:pt x="2603" y="1474"/>
                  <a:pt x="2603" y="1474"/>
                </a:cubicBezTo>
                <a:cubicBezTo>
                  <a:pt x="2603" y="1476"/>
                  <a:pt x="2603" y="1476"/>
                  <a:pt x="2602" y="1477"/>
                </a:cubicBezTo>
                <a:cubicBezTo>
                  <a:pt x="2601" y="1478"/>
                  <a:pt x="2599" y="1478"/>
                  <a:pt x="2598" y="1478"/>
                </a:cubicBezTo>
                <a:cubicBezTo>
                  <a:pt x="2598" y="1481"/>
                  <a:pt x="2598" y="1481"/>
                  <a:pt x="2598" y="1481"/>
                </a:cubicBezTo>
                <a:cubicBezTo>
                  <a:pt x="2599" y="1481"/>
                  <a:pt x="2599" y="1481"/>
                  <a:pt x="2600" y="1481"/>
                </a:cubicBezTo>
                <a:cubicBezTo>
                  <a:pt x="2600" y="1481"/>
                  <a:pt x="2600" y="1481"/>
                  <a:pt x="2600" y="1481"/>
                </a:cubicBezTo>
                <a:cubicBezTo>
                  <a:pt x="2601" y="1481"/>
                  <a:pt x="2601" y="1481"/>
                  <a:pt x="2601" y="1481"/>
                </a:cubicBezTo>
                <a:cubicBezTo>
                  <a:pt x="2601" y="1479"/>
                  <a:pt x="2601" y="1479"/>
                  <a:pt x="2601" y="1479"/>
                </a:cubicBezTo>
                <a:cubicBezTo>
                  <a:pt x="2604" y="1479"/>
                  <a:pt x="2604" y="1480"/>
                  <a:pt x="2605" y="1478"/>
                </a:cubicBezTo>
                <a:cubicBezTo>
                  <a:pt x="2606" y="1478"/>
                  <a:pt x="2606" y="1478"/>
                  <a:pt x="2606" y="1478"/>
                </a:cubicBezTo>
                <a:cubicBezTo>
                  <a:pt x="2606" y="1477"/>
                  <a:pt x="2605" y="1476"/>
                  <a:pt x="2605" y="1475"/>
                </a:cubicBezTo>
                <a:cubicBezTo>
                  <a:pt x="2606" y="1475"/>
                  <a:pt x="2606" y="1475"/>
                  <a:pt x="2606" y="1475"/>
                </a:cubicBezTo>
                <a:cubicBezTo>
                  <a:pt x="2606" y="1474"/>
                  <a:pt x="2606" y="1472"/>
                  <a:pt x="2607" y="1471"/>
                </a:cubicBezTo>
                <a:cubicBezTo>
                  <a:pt x="2608" y="1470"/>
                  <a:pt x="2608" y="1470"/>
                  <a:pt x="2610" y="1470"/>
                </a:cubicBezTo>
                <a:cubicBezTo>
                  <a:pt x="2610" y="1472"/>
                  <a:pt x="2610" y="1473"/>
                  <a:pt x="2611" y="1474"/>
                </a:cubicBezTo>
                <a:cubicBezTo>
                  <a:pt x="2611" y="1474"/>
                  <a:pt x="2611" y="1475"/>
                  <a:pt x="2612" y="1475"/>
                </a:cubicBezTo>
                <a:cubicBezTo>
                  <a:pt x="2612" y="1476"/>
                  <a:pt x="2612" y="1476"/>
                  <a:pt x="2612" y="1476"/>
                </a:cubicBezTo>
                <a:cubicBezTo>
                  <a:pt x="2613" y="1476"/>
                  <a:pt x="2613" y="1476"/>
                  <a:pt x="2613" y="1476"/>
                </a:cubicBezTo>
                <a:cubicBezTo>
                  <a:pt x="2612" y="1477"/>
                  <a:pt x="2612" y="1477"/>
                  <a:pt x="2612" y="1477"/>
                </a:cubicBezTo>
                <a:cubicBezTo>
                  <a:pt x="2612" y="1479"/>
                  <a:pt x="2612" y="1479"/>
                  <a:pt x="2612" y="1479"/>
                </a:cubicBezTo>
                <a:cubicBezTo>
                  <a:pt x="2613" y="1479"/>
                  <a:pt x="2613" y="1479"/>
                  <a:pt x="2613" y="1479"/>
                </a:cubicBezTo>
                <a:cubicBezTo>
                  <a:pt x="2612" y="1482"/>
                  <a:pt x="2612" y="1485"/>
                  <a:pt x="2612" y="1487"/>
                </a:cubicBezTo>
                <a:cubicBezTo>
                  <a:pt x="2616" y="1487"/>
                  <a:pt x="2616" y="1485"/>
                  <a:pt x="2620" y="1485"/>
                </a:cubicBezTo>
                <a:cubicBezTo>
                  <a:pt x="2620" y="1489"/>
                  <a:pt x="2620" y="1489"/>
                  <a:pt x="2620" y="1489"/>
                </a:cubicBezTo>
                <a:cubicBezTo>
                  <a:pt x="2620" y="1489"/>
                  <a:pt x="2620" y="1489"/>
                  <a:pt x="2620" y="1489"/>
                </a:cubicBezTo>
                <a:cubicBezTo>
                  <a:pt x="2620" y="1491"/>
                  <a:pt x="2620" y="1491"/>
                  <a:pt x="2620" y="1491"/>
                </a:cubicBezTo>
                <a:cubicBezTo>
                  <a:pt x="2621" y="1491"/>
                  <a:pt x="2621" y="1491"/>
                  <a:pt x="2621" y="1491"/>
                </a:cubicBezTo>
                <a:cubicBezTo>
                  <a:pt x="2621" y="1492"/>
                  <a:pt x="2621" y="1492"/>
                  <a:pt x="2621" y="1492"/>
                </a:cubicBezTo>
                <a:cubicBezTo>
                  <a:pt x="2622" y="1492"/>
                  <a:pt x="2622" y="1492"/>
                  <a:pt x="2622" y="1492"/>
                </a:cubicBezTo>
                <a:cubicBezTo>
                  <a:pt x="2622" y="1493"/>
                  <a:pt x="2622" y="1493"/>
                  <a:pt x="2622" y="1493"/>
                </a:cubicBezTo>
                <a:cubicBezTo>
                  <a:pt x="2622" y="1493"/>
                  <a:pt x="2622" y="1493"/>
                  <a:pt x="2622" y="1493"/>
                </a:cubicBezTo>
                <a:cubicBezTo>
                  <a:pt x="2622" y="1495"/>
                  <a:pt x="2622" y="1495"/>
                  <a:pt x="2622" y="1495"/>
                </a:cubicBezTo>
                <a:cubicBezTo>
                  <a:pt x="2623" y="1495"/>
                  <a:pt x="2624" y="1495"/>
                  <a:pt x="2624" y="1497"/>
                </a:cubicBezTo>
                <a:cubicBezTo>
                  <a:pt x="2623" y="1497"/>
                  <a:pt x="2623" y="1497"/>
                  <a:pt x="2623" y="1497"/>
                </a:cubicBezTo>
                <a:cubicBezTo>
                  <a:pt x="2622" y="1500"/>
                  <a:pt x="2624" y="1501"/>
                  <a:pt x="2623" y="1502"/>
                </a:cubicBezTo>
                <a:cubicBezTo>
                  <a:pt x="2623" y="1507"/>
                  <a:pt x="2623" y="1507"/>
                  <a:pt x="2623" y="1507"/>
                </a:cubicBezTo>
                <a:cubicBezTo>
                  <a:pt x="2623" y="1507"/>
                  <a:pt x="2624" y="1508"/>
                  <a:pt x="2624" y="1508"/>
                </a:cubicBezTo>
                <a:cubicBezTo>
                  <a:pt x="2624" y="1509"/>
                  <a:pt x="2624" y="1509"/>
                  <a:pt x="2624" y="1509"/>
                </a:cubicBezTo>
                <a:cubicBezTo>
                  <a:pt x="2625" y="1509"/>
                  <a:pt x="2626" y="1509"/>
                  <a:pt x="2626" y="1510"/>
                </a:cubicBezTo>
                <a:cubicBezTo>
                  <a:pt x="2627" y="1510"/>
                  <a:pt x="2627" y="1511"/>
                  <a:pt x="2628" y="1512"/>
                </a:cubicBezTo>
                <a:cubicBezTo>
                  <a:pt x="2628" y="1512"/>
                  <a:pt x="2629" y="1512"/>
                  <a:pt x="2629" y="1512"/>
                </a:cubicBezTo>
                <a:cubicBezTo>
                  <a:pt x="2629" y="1513"/>
                  <a:pt x="2629" y="1515"/>
                  <a:pt x="2630" y="1516"/>
                </a:cubicBezTo>
                <a:cubicBezTo>
                  <a:pt x="2633" y="1516"/>
                  <a:pt x="2633" y="1516"/>
                  <a:pt x="2633" y="1516"/>
                </a:cubicBezTo>
                <a:cubicBezTo>
                  <a:pt x="2633" y="1516"/>
                  <a:pt x="2633" y="1516"/>
                  <a:pt x="2633" y="1516"/>
                </a:cubicBezTo>
                <a:cubicBezTo>
                  <a:pt x="2635" y="1517"/>
                  <a:pt x="2637" y="1518"/>
                  <a:pt x="2638" y="1520"/>
                </a:cubicBezTo>
                <a:cubicBezTo>
                  <a:pt x="2640" y="1519"/>
                  <a:pt x="2639" y="1519"/>
                  <a:pt x="2640" y="1518"/>
                </a:cubicBezTo>
                <a:cubicBezTo>
                  <a:pt x="2644" y="1519"/>
                  <a:pt x="2644" y="1519"/>
                  <a:pt x="2644" y="1519"/>
                </a:cubicBezTo>
                <a:cubicBezTo>
                  <a:pt x="2644" y="1520"/>
                  <a:pt x="2644" y="1520"/>
                  <a:pt x="2644" y="1520"/>
                </a:cubicBezTo>
                <a:cubicBezTo>
                  <a:pt x="2647" y="1520"/>
                  <a:pt x="2647" y="1520"/>
                  <a:pt x="2647" y="1520"/>
                </a:cubicBezTo>
                <a:cubicBezTo>
                  <a:pt x="2647" y="1522"/>
                  <a:pt x="2647" y="1523"/>
                  <a:pt x="2648" y="1524"/>
                </a:cubicBezTo>
                <a:cubicBezTo>
                  <a:pt x="2648" y="1525"/>
                  <a:pt x="2648" y="1525"/>
                  <a:pt x="2648" y="1525"/>
                </a:cubicBezTo>
                <a:cubicBezTo>
                  <a:pt x="2649" y="1525"/>
                  <a:pt x="2649" y="1524"/>
                  <a:pt x="2650" y="1524"/>
                </a:cubicBezTo>
                <a:cubicBezTo>
                  <a:pt x="2651" y="1525"/>
                  <a:pt x="2653" y="1526"/>
                  <a:pt x="2653" y="1527"/>
                </a:cubicBezTo>
                <a:cubicBezTo>
                  <a:pt x="2655" y="1527"/>
                  <a:pt x="2655" y="1527"/>
                  <a:pt x="2656" y="1526"/>
                </a:cubicBezTo>
                <a:cubicBezTo>
                  <a:pt x="2656" y="1525"/>
                  <a:pt x="2656" y="1525"/>
                  <a:pt x="2656" y="1525"/>
                </a:cubicBezTo>
                <a:cubicBezTo>
                  <a:pt x="2657" y="1525"/>
                  <a:pt x="2657" y="1525"/>
                  <a:pt x="2657" y="1525"/>
                </a:cubicBezTo>
                <a:cubicBezTo>
                  <a:pt x="2657" y="1525"/>
                  <a:pt x="2657" y="1525"/>
                  <a:pt x="2657" y="1525"/>
                </a:cubicBezTo>
                <a:cubicBezTo>
                  <a:pt x="2658" y="1524"/>
                  <a:pt x="2658" y="1525"/>
                  <a:pt x="2659" y="1523"/>
                </a:cubicBezTo>
                <a:cubicBezTo>
                  <a:pt x="2660" y="1523"/>
                  <a:pt x="2660" y="1523"/>
                  <a:pt x="2660" y="1523"/>
                </a:cubicBezTo>
                <a:cubicBezTo>
                  <a:pt x="2660" y="1522"/>
                  <a:pt x="2660" y="1521"/>
                  <a:pt x="2661" y="1520"/>
                </a:cubicBezTo>
                <a:cubicBezTo>
                  <a:pt x="2662" y="1519"/>
                  <a:pt x="2663" y="1520"/>
                  <a:pt x="2664" y="1517"/>
                </a:cubicBezTo>
                <a:cubicBezTo>
                  <a:pt x="2664" y="1517"/>
                  <a:pt x="2661" y="1517"/>
                  <a:pt x="2662" y="1516"/>
                </a:cubicBezTo>
                <a:cubicBezTo>
                  <a:pt x="2663" y="1516"/>
                  <a:pt x="2663" y="1516"/>
                  <a:pt x="2663" y="1516"/>
                </a:cubicBezTo>
                <a:cubicBezTo>
                  <a:pt x="2664" y="1515"/>
                  <a:pt x="2665" y="1515"/>
                  <a:pt x="2666" y="1514"/>
                </a:cubicBezTo>
                <a:cubicBezTo>
                  <a:pt x="2666" y="1513"/>
                  <a:pt x="2666" y="1513"/>
                  <a:pt x="2666" y="1513"/>
                </a:cubicBezTo>
                <a:cubicBezTo>
                  <a:pt x="2668" y="1513"/>
                  <a:pt x="2668" y="1513"/>
                  <a:pt x="2668" y="1513"/>
                </a:cubicBezTo>
                <a:cubicBezTo>
                  <a:pt x="2669" y="1514"/>
                  <a:pt x="2669" y="1514"/>
                  <a:pt x="2670" y="1515"/>
                </a:cubicBezTo>
                <a:cubicBezTo>
                  <a:pt x="2669" y="1517"/>
                  <a:pt x="2669" y="1517"/>
                  <a:pt x="2668" y="1518"/>
                </a:cubicBezTo>
                <a:cubicBezTo>
                  <a:pt x="2666" y="1518"/>
                  <a:pt x="2666" y="1518"/>
                  <a:pt x="2666" y="1518"/>
                </a:cubicBezTo>
                <a:cubicBezTo>
                  <a:pt x="2666" y="1520"/>
                  <a:pt x="2666" y="1520"/>
                  <a:pt x="2666" y="1520"/>
                </a:cubicBezTo>
                <a:cubicBezTo>
                  <a:pt x="2670" y="1520"/>
                  <a:pt x="2669" y="1519"/>
                  <a:pt x="2672" y="1518"/>
                </a:cubicBezTo>
                <a:cubicBezTo>
                  <a:pt x="2672" y="1519"/>
                  <a:pt x="2672" y="1520"/>
                  <a:pt x="2672" y="1520"/>
                </a:cubicBezTo>
                <a:cubicBezTo>
                  <a:pt x="2670" y="1520"/>
                  <a:pt x="2670" y="1520"/>
                  <a:pt x="2670" y="1520"/>
                </a:cubicBezTo>
                <a:cubicBezTo>
                  <a:pt x="2670" y="1521"/>
                  <a:pt x="2670" y="1522"/>
                  <a:pt x="2670" y="1522"/>
                </a:cubicBezTo>
                <a:cubicBezTo>
                  <a:pt x="2672" y="1523"/>
                  <a:pt x="2671" y="1524"/>
                  <a:pt x="2674" y="1524"/>
                </a:cubicBezTo>
                <a:cubicBezTo>
                  <a:pt x="2675" y="1526"/>
                  <a:pt x="2674" y="1526"/>
                  <a:pt x="2676" y="1527"/>
                </a:cubicBezTo>
                <a:cubicBezTo>
                  <a:pt x="2676" y="1527"/>
                  <a:pt x="2676" y="1527"/>
                  <a:pt x="2676" y="1527"/>
                </a:cubicBezTo>
                <a:cubicBezTo>
                  <a:pt x="2676" y="1527"/>
                  <a:pt x="2677" y="1527"/>
                  <a:pt x="2678" y="1527"/>
                </a:cubicBezTo>
                <a:cubicBezTo>
                  <a:pt x="2678" y="1528"/>
                  <a:pt x="2678" y="1529"/>
                  <a:pt x="2678" y="1530"/>
                </a:cubicBezTo>
                <a:cubicBezTo>
                  <a:pt x="2679" y="1530"/>
                  <a:pt x="2680" y="1531"/>
                  <a:pt x="2680" y="1531"/>
                </a:cubicBezTo>
                <a:cubicBezTo>
                  <a:pt x="2680" y="1527"/>
                  <a:pt x="2680" y="1527"/>
                  <a:pt x="2680" y="1527"/>
                </a:cubicBezTo>
                <a:cubicBezTo>
                  <a:pt x="2683" y="1527"/>
                  <a:pt x="2683" y="1527"/>
                  <a:pt x="2685" y="1526"/>
                </a:cubicBezTo>
                <a:cubicBezTo>
                  <a:pt x="2685" y="1524"/>
                  <a:pt x="2686" y="1523"/>
                  <a:pt x="2687" y="1522"/>
                </a:cubicBezTo>
                <a:cubicBezTo>
                  <a:pt x="2687" y="1521"/>
                  <a:pt x="2688" y="1521"/>
                  <a:pt x="2689" y="1520"/>
                </a:cubicBezTo>
                <a:cubicBezTo>
                  <a:pt x="2689" y="1519"/>
                  <a:pt x="2689" y="1519"/>
                  <a:pt x="2689" y="1519"/>
                </a:cubicBezTo>
                <a:cubicBezTo>
                  <a:pt x="2689" y="1519"/>
                  <a:pt x="2690" y="1518"/>
                  <a:pt x="2690" y="1518"/>
                </a:cubicBezTo>
                <a:cubicBezTo>
                  <a:pt x="2690" y="1517"/>
                  <a:pt x="2690" y="1517"/>
                  <a:pt x="2689" y="1516"/>
                </a:cubicBezTo>
                <a:cubicBezTo>
                  <a:pt x="2690" y="1516"/>
                  <a:pt x="2690" y="1516"/>
                  <a:pt x="2690" y="1516"/>
                </a:cubicBezTo>
                <a:cubicBezTo>
                  <a:pt x="2690" y="1514"/>
                  <a:pt x="2690" y="1514"/>
                  <a:pt x="2690" y="1514"/>
                </a:cubicBezTo>
                <a:cubicBezTo>
                  <a:pt x="2690" y="1514"/>
                  <a:pt x="2691" y="1514"/>
                  <a:pt x="2691" y="1513"/>
                </a:cubicBezTo>
                <a:cubicBezTo>
                  <a:pt x="2698" y="1513"/>
                  <a:pt x="2698" y="1513"/>
                  <a:pt x="2698" y="1513"/>
                </a:cubicBezTo>
                <a:cubicBezTo>
                  <a:pt x="2698" y="1514"/>
                  <a:pt x="2698" y="1514"/>
                  <a:pt x="2698" y="1514"/>
                </a:cubicBezTo>
                <a:cubicBezTo>
                  <a:pt x="2701" y="1514"/>
                  <a:pt x="2700" y="1511"/>
                  <a:pt x="2703" y="1514"/>
                </a:cubicBezTo>
                <a:cubicBezTo>
                  <a:pt x="2706" y="1514"/>
                  <a:pt x="2706" y="1514"/>
                  <a:pt x="2706" y="1514"/>
                </a:cubicBezTo>
                <a:cubicBezTo>
                  <a:pt x="2706" y="1513"/>
                  <a:pt x="2706" y="1513"/>
                  <a:pt x="2706" y="1513"/>
                </a:cubicBezTo>
                <a:cubicBezTo>
                  <a:pt x="2707" y="1513"/>
                  <a:pt x="2707" y="1513"/>
                  <a:pt x="2707" y="1513"/>
                </a:cubicBezTo>
                <a:cubicBezTo>
                  <a:pt x="2707" y="1511"/>
                  <a:pt x="2707" y="1511"/>
                  <a:pt x="2707" y="1511"/>
                </a:cubicBezTo>
                <a:cubicBezTo>
                  <a:pt x="2709" y="1511"/>
                  <a:pt x="2709" y="1511"/>
                  <a:pt x="2709" y="1511"/>
                </a:cubicBezTo>
                <a:cubicBezTo>
                  <a:pt x="2709" y="1510"/>
                  <a:pt x="2709" y="1509"/>
                  <a:pt x="2709" y="1508"/>
                </a:cubicBezTo>
                <a:cubicBezTo>
                  <a:pt x="2710" y="1507"/>
                  <a:pt x="2710" y="1508"/>
                  <a:pt x="2710" y="1506"/>
                </a:cubicBezTo>
                <a:cubicBezTo>
                  <a:pt x="2709" y="1505"/>
                  <a:pt x="2709" y="1505"/>
                  <a:pt x="2708" y="1504"/>
                </a:cubicBezTo>
                <a:cubicBezTo>
                  <a:pt x="2707" y="1504"/>
                  <a:pt x="2707" y="1504"/>
                  <a:pt x="2707" y="1504"/>
                </a:cubicBezTo>
                <a:cubicBezTo>
                  <a:pt x="2707" y="1502"/>
                  <a:pt x="2707" y="1502"/>
                  <a:pt x="2707" y="1502"/>
                </a:cubicBezTo>
                <a:cubicBezTo>
                  <a:pt x="2707" y="1502"/>
                  <a:pt x="2707" y="1502"/>
                  <a:pt x="2707" y="1502"/>
                </a:cubicBezTo>
                <a:cubicBezTo>
                  <a:pt x="2707" y="1501"/>
                  <a:pt x="2708" y="1499"/>
                  <a:pt x="2709" y="1498"/>
                </a:cubicBezTo>
                <a:cubicBezTo>
                  <a:pt x="2710" y="1498"/>
                  <a:pt x="2710" y="1497"/>
                  <a:pt x="2710" y="1497"/>
                </a:cubicBezTo>
                <a:cubicBezTo>
                  <a:pt x="2711" y="1495"/>
                  <a:pt x="2711" y="1492"/>
                  <a:pt x="2712" y="1489"/>
                </a:cubicBezTo>
                <a:cubicBezTo>
                  <a:pt x="2711" y="1489"/>
                  <a:pt x="2711" y="1489"/>
                  <a:pt x="2711" y="1489"/>
                </a:cubicBezTo>
                <a:cubicBezTo>
                  <a:pt x="2711" y="1489"/>
                  <a:pt x="2711" y="1489"/>
                  <a:pt x="2711" y="1489"/>
                </a:cubicBezTo>
                <a:cubicBezTo>
                  <a:pt x="2712" y="1489"/>
                  <a:pt x="2712" y="1489"/>
                  <a:pt x="2712" y="1489"/>
                </a:cubicBezTo>
                <a:cubicBezTo>
                  <a:pt x="2712" y="1485"/>
                  <a:pt x="2712" y="1485"/>
                  <a:pt x="2712" y="1485"/>
                </a:cubicBezTo>
                <a:cubicBezTo>
                  <a:pt x="2712" y="1485"/>
                  <a:pt x="2713" y="1485"/>
                  <a:pt x="2714" y="1484"/>
                </a:cubicBezTo>
                <a:cubicBezTo>
                  <a:pt x="2714" y="1483"/>
                  <a:pt x="2714" y="1482"/>
                  <a:pt x="2714" y="1481"/>
                </a:cubicBezTo>
                <a:cubicBezTo>
                  <a:pt x="2716" y="1481"/>
                  <a:pt x="2716" y="1481"/>
                  <a:pt x="2716" y="1481"/>
                </a:cubicBezTo>
                <a:cubicBezTo>
                  <a:pt x="2716" y="1480"/>
                  <a:pt x="2716" y="1479"/>
                  <a:pt x="2716" y="1479"/>
                </a:cubicBezTo>
                <a:cubicBezTo>
                  <a:pt x="2716" y="1478"/>
                  <a:pt x="2715" y="1478"/>
                  <a:pt x="2716" y="1477"/>
                </a:cubicBezTo>
                <a:cubicBezTo>
                  <a:pt x="2716" y="1477"/>
                  <a:pt x="2717" y="1476"/>
                  <a:pt x="2717" y="1476"/>
                </a:cubicBezTo>
                <a:cubicBezTo>
                  <a:pt x="2717" y="1473"/>
                  <a:pt x="2717" y="1473"/>
                  <a:pt x="2717" y="1473"/>
                </a:cubicBezTo>
                <a:cubicBezTo>
                  <a:pt x="2718" y="1473"/>
                  <a:pt x="2718" y="1473"/>
                  <a:pt x="2718" y="1473"/>
                </a:cubicBezTo>
                <a:cubicBezTo>
                  <a:pt x="2718" y="1472"/>
                  <a:pt x="2718" y="1472"/>
                  <a:pt x="2718" y="1472"/>
                </a:cubicBezTo>
                <a:cubicBezTo>
                  <a:pt x="2718" y="1472"/>
                  <a:pt x="2718" y="1472"/>
                  <a:pt x="2718" y="1472"/>
                </a:cubicBezTo>
                <a:cubicBezTo>
                  <a:pt x="2718" y="1470"/>
                  <a:pt x="2718" y="1470"/>
                  <a:pt x="2718" y="1470"/>
                </a:cubicBezTo>
                <a:cubicBezTo>
                  <a:pt x="2720" y="1466"/>
                  <a:pt x="2720" y="1466"/>
                  <a:pt x="2718" y="1462"/>
                </a:cubicBezTo>
                <a:cubicBezTo>
                  <a:pt x="2719" y="1462"/>
                  <a:pt x="2719" y="1462"/>
                  <a:pt x="2720" y="1461"/>
                </a:cubicBezTo>
                <a:cubicBezTo>
                  <a:pt x="2722" y="1461"/>
                  <a:pt x="2722" y="1461"/>
                  <a:pt x="2722" y="1461"/>
                </a:cubicBezTo>
                <a:cubicBezTo>
                  <a:pt x="2722" y="1458"/>
                  <a:pt x="2722" y="1458"/>
                  <a:pt x="2724" y="1456"/>
                </a:cubicBezTo>
                <a:cubicBezTo>
                  <a:pt x="2724" y="1456"/>
                  <a:pt x="2724" y="1456"/>
                  <a:pt x="2724" y="1456"/>
                </a:cubicBezTo>
                <a:cubicBezTo>
                  <a:pt x="2726" y="1456"/>
                  <a:pt x="2726" y="1456"/>
                  <a:pt x="2726" y="1456"/>
                </a:cubicBezTo>
                <a:cubicBezTo>
                  <a:pt x="2726" y="1455"/>
                  <a:pt x="2726" y="1455"/>
                  <a:pt x="2726" y="1455"/>
                </a:cubicBezTo>
                <a:cubicBezTo>
                  <a:pt x="2727" y="1454"/>
                  <a:pt x="2727" y="1454"/>
                  <a:pt x="2727" y="1454"/>
                </a:cubicBezTo>
                <a:cubicBezTo>
                  <a:pt x="2727" y="1453"/>
                  <a:pt x="2727" y="1453"/>
                  <a:pt x="2727" y="1453"/>
                </a:cubicBezTo>
                <a:cubicBezTo>
                  <a:pt x="2728" y="1453"/>
                  <a:pt x="2730" y="1452"/>
                  <a:pt x="2731" y="1452"/>
                </a:cubicBezTo>
                <a:cubicBezTo>
                  <a:pt x="2731" y="1451"/>
                  <a:pt x="2731" y="1450"/>
                  <a:pt x="2732" y="1449"/>
                </a:cubicBezTo>
                <a:cubicBezTo>
                  <a:pt x="2731" y="1449"/>
                  <a:pt x="2731" y="1449"/>
                  <a:pt x="2731" y="1449"/>
                </a:cubicBezTo>
                <a:cubicBezTo>
                  <a:pt x="2731" y="1447"/>
                  <a:pt x="2731" y="1447"/>
                  <a:pt x="2731" y="1447"/>
                </a:cubicBezTo>
                <a:cubicBezTo>
                  <a:pt x="2731" y="1447"/>
                  <a:pt x="2733" y="1445"/>
                  <a:pt x="2733" y="1445"/>
                </a:cubicBezTo>
                <a:cubicBezTo>
                  <a:pt x="2734" y="1445"/>
                  <a:pt x="2734" y="1445"/>
                  <a:pt x="2734" y="1445"/>
                </a:cubicBezTo>
                <a:cubicBezTo>
                  <a:pt x="2735" y="1442"/>
                  <a:pt x="2735" y="1439"/>
                  <a:pt x="2735" y="1437"/>
                </a:cubicBezTo>
                <a:cubicBezTo>
                  <a:pt x="2736" y="1437"/>
                  <a:pt x="2736" y="1437"/>
                  <a:pt x="2736" y="1437"/>
                </a:cubicBezTo>
                <a:cubicBezTo>
                  <a:pt x="2737" y="1435"/>
                  <a:pt x="2735" y="1432"/>
                  <a:pt x="2735" y="1431"/>
                </a:cubicBezTo>
                <a:cubicBezTo>
                  <a:pt x="2736" y="1431"/>
                  <a:pt x="2736" y="1431"/>
                  <a:pt x="2736" y="1431"/>
                </a:cubicBezTo>
                <a:cubicBezTo>
                  <a:pt x="2736" y="1430"/>
                  <a:pt x="2736" y="1430"/>
                  <a:pt x="2736" y="1430"/>
                </a:cubicBezTo>
                <a:cubicBezTo>
                  <a:pt x="2737" y="1430"/>
                  <a:pt x="2737" y="1430"/>
                  <a:pt x="2737" y="1430"/>
                </a:cubicBezTo>
                <a:cubicBezTo>
                  <a:pt x="2737" y="1429"/>
                  <a:pt x="2736" y="1428"/>
                  <a:pt x="2736" y="1428"/>
                </a:cubicBezTo>
                <a:cubicBezTo>
                  <a:pt x="2735" y="1425"/>
                  <a:pt x="2736" y="1423"/>
                  <a:pt x="2737" y="1421"/>
                </a:cubicBezTo>
                <a:cubicBezTo>
                  <a:pt x="2737" y="1419"/>
                  <a:pt x="2737" y="1419"/>
                  <a:pt x="2735" y="1418"/>
                </a:cubicBezTo>
                <a:cubicBezTo>
                  <a:pt x="2735" y="1417"/>
                  <a:pt x="2735" y="1417"/>
                  <a:pt x="2735" y="1417"/>
                </a:cubicBezTo>
                <a:cubicBezTo>
                  <a:pt x="2737" y="1417"/>
                  <a:pt x="2737" y="1416"/>
                  <a:pt x="2738" y="1416"/>
                </a:cubicBezTo>
                <a:cubicBezTo>
                  <a:pt x="2738" y="1415"/>
                  <a:pt x="2739" y="1414"/>
                  <a:pt x="2739" y="1414"/>
                </a:cubicBezTo>
                <a:cubicBezTo>
                  <a:pt x="2738" y="1413"/>
                  <a:pt x="2737" y="1413"/>
                  <a:pt x="2737" y="1412"/>
                </a:cubicBezTo>
                <a:cubicBezTo>
                  <a:pt x="2738" y="1412"/>
                  <a:pt x="2739" y="1411"/>
                  <a:pt x="2739" y="1410"/>
                </a:cubicBezTo>
                <a:cubicBezTo>
                  <a:pt x="2739" y="1404"/>
                  <a:pt x="2739" y="1404"/>
                  <a:pt x="2739" y="1404"/>
                </a:cubicBezTo>
                <a:cubicBezTo>
                  <a:pt x="2739" y="1404"/>
                  <a:pt x="2739" y="1404"/>
                  <a:pt x="2739" y="1404"/>
                </a:cubicBezTo>
                <a:lnTo>
                  <a:pt x="2739" y="1403"/>
                </a:lnTo>
                <a:close/>
                <a:moveTo>
                  <a:pt x="2587" y="1438"/>
                </a:moveTo>
                <a:cubicBezTo>
                  <a:pt x="2585" y="1438"/>
                  <a:pt x="2585" y="1438"/>
                  <a:pt x="2585" y="1438"/>
                </a:cubicBezTo>
                <a:cubicBezTo>
                  <a:pt x="2585" y="1437"/>
                  <a:pt x="2585" y="1437"/>
                  <a:pt x="2585" y="1437"/>
                </a:cubicBezTo>
                <a:cubicBezTo>
                  <a:pt x="2586" y="1437"/>
                  <a:pt x="2586" y="1437"/>
                  <a:pt x="2587" y="1437"/>
                </a:cubicBezTo>
                <a:lnTo>
                  <a:pt x="2587" y="1438"/>
                </a:lnTo>
                <a:close/>
                <a:moveTo>
                  <a:pt x="2594" y="1443"/>
                </a:moveTo>
                <a:cubicBezTo>
                  <a:pt x="2593" y="1443"/>
                  <a:pt x="2593" y="1443"/>
                  <a:pt x="2593" y="1443"/>
                </a:cubicBezTo>
                <a:cubicBezTo>
                  <a:pt x="2593" y="1445"/>
                  <a:pt x="2593" y="1445"/>
                  <a:pt x="2593" y="1445"/>
                </a:cubicBezTo>
                <a:cubicBezTo>
                  <a:pt x="2592" y="1444"/>
                  <a:pt x="2592" y="1444"/>
                  <a:pt x="2591" y="1444"/>
                </a:cubicBezTo>
                <a:cubicBezTo>
                  <a:pt x="2591" y="1441"/>
                  <a:pt x="2591" y="1438"/>
                  <a:pt x="2589" y="1436"/>
                </a:cubicBezTo>
                <a:cubicBezTo>
                  <a:pt x="2589" y="1435"/>
                  <a:pt x="2589" y="1435"/>
                  <a:pt x="2589" y="1435"/>
                </a:cubicBezTo>
                <a:cubicBezTo>
                  <a:pt x="2593" y="1436"/>
                  <a:pt x="2591" y="1439"/>
                  <a:pt x="2594" y="1441"/>
                </a:cubicBezTo>
                <a:lnTo>
                  <a:pt x="2594" y="1443"/>
                </a:lnTo>
                <a:close/>
                <a:moveTo>
                  <a:pt x="2607" y="1438"/>
                </a:moveTo>
                <a:cubicBezTo>
                  <a:pt x="2607" y="1438"/>
                  <a:pt x="2607" y="1438"/>
                  <a:pt x="2607" y="1438"/>
                </a:cubicBezTo>
                <a:cubicBezTo>
                  <a:pt x="2605" y="1435"/>
                  <a:pt x="2604" y="1433"/>
                  <a:pt x="2603" y="1430"/>
                </a:cubicBezTo>
                <a:cubicBezTo>
                  <a:pt x="2605" y="1430"/>
                  <a:pt x="2605" y="1430"/>
                  <a:pt x="2605" y="1430"/>
                </a:cubicBezTo>
                <a:cubicBezTo>
                  <a:pt x="2605" y="1431"/>
                  <a:pt x="2606" y="1432"/>
                  <a:pt x="2607" y="1432"/>
                </a:cubicBezTo>
                <a:cubicBezTo>
                  <a:pt x="2607" y="1433"/>
                  <a:pt x="2606" y="1433"/>
                  <a:pt x="2607" y="1433"/>
                </a:cubicBezTo>
                <a:lnTo>
                  <a:pt x="2607" y="1438"/>
                </a:lnTo>
                <a:close/>
                <a:moveTo>
                  <a:pt x="2551" y="1225"/>
                </a:moveTo>
                <a:cubicBezTo>
                  <a:pt x="2553" y="1225"/>
                  <a:pt x="2553" y="1225"/>
                  <a:pt x="2553" y="1225"/>
                </a:cubicBezTo>
                <a:cubicBezTo>
                  <a:pt x="2553" y="1224"/>
                  <a:pt x="2553" y="1224"/>
                  <a:pt x="2553" y="1224"/>
                </a:cubicBezTo>
                <a:cubicBezTo>
                  <a:pt x="2554" y="1224"/>
                  <a:pt x="2554" y="1224"/>
                  <a:pt x="2554" y="1224"/>
                </a:cubicBezTo>
                <a:cubicBezTo>
                  <a:pt x="2554" y="1224"/>
                  <a:pt x="2554" y="1224"/>
                  <a:pt x="2554" y="1224"/>
                </a:cubicBezTo>
                <a:cubicBezTo>
                  <a:pt x="2553" y="1224"/>
                  <a:pt x="2553" y="1224"/>
                  <a:pt x="2553" y="1224"/>
                </a:cubicBezTo>
                <a:cubicBezTo>
                  <a:pt x="2553" y="1223"/>
                  <a:pt x="2553" y="1223"/>
                  <a:pt x="2551" y="1222"/>
                </a:cubicBezTo>
                <a:cubicBezTo>
                  <a:pt x="2551" y="1223"/>
                  <a:pt x="2551" y="1224"/>
                  <a:pt x="2551" y="1224"/>
                </a:cubicBezTo>
                <a:cubicBezTo>
                  <a:pt x="2551" y="1225"/>
                  <a:pt x="2551" y="1224"/>
                  <a:pt x="2551" y="1225"/>
                </a:cubicBezTo>
                <a:close/>
                <a:moveTo>
                  <a:pt x="2543" y="1226"/>
                </a:moveTo>
                <a:cubicBezTo>
                  <a:pt x="2543" y="1227"/>
                  <a:pt x="2543" y="1227"/>
                  <a:pt x="2543" y="1228"/>
                </a:cubicBezTo>
                <a:cubicBezTo>
                  <a:pt x="2546" y="1228"/>
                  <a:pt x="2546" y="1228"/>
                  <a:pt x="2546" y="1228"/>
                </a:cubicBezTo>
                <a:cubicBezTo>
                  <a:pt x="2546" y="1226"/>
                  <a:pt x="2546" y="1225"/>
                  <a:pt x="2545" y="1224"/>
                </a:cubicBezTo>
                <a:cubicBezTo>
                  <a:pt x="2545" y="1224"/>
                  <a:pt x="2545" y="1224"/>
                  <a:pt x="2545" y="1224"/>
                </a:cubicBezTo>
                <a:cubicBezTo>
                  <a:pt x="2544" y="1224"/>
                  <a:pt x="2544" y="1224"/>
                  <a:pt x="2544" y="1224"/>
                </a:cubicBezTo>
                <a:cubicBezTo>
                  <a:pt x="2543" y="1225"/>
                  <a:pt x="2545" y="1225"/>
                  <a:pt x="2543" y="1226"/>
                </a:cubicBezTo>
                <a:close/>
                <a:moveTo>
                  <a:pt x="2551" y="1224"/>
                </a:moveTo>
                <a:cubicBezTo>
                  <a:pt x="2550" y="1224"/>
                  <a:pt x="2549" y="1224"/>
                  <a:pt x="2549" y="1224"/>
                </a:cubicBezTo>
                <a:cubicBezTo>
                  <a:pt x="2548" y="1225"/>
                  <a:pt x="2548" y="1225"/>
                  <a:pt x="2548" y="1226"/>
                </a:cubicBezTo>
                <a:cubicBezTo>
                  <a:pt x="2550" y="1226"/>
                  <a:pt x="2550" y="1226"/>
                  <a:pt x="2550" y="1226"/>
                </a:cubicBezTo>
                <a:cubicBezTo>
                  <a:pt x="2550" y="1226"/>
                  <a:pt x="2550" y="1225"/>
                  <a:pt x="2551" y="1224"/>
                </a:cubicBezTo>
                <a:close/>
                <a:moveTo>
                  <a:pt x="1864" y="1255"/>
                </a:moveTo>
                <a:cubicBezTo>
                  <a:pt x="1864" y="1253"/>
                  <a:pt x="1864" y="1253"/>
                  <a:pt x="1864" y="1253"/>
                </a:cubicBezTo>
                <a:cubicBezTo>
                  <a:pt x="1864" y="1253"/>
                  <a:pt x="1863" y="1253"/>
                  <a:pt x="1863" y="1253"/>
                </a:cubicBezTo>
                <a:cubicBezTo>
                  <a:pt x="1863" y="1251"/>
                  <a:pt x="1863" y="1251"/>
                  <a:pt x="1863" y="1251"/>
                </a:cubicBezTo>
                <a:cubicBezTo>
                  <a:pt x="1862" y="1251"/>
                  <a:pt x="1862" y="1251"/>
                  <a:pt x="1862" y="1251"/>
                </a:cubicBezTo>
                <a:cubicBezTo>
                  <a:pt x="1862" y="1250"/>
                  <a:pt x="1863" y="1248"/>
                  <a:pt x="1863" y="1246"/>
                </a:cubicBezTo>
                <a:cubicBezTo>
                  <a:pt x="1862" y="1246"/>
                  <a:pt x="1862" y="1246"/>
                  <a:pt x="1862" y="1246"/>
                </a:cubicBezTo>
                <a:cubicBezTo>
                  <a:pt x="1861" y="1243"/>
                  <a:pt x="1862" y="1243"/>
                  <a:pt x="1862" y="1240"/>
                </a:cubicBezTo>
                <a:cubicBezTo>
                  <a:pt x="1861" y="1240"/>
                  <a:pt x="1861" y="1240"/>
                  <a:pt x="1861" y="1240"/>
                </a:cubicBezTo>
                <a:cubicBezTo>
                  <a:pt x="1861" y="1238"/>
                  <a:pt x="1860" y="1237"/>
                  <a:pt x="1860" y="1235"/>
                </a:cubicBezTo>
                <a:cubicBezTo>
                  <a:pt x="1859" y="1235"/>
                  <a:pt x="1859" y="1234"/>
                  <a:pt x="1858" y="1234"/>
                </a:cubicBezTo>
                <a:cubicBezTo>
                  <a:pt x="1858" y="1234"/>
                  <a:pt x="1858" y="1235"/>
                  <a:pt x="1857" y="1235"/>
                </a:cubicBezTo>
                <a:cubicBezTo>
                  <a:pt x="1857" y="1234"/>
                  <a:pt x="1857" y="1234"/>
                  <a:pt x="1856" y="1233"/>
                </a:cubicBezTo>
                <a:cubicBezTo>
                  <a:pt x="1855" y="1232"/>
                  <a:pt x="1855" y="1232"/>
                  <a:pt x="1854" y="1232"/>
                </a:cubicBezTo>
                <a:cubicBezTo>
                  <a:pt x="1854" y="1231"/>
                  <a:pt x="1854" y="1230"/>
                  <a:pt x="1854" y="1230"/>
                </a:cubicBezTo>
                <a:cubicBezTo>
                  <a:pt x="1854" y="1230"/>
                  <a:pt x="1854" y="1230"/>
                  <a:pt x="1854" y="1230"/>
                </a:cubicBezTo>
                <a:cubicBezTo>
                  <a:pt x="1854" y="1229"/>
                  <a:pt x="1854" y="1229"/>
                  <a:pt x="1854" y="1229"/>
                </a:cubicBezTo>
                <a:cubicBezTo>
                  <a:pt x="1853" y="1229"/>
                  <a:pt x="1852" y="1229"/>
                  <a:pt x="1852" y="1230"/>
                </a:cubicBezTo>
                <a:cubicBezTo>
                  <a:pt x="1852" y="1231"/>
                  <a:pt x="1851" y="1232"/>
                  <a:pt x="1851" y="1233"/>
                </a:cubicBezTo>
                <a:cubicBezTo>
                  <a:pt x="1850" y="1233"/>
                  <a:pt x="1850" y="1233"/>
                  <a:pt x="1850" y="1233"/>
                </a:cubicBezTo>
                <a:cubicBezTo>
                  <a:pt x="1850" y="1237"/>
                  <a:pt x="1850" y="1237"/>
                  <a:pt x="1850" y="1237"/>
                </a:cubicBezTo>
                <a:cubicBezTo>
                  <a:pt x="1850" y="1237"/>
                  <a:pt x="1850" y="1237"/>
                  <a:pt x="1850" y="1237"/>
                </a:cubicBezTo>
                <a:cubicBezTo>
                  <a:pt x="1850" y="1243"/>
                  <a:pt x="1850" y="1243"/>
                  <a:pt x="1850" y="1243"/>
                </a:cubicBezTo>
                <a:cubicBezTo>
                  <a:pt x="1849" y="1243"/>
                  <a:pt x="1849" y="1243"/>
                  <a:pt x="1849" y="1243"/>
                </a:cubicBezTo>
                <a:cubicBezTo>
                  <a:pt x="1849" y="1243"/>
                  <a:pt x="1849" y="1243"/>
                  <a:pt x="1849" y="1243"/>
                </a:cubicBezTo>
                <a:cubicBezTo>
                  <a:pt x="1849" y="1243"/>
                  <a:pt x="1850" y="1244"/>
                  <a:pt x="1850" y="1245"/>
                </a:cubicBezTo>
                <a:cubicBezTo>
                  <a:pt x="1849" y="1245"/>
                  <a:pt x="1849" y="1245"/>
                  <a:pt x="1849" y="1245"/>
                </a:cubicBezTo>
                <a:cubicBezTo>
                  <a:pt x="1849" y="1245"/>
                  <a:pt x="1849" y="1245"/>
                  <a:pt x="1849" y="1245"/>
                </a:cubicBezTo>
                <a:cubicBezTo>
                  <a:pt x="1846" y="1245"/>
                  <a:pt x="1846" y="1245"/>
                  <a:pt x="1846" y="1245"/>
                </a:cubicBezTo>
                <a:cubicBezTo>
                  <a:pt x="1846" y="1246"/>
                  <a:pt x="1845" y="1248"/>
                  <a:pt x="1844" y="1247"/>
                </a:cubicBezTo>
                <a:cubicBezTo>
                  <a:pt x="1844" y="1247"/>
                  <a:pt x="1844" y="1247"/>
                  <a:pt x="1844" y="1247"/>
                </a:cubicBezTo>
                <a:cubicBezTo>
                  <a:pt x="1844" y="1246"/>
                  <a:pt x="1844" y="1246"/>
                  <a:pt x="1843" y="1246"/>
                </a:cubicBezTo>
                <a:cubicBezTo>
                  <a:pt x="1843" y="1247"/>
                  <a:pt x="1843" y="1247"/>
                  <a:pt x="1843" y="1248"/>
                </a:cubicBezTo>
                <a:cubicBezTo>
                  <a:pt x="1843" y="1248"/>
                  <a:pt x="1843" y="1248"/>
                  <a:pt x="1843" y="1248"/>
                </a:cubicBezTo>
                <a:cubicBezTo>
                  <a:pt x="1844" y="1249"/>
                  <a:pt x="1844" y="1250"/>
                  <a:pt x="1844" y="1252"/>
                </a:cubicBezTo>
                <a:cubicBezTo>
                  <a:pt x="1843" y="1252"/>
                  <a:pt x="1843" y="1252"/>
                  <a:pt x="1843" y="1253"/>
                </a:cubicBezTo>
                <a:cubicBezTo>
                  <a:pt x="1842" y="1253"/>
                  <a:pt x="1842" y="1253"/>
                  <a:pt x="1842" y="1253"/>
                </a:cubicBezTo>
                <a:cubicBezTo>
                  <a:pt x="1841" y="1254"/>
                  <a:pt x="1842" y="1254"/>
                  <a:pt x="1843" y="1255"/>
                </a:cubicBezTo>
                <a:cubicBezTo>
                  <a:pt x="1843" y="1255"/>
                  <a:pt x="1843" y="1255"/>
                  <a:pt x="1843" y="1255"/>
                </a:cubicBezTo>
                <a:cubicBezTo>
                  <a:pt x="1841" y="1255"/>
                  <a:pt x="1841" y="1255"/>
                  <a:pt x="1841" y="1255"/>
                </a:cubicBezTo>
                <a:cubicBezTo>
                  <a:pt x="1841" y="1258"/>
                  <a:pt x="1841" y="1258"/>
                  <a:pt x="1841" y="1258"/>
                </a:cubicBezTo>
                <a:cubicBezTo>
                  <a:pt x="1840" y="1258"/>
                  <a:pt x="1840" y="1258"/>
                  <a:pt x="1840" y="1258"/>
                </a:cubicBezTo>
                <a:cubicBezTo>
                  <a:pt x="1840" y="1259"/>
                  <a:pt x="1840" y="1259"/>
                  <a:pt x="1840" y="1259"/>
                </a:cubicBezTo>
                <a:cubicBezTo>
                  <a:pt x="1839" y="1258"/>
                  <a:pt x="1838" y="1257"/>
                  <a:pt x="1837" y="1257"/>
                </a:cubicBezTo>
                <a:cubicBezTo>
                  <a:pt x="1837" y="1257"/>
                  <a:pt x="1837" y="1257"/>
                  <a:pt x="1836" y="1258"/>
                </a:cubicBezTo>
                <a:cubicBezTo>
                  <a:pt x="1836" y="1264"/>
                  <a:pt x="1836" y="1264"/>
                  <a:pt x="1836" y="1264"/>
                </a:cubicBezTo>
                <a:cubicBezTo>
                  <a:pt x="1835" y="1264"/>
                  <a:pt x="1835" y="1264"/>
                  <a:pt x="1835" y="1264"/>
                </a:cubicBezTo>
                <a:cubicBezTo>
                  <a:pt x="1835" y="1263"/>
                  <a:pt x="1835" y="1263"/>
                  <a:pt x="1835" y="1263"/>
                </a:cubicBezTo>
                <a:cubicBezTo>
                  <a:pt x="1829" y="1264"/>
                  <a:pt x="1830" y="1268"/>
                  <a:pt x="1823" y="1266"/>
                </a:cubicBezTo>
                <a:cubicBezTo>
                  <a:pt x="1823" y="1267"/>
                  <a:pt x="1823" y="1267"/>
                  <a:pt x="1823" y="1268"/>
                </a:cubicBezTo>
                <a:cubicBezTo>
                  <a:pt x="1819" y="1267"/>
                  <a:pt x="1820" y="1270"/>
                  <a:pt x="1816" y="1270"/>
                </a:cubicBezTo>
                <a:cubicBezTo>
                  <a:pt x="1815" y="1272"/>
                  <a:pt x="1814" y="1273"/>
                  <a:pt x="1813" y="1274"/>
                </a:cubicBezTo>
                <a:cubicBezTo>
                  <a:pt x="1812" y="1275"/>
                  <a:pt x="1812" y="1275"/>
                  <a:pt x="1812" y="1275"/>
                </a:cubicBezTo>
                <a:cubicBezTo>
                  <a:pt x="1811" y="1274"/>
                  <a:pt x="1811" y="1274"/>
                  <a:pt x="1811" y="1274"/>
                </a:cubicBezTo>
                <a:cubicBezTo>
                  <a:pt x="1811" y="1276"/>
                  <a:pt x="1810" y="1277"/>
                  <a:pt x="1810" y="1279"/>
                </a:cubicBezTo>
                <a:cubicBezTo>
                  <a:pt x="1809" y="1279"/>
                  <a:pt x="1808" y="1280"/>
                  <a:pt x="1808" y="1280"/>
                </a:cubicBezTo>
                <a:cubicBezTo>
                  <a:pt x="1808" y="1282"/>
                  <a:pt x="1808" y="1282"/>
                  <a:pt x="1808" y="1282"/>
                </a:cubicBezTo>
                <a:cubicBezTo>
                  <a:pt x="1807" y="1282"/>
                  <a:pt x="1807" y="1282"/>
                  <a:pt x="1807" y="1282"/>
                </a:cubicBezTo>
                <a:cubicBezTo>
                  <a:pt x="1806" y="1284"/>
                  <a:pt x="1808" y="1288"/>
                  <a:pt x="1808" y="1289"/>
                </a:cubicBezTo>
                <a:cubicBezTo>
                  <a:pt x="1808" y="1290"/>
                  <a:pt x="1808" y="1290"/>
                  <a:pt x="1808" y="1291"/>
                </a:cubicBezTo>
                <a:cubicBezTo>
                  <a:pt x="1808" y="1291"/>
                  <a:pt x="1808" y="1291"/>
                  <a:pt x="1808" y="1291"/>
                </a:cubicBezTo>
                <a:cubicBezTo>
                  <a:pt x="1809" y="1292"/>
                  <a:pt x="1809" y="1293"/>
                  <a:pt x="1809" y="1293"/>
                </a:cubicBezTo>
                <a:cubicBezTo>
                  <a:pt x="1810" y="1293"/>
                  <a:pt x="1810" y="1293"/>
                  <a:pt x="1810" y="1293"/>
                </a:cubicBezTo>
                <a:cubicBezTo>
                  <a:pt x="1810" y="1299"/>
                  <a:pt x="1810" y="1299"/>
                  <a:pt x="1810" y="1299"/>
                </a:cubicBezTo>
                <a:cubicBezTo>
                  <a:pt x="1810" y="1299"/>
                  <a:pt x="1810" y="1299"/>
                  <a:pt x="1810" y="1299"/>
                </a:cubicBezTo>
                <a:cubicBezTo>
                  <a:pt x="1810" y="1301"/>
                  <a:pt x="1810" y="1301"/>
                  <a:pt x="1810" y="1301"/>
                </a:cubicBezTo>
                <a:cubicBezTo>
                  <a:pt x="1811" y="1301"/>
                  <a:pt x="1811" y="1302"/>
                  <a:pt x="1812" y="1302"/>
                </a:cubicBezTo>
                <a:cubicBezTo>
                  <a:pt x="1813" y="1304"/>
                  <a:pt x="1811" y="1306"/>
                  <a:pt x="1812" y="1307"/>
                </a:cubicBezTo>
                <a:cubicBezTo>
                  <a:pt x="1812" y="1309"/>
                  <a:pt x="1812" y="1309"/>
                  <a:pt x="1811" y="1310"/>
                </a:cubicBezTo>
                <a:cubicBezTo>
                  <a:pt x="1810" y="1310"/>
                  <a:pt x="1810" y="1310"/>
                  <a:pt x="1810" y="1310"/>
                </a:cubicBezTo>
                <a:cubicBezTo>
                  <a:pt x="1810" y="1312"/>
                  <a:pt x="1810" y="1313"/>
                  <a:pt x="1810" y="1314"/>
                </a:cubicBezTo>
                <a:cubicBezTo>
                  <a:pt x="1808" y="1315"/>
                  <a:pt x="1807" y="1316"/>
                  <a:pt x="1805" y="1317"/>
                </a:cubicBezTo>
                <a:cubicBezTo>
                  <a:pt x="1805" y="1320"/>
                  <a:pt x="1805" y="1320"/>
                  <a:pt x="1805" y="1320"/>
                </a:cubicBezTo>
                <a:cubicBezTo>
                  <a:pt x="1806" y="1320"/>
                  <a:pt x="1806" y="1320"/>
                  <a:pt x="1806" y="1320"/>
                </a:cubicBezTo>
                <a:cubicBezTo>
                  <a:pt x="1805" y="1323"/>
                  <a:pt x="1803" y="1323"/>
                  <a:pt x="1802" y="1325"/>
                </a:cubicBezTo>
                <a:cubicBezTo>
                  <a:pt x="1801" y="1325"/>
                  <a:pt x="1801" y="1325"/>
                  <a:pt x="1801" y="1325"/>
                </a:cubicBezTo>
                <a:cubicBezTo>
                  <a:pt x="1802" y="1330"/>
                  <a:pt x="1802" y="1330"/>
                  <a:pt x="1802" y="1330"/>
                </a:cubicBezTo>
                <a:cubicBezTo>
                  <a:pt x="1801" y="1330"/>
                  <a:pt x="1801" y="1330"/>
                  <a:pt x="1800" y="1330"/>
                </a:cubicBezTo>
                <a:cubicBezTo>
                  <a:pt x="1800" y="1332"/>
                  <a:pt x="1800" y="1332"/>
                  <a:pt x="1800" y="1332"/>
                </a:cubicBezTo>
                <a:cubicBezTo>
                  <a:pt x="1800" y="1332"/>
                  <a:pt x="1800" y="1332"/>
                  <a:pt x="1800" y="1332"/>
                </a:cubicBezTo>
                <a:cubicBezTo>
                  <a:pt x="1800" y="1333"/>
                  <a:pt x="1800" y="1333"/>
                  <a:pt x="1800" y="1333"/>
                </a:cubicBezTo>
                <a:cubicBezTo>
                  <a:pt x="1800" y="1337"/>
                  <a:pt x="1800" y="1337"/>
                  <a:pt x="1800" y="1337"/>
                </a:cubicBezTo>
                <a:cubicBezTo>
                  <a:pt x="1800" y="1339"/>
                  <a:pt x="1800" y="1340"/>
                  <a:pt x="1800" y="1341"/>
                </a:cubicBezTo>
                <a:cubicBezTo>
                  <a:pt x="1800" y="1341"/>
                  <a:pt x="1800" y="1341"/>
                  <a:pt x="1800" y="1341"/>
                </a:cubicBezTo>
                <a:cubicBezTo>
                  <a:pt x="1800" y="1342"/>
                  <a:pt x="1800" y="1342"/>
                  <a:pt x="1800" y="1342"/>
                </a:cubicBezTo>
                <a:cubicBezTo>
                  <a:pt x="1801" y="1342"/>
                  <a:pt x="1801" y="1342"/>
                  <a:pt x="1801" y="1342"/>
                </a:cubicBezTo>
                <a:cubicBezTo>
                  <a:pt x="1801" y="1343"/>
                  <a:pt x="1801" y="1343"/>
                  <a:pt x="1801" y="1343"/>
                </a:cubicBezTo>
                <a:cubicBezTo>
                  <a:pt x="1802" y="1343"/>
                  <a:pt x="1802" y="1343"/>
                  <a:pt x="1802" y="1343"/>
                </a:cubicBezTo>
                <a:cubicBezTo>
                  <a:pt x="1802" y="1344"/>
                  <a:pt x="1802" y="1346"/>
                  <a:pt x="1802" y="1347"/>
                </a:cubicBezTo>
                <a:cubicBezTo>
                  <a:pt x="1803" y="1347"/>
                  <a:pt x="1804" y="1348"/>
                  <a:pt x="1805" y="1349"/>
                </a:cubicBezTo>
                <a:cubicBezTo>
                  <a:pt x="1805" y="1349"/>
                  <a:pt x="1805" y="1350"/>
                  <a:pt x="1804" y="1351"/>
                </a:cubicBezTo>
                <a:cubicBezTo>
                  <a:pt x="1805" y="1351"/>
                  <a:pt x="1805" y="1351"/>
                  <a:pt x="1805" y="1351"/>
                </a:cubicBezTo>
                <a:cubicBezTo>
                  <a:pt x="1805" y="1353"/>
                  <a:pt x="1805" y="1353"/>
                  <a:pt x="1805" y="1353"/>
                </a:cubicBezTo>
                <a:cubicBezTo>
                  <a:pt x="1806" y="1353"/>
                  <a:pt x="1806" y="1353"/>
                  <a:pt x="1806" y="1353"/>
                </a:cubicBezTo>
                <a:cubicBezTo>
                  <a:pt x="1806" y="1356"/>
                  <a:pt x="1806" y="1356"/>
                  <a:pt x="1806" y="1356"/>
                </a:cubicBezTo>
                <a:cubicBezTo>
                  <a:pt x="1806" y="1356"/>
                  <a:pt x="1806" y="1356"/>
                  <a:pt x="1806" y="1356"/>
                </a:cubicBezTo>
                <a:cubicBezTo>
                  <a:pt x="1806" y="1358"/>
                  <a:pt x="1806" y="1358"/>
                  <a:pt x="1806" y="1358"/>
                </a:cubicBezTo>
                <a:cubicBezTo>
                  <a:pt x="1807" y="1358"/>
                  <a:pt x="1807" y="1358"/>
                  <a:pt x="1807" y="1358"/>
                </a:cubicBezTo>
                <a:cubicBezTo>
                  <a:pt x="1807" y="1359"/>
                  <a:pt x="1807" y="1360"/>
                  <a:pt x="1808" y="1360"/>
                </a:cubicBezTo>
                <a:cubicBezTo>
                  <a:pt x="1808" y="1360"/>
                  <a:pt x="1808" y="1360"/>
                  <a:pt x="1808" y="1360"/>
                </a:cubicBezTo>
                <a:cubicBezTo>
                  <a:pt x="1809" y="1362"/>
                  <a:pt x="1809" y="1363"/>
                  <a:pt x="1809" y="1364"/>
                </a:cubicBezTo>
                <a:cubicBezTo>
                  <a:pt x="1810" y="1364"/>
                  <a:pt x="1810" y="1364"/>
                  <a:pt x="1810" y="1364"/>
                </a:cubicBezTo>
                <a:cubicBezTo>
                  <a:pt x="1811" y="1366"/>
                  <a:pt x="1810" y="1365"/>
                  <a:pt x="1812" y="1366"/>
                </a:cubicBezTo>
                <a:cubicBezTo>
                  <a:pt x="1812" y="1366"/>
                  <a:pt x="1812" y="1366"/>
                  <a:pt x="1812" y="1366"/>
                </a:cubicBezTo>
                <a:cubicBezTo>
                  <a:pt x="1813" y="1366"/>
                  <a:pt x="1813" y="1366"/>
                  <a:pt x="1813" y="1366"/>
                </a:cubicBezTo>
                <a:cubicBezTo>
                  <a:pt x="1813" y="1367"/>
                  <a:pt x="1814" y="1368"/>
                  <a:pt x="1814" y="1368"/>
                </a:cubicBezTo>
                <a:cubicBezTo>
                  <a:pt x="1816" y="1368"/>
                  <a:pt x="1816" y="1368"/>
                  <a:pt x="1816" y="1368"/>
                </a:cubicBezTo>
                <a:cubicBezTo>
                  <a:pt x="1817" y="1369"/>
                  <a:pt x="1819" y="1371"/>
                  <a:pt x="1820" y="1372"/>
                </a:cubicBezTo>
                <a:cubicBezTo>
                  <a:pt x="1822" y="1371"/>
                  <a:pt x="1824" y="1371"/>
                  <a:pt x="1825" y="1370"/>
                </a:cubicBezTo>
                <a:cubicBezTo>
                  <a:pt x="1825" y="1369"/>
                  <a:pt x="1825" y="1369"/>
                  <a:pt x="1825" y="1369"/>
                </a:cubicBezTo>
                <a:cubicBezTo>
                  <a:pt x="1827" y="1369"/>
                  <a:pt x="1827" y="1369"/>
                  <a:pt x="1827" y="1369"/>
                </a:cubicBezTo>
                <a:cubicBezTo>
                  <a:pt x="1827" y="1369"/>
                  <a:pt x="1827" y="1368"/>
                  <a:pt x="1827" y="1368"/>
                </a:cubicBezTo>
                <a:cubicBezTo>
                  <a:pt x="1831" y="1368"/>
                  <a:pt x="1831" y="1368"/>
                  <a:pt x="1831" y="1368"/>
                </a:cubicBezTo>
                <a:cubicBezTo>
                  <a:pt x="1831" y="1367"/>
                  <a:pt x="1831" y="1367"/>
                  <a:pt x="1831" y="1366"/>
                </a:cubicBezTo>
                <a:cubicBezTo>
                  <a:pt x="1832" y="1366"/>
                  <a:pt x="1833" y="1365"/>
                  <a:pt x="1834" y="1364"/>
                </a:cubicBezTo>
                <a:cubicBezTo>
                  <a:pt x="1834" y="1362"/>
                  <a:pt x="1834" y="1362"/>
                  <a:pt x="1834" y="1362"/>
                </a:cubicBezTo>
                <a:cubicBezTo>
                  <a:pt x="1834" y="1362"/>
                  <a:pt x="1835" y="1362"/>
                  <a:pt x="1835" y="1362"/>
                </a:cubicBezTo>
                <a:cubicBezTo>
                  <a:pt x="1835" y="1360"/>
                  <a:pt x="1835" y="1360"/>
                  <a:pt x="1835" y="1360"/>
                </a:cubicBezTo>
                <a:cubicBezTo>
                  <a:pt x="1836" y="1360"/>
                  <a:pt x="1836" y="1360"/>
                  <a:pt x="1836" y="1360"/>
                </a:cubicBezTo>
                <a:cubicBezTo>
                  <a:pt x="1836" y="1358"/>
                  <a:pt x="1836" y="1358"/>
                  <a:pt x="1836" y="1358"/>
                </a:cubicBezTo>
                <a:cubicBezTo>
                  <a:pt x="1837" y="1358"/>
                  <a:pt x="1837" y="1358"/>
                  <a:pt x="1837" y="1358"/>
                </a:cubicBezTo>
                <a:cubicBezTo>
                  <a:pt x="1837" y="1356"/>
                  <a:pt x="1837" y="1356"/>
                  <a:pt x="1837" y="1356"/>
                </a:cubicBezTo>
                <a:cubicBezTo>
                  <a:pt x="1837" y="1356"/>
                  <a:pt x="1837" y="1356"/>
                  <a:pt x="1837" y="1356"/>
                </a:cubicBezTo>
                <a:cubicBezTo>
                  <a:pt x="1837" y="1354"/>
                  <a:pt x="1837" y="1354"/>
                  <a:pt x="1837" y="1354"/>
                </a:cubicBezTo>
                <a:cubicBezTo>
                  <a:pt x="1838" y="1354"/>
                  <a:pt x="1838" y="1354"/>
                  <a:pt x="1838" y="1354"/>
                </a:cubicBezTo>
                <a:cubicBezTo>
                  <a:pt x="1838" y="1352"/>
                  <a:pt x="1838" y="1349"/>
                  <a:pt x="1839" y="1347"/>
                </a:cubicBezTo>
                <a:cubicBezTo>
                  <a:pt x="1839" y="1347"/>
                  <a:pt x="1839" y="1347"/>
                  <a:pt x="1839" y="1347"/>
                </a:cubicBezTo>
                <a:cubicBezTo>
                  <a:pt x="1839" y="1346"/>
                  <a:pt x="1839" y="1346"/>
                  <a:pt x="1839" y="1346"/>
                </a:cubicBezTo>
                <a:cubicBezTo>
                  <a:pt x="1840" y="1346"/>
                  <a:pt x="1840" y="1346"/>
                  <a:pt x="1840" y="1346"/>
                </a:cubicBezTo>
                <a:cubicBezTo>
                  <a:pt x="1840" y="1343"/>
                  <a:pt x="1840" y="1343"/>
                  <a:pt x="1840" y="1343"/>
                </a:cubicBezTo>
                <a:cubicBezTo>
                  <a:pt x="1840" y="1343"/>
                  <a:pt x="1841" y="1343"/>
                  <a:pt x="1841" y="1343"/>
                </a:cubicBezTo>
                <a:cubicBezTo>
                  <a:pt x="1841" y="1341"/>
                  <a:pt x="1841" y="1341"/>
                  <a:pt x="1841" y="1341"/>
                </a:cubicBezTo>
                <a:cubicBezTo>
                  <a:pt x="1842" y="1341"/>
                  <a:pt x="1842" y="1341"/>
                  <a:pt x="1842" y="1341"/>
                </a:cubicBezTo>
                <a:cubicBezTo>
                  <a:pt x="1842" y="1339"/>
                  <a:pt x="1843" y="1336"/>
                  <a:pt x="1843" y="1333"/>
                </a:cubicBezTo>
                <a:cubicBezTo>
                  <a:pt x="1844" y="1333"/>
                  <a:pt x="1844" y="1333"/>
                  <a:pt x="1844" y="1333"/>
                </a:cubicBezTo>
                <a:cubicBezTo>
                  <a:pt x="1844" y="1332"/>
                  <a:pt x="1844" y="1332"/>
                  <a:pt x="1844" y="1332"/>
                </a:cubicBezTo>
                <a:cubicBezTo>
                  <a:pt x="1844" y="1332"/>
                  <a:pt x="1844" y="1332"/>
                  <a:pt x="1844" y="1332"/>
                </a:cubicBezTo>
                <a:cubicBezTo>
                  <a:pt x="1844" y="1330"/>
                  <a:pt x="1844" y="1330"/>
                  <a:pt x="1844" y="1330"/>
                </a:cubicBezTo>
                <a:cubicBezTo>
                  <a:pt x="1845" y="1330"/>
                  <a:pt x="1845" y="1330"/>
                  <a:pt x="1845" y="1330"/>
                </a:cubicBezTo>
                <a:cubicBezTo>
                  <a:pt x="1845" y="1330"/>
                  <a:pt x="1844" y="1328"/>
                  <a:pt x="1844" y="1327"/>
                </a:cubicBezTo>
                <a:cubicBezTo>
                  <a:pt x="1845" y="1326"/>
                  <a:pt x="1846" y="1326"/>
                  <a:pt x="1846" y="1326"/>
                </a:cubicBezTo>
                <a:cubicBezTo>
                  <a:pt x="1846" y="1324"/>
                  <a:pt x="1846" y="1324"/>
                  <a:pt x="1846" y="1324"/>
                </a:cubicBezTo>
                <a:cubicBezTo>
                  <a:pt x="1847" y="1324"/>
                  <a:pt x="1847" y="1324"/>
                  <a:pt x="1847" y="1324"/>
                </a:cubicBezTo>
                <a:cubicBezTo>
                  <a:pt x="1847" y="1320"/>
                  <a:pt x="1847" y="1320"/>
                  <a:pt x="1847" y="1320"/>
                </a:cubicBezTo>
                <a:cubicBezTo>
                  <a:pt x="1848" y="1320"/>
                  <a:pt x="1848" y="1320"/>
                  <a:pt x="1848" y="1320"/>
                </a:cubicBezTo>
                <a:cubicBezTo>
                  <a:pt x="1848" y="1318"/>
                  <a:pt x="1848" y="1318"/>
                  <a:pt x="1848" y="1318"/>
                </a:cubicBezTo>
                <a:cubicBezTo>
                  <a:pt x="1848" y="1318"/>
                  <a:pt x="1848" y="1318"/>
                  <a:pt x="1848" y="1318"/>
                </a:cubicBezTo>
                <a:cubicBezTo>
                  <a:pt x="1848" y="1314"/>
                  <a:pt x="1848" y="1314"/>
                  <a:pt x="1848" y="1314"/>
                </a:cubicBezTo>
                <a:cubicBezTo>
                  <a:pt x="1849" y="1314"/>
                  <a:pt x="1849" y="1314"/>
                  <a:pt x="1849" y="1314"/>
                </a:cubicBezTo>
                <a:cubicBezTo>
                  <a:pt x="1848" y="1309"/>
                  <a:pt x="1848" y="1309"/>
                  <a:pt x="1848" y="1309"/>
                </a:cubicBezTo>
                <a:cubicBezTo>
                  <a:pt x="1849" y="1309"/>
                  <a:pt x="1849" y="1309"/>
                  <a:pt x="1849" y="1309"/>
                </a:cubicBezTo>
                <a:cubicBezTo>
                  <a:pt x="1850" y="1307"/>
                  <a:pt x="1850" y="1306"/>
                  <a:pt x="1850" y="1305"/>
                </a:cubicBezTo>
                <a:cubicBezTo>
                  <a:pt x="1851" y="1305"/>
                  <a:pt x="1851" y="1305"/>
                  <a:pt x="1851" y="1305"/>
                </a:cubicBezTo>
                <a:cubicBezTo>
                  <a:pt x="1851" y="1301"/>
                  <a:pt x="1851" y="1301"/>
                  <a:pt x="1851" y="1301"/>
                </a:cubicBezTo>
                <a:cubicBezTo>
                  <a:pt x="1852" y="1301"/>
                  <a:pt x="1852" y="1301"/>
                  <a:pt x="1852" y="1301"/>
                </a:cubicBezTo>
                <a:cubicBezTo>
                  <a:pt x="1852" y="1300"/>
                  <a:pt x="1852" y="1300"/>
                  <a:pt x="1852" y="1299"/>
                </a:cubicBezTo>
                <a:cubicBezTo>
                  <a:pt x="1854" y="1299"/>
                  <a:pt x="1854" y="1299"/>
                  <a:pt x="1854" y="1299"/>
                </a:cubicBezTo>
                <a:cubicBezTo>
                  <a:pt x="1854" y="1297"/>
                  <a:pt x="1855" y="1295"/>
                  <a:pt x="1855" y="1293"/>
                </a:cubicBezTo>
                <a:cubicBezTo>
                  <a:pt x="1856" y="1293"/>
                  <a:pt x="1856" y="1293"/>
                  <a:pt x="1856" y="1293"/>
                </a:cubicBezTo>
                <a:cubicBezTo>
                  <a:pt x="1856" y="1292"/>
                  <a:pt x="1856" y="1292"/>
                  <a:pt x="1856" y="1292"/>
                </a:cubicBezTo>
                <a:cubicBezTo>
                  <a:pt x="1856" y="1292"/>
                  <a:pt x="1856" y="1292"/>
                  <a:pt x="1856" y="1292"/>
                </a:cubicBezTo>
                <a:cubicBezTo>
                  <a:pt x="1856" y="1289"/>
                  <a:pt x="1856" y="1289"/>
                  <a:pt x="1856" y="1289"/>
                </a:cubicBezTo>
                <a:cubicBezTo>
                  <a:pt x="1857" y="1289"/>
                  <a:pt x="1857" y="1289"/>
                  <a:pt x="1857" y="1289"/>
                </a:cubicBezTo>
                <a:cubicBezTo>
                  <a:pt x="1857" y="1288"/>
                  <a:pt x="1856" y="1288"/>
                  <a:pt x="1856" y="1287"/>
                </a:cubicBezTo>
                <a:cubicBezTo>
                  <a:pt x="1857" y="1286"/>
                  <a:pt x="1857" y="1284"/>
                  <a:pt x="1857" y="1282"/>
                </a:cubicBezTo>
                <a:cubicBezTo>
                  <a:pt x="1858" y="1282"/>
                  <a:pt x="1858" y="1282"/>
                  <a:pt x="1858" y="1282"/>
                </a:cubicBezTo>
                <a:cubicBezTo>
                  <a:pt x="1859" y="1281"/>
                  <a:pt x="1859" y="1281"/>
                  <a:pt x="1860" y="1279"/>
                </a:cubicBezTo>
                <a:cubicBezTo>
                  <a:pt x="1858" y="1279"/>
                  <a:pt x="1858" y="1279"/>
                  <a:pt x="1858" y="1279"/>
                </a:cubicBezTo>
                <a:cubicBezTo>
                  <a:pt x="1859" y="1278"/>
                  <a:pt x="1859" y="1277"/>
                  <a:pt x="1859" y="1276"/>
                </a:cubicBezTo>
                <a:cubicBezTo>
                  <a:pt x="1860" y="1276"/>
                  <a:pt x="1860" y="1276"/>
                  <a:pt x="1860" y="1276"/>
                </a:cubicBezTo>
                <a:cubicBezTo>
                  <a:pt x="1860" y="1274"/>
                  <a:pt x="1860" y="1273"/>
                  <a:pt x="1860" y="1272"/>
                </a:cubicBezTo>
                <a:cubicBezTo>
                  <a:pt x="1859" y="1271"/>
                  <a:pt x="1859" y="1271"/>
                  <a:pt x="1858" y="1271"/>
                </a:cubicBezTo>
                <a:cubicBezTo>
                  <a:pt x="1858" y="1266"/>
                  <a:pt x="1858" y="1266"/>
                  <a:pt x="1858" y="1266"/>
                </a:cubicBezTo>
                <a:cubicBezTo>
                  <a:pt x="1858" y="1266"/>
                  <a:pt x="1858" y="1266"/>
                  <a:pt x="1858" y="1266"/>
                </a:cubicBezTo>
                <a:cubicBezTo>
                  <a:pt x="1857" y="1265"/>
                  <a:pt x="1857" y="1264"/>
                  <a:pt x="1857" y="1263"/>
                </a:cubicBezTo>
                <a:cubicBezTo>
                  <a:pt x="1858" y="1263"/>
                  <a:pt x="1858" y="1263"/>
                  <a:pt x="1859" y="1262"/>
                </a:cubicBezTo>
                <a:cubicBezTo>
                  <a:pt x="1859" y="1263"/>
                  <a:pt x="1859" y="1263"/>
                  <a:pt x="1859" y="1263"/>
                </a:cubicBezTo>
                <a:cubicBezTo>
                  <a:pt x="1860" y="1263"/>
                  <a:pt x="1860" y="1263"/>
                  <a:pt x="1860" y="1263"/>
                </a:cubicBezTo>
                <a:cubicBezTo>
                  <a:pt x="1861" y="1265"/>
                  <a:pt x="1861" y="1265"/>
                  <a:pt x="1862" y="1268"/>
                </a:cubicBezTo>
                <a:cubicBezTo>
                  <a:pt x="1863" y="1268"/>
                  <a:pt x="1863" y="1268"/>
                  <a:pt x="1863" y="1268"/>
                </a:cubicBezTo>
                <a:cubicBezTo>
                  <a:pt x="1863" y="1265"/>
                  <a:pt x="1866" y="1259"/>
                  <a:pt x="1865" y="1255"/>
                </a:cubicBezTo>
                <a:lnTo>
                  <a:pt x="1864" y="1255"/>
                </a:lnTo>
                <a:close/>
                <a:moveTo>
                  <a:pt x="2601" y="1253"/>
                </a:moveTo>
                <a:cubicBezTo>
                  <a:pt x="2600" y="1250"/>
                  <a:pt x="2600" y="1251"/>
                  <a:pt x="2601" y="1247"/>
                </a:cubicBezTo>
                <a:cubicBezTo>
                  <a:pt x="2598" y="1247"/>
                  <a:pt x="2599" y="1247"/>
                  <a:pt x="2597" y="1247"/>
                </a:cubicBezTo>
                <a:cubicBezTo>
                  <a:pt x="2596" y="1249"/>
                  <a:pt x="2596" y="1250"/>
                  <a:pt x="2596" y="1253"/>
                </a:cubicBezTo>
                <a:cubicBezTo>
                  <a:pt x="2597" y="1253"/>
                  <a:pt x="2598" y="1252"/>
                  <a:pt x="2599" y="1252"/>
                </a:cubicBezTo>
                <a:cubicBezTo>
                  <a:pt x="2599" y="1253"/>
                  <a:pt x="2599" y="1253"/>
                  <a:pt x="2599" y="1253"/>
                </a:cubicBezTo>
                <a:lnTo>
                  <a:pt x="2601" y="1253"/>
                </a:lnTo>
                <a:close/>
                <a:moveTo>
                  <a:pt x="2622" y="1280"/>
                </a:moveTo>
                <a:cubicBezTo>
                  <a:pt x="2623" y="1278"/>
                  <a:pt x="2623" y="1277"/>
                  <a:pt x="2624" y="1276"/>
                </a:cubicBezTo>
                <a:cubicBezTo>
                  <a:pt x="2624" y="1276"/>
                  <a:pt x="2624" y="1276"/>
                  <a:pt x="2624" y="1276"/>
                </a:cubicBezTo>
                <a:cubicBezTo>
                  <a:pt x="2622" y="1276"/>
                  <a:pt x="2622" y="1276"/>
                  <a:pt x="2622" y="1276"/>
                </a:cubicBezTo>
                <a:cubicBezTo>
                  <a:pt x="2621" y="1277"/>
                  <a:pt x="2622" y="1276"/>
                  <a:pt x="2621" y="1277"/>
                </a:cubicBezTo>
                <a:cubicBezTo>
                  <a:pt x="2621" y="1279"/>
                  <a:pt x="2621" y="1279"/>
                  <a:pt x="2621" y="1279"/>
                </a:cubicBezTo>
                <a:cubicBezTo>
                  <a:pt x="2622" y="1279"/>
                  <a:pt x="2622" y="1279"/>
                  <a:pt x="2622" y="1279"/>
                </a:cubicBezTo>
                <a:cubicBezTo>
                  <a:pt x="2622" y="1280"/>
                  <a:pt x="2622" y="1280"/>
                  <a:pt x="2622" y="1280"/>
                </a:cubicBezTo>
                <a:close/>
                <a:moveTo>
                  <a:pt x="1861" y="1282"/>
                </a:moveTo>
                <a:cubicBezTo>
                  <a:pt x="1862" y="1282"/>
                  <a:pt x="1862" y="1282"/>
                  <a:pt x="1862" y="1282"/>
                </a:cubicBezTo>
                <a:cubicBezTo>
                  <a:pt x="1862" y="1281"/>
                  <a:pt x="1862" y="1281"/>
                  <a:pt x="1862" y="1280"/>
                </a:cubicBezTo>
                <a:cubicBezTo>
                  <a:pt x="1862" y="1280"/>
                  <a:pt x="1862" y="1280"/>
                  <a:pt x="1862" y="1280"/>
                </a:cubicBezTo>
                <a:cubicBezTo>
                  <a:pt x="1862" y="1280"/>
                  <a:pt x="1862" y="1280"/>
                  <a:pt x="1862" y="1280"/>
                </a:cubicBezTo>
                <a:cubicBezTo>
                  <a:pt x="1861" y="1280"/>
                  <a:pt x="1861" y="1281"/>
                  <a:pt x="1861" y="1282"/>
                </a:cubicBezTo>
                <a:close/>
                <a:moveTo>
                  <a:pt x="1923" y="1312"/>
                </a:moveTo>
                <a:cubicBezTo>
                  <a:pt x="1921" y="1312"/>
                  <a:pt x="1921" y="1312"/>
                  <a:pt x="1921" y="1312"/>
                </a:cubicBezTo>
                <a:cubicBezTo>
                  <a:pt x="1921" y="1317"/>
                  <a:pt x="1921" y="1317"/>
                  <a:pt x="1921" y="1317"/>
                </a:cubicBezTo>
                <a:cubicBezTo>
                  <a:pt x="1923" y="1317"/>
                  <a:pt x="1923" y="1317"/>
                  <a:pt x="1923" y="1317"/>
                </a:cubicBezTo>
                <a:cubicBezTo>
                  <a:pt x="1923" y="1318"/>
                  <a:pt x="1923" y="1318"/>
                  <a:pt x="1923" y="1318"/>
                </a:cubicBezTo>
                <a:cubicBezTo>
                  <a:pt x="1925" y="1318"/>
                  <a:pt x="1925" y="1317"/>
                  <a:pt x="1926" y="1317"/>
                </a:cubicBezTo>
                <a:cubicBezTo>
                  <a:pt x="1927" y="1314"/>
                  <a:pt x="1926" y="1313"/>
                  <a:pt x="1926" y="1310"/>
                </a:cubicBezTo>
                <a:cubicBezTo>
                  <a:pt x="1924" y="1310"/>
                  <a:pt x="1924" y="1311"/>
                  <a:pt x="1923" y="1312"/>
                </a:cubicBezTo>
                <a:close/>
                <a:moveTo>
                  <a:pt x="1904" y="1323"/>
                </a:moveTo>
                <a:cubicBezTo>
                  <a:pt x="1904" y="1324"/>
                  <a:pt x="1904" y="1324"/>
                  <a:pt x="1904" y="1324"/>
                </a:cubicBezTo>
                <a:cubicBezTo>
                  <a:pt x="1904" y="1324"/>
                  <a:pt x="1904" y="1324"/>
                  <a:pt x="1904" y="1324"/>
                </a:cubicBezTo>
                <a:cubicBezTo>
                  <a:pt x="1904" y="1325"/>
                  <a:pt x="1905" y="1326"/>
                  <a:pt x="1905" y="1327"/>
                </a:cubicBezTo>
                <a:cubicBezTo>
                  <a:pt x="1910" y="1327"/>
                  <a:pt x="1910" y="1327"/>
                  <a:pt x="1910" y="1327"/>
                </a:cubicBezTo>
                <a:cubicBezTo>
                  <a:pt x="1909" y="1324"/>
                  <a:pt x="1908" y="1324"/>
                  <a:pt x="1908" y="1322"/>
                </a:cubicBezTo>
                <a:cubicBezTo>
                  <a:pt x="1905" y="1322"/>
                  <a:pt x="1905" y="1322"/>
                  <a:pt x="1904" y="1323"/>
                </a:cubicBezTo>
                <a:close/>
                <a:moveTo>
                  <a:pt x="2868" y="1333"/>
                </a:moveTo>
                <a:cubicBezTo>
                  <a:pt x="2866" y="1333"/>
                  <a:pt x="2866" y="1333"/>
                  <a:pt x="2866" y="1333"/>
                </a:cubicBezTo>
                <a:cubicBezTo>
                  <a:pt x="2866" y="1335"/>
                  <a:pt x="2866" y="1334"/>
                  <a:pt x="2868" y="1335"/>
                </a:cubicBezTo>
                <a:lnTo>
                  <a:pt x="2868" y="1333"/>
                </a:lnTo>
                <a:close/>
                <a:moveTo>
                  <a:pt x="2399" y="1367"/>
                </a:moveTo>
                <a:cubicBezTo>
                  <a:pt x="2399" y="1368"/>
                  <a:pt x="2399" y="1368"/>
                  <a:pt x="2399" y="1368"/>
                </a:cubicBezTo>
                <a:cubicBezTo>
                  <a:pt x="2400" y="1368"/>
                  <a:pt x="2400" y="1368"/>
                  <a:pt x="2400" y="1368"/>
                </a:cubicBezTo>
                <a:cubicBezTo>
                  <a:pt x="2400" y="1367"/>
                  <a:pt x="2400" y="1368"/>
                  <a:pt x="2399" y="1367"/>
                </a:cubicBezTo>
                <a:close/>
                <a:moveTo>
                  <a:pt x="993" y="1445"/>
                </a:moveTo>
                <a:cubicBezTo>
                  <a:pt x="995" y="1445"/>
                  <a:pt x="996" y="1445"/>
                  <a:pt x="996" y="1443"/>
                </a:cubicBezTo>
                <a:cubicBezTo>
                  <a:pt x="994" y="1443"/>
                  <a:pt x="994" y="1443"/>
                  <a:pt x="993" y="1445"/>
                </a:cubicBezTo>
                <a:close/>
                <a:moveTo>
                  <a:pt x="988" y="1447"/>
                </a:moveTo>
                <a:cubicBezTo>
                  <a:pt x="988" y="1449"/>
                  <a:pt x="988" y="1449"/>
                  <a:pt x="988" y="1449"/>
                </a:cubicBezTo>
                <a:cubicBezTo>
                  <a:pt x="991" y="1449"/>
                  <a:pt x="992" y="1449"/>
                  <a:pt x="993" y="1448"/>
                </a:cubicBezTo>
                <a:cubicBezTo>
                  <a:pt x="994" y="1448"/>
                  <a:pt x="994" y="1448"/>
                  <a:pt x="994" y="1447"/>
                </a:cubicBezTo>
                <a:cubicBezTo>
                  <a:pt x="992" y="1447"/>
                  <a:pt x="992" y="1447"/>
                  <a:pt x="988" y="1447"/>
                </a:cubicBezTo>
                <a:close/>
                <a:moveTo>
                  <a:pt x="984" y="1450"/>
                </a:moveTo>
                <a:cubicBezTo>
                  <a:pt x="986" y="1449"/>
                  <a:pt x="985" y="1450"/>
                  <a:pt x="986" y="1449"/>
                </a:cubicBezTo>
                <a:cubicBezTo>
                  <a:pt x="986" y="1449"/>
                  <a:pt x="986" y="1449"/>
                  <a:pt x="986" y="1449"/>
                </a:cubicBezTo>
                <a:cubicBezTo>
                  <a:pt x="986" y="1448"/>
                  <a:pt x="986" y="1448"/>
                  <a:pt x="986" y="1448"/>
                </a:cubicBezTo>
                <a:cubicBezTo>
                  <a:pt x="986" y="1448"/>
                  <a:pt x="985" y="1448"/>
                  <a:pt x="984" y="1449"/>
                </a:cubicBezTo>
                <a:lnTo>
                  <a:pt x="984" y="1450"/>
                </a:lnTo>
                <a:close/>
                <a:moveTo>
                  <a:pt x="2955" y="1517"/>
                </a:moveTo>
                <a:cubicBezTo>
                  <a:pt x="2950" y="1517"/>
                  <a:pt x="2950" y="1520"/>
                  <a:pt x="2946" y="1521"/>
                </a:cubicBezTo>
                <a:cubicBezTo>
                  <a:pt x="2946" y="1522"/>
                  <a:pt x="2946" y="1522"/>
                  <a:pt x="2946" y="1522"/>
                </a:cubicBezTo>
                <a:cubicBezTo>
                  <a:pt x="2945" y="1522"/>
                  <a:pt x="2945" y="1522"/>
                  <a:pt x="2945" y="1522"/>
                </a:cubicBezTo>
                <a:cubicBezTo>
                  <a:pt x="2945" y="1521"/>
                  <a:pt x="2945" y="1521"/>
                  <a:pt x="2945" y="1521"/>
                </a:cubicBezTo>
                <a:cubicBezTo>
                  <a:pt x="2944" y="1521"/>
                  <a:pt x="2944" y="1521"/>
                  <a:pt x="2944" y="1521"/>
                </a:cubicBezTo>
                <a:cubicBezTo>
                  <a:pt x="2944" y="1520"/>
                  <a:pt x="2944" y="1520"/>
                  <a:pt x="2944" y="1520"/>
                </a:cubicBezTo>
                <a:cubicBezTo>
                  <a:pt x="2943" y="1520"/>
                  <a:pt x="2943" y="1520"/>
                  <a:pt x="2943" y="1520"/>
                </a:cubicBezTo>
                <a:cubicBezTo>
                  <a:pt x="2943" y="1520"/>
                  <a:pt x="2943" y="1520"/>
                  <a:pt x="2943" y="1520"/>
                </a:cubicBezTo>
                <a:cubicBezTo>
                  <a:pt x="2941" y="1519"/>
                  <a:pt x="2940" y="1519"/>
                  <a:pt x="2939" y="1519"/>
                </a:cubicBezTo>
                <a:cubicBezTo>
                  <a:pt x="2939" y="1518"/>
                  <a:pt x="2939" y="1518"/>
                  <a:pt x="2939" y="1518"/>
                </a:cubicBezTo>
                <a:cubicBezTo>
                  <a:pt x="2938" y="1518"/>
                  <a:pt x="2937" y="1517"/>
                  <a:pt x="2936" y="1516"/>
                </a:cubicBezTo>
                <a:cubicBezTo>
                  <a:pt x="2936" y="1512"/>
                  <a:pt x="2936" y="1512"/>
                  <a:pt x="2936" y="1512"/>
                </a:cubicBezTo>
                <a:cubicBezTo>
                  <a:pt x="2935" y="1512"/>
                  <a:pt x="2935" y="1512"/>
                  <a:pt x="2935" y="1512"/>
                </a:cubicBezTo>
                <a:cubicBezTo>
                  <a:pt x="2935" y="1511"/>
                  <a:pt x="2936" y="1511"/>
                  <a:pt x="2936" y="1511"/>
                </a:cubicBezTo>
                <a:cubicBezTo>
                  <a:pt x="2936" y="1510"/>
                  <a:pt x="2936" y="1508"/>
                  <a:pt x="2935" y="1507"/>
                </a:cubicBezTo>
                <a:cubicBezTo>
                  <a:pt x="2934" y="1507"/>
                  <a:pt x="2934" y="1508"/>
                  <a:pt x="2933" y="1508"/>
                </a:cubicBezTo>
                <a:cubicBezTo>
                  <a:pt x="2933" y="1507"/>
                  <a:pt x="2933" y="1505"/>
                  <a:pt x="2933" y="1505"/>
                </a:cubicBezTo>
                <a:cubicBezTo>
                  <a:pt x="2933" y="1505"/>
                  <a:pt x="2933" y="1505"/>
                  <a:pt x="2933" y="1505"/>
                </a:cubicBezTo>
                <a:cubicBezTo>
                  <a:pt x="2933" y="1503"/>
                  <a:pt x="2933" y="1503"/>
                  <a:pt x="2933" y="1503"/>
                </a:cubicBezTo>
                <a:cubicBezTo>
                  <a:pt x="2931" y="1503"/>
                  <a:pt x="2931" y="1503"/>
                  <a:pt x="2931" y="1503"/>
                </a:cubicBezTo>
                <a:cubicBezTo>
                  <a:pt x="2931" y="1507"/>
                  <a:pt x="2931" y="1507"/>
                  <a:pt x="2931" y="1507"/>
                </a:cubicBezTo>
                <a:cubicBezTo>
                  <a:pt x="2931" y="1507"/>
                  <a:pt x="2931" y="1507"/>
                  <a:pt x="2931" y="1507"/>
                </a:cubicBezTo>
                <a:cubicBezTo>
                  <a:pt x="2931" y="1511"/>
                  <a:pt x="2931" y="1511"/>
                  <a:pt x="2931" y="1511"/>
                </a:cubicBezTo>
                <a:cubicBezTo>
                  <a:pt x="2930" y="1511"/>
                  <a:pt x="2930" y="1511"/>
                  <a:pt x="2930" y="1511"/>
                </a:cubicBezTo>
                <a:cubicBezTo>
                  <a:pt x="2930" y="1510"/>
                  <a:pt x="2929" y="1509"/>
                  <a:pt x="2929" y="1508"/>
                </a:cubicBezTo>
                <a:cubicBezTo>
                  <a:pt x="2927" y="1508"/>
                  <a:pt x="2927" y="1508"/>
                  <a:pt x="2927" y="1508"/>
                </a:cubicBezTo>
                <a:cubicBezTo>
                  <a:pt x="2927" y="1508"/>
                  <a:pt x="2927" y="1508"/>
                  <a:pt x="2927" y="1508"/>
                </a:cubicBezTo>
                <a:cubicBezTo>
                  <a:pt x="2926" y="1508"/>
                  <a:pt x="2926" y="1508"/>
                  <a:pt x="2926" y="1508"/>
                </a:cubicBezTo>
                <a:cubicBezTo>
                  <a:pt x="2926" y="1506"/>
                  <a:pt x="2926" y="1503"/>
                  <a:pt x="2925" y="1501"/>
                </a:cubicBezTo>
                <a:cubicBezTo>
                  <a:pt x="2926" y="1501"/>
                  <a:pt x="2926" y="1501"/>
                  <a:pt x="2926" y="1500"/>
                </a:cubicBezTo>
                <a:cubicBezTo>
                  <a:pt x="2925" y="1500"/>
                  <a:pt x="2925" y="1500"/>
                  <a:pt x="2925" y="1500"/>
                </a:cubicBezTo>
                <a:cubicBezTo>
                  <a:pt x="2925" y="1499"/>
                  <a:pt x="2925" y="1499"/>
                  <a:pt x="2925" y="1499"/>
                </a:cubicBezTo>
                <a:cubicBezTo>
                  <a:pt x="2925" y="1498"/>
                  <a:pt x="2925" y="1498"/>
                  <a:pt x="2924" y="1498"/>
                </a:cubicBezTo>
                <a:cubicBezTo>
                  <a:pt x="2924" y="1496"/>
                  <a:pt x="2924" y="1494"/>
                  <a:pt x="2924" y="1493"/>
                </a:cubicBezTo>
                <a:cubicBezTo>
                  <a:pt x="2925" y="1493"/>
                  <a:pt x="2925" y="1493"/>
                  <a:pt x="2925" y="1493"/>
                </a:cubicBezTo>
                <a:cubicBezTo>
                  <a:pt x="2925" y="1492"/>
                  <a:pt x="2924" y="1490"/>
                  <a:pt x="2924" y="1489"/>
                </a:cubicBezTo>
                <a:cubicBezTo>
                  <a:pt x="2923" y="1489"/>
                  <a:pt x="2922" y="1489"/>
                  <a:pt x="2921" y="1489"/>
                </a:cubicBezTo>
                <a:cubicBezTo>
                  <a:pt x="2921" y="1487"/>
                  <a:pt x="2921" y="1487"/>
                  <a:pt x="2921" y="1487"/>
                </a:cubicBezTo>
                <a:cubicBezTo>
                  <a:pt x="2920" y="1486"/>
                  <a:pt x="2920" y="1486"/>
                  <a:pt x="2919" y="1485"/>
                </a:cubicBezTo>
                <a:cubicBezTo>
                  <a:pt x="2919" y="1485"/>
                  <a:pt x="2918" y="1484"/>
                  <a:pt x="2918" y="1483"/>
                </a:cubicBezTo>
                <a:cubicBezTo>
                  <a:pt x="2916" y="1483"/>
                  <a:pt x="2916" y="1483"/>
                  <a:pt x="2916" y="1483"/>
                </a:cubicBezTo>
                <a:cubicBezTo>
                  <a:pt x="2915" y="1482"/>
                  <a:pt x="2915" y="1482"/>
                  <a:pt x="2914" y="1481"/>
                </a:cubicBezTo>
                <a:cubicBezTo>
                  <a:pt x="2914" y="1483"/>
                  <a:pt x="2914" y="1483"/>
                  <a:pt x="2914" y="1483"/>
                </a:cubicBezTo>
                <a:cubicBezTo>
                  <a:pt x="2912" y="1483"/>
                  <a:pt x="2913" y="1483"/>
                  <a:pt x="2912" y="1482"/>
                </a:cubicBezTo>
                <a:cubicBezTo>
                  <a:pt x="2911" y="1482"/>
                  <a:pt x="2911" y="1482"/>
                  <a:pt x="2911" y="1482"/>
                </a:cubicBezTo>
                <a:cubicBezTo>
                  <a:pt x="2911" y="1481"/>
                  <a:pt x="2911" y="1481"/>
                  <a:pt x="2911" y="1481"/>
                </a:cubicBezTo>
                <a:cubicBezTo>
                  <a:pt x="2911" y="1481"/>
                  <a:pt x="2910" y="1480"/>
                  <a:pt x="2910" y="1480"/>
                </a:cubicBezTo>
                <a:cubicBezTo>
                  <a:pt x="2909" y="1479"/>
                  <a:pt x="2909" y="1479"/>
                  <a:pt x="2909" y="1478"/>
                </a:cubicBezTo>
                <a:cubicBezTo>
                  <a:pt x="2908" y="1478"/>
                  <a:pt x="2908" y="1478"/>
                  <a:pt x="2908" y="1478"/>
                </a:cubicBezTo>
                <a:cubicBezTo>
                  <a:pt x="2909" y="1477"/>
                  <a:pt x="2909" y="1477"/>
                  <a:pt x="2909" y="1476"/>
                </a:cubicBezTo>
                <a:cubicBezTo>
                  <a:pt x="2907" y="1476"/>
                  <a:pt x="2907" y="1476"/>
                  <a:pt x="2906" y="1477"/>
                </a:cubicBezTo>
                <a:cubicBezTo>
                  <a:pt x="2906" y="1478"/>
                  <a:pt x="2906" y="1478"/>
                  <a:pt x="2906" y="1478"/>
                </a:cubicBezTo>
                <a:cubicBezTo>
                  <a:pt x="2907" y="1479"/>
                  <a:pt x="2907" y="1480"/>
                  <a:pt x="2908" y="1481"/>
                </a:cubicBezTo>
                <a:cubicBezTo>
                  <a:pt x="2909" y="1482"/>
                  <a:pt x="2909" y="1482"/>
                  <a:pt x="2910" y="1482"/>
                </a:cubicBezTo>
                <a:cubicBezTo>
                  <a:pt x="2910" y="1483"/>
                  <a:pt x="2910" y="1483"/>
                  <a:pt x="2910" y="1483"/>
                </a:cubicBezTo>
                <a:cubicBezTo>
                  <a:pt x="2910" y="1484"/>
                  <a:pt x="2911" y="1484"/>
                  <a:pt x="2911" y="1484"/>
                </a:cubicBezTo>
                <a:cubicBezTo>
                  <a:pt x="2911" y="1486"/>
                  <a:pt x="2911" y="1486"/>
                  <a:pt x="2911" y="1486"/>
                </a:cubicBezTo>
                <a:cubicBezTo>
                  <a:pt x="2912" y="1486"/>
                  <a:pt x="2912" y="1486"/>
                  <a:pt x="2912" y="1486"/>
                </a:cubicBezTo>
                <a:cubicBezTo>
                  <a:pt x="2912" y="1487"/>
                  <a:pt x="2912" y="1488"/>
                  <a:pt x="2912" y="1489"/>
                </a:cubicBezTo>
                <a:cubicBezTo>
                  <a:pt x="2913" y="1489"/>
                  <a:pt x="2913" y="1489"/>
                  <a:pt x="2913" y="1489"/>
                </a:cubicBezTo>
                <a:cubicBezTo>
                  <a:pt x="2913" y="1490"/>
                  <a:pt x="2913" y="1490"/>
                  <a:pt x="2914" y="1491"/>
                </a:cubicBezTo>
                <a:cubicBezTo>
                  <a:pt x="2914" y="1492"/>
                  <a:pt x="2915" y="1492"/>
                  <a:pt x="2915" y="1492"/>
                </a:cubicBezTo>
                <a:cubicBezTo>
                  <a:pt x="2915" y="1493"/>
                  <a:pt x="2915" y="1493"/>
                  <a:pt x="2915" y="1493"/>
                </a:cubicBezTo>
                <a:cubicBezTo>
                  <a:pt x="2916" y="1493"/>
                  <a:pt x="2916" y="1493"/>
                  <a:pt x="2916" y="1493"/>
                </a:cubicBezTo>
                <a:cubicBezTo>
                  <a:pt x="2916" y="1495"/>
                  <a:pt x="2916" y="1495"/>
                  <a:pt x="2916" y="1495"/>
                </a:cubicBezTo>
                <a:cubicBezTo>
                  <a:pt x="2916" y="1495"/>
                  <a:pt x="2917" y="1495"/>
                  <a:pt x="2917" y="1495"/>
                </a:cubicBezTo>
                <a:cubicBezTo>
                  <a:pt x="2919" y="1498"/>
                  <a:pt x="2918" y="1499"/>
                  <a:pt x="2922" y="1500"/>
                </a:cubicBezTo>
                <a:cubicBezTo>
                  <a:pt x="2922" y="1501"/>
                  <a:pt x="2922" y="1502"/>
                  <a:pt x="2922" y="1503"/>
                </a:cubicBezTo>
                <a:cubicBezTo>
                  <a:pt x="2921" y="1503"/>
                  <a:pt x="2921" y="1503"/>
                  <a:pt x="2921" y="1503"/>
                </a:cubicBezTo>
                <a:cubicBezTo>
                  <a:pt x="2921" y="1505"/>
                  <a:pt x="2921" y="1507"/>
                  <a:pt x="2922" y="1508"/>
                </a:cubicBezTo>
                <a:cubicBezTo>
                  <a:pt x="2923" y="1509"/>
                  <a:pt x="2924" y="1509"/>
                  <a:pt x="2925" y="1509"/>
                </a:cubicBezTo>
                <a:cubicBezTo>
                  <a:pt x="2925" y="1509"/>
                  <a:pt x="2924" y="1510"/>
                  <a:pt x="2924" y="1510"/>
                </a:cubicBezTo>
                <a:cubicBezTo>
                  <a:pt x="2922" y="1514"/>
                  <a:pt x="2926" y="1516"/>
                  <a:pt x="2925" y="1520"/>
                </a:cubicBezTo>
                <a:cubicBezTo>
                  <a:pt x="2924" y="1520"/>
                  <a:pt x="2924" y="1520"/>
                  <a:pt x="2924" y="1520"/>
                </a:cubicBezTo>
                <a:cubicBezTo>
                  <a:pt x="2924" y="1524"/>
                  <a:pt x="2924" y="1524"/>
                  <a:pt x="2924" y="1524"/>
                </a:cubicBezTo>
                <a:cubicBezTo>
                  <a:pt x="2924" y="1524"/>
                  <a:pt x="2924" y="1524"/>
                  <a:pt x="2924" y="1524"/>
                </a:cubicBezTo>
                <a:cubicBezTo>
                  <a:pt x="2924" y="1525"/>
                  <a:pt x="2924" y="1525"/>
                  <a:pt x="2924" y="1525"/>
                </a:cubicBezTo>
                <a:cubicBezTo>
                  <a:pt x="2923" y="1525"/>
                  <a:pt x="2923" y="1525"/>
                  <a:pt x="2922" y="1525"/>
                </a:cubicBezTo>
                <a:cubicBezTo>
                  <a:pt x="2922" y="1527"/>
                  <a:pt x="2922" y="1527"/>
                  <a:pt x="2922" y="1527"/>
                </a:cubicBezTo>
                <a:cubicBezTo>
                  <a:pt x="2922" y="1527"/>
                  <a:pt x="2922" y="1527"/>
                  <a:pt x="2922" y="1527"/>
                </a:cubicBezTo>
                <a:cubicBezTo>
                  <a:pt x="2922" y="1529"/>
                  <a:pt x="2922" y="1529"/>
                  <a:pt x="2922" y="1529"/>
                </a:cubicBezTo>
                <a:cubicBezTo>
                  <a:pt x="2921" y="1529"/>
                  <a:pt x="2921" y="1529"/>
                  <a:pt x="2921" y="1529"/>
                </a:cubicBezTo>
                <a:cubicBezTo>
                  <a:pt x="2921" y="1530"/>
                  <a:pt x="2920" y="1531"/>
                  <a:pt x="2920" y="1531"/>
                </a:cubicBezTo>
                <a:cubicBezTo>
                  <a:pt x="2918" y="1531"/>
                  <a:pt x="2917" y="1532"/>
                  <a:pt x="2916" y="1532"/>
                </a:cubicBezTo>
                <a:cubicBezTo>
                  <a:pt x="2915" y="1533"/>
                  <a:pt x="2916" y="1533"/>
                  <a:pt x="2915" y="1533"/>
                </a:cubicBezTo>
                <a:cubicBezTo>
                  <a:pt x="2915" y="1538"/>
                  <a:pt x="2919" y="1537"/>
                  <a:pt x="2922" y="1539"/>
                </a:cubicBezTo>
                <a:cubicBezTo>
                  <a:pt x="2922" y="1540"/>
                  <a:pt x="2922" y="1540"/>
                  <a:pt x="2922" y="1540"/>
                </a:cubicBezTo>
                <a:cubicBezTo>
                  <a:pt x="2923" y="1541"/>
                  <a:pt x="2924" y="1542"/>
                  <a:pt x="2925" y="1542"/>
                </a:cubicBezTo>
                <a:cubicBezTo>
                  <a:pt x="2926" y="1544"/>
                  <a:pt x="2929" y="1547"/>
                  <a:pt x="2927" y="1551"/>
                </a:cubicBezTo>
                <a:cubicBezTo>
                  <a:pt x="2927" y="1551"/>
                  <a:pt x="2927" y="1551"/>
                  <a:pt x="2927" y="1551"/>
                </a:cubicBezTo>
                <a:cubicBezTo>
                  <a:pt x="2927" y="1552"/>
                  <a:pt x="2926" y="1553"/>
                  <a:pt x="2926" y="1554"/>
                </a:cubicBezTo>
                <a:cubicBezTo>
                  <a:pt x="2925" y="1554"/>
                  <a:pt x="2925" y="1554"/>
                  <a:pt x="2925" y="1554"/>
                </a:cubicBezTo>
                <a:cubicBezTo>
                  <a:pt x="2925" y="1556"/>
                  <a:pt x="2924" y="1556"/>
                  <a:pt x="2924" y="1558"/>
                </a:cubicBezTo>
                <a:cubicBezTo>
                  <a:pt x="2926" y="1558"/>
                  <a:pt x="2926" y="1559"/>
                  <a:pt x="2926" y="1559"/>
                </a:cubicBezTo>
                <a:cubicBezTo>
                  <a:pt x="2928" y="1559"/>
                  <a:pt x="2928" y="1559"/>
                  <a:pt x="2928" y="1559"/>
                </a:cubicBezTo>
                <a:cubicBezTo>
                  <a:pt x="2930" y="1559"/>
                  <a:pt x="2931" y="1560"/>
                  <a:pt x="2931" y="1562"/>
                </a:cubicBezTo>
                <a:cubicBezTo>
                  <a:pt x="2933" y="1562"/>
                  <a:pt x="2933" y="1562"/>
                  <a:pt x="2933" y="1562"/>
                </a:cubicBezTo>
                <a:cubicBezTo>
                  <a:pt x="2934" y="1560"/>
                  <a:pt x="2936" y="1559"/>
                  <a:pt x="2937" y="1558"/>
                </a:cubicBezTo>
                <a:cubicBezTo>
                  <a:pt x="2937" y="1556"/>
                  <a:pt x="2937" y="1556"/>
                  <a:pt x="2937" y="1556"/>
                </a:cubicBezTo>
                <a:cubicBezTo>
                  <a:pt x="2937" y="1556"/>
                  <a:pt x="2937" y="1556"/>
                  <a:pt x="2937" y="1556"/>
                </a:cubicBezTo>
                <a:cubicBezTo>
                  <a:pt x="2938" y="1555"/>
                  <a:pt x="2938" y="1554"/>
                  <a:pt x="2938" y="1553"/>
                </a:cubicBezTo>
                <a:cubicBezTo>
                  <a:pt x="2939" y="1553"/>
                  <a:pt x="2939" y="1553"/>
                  <a:pt x="2939" y="1553"/>
                </a:cubicBezTo>
                <a:cubicBezTo>
                  <a:pt x="2939" y="1550"/>
                  <a:pt x="2939" y="1550"/>
                  <a:pt x="2939" y="1550"/>
                </a:cubicBezTo>
                <a:cubicBezTo>
                  <a:pt x="2940" y="1549"/>
                  <a:pt x="2942" y="1548"/>
                  <a:pt x="2944" y="1547"/>
                </a:cubicBezTo>
                <a:cubicBezTo>
                  <a:pt x="2944" y="1542"/>
                  <a:pt x="2944" y="1542"/>
                  <a:pt x="2944" y="1542"/>
                </a:cubicBezTo>
                <a:cubicBezTo>
                  <a:pt x="2944" y="1542"/>
                  <a:pt x="2945" y="1541"/>
                  <a:pt x="2945" y="1541"/>
                </a:cubicBezTo>
                <a:cubicBezTo>
                  <a:pt x="2946" y="1541"/>
                  <a:pt x="2946" y="1541"/>
                  <a:pt x="2946" y="1541"/>
                </a:cubicBezTo>
                <a:cubicBezTo>
                  <a:pt x="2945" y="1540"/>
                  <a:pt x="2945" y="1539"/>
                  <a:pt x="2944" y="1539"/>
                </a:cubicBezTo>
                <a:cubicBezTo>
                  <a:pt x="2945" y="1536"/>
                  <a:pt x="2948" y="1536"/>
                  <a:pt x="2949" y="1533"/>
                </a:cubicBezTo>
                <a:cubicBezTo>
                  <a:pt x="2950" y="1534"/>
                  <a:pt x="2951" y="1534"/>
                  <a:pt x="2952" y="1534"/>
                </a:cubicBezTo>
                <a:cubicBezTo>
                  <a:pt x="2952" y="1535"/>
                  <a:pt x="2952" y="1535"/>
                  <a:pt x="2952" y="1535"/>
                </a:cubicBezTo>
                <a:cubicBezTo>
                  <a:pt x="2953" y="1535"/>
                  <a:pt x="2953" y="1535"/>
                  <a:pt x="2953" y="1535"/>
                </a:cubicBezTo>
                <a:cubicBezTo>
                  <a:pt x="2953" y="1534"/>
                  <a:pt x="2952" y="1532"/>
                  <a:pt x="2952" y="1531"/>
                </a:cubicBezTo>
                <a:cubicBezTo>
                  <a:pt x="2952" y="1530"/>
                  <a:pt x="2953" y="1530"/>
                  <a:pt x="2954" y="1529"/>
                </a:cubicBezTo>
                <a:cubicBezTo>
                  <a:pt x="2954" y="1528"/>
                  <a:pt x="2954" y="1528"/>
                  <a:pt x="2954" y="1528"/>
                </a:cubicBezTo>
                <a:cubicBezTo>
                  <a:pt x="2954" y="1528"/>
                  <a:pt x="2954" y="1528"/>
                  <a:pt x="2954" y="1528"/>
                </a:cubicBezTo>
                <a:cubicBezTo>
                  <a:pt x="2954" y="1527"/>
                  <a:pt x="2954" y="1527"/>
                  <a:pt x="2954" y="1527"/>
                </a:cubicBezTo>
                <a:cubicBezTo>
                  <a:pt x="2955" y="1527"/>
                  <a:pt x="2955" y="1527"/>
                  <a:pt x="2955" y="1527"/>
                </a:cubicBezTo>
                <a:cubicBezTo>
                  <a:pt x="2955" y="1525"/>
                  <a:pt x="2955" y="1525"/>
                  <a:pt x="2955" y="1525"/>
                </a:cubicBezTo>
                <a:cubicBezTo>
                  <a:pt x="2956" y="1525"/>
                  <a:pt x="2956" y="1525"/>
                  <a:pt x="2956" y="1525"/>
                </a:cubicBezTo>
                <a:cubicBezTo>
                  <a:pt x="2956" y="1524"/>
                  <a:pt x="2956" y="1524"/>
                  <a:pt x="2956" y="1524"/>
                </a:cubicBezTo>
                <a:cubicBezTo>
                  <a:pt x="2956" y="1523"/>
                  <a:pt x="2957" y="1523"/>
                  <a:pt x="2957" y="1523"/>
                </a:cubicBezTo>
                <a:cubicBezTo>
                  <a:pt x="2957" y="1521"/>
                  <a:pt x="2957" y="1521"/>
                  <a:pt x="2957" y="1521"/>
                </a:cubicBezTo>
                <a:cubicBezTo>
                  <a:pt x="2958" y="1521"/>
                  <a:pt x="2958" y="1521"/>
                  <a:pt x="2958" y="1521"/>
                </a:cubicBezTo>
                <a:cubicBezTo>
                  <a:pt x="2958" y="1520"/>
                  <a:pt x="2957" y="1519"/>
                  <a:pt x="2956" y="1518"/>
                </a:cubicBezTo>
                <a:cubicBezTo>
                  <a:pt x="2955" y="1517"/>
                  <a:pt x="2956" y="1518"/>
                  <a:pt x="2955" y="1517"/>
                </a:cubicBezTo>
                <a:close/>
                <a:moveTo>
                  <a:pt x="2605" y="1487"/>
                </a:moveTo>
                <a:cubicBezTo>
                  <a:pt x="2604" y="1488"/>
                  <a:pt x="2602" y="1488"/>
                  <a:pt x="2601" y="1488"/>
                </a:cubicBezTo>
                <a:cubicBezTo>
                  <a:pt x="2600" y="1489"/>
                  <a:pt x="2600" y="1490"/>
                  <a:pt x="2600" y="1491"/>
                </a:cubicBezTo>
                <a:cubicBezTo>
                  <a:pt x="2603" y="1491"/>
                  <a:pt x="2605" y="1491"/>
                  <a:pt x="2608" y="1491"/>
                </a:cubicBezTo>
                <a:cubicBezTo>
                  <a:pt x="2608" y="1489"/>
                  <a:pt x="2608" y="1489"/>
                  <a:pt x="2608" y="1489"/>
                </a:cubicBezTo>
                <a:cubicBezTo>
                  <a:pt x="2607" y="1488"/>
                  <a:pt x="2606" y="1488"/>
                  <a:pt x="2605" y="1488"/>
                </a:cubicBezTo>
                <a:lnTo>
                  <a:pt x="2605" y="1487"/>
                </a:lnTo>
                <a:close/>
                <a:moveTo>
                  <a:pt x="2933" y="1501"/>
                </a:moveTo>
                <a:cubicBezTo>
                  <a:pt x="2933" y="1499"/>
                  <a:pt x="2933" y="1499"/>
                  <a:pt x="2933" y="1499"/>
                </a:cubicBezTo>
                <a:cubicBezTo>
                  <a:pt x="2932" y="1500"/>
                  <a:pt x="2933" y="1499"/>
                  <a:pt x="2932" y="1500"/>
                </a:cubicBezTo>
                <a:cubicBezTo>
                  <a:pt x="2933" y="1500"/>
                  <a:pt x="2933" y="1500"/>
                  <a:pt x="2933" y="1500"/>
                </a:cubicBezTo>
                <a:cubicBezTo>
                  <a:pt x="2933" y="1501"/>
                  <a:pt x="2933" y="1501"/>
                  <a:pt x="2933" y="1501"/>
                </a:cubicBezTo>
                <a:close/>
                <a:moveTo>
                  <a:pt x="2655" y="1541"/>
                </a:moveTo>
                <a:cubicBezTo>
                  <a:pt x="2657" y="1541"/>
                  <a:pt x="2657" y="1541"/>
                  <a:pt x="2657" y="1541"/>
                </a:cubicBezTo>
                <a:cubicBezTo>
                  <a:pt x="2657" y="1539"/>
                  <a:pt x="2657" y="1538"/>
                  <a:pt x="2657" y="1536"/>
                </a:cubicBezTo>
                <a:cubicBezTo>
                  <a:pt x="2656" y="1536"/>
                  <a:pt x="2656" y="1536"/>
                  <a:pt x="2656" y="1536"/>
                </a:cubicBezTo>
                <a:cubicBezTo>
                  <a:pt x="2656" y="1538"/>
                  <a:pt x="2655" y="1538"/>
                  <a:pt x="2655" y="1541"/>
                </a:cubicBezTo>
                <a:close/>
                <a:moveTo>
                  <a:pt x="2691" y="1538"/>
                </a:moveTo>
                <a:cubicBezTo>
                  <a:pt x="2691" y="1539"/>
                  <a:pt x="2691" y="1539"/>
                  <a:pt x="2691" y="1539"/>
                </a:cubicBezTo>
                <a:cubicBezTo>
                  <a:pt x="2691" y="1539"/>
                  <a:pt x="2691" y="1539"/>
                  <a:pt x="2691" y="1539"/>
                </a:cubicBezTo>
                <a:cubicBezTo>
                  <a:pt x="2691" y="1539"/>
                  <a:pt x="2690" y="1540"/>
                  <a:pt x="2690" y="1541"/>
                </a:cubicBezTo>
                <a:cubicBezTo>
                  <a:pt x="2691" y="1541"/>
                  <a:pt x="2691" y="1541"/>
                  <a:pt x="2691" y="1541"/>
                </a:cubicBezTo>
                <a:cubicBezTo>
                  <a:pt x="2692" y="1542"/>
                  <a:pt x="2692" y="1543"/>
                  <a:pt x="2692" y="1544"/>
                </a:cubicBezTo>
                <a:cubicBezTo>
                  <a:pt x="2693" y="1544"/>
                  <a:pt x="2693" y="1544"/>
                  <a:pt x="2694" y="1545"/>
                </a:cubicBezTo>
                <a:cubicBezTo>
                  <a:pt x="2694" y="1544"/>
                  <a:pt x="2694" y="1544"/>
                  <a:pt x="2695" y="1543"/>
                </a:cubicBezTo>
                <a:cubicBezTo>
                  <a:pt x="2695" y="1543"/>
                  <a:pt x="2695" y="1543"/>
                  <a:pt x="2695" y="1543"/>
                </a:cubicBezTo>
                <a:cubicBezTo>
                  <a:pt x="2695" y="1542"/>
                  <a:pt x="2695" y="1542"/>
                  <a:pt x="2695" y="1540"/>
                </a:cubicBezTo>
                <a:cubicBezTo>
                  <a:pt x="2693" y="1539"/>
                  <a:pt x="2693" y="1539"/>
                  <a:pt x="2691" y="1538"/>
                </a:cubicBezTo>
                <a:close/>
                <a:moveTo>
                  <a:pt x="2692" y="1549"/>
                </a:moveTo>
                <a:cubicBezTo>
                  <a:pt x="2691" y="1549"/>
                  <a:pt x="2691" y="1549"/>
                  <a:pt x="2691" y="1549"/>
                </a:cubicBezTo>
                <a:cubicBezTo>
                  <a:pt x="2691" y="1550"/>
                  <a:pt x="2691" y="1550"/>
                  <a:pt x="2690" y="1551"/>
                </a:cubicBezTo>
                <a:cubicBezTo>
                  <a:pt x="2689" y="1551"/>
                  <a:pt x="2689" y="1551"/>
                  <a:pt x="2689" y="1551"/>
                </a:cubicBezTo>
                <a:cubicBezTo>
                  <a:pt x="2688" y="1552"/>
                  <a:pt x="2686" y="1553"/>
                  <a:pt x="2685" y="1554"/>
                </a:cubicBezTo>
                <a:cubicBezTo>
                  <a:pt x="2684" y="1554"/>
                  <a:pt x="2681" y="1555"/>
                  <a:pt x="2679" y="1554"/>
                </a:cubicBezTo>
                <a:cubicBezTo>
                  <a:pt x="2679" y="1553"/>
                  <a:pt x="2679" y="1553"/>
                  <a:pt x="2679" y="1553"/>
                </a:cubicBezTo>
                <a:cubicBezTo>
                  <a:pt x="2677" y="1553"/>
                  <a:pt x="2677" y="1553"/>
                  <a:pt x="2677" y="1553"/>
                </a:cubicBezTo>
                <a:cubicBezTo>
                  <a:pt x="2677" y="1552"/>
                  <a:pt x="2677" y="1552"/>
                  <a:pt x="2677" y="1552"/>
                </a:cubicBezTo>
                <a:cubicBezTo>
                  <a:pt x="2676" y="1552"/>
                  <a:pt x="2676" y="1552"/>
                  <a:pt x="2676" y="1552"/>
                </a:cubicBezTo>
                <a:cubicBezTo>
                  <a:pt x="2675" y="1552"/>
                  <a:pt x="2675" y="1552"/>
                  <a:pt x="2675" y="1551"/>
                </a:cubicBezTo>
                <a:cubicBezTo>
                  <a:pt x="2674" y="1551"/>
                  <a:pt x="2672" y="1551"/>
                  <a:pt x="2671" y="1550"/>
                </a:cubicBezTo>
                <a:cubicBezTo>
                  <a:pt x="2671" y="1550"/>
                  <a:pt x="2671" y="1550"/>
                  <a:pt x="2671" y="1550"/>
                </a:cubicBezTo>
                <a:cubicBezTo>
                  <a:pt x="2670" y="1550"/>
                  <a:pt x="2670" y="1550"/>
                  <a:pt x="2670" y="1550"/>
                </a:cubicBezTo>
                <a:cubicBezTo>
                  <a:pt x="2670" y="1549"/>
                  <a:pt x="2670" y="1549"/>
                  <a:pt x="2670" y="1549"/>
                </a:cubicBezTo>
                <a:cubicBezTo>
                  <a:pt x="2667" y="1548"/>
                  <a:pt x="2667" y="1551"/>
                  <a:pt x="2665" y="1548"/>
                </a:cubicBezTo>
                <a:cubicBezTo>
                  <a:pt x="2664" y="1548"/>
                  <a:pt x="2663" y="1548"/>
                  <a:pt x="2662" y="1549"/>
                </a:cubicBezTo>
                <a:cubicBezTo>
                  <a:pt x="2663" y="1551"/>
                  <a:pt x="2663" y="1553"/>
                  <a:pt x="2663" y="1556"/>
                </a:cubicBezTo>
                <a:cubicBezTo>
                  <a:pt x="2664" y="1556"/>
                  <a:pt x="2665" y="1557"/>
                  <a:pt x="2666" y="1558"/>
                </a:cubicBezTo>
                <a:cubicBezTo>
                  <a:pt x="2666" y="1559"/>
                  <a:pt x="2666" y="1559"/>
                  <a:pt x="2666" y="1559"/>
                </a:cubicBezTo>
                <a:cubicBezTo>
                  <a:pt x="2666" y="1559"/>
                  <a:pt x="2666" y="1559"/>
                  <a:pt x="2666" y="1559"/>
                </a:cubicBezTo>
                <a:cubicBezTo>
                  <a:pt x="2666" y="1561"/>
                  <a:pt x="2666" y="1561"/>
                  <a:pt x="2666" y="1561"/>
                </a:cubicBezTo>
                <a:cubicBezTo>
                  <a:pt x="2667" y="1561"/>
                  <a:pt x="2668" y="1562"/>
                  <a:pt x="2668" y="1562"/>
                </a:cubicBezTo>
                <a:cubicBezTo>
                  <a:pt x="2668" y="1564"/>
                  <a:pt x="2668" y="1564"/>
                  <a:pt x="2668" y="1564"/>
                </a:cubicBezTo>
                <a:cubicBezTo>
                  <a:pt x="2669" y="1566"/>
                  <a:pt x="2671" y="1566"/>
                  <a:pt x="2672" y="1567"/>
                </a:cubicBezTo>
                <a:cubicBezTo>
                  <a:pt x="2672" y="1568"/>
                  <a:pt x="2672" y="1568"/>
                  <a:pt x="2672" y="1568"/>
                </a:cubicBezTo>
                <a:cubicBezTo>
                  <a:pt x="2670" y="1568"/>
                  <a:pt x="2670" y="1568"/>
                  <a:pt x="2670" y="1568"/>
                </a:cubicBezTo>
                <a:cubicBezTo>
                  <a:pt x="2670" y="1572"/>
                  <a:pt x="2670" y="1572"/>
                  <a:pt x="2670" y="1572"/>
                </a:cubicBezTo>
                <a:cubicBezTo>
                  <a:pt x="2670" y="1572"/>
                  <a:pt x="2671" y="1573"/>
                  <a:pt x="2671" y="1573"/>
                </a:cubicBezTo>
                <a:cubicBezTo>
                  <a:pt x="2671" y="1574"/>
                  <a:pt x="2671" y="1575"/>
                  <a:pt x="2672" y="1575"/>
                </a:cubicBezTo>
                <a:cubicBezTo>
                  <a:pt x="2675" y="1576"/>
                  <a:pt x="2672" y="1576"/>
                  <a:pt x="2674" y="1578"/>
                </a:cubicBezTo>
                <a:cubicBezTo>
                  <a:pt x="2674" y="1578"/>
                  <a:pt x="2674" y="1578"/>
                  <a:pt x="2674" y="1578"/>
                </a:cubicBezTo>
                <a:cubicBezTo>
                  <a:pt x="2674" y="1579"/>
                  <a:pt x="2674" y="1579"/>
                  <a:pt x="2674" y="1579"/>
                </a:cubicBezTo>
                <a:cubicBezTo>
                  <a:pt x="2675" y="1579"/>
                  <a:pt x="2676" y="1579"/>
                  <a:pt x="2677" y="1579"/>
                </a:cubicBezTo>
                <a:cubicBezTo>
                  <a:pt x="2677" y="1580"/>
                  <a:pt x="2677" y="1581"/>
                  <a:pt x="2676" y="1581"/>
                </a:cubicBezTo>
                <a:cubicBezTo>
                  <a:pt x="2676" y="1581"/>
                  <a:pt x="2677" y="1582"/>
                  <a:pt x="2678" y="1583"/>
                </a:cubicBezTo>
                <a:cubicBezTo>
                  <a:pt x="2679" y="1582"/>
                  <a:pt x="2680" y="1582"/>
                  <a:pt x="2681" y="1582"/>
                </a:cubicBezTo>
                <a:cubicBezTo>
                  <a:pt x="2681" y="1582"/>
                  <a:pt x="2681" y="1583"/>
                  <a:pt x="2682" y="1583"/>
                </a:cubicBezTo>
                <a:cubicBezTo>
                  <a:pt x="2684" y="1583"/>
                  <a:pt x="2684" y="1583"/>
                  <a:pt x="2684" y="1583"/>
                </a:cubicBezTo>
                <a:cubicBezTo>
                  <a:pt x="2684" y="1582"/>
                  <a:pt x="2683" y="1583"/>
                  <a:pt x="2684" y="1582"/>
                </a:cubicBezTo>
                <a:cubicBezTo>
                  <a:pt x="2684" y="1581"/>
                  <a:pt x="2684" y="1581"/>
                  <a:pt x="2684" y="1581"/>
                </a:cubicBezTo>
                <a:cubicBezTo>
                  <a:pt x="2685" y="1582"/>
                  <a:pt x="2685" y="1582"/>
                  <a:pt x="2686" y="1582"/>
                </a:cubicBezTo>
                <a:cubicBezTo>
                  <a:pt x="2686" y="1581"/>
                  <a:pt x="2686" y="1581"/>
                  <a:pt x="2686" y="1581"/>
                </a:cubicBezTo>
                <a:cubicBezTo>
                  <a:pt x="2687" y="1581"/>
                  <a:pt x="2687" y="1581"/>
                  <a:pt x="2687" y="1581"/>
                </a:cubicBezTo>
                <a:cubicBezTo>
                  <a:pt x="2687" y="1579"/>
                  <a:pt x="2687" y="1579"/>
                  <a:pt x="2687" y="1579"/>
                </a:cubicBezTo>
                <a:cubicBezTo>
                  <a:pt x="2686" y="1580"/>
                  <a:pt x="2686" y="1580"/>
                  <a:pt x="2685" y="1581"/>
                </a:cubicBezTo>
                <a:cubicBezTo>
                  <a:pt x="2685" y="1581"/>
                  <a:pt x="2685" y="1581"/>
                  <a:pt x="2685" y="1581"/>
                </a:cubicBezTo>
                <a:cubicBezTo>
                  <a:pt x="2685" y="1580"/>
                  <a:pt x="2684" y="1579"/>
                  <a:pt x="2684" y="1577"/>
                </a:cubicBezTo>
                <a:cubicBezTo>
                  <a:pt x="2686" y="1577"/>
                  <a:pt x="2685" y="1577"/>
                  <a:pt x="2687" y="1575"/>
                </a:cubicBezTo>
                <a:cubicBezTo>
                  <a:pt x="2687" y="1575"/>
                  <a:pt x="2687" y="1575"/>
                  <a:pt x="2687" y="1575"/>
                </a:cubicBezTo>
                <a:cubicBezTo>
                  <a:pt x="2687" y="1575"/>
                  <a:pt x="2687" y="1575"/>
                  <a:pt x="2687" y="1575"/>
                </a:cubicBezTo>
                <a:cubicBezTo>
                  <a:pt x="2688" y="1576"/>
                  <a:pt x="2689" y="1577"/>
                  <a:pt x="2689" y="1579"/>
                </a:cubicBezTo>
                <a:cubicBezTo>
                  <a:pt x="2690" y="1579"/>
                  <a:pt x="2690" y="1579"/>
                  <a:pt x="2690" y="1579"/>
                </a:cubicBezTo>
                <a:cubicBezTo>
                  <a:pt x="2691" y="1578"/>
                  <a:pt x="2691" y="1578"/>
                  <a:pt x="2691" y="1577"/>
                </a:cubicBezTo>
                <a:cubicBezTo>
                  <a:pt x="2691" y="1576"/>
                  <a:pt x="2691" y="1575"/>
                  <a:pt x="2691" y="1574"/>
                </a:cubicBezTo>
                <a:cubicBezTo>
                  <a:pt x="2690" y="1574"/>
                  <a:pt x="2690" y="1574"/>
                  <a:pt x="2690" y="1574"/>
                </a:cubicBezTo>
                <a:cubicBezTo>
                  <a:pt x="2690" y="1573"/>
                  <a:pt x="2691" y="1572"/>
                  <a:pt x="2691" y="1570"/>
                </a:cubicBezTo>
                <a:cubicBezTo>
                  <a:pt x="2691" y="1570"/>
                  <a:pt x="2691" y="1570"/>
                  <a:pt x="2691" y="1570"/>
                </a:cubicBezTo>
                <a:cubicBezTo>
                  <a:pt x="2691" y="1566"/>
                  <a:pt x="2691" y="1566"/>
                  <a:pt x="2691" y="1566"/>
                </a:cubicBezTo>
                <a:cubicBezTo>
                  <a:pt x="2692" y="1566"/>
                  <a:pt x="2692" y="1566"/>
                  <a:pt x="2692" y="1566"/>
                </a:cubicBezTo>
                <a:cubicBezTo>
                  <a:pt x="2692" y="1565"/>
                  <a:pt x="2692" y="1565"/>
                  <a:pt x="2692" y="1565"/>
                </a:cubicBezTo>
                <a:cubicBezTo>
                  <a:pt x="2693" y="1564"/>
                  <a:pt x="2693" y="1566"/>
                  <a:pt x="2693" y="1566"/>
                </a:cubicBezTo>
                <a:cubicBezTo>
                  <a:pt x="2693" y="1565"/>
                  <a:pt x="2694" y="1565"/>
                  <a:pt x="2694" y="1565"/>
                </a:cubicBezTo>
                <a:cubicBezTo>
                  <a:pt x="2694" y="1560"/>
                  <a:pt x="2694" y="1552"/>
                  <a:pt x="2692" y="1550"/>
                </a:cubicBezTo>
                <a:lnTo>
                  <a:pt x="2692" y="1549"/>
                </a:lnTo>
                <a:close/>
                <a:moveTo>
                  <a:pt x="2916" y="1557"/>
                </a:moveTo>
                <a:cubicBezTo>
                  <a:pt x="2916" y="1556"/>
                  <a:pt x="2916" y="1556"/>
                  <a:pt x="2916" y="1555"/>
                </a:cubicBezTo>
                <a:cubicBezTo>
                  <a:pt x="2913" y="1555"/>
                  <a:pt x="2914" y="1555"/>
                  <a:pt x="2913" y="1557"/>
                </a:cubicBezTo>
                <a:cubicBezTo>
                  <a:pt x="2911" y="1557"/>
                  <a:pt x="2911" y="1557"/>
                  <a:pt x="2910" y="1556"/>
                </a:cubicBezTo>
                <a:cubicBezTo>
                  <a:pt x="2910" y="1553"/>
                  <a:pt x="2910" y="1553"/>
                  <a:pt x="2910" y="1553"/>
                </a:cubicBezTo>
                <a:cubicBezTo>
                  <a:pt x="2908" y="1553"/>
                  <a:pt x="2908" y="1552"/>
                  <a:pt x="2906" y="1551"/>
                </a:cubicBezTo>
                <a:cubicBezTo>
                  <a:pt x="2906" y="1550"/>
                  <a:pt x="2906" y="1550"/>
                  <a:pt x="2906" y="1550"/>
                </a:cubicBezTo>
                <a:cubicBezTo>
                  <a:pt x="2907" y="1550"/>
                  <a:pt x="2908" y="1549"/>
                  <a:pt x="2908" y="1549"/>
                </a:cubicBezTo>
                <a:cubicBezTo>
                  <a:pt x="2908" y="1548"/>
                  <a:pt x="2908" y="1548"/>
                  <a:pt x="2908" y="1548"/>
                </a:cubicBezTo>
                <a:cubicBezTo>
                  <a:pt x="2905" y="1548"/>
                  <a:pt x="2905" y="1548"/>
                  <a:pt x="2905" y="1548"/>
                </a:cubicBezTo>
                <a:cubicBezTo>
                  <a:pt x="2903" y="1550"/>
                  <a:pt x="2902" y="1552"/>
                  <a:pt x="2900" y="1554"/>
                </a:cubicBezTo>
                <a:cubicBezTo>
                  <a:pt x="2900" y="1562"/>
                  <a:pt x="2900" y="1562"/>
                  <a:pt x="2900" y="1562"/>
                </a:cubicBezTo>
                <a:cubicBezTo>
                  <a:pt x="2899" y="1562"/>
                  <a:pt x="2898" y="1563"/>
                  <a:pt x="2897" y="1564"/>
                </a:cubicBezTo>
                <a:cubicBezTo>
                  <a:pt x="2896" y="1566"/>
                  <a:pt x="2899" y="1566"/>
                  <a:pt x="2895" y="1568"/>
                </a:cubicBezTo>
                <a:cubicBezTo>
                  <a:pt x="2894" y="1571"/>
                  <a:pt x="2892" y="1576"/>
                  <a:pt x="2890" y="1579"/>
                </a:cubicBezTo>
                <a:cubicBezTo>
                  <a:pt x="2889" y="1579"/>
                  <a:pt x="2889" y="1580"/>
                  <a:pt x="2888" y="1580"/>
                </a:cubicBezTo>
                <a:cubicBezTo>
                  <a:pt x="2888" y="1581"/>
                  <a:pt x="2888" y="1581"/>
                  <a:pt x="2888" y="1581"/>
                </a:cubicBezTo>
                <a:cubicBezTo>
                  <a:pt x="2888" y="1582"/>
                  <a:pt x="2887" y="1582"/>
                  <a:pt x="2887" y="1583"/>
                </a:cubicBezTo>
                <a:cubicBezTo>
                  <a:pt x="2885" y="1583"/>
                  <a:pt x="2885" y="1583"/>
                  <a:pt x="2885" y="1583"/>
                </a:cubicBezTo>
                <a:cubicBezTo>
                  <a:pt x="2884" y="1584"/>
                  <a:pt x="2884" y="1584"/>
                  <a:pt x="2883" y="1585"/>
                </a:cubicBezTo>
                <a:cubicBezTo>
                  <a:pt x="2883" y="1585"/>
                  <a:pt x="2883" y="1585"/>
                  <a:pt x="2883" y="1585"/>
                </a:cubicBezTo>
                <a:cubicBezTo>
                  <a:pt x="2882" y="1585"/>
                  <a:pt x="2882" y="1585"/>
                  <a:pt x="2882" y="1585"/>
                </a:cubicBezTo>
                <a:cubicBezTo>
                  <a:pt x="2882" y="1586"/>
                  <a:pt x="2881" y="1587"/>
                  <a:pt x="2881" y="1587"/>
                </a:cubicBezTo>
                <a:cubicBezTo>
                  <a:pt x="2879" y="1587"/>
                  <a:pt x="2879" y="1587"/>
                  <a:pt x="2879" y="1587"/>
                </a:cubicBezTo>
                <a:cubicBezTo>
                  <a:pt x="2879" y="1588"/>
                  <a:pt x="2879" y="1588"/>
                  <a:pt x="2879" y="1588"/>
                </a:cubicBezTo>
                <a:cubicBezTo>
                  <a:pt x="2878" y="1588"/>
                  <a:pt x="2878" y="1588"/>
                  <a:pt x="2878" y="1588"/>
                </a:cubicBezTo>
                <a:cubicBezTo>
                  <a:pt x="2877" y="1589"/>
                  <a:pt x="2877" y="1590"/>
                  <a:pt x="2876" y="1591"/>
                </a:cubicBezTo>
                <a:cubicBezTo>
                  <a:pt x="2872" y="1591"/>
                  <a:pt x="2872" y="1591"/>
                  <a:pt x="2872" y="1591"/>
                </a:cubicBezTo>
                <a:cubicBezTo>
                  <a:pt x="2872" y="1591"/>
                  <a:pt x="2872" y="1591"/>
                  <a:pt x="2872" y="1591"/>
                </a:cubicBezTo>
                <a:cubicBezTo>
                  <a:pt x="2871" y="1591"/>
                  <a:pt x="2871" y="1591"/>
                  <a:pt x="2871" y="1591"/>
                </a:cubicBezTo>
                <a:cubicBezTo>
                  <a:pt x="2871" y="1592"/>
                  <a:pt x="2871" y="1592"/>
                  <a:pt x="2871" y="1592"/>
                </a:cubicBezTo>
                <a:cubicBezTo>
                  <a:pt x="2870" y="1592"/>
                  <a:pt x="2870" y="1592"/>
                  <a:pt x="2870" y="1592"/>
                </a:cubicBezTo>
                <a:cubicBezTo>
                  <a:pt x="2868" y="1593"/>
                  <a:pt x="2870" y="1594"/>
                  <a:pt x="2866" y="1595"/>
                </a:cubicBezTo>
                <a:cubicBezTo>
                  <a:pt x="2866" y="1597"/>
                  <a:pt x="2866" y="1597"/>
                  <a:pt x="2865" y="1598"/>
                </a:cubicBezTo>
                <a:cubicBezTo>
                  <a:pt x="2862" y="1598"/>
                  <a:pt x="2862" y="1598"/>
                  <a:pt x="2862" y="1598"/>
                </a:cubicBezTo>
                <a:cubicBezTo>
                  <a:pt x="2862" y="1600"/>
                  <a:pt x="2862" y="1600"/>
                  <a:pt x="2862" y="1600"/>
                </a:cubicBezTo>
                <a:cubicBezTo>
                  <a:pt x="2860" y="1601"/>
                  <a:pt x="2860" y="1601"/>
                  <a:pt x="2858" y="1602"/>
                </a:cubicBezTo>
                <a:cubicBezTo>
                  <a:pt x="2858" y="1603"/>
                  <a:pt x="2858" y="1603"/>
                  <a:pt x="2857" y="1604"/>
                </a:cubicBezTo>
                <a:cubicBezTo>
                  <a:pt x="2855" y="1604"/>
                  <a:pt x="2855" y="1604"/>
                  <a:pt x="2855" y="1604"/>
                </a:cubicBezTo>
                <a:cubicBezTo>
                  <a:pt x="2855" y="1606"/>
                  <a:pt x="2855" y="1606"/>
                  <a:pt x="2855" y="1606"/>
                </a:cubicBezTo>
                <a:cubicBezTo>
                  <a:pt x="2856" y="1606"/>
                  <a:pt x="2856" y="1606"/>
                  <a:pt x="2856" y="1606"/>
                </a:cubicBezTo>
                <a:cubicBezTo>
                  <a:pt x="2856" y="1609"/>
                  <a:pt x="2855" y="1609"/>
                  <a:pt x="2854" y="1612"/>
                </a:cubicBezTo>
                <a:cubicBezTo>
                  <a:pt x="2853" y="1612"/>
                  <a:pt x="2853" y="1612"/>
                  <a:pt x="2853" y="1612"/>
                </a:cubicBezTo>
                <a:cubicBezTo>
                  <a:pt x="2853" y="1613"/>
                  <a:pt x="2853" y="1613"/>
                  <a:pt x="2853" y="1613"/>
                </a:cubicBezTo>
                <a:cubicBezTo>
                  <a:pt x="2852" y="1613"/>
                  <a:pt x="2852" y="1613"/>
                  <a:pt x="2852" y="1613"/>
                </a:cubicBezTo>
                <a:cubicBezTo>
                  <a:pt x="2852" y="1615"/>
                  <a:pt x="2852" y="1616"/>
                  <a:pt x="2854" y="1616"/>
                </a:cubicBezTo>
                <a:cubicBezTo>
                  <a:pt x="2854" y="1618"/>
                  <a:pt x="2854" y="1618"/>
                  <a:pt x="2854" y="1618"/>
                </a:cubicBezTo>
                <a:cubicBezTo>
                  <a:pt x="2856" y="1618"/>
                  <a:pt x="2856" y="1618"/>
                  <a:pt x="2857" y="1618"/>
                </a:cubicBezTo>
                <a:cubicBezTo>
                  <a:pt x="2857" y="1619"/>
                  <a:pt x="2857" y="1619"/>
                  <a:pt x="2857" y="1619"/>
                </a:cubicBezTo>
                <a:cubicBezTo>
                  <a:pt x="2860" y="1620"/>
                  <a:pt x="2861" y="1618"/>
                  <a:pt x="2863" y="1618"/>
                </a:cubicBezTo>
                <a:cubicBezTo>
                  <a:pt x="2863" y="1620"/>
                  <a:pt x="2863" y="1620"/>
                  <a:pt x="2863" y="1620"/>
                </a:cubicBezTo>
                <a:cubicBezTo>
                  <a:pt x="2864" y="1620"/>
                  <a:pt x="2864" y="1620"/>
                  <a:pt x="2864" y="1620"/>
                </a:cubicBezTo>
                <a:cubicBezTo>
                  <a:pt x="2864" y="1621"/>
                  <a:pt x="2864" y="1621"/>
                  <a:pt x="2864" y="1621"/>
                </a:cubicBezTo>
                <a:cubicBezTo>
                  <a:pt x="2868" y="1621"/>
                  <a:pt x="2868" y="1621"/>
                  <a:pt x="2868" y="1621"/>
                </a:cubicBezTo>
                <a:cubicBezTo>
                  <a:pt x="2868" y="1621"/>
                  <a:pt x="2868" y="1622"/>
                  <a:pt x="2868" y="1622"/>
                </a:cubicBezTo>
                <a:cubicBezTo>
                  <a:pt x="2870" y="1622"/>
                  <a:pt x="2870" y="1622"/>
                  <a:pt x="2870" y="1622"/>
                </a:cubicBezTo>
                <a:cubicBezTo>
                  <a:pt x="2870" y="1623"/>
                  <a:pt x="2870" y="1623"/>
                  <a:pt x="2870" y="1623"/>
                </a:cubicBezTo>
                <a:cubicBezTo>
                  <a:pt x="2873" y="1624"/>
                  <a:pt x="2874" y="1623"/>
                  <a:pt x="2876" y="1623"/>
                </a:cubicBezTo>
                <a:cubicBezTo>
                  <a:pt x="2878" y="1621"/>
                  <a:pt x="2880" y="1622"/>
                  <a:pt x="2881" y="1619"/>
                </a:cubicBezTo>
                <a:cubicBezTo>
                  <a:pt x="2882" y="1619"/>
                  <a:pt x="2883" y="1618"/>
                  <a:pt x="2883" y="1618"/>
                </a:cubicBezTo>
                <a:cubicBezTo>
                  <a:pt x="2884" y="1616"/>
                  <a:pt x="2885" y="1615"/>
                  <a:pt x="2887" y="1614"/>
                </a:cubicBezTo>
                <a:cubicBezTo>
                  <a:pt x="2887" y="1614"/>
                  <a:pt x="2887" y="1614"/>
                  <a:pt x="2887" y="1614"/>
                </a:cubicBezTo>
                <a:cubicBezTo>
                  <a:pt x="2887" y="1612"/>
                  <a:pt x="2887" y="1612"/>
                  <a:pt x="2887" y="1612"/>
                </a:cubicBezTo>
                <a:cubicBezTo>
                  <a:pt x="2888" y="1612"/>
                  <a:pt x="2888" y="1612"/>
                  <a:pt x="2888" y="1612"/>
                </a:cubicBezTo>
                <a:cubicBezTo>
                  <a:pt x="2888" y="1610"/>
                  <a:pt x="2888" y="1610"/>
                  <a:pt x="2888" y="1610"/>
                </a:cubicBezTo>
                <a:cubicBezTo>
                  <a:pt x="2889" y="1610"/>
                  <a:pt x="2889" y="1610"/>
                  <a:pt x="2889" y="1610"/>
                </a:cubicBezTo>
                <a:cubicBezTo>
                  <a:pt x="2889" y="1609"/>
                  <a:pt x="2889" y="1608"/>
                  <a:pt x="2889" y="1606"/>
                </a:cubicBezTo>
                <a:cubicBezTo>
                  <a:pt x="2890" y="1606"/>
                  <a:pt x="2890" y="1606"/>
                  <a:pt x="2890" y="1606"/>
                </a:cubicBezTo>
                <a:cubicBezTo>
                  <a:pt x="2890" y="1604"/>
                  <a:pt x="2890" y="1604"/>
                  <a:pt x="2890" y="1604"/>
                </a:cubicBezTo>
                <a:cubicBezTo>
                  <a:pt x="2890" y="1604"/>
                  <a:pt x="2891" y="1604"/>
                  <a:pt x="2891" y="1604"/>
                </a:cubicBezTo>
                <a:cubicBezTo>
                  <a:pt x="2891" y="1602"/>
                  <a:pt x="2891" y="1602"/>
                  <a:pt x="2891" y="1602"/>
                </a:cubicBezTo>
                <a:cubicBezTo>
                  <a:pt x="2892" y="1602"/>
                  <a:pt x="2892" y="1602"/>
                  <a:pt x="2892" y="1602"/>
                </a:cubicBezTo>
                <a:cubicBezTo>
                  <a:pt x="2892" y="1600"/>
                  <a:pt x="2892" y="1600"/>
                  <a:pt x="2892" y="1600"/>
                </a:cubicBezTo>
                <a:cubicBezTo>
                  <a:pt x="2893" y="1600"/>
                  <a:pt x="2893" y="1600"/>
                  <a:pt x="2893" y="1600"/>
                </a:cubicBezTo>
                <a:cubicBezTo>
                  <a:pt x="2893" y="1595"/>
                  <a:pt x="2893" y="1595"/>
                  <a:pt x="2893" y="1595"/>
                </a:cubicBezTo>
                <a:cubicBezTo>
                  <a:pt x="2893" y="1595"/>
                  <a:pt x="2893" y="1595"/>
                  <a:pt x="2893" y="1595"/>
                </a:cubicBezTo>
                <a:cubicBezTo>
                  <a:pt x="2896" y="1592"/>
                  <a:pt x="2894" y="1596"/>
                  <a:pt x="2897" y="1595"/>
                </a:cubicBezTo>
                <a:cubicBezTo>
                  <a:pt x="2897" y="1594"/>
                  <a:pt x="2897" y="1594"/>
                  <a:pt x="2897" y="1594"/>
                </a:cubicBezTo>
                <a:cubicBezTo>
                  <a:pt x="2900" y="1593"/>
                  <a:pt x="2901" y="1593"/>
                  <a:pt x="2902" y="1590"/>
                </a:cubicBezTo>
                <a:cubicBezTo>
                  <a:pt x="2904" y="1590"/>
                  <a:pt x="2907" y="1591"/>
                  <a:pt x="2909" y="1590"/>
                </a:cubicBezTo>
                <a:cubicBezTo>
                  <a:pt x="2910" y="1590"/>
                  <a:pt x="2910" y="1590"/>
                  <a:pt x="2910" y="1590"/>
                </a:cubicBezTo>
                <a:cubicBezTo>
                  <a:pt x="2910" y="1589"/>
                  <a:pt x="2910" y="1589"/>
                  <a:pt x="2910" y="1589"/>
                </a:cubicBezTo>
                <a:cubicBezTo>
                  <a:pt x="2906" y="1589"/>
                  <a:pt x="2906" y="1589"/>
                  <a:pt x="2906" y="1589"/>
                </a:cubicBezTo>
                <a:cubicBezTo>
                  <a:pt x="2906" y="1587"/>
                  <a:pt x="2906" y="1586"/>
                  <a:pt x="2906" y="1584"/>
                </a:cubicBezTo>
                <a:cubicBezTo>
                  <a:pt x="2907" y="1583"/>
                  <a:pt x="2908" y="1582"/>
                  <a:pt x="2910" y="1581"/>
                </a:cubicBezTo>
                <a:cubicBezTo>
                  <a:pt x="2910" y="1580"/>
                  <a:pt x="2910" y="1580"/>
                  <a:pt x="2910" y="1580"/>
                </a:cubicBezTo>
                <a:cubicBezTo>
                  <a:pt x="2910" y="1580"/>
                  <a:pt x="2911" y="1580"/>
                  <a:pt x="2912" y="1579"/>
                </a:cubicBezTo>
                <a:cubicBezTo>
                  <a:pt x="2912" y="1577"/>
                  <a:pt x="2912" y="1577"/>
                  <a:pt x="2912" y="1577"/>
                </a:cubicBezTo>
                <a:cubicBezTo>
                  <a:pt x="2912" y="1577"/>
                  <a:pt x="2912" y="1577"/>
                  <a:pt x="2912" y="1577"/>
                </a:cubicBezTo>
                <a:cubicBezTo>
                  <a:pt x="2912" y="1576"/>
                  <a:pt x="2912" y="1576"/>
                  <a:pt x="2912" y="1576"/>
                </a:cubicBezTo>
                <a:cubicBezTo>
                  <a:pt x="2913" y="1576"/>
                  <a:pt x="2913" y="1576"/>
                  <a:pt x="2913" y="1576"/>
                </a:cubicBezTo>
                <a:cubicBezTo>
                  <a:pt x="2913" y="1574"/>
                  <a:pt x="2913" y="1574"/>
                  <a:pt x="2913" y="1574"/>
                </a:cubicBezTo>
                <a:cubicBezTo>
                  <a:pt x="2914" y="1573"/>
                  <a:pt x="2915" y="1573"/>
                  <a:pt x="2916" y="1572"/>
                </a:cubicBezTo>
                <a:cubicBezTo>
                  <a:pt x="2916" y="1571"/>
                  <a:pt x="2916" y="1570"/>
                  <a:pt x="2916" y="1570"/>
                </a:cubicBezTo>
                <a:cubicBezTo>
                  <a:pt x="2917" y="1570"/>
                  <a:pt x="2917" y="1570"/>
                  <a:pt x="2917" y="1570"/>
                </a:cubicBezTo>
                <a:cubicBezTo>
                  <a:pt x="2918" y="1569"/>
                  <a:pt x="2918" y="1568"/>
                  <a:pt x="2918" y="1567"/>
                </a:cubicBezTo>
                <a:cubicBezTo>
                  <a:pt x="2920" y="1567"/>
                  <a:pt x="2920" y="1567"/>
                  <a:pt x="2920" y="1567"/>
                </a:cubicBezTo>
                <a:cubicBezTo>
                  <a:pt x="2919" y="1566"/>
                  <a:pt x="2918" y="1562"/>
                  <a:pt x="2918" y="1562"/>
                </a:cubicBezTo>
                <a:cubicBezTo>
                  <a:pt x="2919" y="1561"/>
                  <a:pt x="2920" y="1561"/>
                  <a:pt x="2920" y="1560"/>
                </a:cubicBezTo>
                <a:cubicBezTo>
                  <a:pt x="2921" y="1559"/>
                  <a:pt x="2920" y="1557"/>
                  <a:pt x="2920" y="1555"/>
                </a:cubicBezTo>
                <a:cubicBezTo>
                  <a:pt x="2918" y="1556"/>
                  <a:pt x="2919" y="1556"/>
                  <a:pt x="2916" y="1557"/>
                </a:cubicBezTo>
                <a:close/>
                <a:moveTo>
                  <a:pt x="2915" y="1553"/>
                </a:moveTo>
                <a:cubicBezTo>
                  <a:pt x="2915" y="1554"/>
                  <a:pt x="2915" y="1554"/>
                  <a:pt x="2915" y="1554"/>
                </a:cubicBezTo>
                <a:cubicBezTo>
                  <a:pt x="2916" y="1554"/>
                  <a:pt x="2916" y="1554"/>
                  <a:pt x="2916" y="1554"/>
                </a:cubicBezTo>
                <a:cubicBezTo>
                  <a:pt x="2915" y="1553"/>
                  <a:pt x="2916" y="1554"/>
                  <a:pt x="2915" y="1553"/>
                </a:cubicBezTo>
                <a:close/>
                <a:moveTo>
                  <a:pt x="803" y="1573"/>
                </a:moveTo>
                <a:cubicBezTo>
                  <a:pt x="803" y="1574"/>
                  <a:pt x="803" y="1574"/>
                  <a:pt x="803" y="1574"/>
                </a:cubicBezTo>
                <a:cubicBezTo>
                  <a:pt x="802" y="1574"/>
                  <a:pt x="802" y="1574"/>
                  <a:pt x="802" y="1574"/>
                </a:cubicBezTo>
                <a:cubicBezTo>
                  <a:pt x="802" y="1578"/>
                  <a:pt x="802" y="1578"/>
                  <a:pt x="802" y="1578"/>
                </a:cubicBezTo>
                <a:cubicBezTo>
                  <a:pt x="804" y="1578"/>
                  <a:pt x="805" y="1579"/>
                  <a:pt x="806" y="1579"/>
                </a:cubicBezTo>
                <a:cubicBezTo>
                  <a:pt x="806" y="1577"/>
                  <a:pt x="806" y="1577"/>
                  <a:pt x="806" y="1577"/>
                </a:cubicBezTo>
                <a:cubicBezTo>
                  <a:pt x="807" y="1577"/>
                  <a:pt x="808" y="1577"/>
                  <a:pt x="808" y="1577"/>
                </a:cubicBezTo>
                <a:cubicBezTo>
                  <a:pt x="808" y="1574"/>
                  <a:pt x="808" y="1574"/>
                  <a:pt x="808" y="1574"/>
                </a:cubicBezTo>
                <a:cubicBezTo>
                  <a:pt x="810" y="1574"/>
                  <a:pt x="810" y="1574"/>
                  <a:pt x="810" y="1574"/>
                </a:cubicBezTo>
                <a:cubicBezTo>
                  <a:pt x="809" y="1572"/>
                  <a:pt x="809" y="1572"/>
                  <a:pt x="808" y="1570"/>
                </a:cubicBezTo>
                <a:cubicBezTo>
                  <a:pt x="810" y="1570"/>
                  <a:pt x="809" y="1570"/>
                  <a:pt x="810" y="1570"/>
                </a:cubicBezTo>
                <a:cubicBezTo>
                  <a:pt x="810" y="1570"/>
                  <a:pt x="810" y="1570"/>
                  <a:pt x="810" y="1570"/>
                </a:cubicBezTo>
                <a:cubicBezTo>
                  <a:pt x="810" y="1569"/>
                  <a:pt x="810" y="1569"/>
                  <a:pt x="810" y="1569"/>
                </a:cubicBezTo>
                <a:cubicBezTo>
                  <a:pt x="809" y="1568"/>
                  <a:pt x="809" y="1568"/>
                  <a:pt x="807" y="1568"/>
                </a:cubicBezTo>
                <a:cubicBezTo>
                  <a:pt x="807" y="1566"/>
                  <a:pt x="808" y="1567"/>
                  <a:pt x="808" y="1564"/>
                </a:cubicBezTo>
                <a:cubicBezTo>
                  <a:pt x="810" y="1564"/>
                  <a:pt x="810" y="1564"/>
                  <a:pt x="810" y="1564"/>
                </a:cubicBezTo>
                <a:cubicBezTo>
                  <a:pt x="810" y="1560"/>
                  <a:pt x="810" y="1560"/>
                  <a:pt x="810" y="1560"/>
                </a:cubicBezTo>
                <a:cubicBezTo>
                  <a:pt x="809" y="1560"/>
                  <a:pt x="809" y="1560"/>
                  <a:pt x="809" y="1560"/>
                </a:cubicBezTo>
                <a:cubicBezTo>
                  <a:pt x="809" y="1559"/>
                  <a:pt x="809" y="1559"/>
                  <a:pt x="809" y="1559"/>
                </a:cubicBezTo>
                <a:cubicBezTo>
                  <a:pt x="808" y="1559"/>
                  <a:pt x="807" y="1559"/>
                  <a:pt x="806" y="1560"/>
                </a:cubicBezTo>
                <a:cubicBezTo>
                  <a:pt x="806" y="1560"/>
                  <a:pt x="806" y="1560"/>
                  <a:pt x="806" y="1560"/>
                </a:cubicBezTo>
                <a:cubicBezTo>
                  <a:pt x="805" y="1560"/>
                  <a:pt x="804" y="1560"/>
                  <a:pt x="804" y="1560"/>
                </a:cubicBezTo>
                <a:cubicBezTo>
                  <a:pt x="803" y="1562"/>
                  <a:pt x="803" y="1564"/>
                  <a:pt x="803" y="1566"/>
                </a:cubicBezTo>
                <a:cubicBezTo>
                  <a:pt x="804" y="1566"/>
                  <a:pt x="804" y="1566"/>
                  <a:pt x="804" y="1566"/>
                </a:cubicBezTo>
                <a:cubicBezTo>
                  <a:pt x="804" y="1573"/>
                  <a:pt x="804" y="1573"/>
                  <a:pt x="804" y="1573"/>
                </a:cubicBezTo>
                <a:lnTo>
                  <a:pt x="803" y="1573"/>
                </a:lnTo>
                <a:close/>
                <a:moveTo>
                  <a:pt x="801" y="1590"/>
                </a:moveTo>
                <a:cubicBezTo>
                  <a:pt x="802" y="1590"/>
                  <a:pt x="802" y="1590"/>
                  <a:pt x="802" y="1590"/>
                </a:cubicBezTo>
                <a:cubicBezTo>
                  <a:pt x="802" y="1591"/>
                  <a:pt x="802" y="1591"/>
                  <a:pt x="802" y="1591"/>
                </a:cubicBezTo>
                <a:cubicBezTo>
                  <a:pt x="802" y="1591"/>
                  <a:pt x="802" y="1591"/>
                  <a:pt x="802" y="1591"/>
                </a:cubicBezTo>
                <a:cubicBezTo>
                  <a:pt x="802" y="1587"/>
                  <a:pt x="802" y="1587"/>
                  <a:pt x="802" y="1587"/>
                </a:cubicBezTo>
                <a:cubicBezTo>
                  <a:pt x="802" y="1587"/>
                  <a:pt x="802" y="1587"/>
                  <a:pt x="802" y="1587"/>
                </a:cubicBezTo>
                <a:cubicBezTo>
                  <a:pt x="801" y="1588"/>
                  <a:pt x="800" y="1589"/>
                  <a:pt x="801" y="1590"/>
                </a:cubicBezTo>
                <a:close/>
                <a:moveTo>
                  <a:pt x="802" y="1591"/>
                </a:moveTo>
                <a:cubicBezTo>
                  <a:pt x="802" y="1591"/>
                  <a:pt x="802" y="1591"/>
                  <a:pt x="802" y="1591"/>
                </a:cubicBezTo>
                <a:cubicBezTo>
                  <a:pt x="802" y="1592"/>
                  <a:pt x="802" y="1592"/>
                  <a:pt x="802" y="1592"/>
                </a:cubicBezTo>
                <a:cubicBezTo>
                  <a:pt x="801" y="1592"/>
                  <a:pt x="801" y="1592"/>
                  <a:pt x="801" y="1592"/>
                </a:cubicBezTo>
                <a:cubicBezTo>
                  <a:pt x="801" y="1594"/>
                  <a:pt x="801" y="1593"/>
                  <a:pt x="803" y="1594"/>
                </a:cubicBezTo>
                <a:cubicBezTo>
                  <a:pt x="803" y="1592"/>
                  <a:pt x="803" y="1592"/>
                  <a:pt x="803" y="1592"/>
                </a:cubicBezTo>
                <a:cubicBezTo>
                  <a:pt x="802" y="1592"/>
                  <a:pt x="802" y="1592"/>
                  <a:pt x="802" y="1592"/>
                </a:cubicBezTo>
                <a:lnTo>
                  <a:pt x="802" y="1591"/>
                </a:lnTo>
                <a:close/>
                <a:moveTo>
                  <a:pt x="804" y="1595"/>
                </a:moveTo>
                <a:cubicBezTo>
                  <a:pt x="803" y="1595"/>
                  <a:pt x="803" y="1595"/>
                  <a:pt x="803" y="1595"/>
                </a:cubicBezTo>
                <a:cubicBezTo>
                  <a:pt x="803" y="1596"/>
                  <a:pt x="803" y="1596"/>
                  <a:pt x="803" y="1596"/>
                </a:cubicBezTo>
                <a:cubicBezTo>
                  <a:pt x="804" y="1596"/>
                  <a:pt x="804" y="1596"/>
                  <a:pt x="804" y="1596"/>
                </a:cubicBezTo>
                <a:cubicBezTo>
                  <a:pt x="804" y="1595"/>
                  <a:pt x="804" y="1595"/>
                  <a:pt x="804" y="1595"/>
                </a:cubicBezTo>
                <a:close/>
                <a:moveTo>
                  <a:pt x="800" y="1606"/>
                </a:moveTo>
                <a:cubicBezTo>
                  <a:pt x="800" y="1608"/>
                  <a:pt x="800" y="1608"/>
                  <a:pt x="800" y="1608"/>
                </a:cubicBezTo>
                <a:cubicBezTo>
                  <a:pt x="798" y="1608"/>
                  <a:pt x="798" y="1608"/>
                  <a:pt x="798" y="1608"/>
                </a:cubicBezTo>
                <a:cubicBezTo>
                  <a:pt x="798" y="1610"/>
                  <a:pt x="798" y="1610"/>
                  <a:pt x="798" y="1610"/>
                </a:cubicBezTo>
                <a:cubicBezTo>
                  <a:pt x="798" y="1610"/>
                  <a:pt x="798" y="1610"/>
                  <a:pt x="798" y="1610"/>
                </a:cubicBezTo>
                <a:cubicBezTo>
                  <a:pt x="798" y="1610"/>
                  <a:pt x="798" y="1610"/>
                  <a:pt x="798" y="1610"/>
                </a:cubicBezTo>
                <a:cubicBezTo>
                  <a:pt x="799" y="1611"/>
                  <a:pt x="800" y="1608"/>
                  <a:pt x="800" y="1608"/>
                </a:cubicBezTo>
                <a:cubicBezTo>
                  <a:pt x="804" y="1608"/>
                  <a:pt x="804" y="1608"/>
                  <a:pt x="804" y="1608"/>
                </a:cubicBezTo>
                <a:cubicBezTo>
                  <a:pt x="804" y="1607"/>
                  <a:pt x="804" y="1607"/>
                  <a:pt x="804" y="1607"/>
                </a:cubicBezTo>
                <a:cubicBezTo>
                  <a:pt x="806" y="1607"/>
                  <a:pt x="806" y="1607"/>
                  <a:pt x="806" y="1607"/>
                </a:cubicBezTo>
                <a:cubicBezTo>
                  <a:pt x="806" y="1606"/>
                  <a:pt x="806" y="1606"/>
                  <a:pt x="806" y="1605"/>
                </a:cubicBezTo>
                <a:cubicBezTo>
                  <a:pt x="802" y="1605"/>
                  <a:pt x="802" y="1605"/>
                  <a:pt x="802" y="1605"/>
                </a:cubicBezTo>
                <a:cubicBezTo>
                  <a:pt x="802" y="1603"/>
                  <a:pt x="802" y="1603"/>
                  <a:pt x="802" y="1603"/>
                </a:cubicBezTo>
                <a:cubicBezTo>
                  <a:pt x="803" y="1603"/>
                  <a:pt x="804" y="1603"/>
                  <a:pt x="806" y="1602"/>
                </a:cubicBezTo>
                <a:cubicBezTo>
                  <a:pt x="805" y="1601"/>
                  <a:pt x="805" y="1599"/>
                  <a:pt x="805" y="1598"/>
                </a:cubicBezTo>
                <a:cubicBezTo>
                  <a:pt x="804" y="1598"/>
                  <a:pt x="803" y="1598"/>
                  <a:pt x="802" y="1598"/>
                </a:cubicBezTo>
                <a:cubicBezTo>
                  <a:pt x="802" y="1600"/>
                  <a:pt x="802" y="1600"/>
                  <a:pt x="802" y="1600"/>
                </a:cubicBezTo>
                <a:cubicBezTo>
                  <a:pt x="802" y="1600"/>
                  <a:pt x="801" y="1599"/>
                  <a:pt x="800" y="1599"/>
                </a:cubicBezTo>
                <a:cubicBezTo>
                  <a:pt x="800" y="1600"/>
                  <a:pt x="800" y="1600"/>
                  <a:pt x="800" y="1601"/>
                </a:cubicBezTo>
                <a:cubicBezTo>
                  <a:pt x="798" y="1601"/>
                  <a:pt x="798" y="1601"/>
                  <a:pt x="798" y="1601"/>
                </a:cubicBezTo>
                <a:cubicBezTo>
                  <a:pt x="799" y="1604"/>
                  <a:pt x="799" y="1605"/>
                  <a:pt x="802" y="1606"/>
                </a:cubicBezTo>
                <a:cubicBezTo>
                  <a:pt x="802" y="1606"/>
                  <a:pt x="802" y="1606"/>
                  <a:pt x="802" y="1606"/>
                </a:cubicBezTo>
                <a:lnTo>
                  <a:pt x="800" y="1606"/>
                </a:lnTo>
                <a:close/>
                <a:moveTo>
                  <a:pt x="806" y="1612"/>
                </a:moveTo>
                <a:cubicBezTo>
                  <a:pt x="806" y="1611"/>
                  <a:pt x="806" y="1611"/>
                  <a:pt x="806" y="1611"/>
                </a:cubicBezTo>
                <a:cubicBezTo>
                  <a:pt x="805" y="1611"/>
                  <a:pt x="805" y="1611"/>
                  <a:pt x="805" y="1611"/>
                </a:cubicBezTo>
                <a:cubicBezTo>
                  <a:pt x="806" y="1612"/>
                  <a:pt x="805" y="1611"/>
                  <a:pt x="806" y="1612"/>
                </a:cubicBezTo>
                <a:close/>
                <a:moveTo>
                  <a:pt x="2863" y="1622"/>
                </a:moveTo>
                <a:cubicBezTo>
                  <a:pt x="2862" y="1624"/>
                  <a:pt x="2863" y="1626"/>
                  <a:pt x="2862" y="1628"/>
                </a:cubicBezTo>
                <a:cubicBezTo>
                  <a:pt x="2862" y="1628"/>
                  <a:pt x="2862" y="1628"/>
                  <a:pt x="2862" y="1628"/>
                </a:cubicBezTo>
                <a:cubicBezTo>
                  <a:pt x="2861" y="1629"/>
                  <a:pt x="2861" y="1630"/>
                  <a:pt x="2861" y="1631"/>
                </a:cubicBezTo>
                <a:cubicBezTo>
                  <a:pt x="2865" y="1632"/>
                  <a:pt x="2867" y="1632"/>
                  <a:pt x="2868" y="1629"/>
                </a:cubicBezTo>
                <a:cubicBezTo>
                  <a:pt x="2868" y="1629"/>
                  <a:pt x="2868" y="1629"/>
                  <a:pt x="2868" y="1628"/>
                </a:cubicBezTo>
                <a:cubicBezTo>
                  <a:pt x="2868" y="1628"/>
                  <a:pt x="2867" y="1628"/>
                  <a:pt x="2866" y="1627"/>
                </a:cubicBezTo>
                <a:cubicBezTo>
                  <a:pt x="2866" y="1624"/>
                  <a:pt x="2865" y="1623"/>
                  <a:pt x="2863" y="1622"/>
                </a:cubicBezTo>
                <a:close/>
                <a:moveTo>
                  <a:pt x="790" y="1640"/>
                </a:moveTo>
                <a:cubicBezTo>
                  <a:pt x="790" y="1641"/>
                  <a:pt x="789" y="1641"/>
                  <a:pt x="789" y="1641"/>
                </a:cubicBezTo>
                <a:cubicBezTo>
                  <a:pt x="789" y="1645"/>
                  <a:pt x="789" y="1645"/>
                  <a:pt x="789" y="1645"/>
                </a:cubicBezTo>
                <a:cubicBezTo>
                  <a:pt x="788" y="1645"/>
                  <a:pt x="788" y="1645"/>
                  <a:pt x="788" y="1645"/>
                </a:cubicBezTo>
                <a:cubicBezTo>
                  <a:pt x="789" y="1646"/>
                  <a:pt x="789" y="1647"/>
                  <a:pt x="789" y="1648"/>
                </a:cubicBezTo>
                <a:cubicBezTo>
                  <a:pt x="790" y="1648"/>
                  <a:pt x="790" y="1648"/>
                  <a:pt x="790" y="1648"/>
                </a:cubicBezTo>
                <a:cubicBezTo>
                  <a:pt x="790" y="1649"/>
                  <a:pt x="790" y="1650"/>
                  <a:pt x="790" y="1652"/>
                </a:cubicBezTo>
                <a:cubicBezTo>
                  <a:pt x="791" y="1652"/>
                  <a:pt x="790" y="1652"/>
                  <a:pt x="791" y="1652"/>
                </a:cubicBezTo>
                <a:cubicBezTo>
                  <a:pt x="792" y="1652"/>
                  <a:pt x="792" y="1652"/>
                  <a:pt x="792" y="1652"/>
                </a:cubicBezTo>
                <a:cubicBezTo>
                  <a:pt x="791" y="1653"/>
                  <a:pt x="791" y="1653"/>
                  <a:pt x="791" y="1655"/>
                </a:cubicBezTo>
                <a:cubicBezTo>
                  <a:pt x="790" y="1655"/>
                  <a:pt x="790" y="1655"/>
                  <a:pt x="789" y="1656"/>
                </a:cubicBezTo>
                <a:cubicBezTo>
                  <a:pt x="789" y="1659"/>
                  <a:pt x="790" y="1660"/>
                  <a:pt x="792" y="1662"/>
                </a:cubicBezTo>
                <a:cubicBezTo>
                  <a:pt x="792" y="1662"/>
                  <a:pt x="792" y="1662"/>
                  <a:pt x="792" y="1662"/>
                </a:cubicBezTo>
                <a:cubicBezTo>
                  <a:pt x="793" y="1662"/>
                  <a:pt x="793" y="1661"/>
                  <a:pt x="794" y="1661"/>
                </a:cubicBezTo>
                <a:cubicBezTo>
                  <a:pt x="795" y="1662"/>
                  <a:pt x="795" y="1662"/>
                  <a:pt x="796" y="1663"/>
                </a:cubicBezTo>
                <a:cubicBezTo>
                  <a:pt x="797" y="1663"/>
                  <a:pt x="797" y="1663"/>
                  <a:pt x="797" y="1663"/>
                </a:cubicBezTo>
                <a:cubicBezTo>
                  <a:pt x="797" y="1662"/>
                  <a:pt x="797" y="1661"/>
                  <a:pt x="798" y="1660"/>
                </a:cubicBezTo>
                <a:cubicBezTo>
                  <a:pt x="798" y="1660"/>
                  <a:pt x="798" y="1660"/>
                  <a:pt x="798" y="1660"/>
                </a:cubicBezTo>
                <a:cubicBezTo>
                  <a:pt x="798" y="1656"/>
                  <a:pt x="798" y="1656"/>
                  <a:pt x="798" y="1656"/>
                </a:cubicBezTo>
                <a:cubicBezTo>
                  <a:pt x="799" y="1656"/>
                  <a:pt x="799" y="1656"/>
                  <a:pt x="799" y="1656"/>
                </a:cubicBezTo>
                <a:cubicBezTo>
                  <a:pt x="799" y="1654"/>
                  <a:pt x="799" y="1654"/>
                  <a:pt x="799" y="1654"/>
                </a:cubicBezTo>
                <a:cubicBezTo>
                  <a:pt x="800" y="1654"/>
                  <a:pt x="800" y="1654"/>
                  <a:pt x="800" y="1654"/>
                </a:cubicBezTo>
                <a:cubicBezTo>
                  <a:pt x="800" y="1653"/>
                  <a:pt x="800" y="1653"/>
                  <a:pt x="800" y="1653"/>
                </a:cubicBezTo>
                <a:cubicBezTo>
                  <a:pt x="799" y="1653"/>
                  <a:pt x="799" y="1653"/>
                  <a:pt x="799" y="1653"/>
                </a:cubicBezTo>
                <a:cubicBezTo>
                  <a:pt x="799" y="1646"/>
                  <a:pt x="799" y="1646"/>
                  <a:pt x="799" y="1646"/>
                </a:cubicBezTo>
                <a:cubicBezTo>
                  <a:pt x="798" y="1646"/>
                  <a:pt x="798" y="1646"/>
                  <a:pt x="798" y="1646"/>
                </a:cubicBezTo>
                <a:cubicBezTo>
                  <a:pt x="799" y="1646"/>
                  <a:pt x="799" y="1645"/>
                  <a:pt x="799" y="1645"/>
                </a:cubicBezTo>
                <a:cubicBezTo>
                  <a:pt x="798" y="1642"/>
                  <a:pt x="797" y="1640"/>
                  <a:pt x="797" y="1637"/>
                </a:cubicBezTo>
                <a:cubicBezTo>
                  <a:pt x="792" y="1637"/>
                  <a:pt x="792" y="1637"/>
                  <a:pt x="792" y="1637"/>
                </a:cubicBezTo>
                <a:cubicBezTo>
                  <a:pt x="792" y="1637"/>
                  <a:pt x="792" y="1637"/>
                  <a:pt x="792" y="1637"/>
                </a:cubicBezTo>
                <a:cubicBezTo>
                  <a:pt x="792" y="1637"/>
                  <a:pt x="792" y="1637"/>
                  <a:pt x="792" y="1637"/>
                </a:cubicBezTo>
                <a:cubicBezTo>
                  <a:pt x="792" y="1638"/>
                  <a:pt x="793" y="1639"/>
                  <a:pt x="792" y="1640"/>
                </a:cubicBezTo>
                <a:cubicBezTo>
                  <a:pt x="792" y="1640"/>
                  <a:pt x="792" y="1640"/>
                  <a:pt x="792" y="1640"/>
                </a:cubicBezTo>
                <a:cubicBezTo>
                  <a:pt x="791" y="1641"/>
                  <a:pt x="792" y="1640"/>
                  <a:pt x="791" y="1641"/>
                </a:cubicBezTo>
                <a:cubicBezTo>
                  <a:pt x="791" y="1640"/>
                  <a:pt x="791" y="1640"/>
                  <a:pt x="791" y="1640"/>
                </a:cubicBezTo>
                <a:lnTo>
                  <a:pt x="790" y="1640"/>
                </a:lnTo>
                <a:close/>
                <a:moveTo>
                  <a:pt x="792" y="1663"/>
                </a:moveTo>
                <a:cubicBezTo>
                  <a:pt x="792" y="1663"/>
                  <a:pt x="792" y="1663"/>
                  <a:pt x="791" y="1664"/>
                </a:cubicBezTo>
                <a:cubicBezTo>
                  <a:pt x="791" y="1666"/>
                  <a:pt x="790" y="1665"/>
                  <a:pt x="790" y="1668"/>
                </a:cubicBezTo>
                <a:cubicBezTo>
                  <a:pt x="791" y="1668"/>
                  <a:pt x="791" y="1668"/>
                  <a:pt x="792" y="1669"/>
                </a:cubicBezTo>
                <a:cubicBezTo>
                  <a:pt x="794" y="1668"/>
                  <a:pt x="794" y="1668"/>
                  <a:pt x="795" y="1666"/>
                </a:cubicBezTo>
                <a:cubicBezTo>
                  <a:pt x="796" y="1666"/>
                  <a:pt x="796" y="1666"/>
                  <a:pt x="796" y="1666"/>
                </a:cubicBezTo>
                <a:cubicBezTo>
                  <a:pt x="795" y="1664"/>
                  <a:pt x="795" y="1664"/>
                  <a:pt x="793" y="1664"/>
                </a:cubicBezTo>
                <a:cubicBezTo>
                  <a:pt x="793" y="1663"/>
                  <a:pt x="793" y="1663"/>
                  <a:pt x="793" y="1663"/>
                </a:cubicBezTo>
                <a:lnTo>
                  <a:pt x="792" y="1663"/>
                </a:lnTo>
                <a:close/>
                <a:moveTo>
                  <a:pt x="798" y="1668"/>
                </a:moveTo>
                <a:cubicBezTo>
                  <a:pt x="798" y="1670"/>
                  <a:pt x="799" y="1670"/>
                  <a:pt x="800" y="1672"/>
                </a:cubicBezTo>
                <a:cubicBezTo>
                  <a:pt x="802" y="1672"/>
                  <a:pt x="802" y="1672"/>
                  <a:pt x="802" y="1672"/>
                </a:cubicBezTo>
                <a:cubicBezTo>
                  <a:pt x="802" y="1670"/>
                  <a:pt x="800" y="1668"/>
                  <a:pt x="798" y="1668"/>
                </a:cubicBezTo>
                <a:close/>
                <a:moveTo>
                  <a:pt x="792" y="1671"/>
                </a:moveTo>
                <a:cubicBezTo>
                  <a:pt x="791" y="1670"/>
                  <a:pt x="792" y="1671"/>
                  <a:pt x="791" y="1670"/>
                </a:cubicBezTo>
                <a:cubicBezTo>
                  <a:pt x="791" y="1669"/>
                  <a:pt x="791" y="1669"/>
                  <a:pt x="791" y="1669"/>
                </a:cubicBezTo>
                <a:cubicBezTo>
                  <a:pt x="790" y="1670"/>
                  <a:pt x="790" y="1670"/>
                  <a:pt x="789" y="1670"/>
                </a:cubicBezTo>
                <a:cubicBezTo>
                  <a:pt x="790" y="1671"/>
                  <a:pt x="789" y="1671"/>
                  <a:pt x="790" y="1671"/>
                </a:cubicBezTo>
                <a:cubicBezTo>
                  <a:pt x="790" y="1672"/>
                  <a:pt x="790" y="1672"/>
                  <a:pt x="790" y="1672"/>
                </a:cubicBezTo>
                <a:cubicBezTo>
                  <a:pt x="790" y="1672"/>
                  <a:pt x="791" y="1672"/>
                  <a:pt x="792" y="1671"/>
                </a:cubicBezTo>
                <a:close/>
                <a:moveTo>
                  <a:pt x="798" y="1676"/>
                </a:moveTo>
                <a:cubicBezTo>
                  <a:pt x="799" y="1676"/>
                  <a:pt x="799" y="1676"/>
                  <a:pt x="799" y="1676"/>
                </a:cubicBezTo>
                <a:cubicBezTo>
                  <a:pt x="799" y="1677"/>
                  <a:pt x="800" y="1677"/>
                  <a:pt x="800" y="1679"/>
                </a:cubicBezTo>
                <a:cubicBezTo>
                  <a:pt x="800" y="1679"/>
                  <a:pt x="800" y="1679"/>
                  <a:pt x="800" y="1679"/>
                </a:cubicBezTo>
                <a:cubicBezTo>
                  <a:pt x="800" y="1677"/>
                  <a:pt x="800" y="1677"/>
                  <a:pt x="800" y="1677"/>
                </a:cubicBezTo>
                <a:cubicBezTo>
                  <a:pt x="801" y="1677"/>
                  <a:pt x="801" y="1677"/>
                  <a:pt x="801" y="1677"/>
                </a:cubicBezTo>
                <a:cubicBezTo>
                  <a:pt x="801" y="1677"/>
                  <a:pt x="801" y="1677"/>
                  <a:pt x="801" y="1677"/>
                </a:cubicBezTo>
                <a:cubicBezTo>
                  <a:pt x="800" y="1677"/>
                  <a:pt x="800" y="1677"/>
                  <a:pt x="800" y="1677"/>
                </a:cubicBezTo>
                <a:cubicBezTo>
                  <a:pt x="800" y="1674"/>
                  <a:pt x="800" y="1674"/>
                  <a:pt x="800" y="1674"/>
                </a:cubicBezTo>
                <a:cubicBezTo>
                  <a:pt x="799" y="1674"/>
                  <a:pt x="799" y="1674"/>
                  <a:pt x="799" y="1674"/>
                </a:cubicBezTo>
                <a:cubicBezTo>
                  <a:pt x="798" y="1672"/>
                  <a:pt x="797" y="1672"/>
                  <a:pt x="796" y="1670"/>
                </a:cubicBezTo>
                <a:cubicBezTo>
                  <a:pt x="794" y="1670"/>
                  <a:pt x="794" y="1670"/>
                  <a:pt x="794" y="1670"/>
                </a:cubicBezTo>
                <a:cubicBezTo>
                  <a:pt x="794" y="1671"/>
                  <a:pt x="794" y="1671"/>
                  <a:pt x="794" y="1671"/>
                </a:cubicBezTo>
                <a:cubicBezTo>
                  <a:pt x="794" y="1671"/>
                  <a:pt x="794" y="1671"/>
                  <a:pt x="794" y="1671"/>
                </a:cubicBezTo>
                <a:cubicBezTo>
                  <a:pt x="794" y="1671"/>
                  <a:pt x="795" y="1672"/>
                  <a:pt x="794" y="1673"/>
                </a:cubicBezTo>
                <a:cubicBezTo>
                  <a:pt x="794" y="1674"/>
                  <a:pt x="794" y="1674"/>
                  <a:pt x="793" y="1674"/>
                </a:cubicBezTo>
                <a:cubicBezTo>
                  <a:pt x="792" y="1676"/>
                  <a:pt x="793" y="1679"/>
                  <a:pt x="793" y="1682"/>
                </a:cubicBezTo>
                <a:cubicBezTo>
                  <a:pt x="796" y="1682"/>
                  <a:pt x="796" y="1682"/>
                  <a:pt x="796" y="1682"/>
                </a:cubicBezTo>
                <a:cubicBezTo>
                  <a:pt x="796" y="1681"/>
                  <a:pt x="796" y="1681"/>
                  <a:pt x="796" y="1681"/>
                </a:cubicBezTo>
                <a:cubicBezTo>
                  <a:pt x="798" y="1681"/>
                  <a:pt x="798" y="1681"/>
                  <a:pt x="798" y="1681"/>
                </a:cubicBezTo>
                <a:cubicBezTo>
                  <a:pt x="798" y="1679"/>
                  <a:pt x="798" y="1678"/>
                  <a:pt x="798" y="1677"/>
                </a:cubicBezTo>
                <a:cubicBezTo>
                  <a:pt x="798" y="1677"/>
                  <a:pt x="798" y="1677"/>
                  <a:pt x="798" y="1677"/>
                </a:cubicBezTo>
                <a:lnTo>
                  <a:pt x="798" y="1676"/>
                </a:lnTo>
                <a:close/>
                <a:moveTo>
                  <a:pt x="806" y="1701"/>
                </a:moveTo>
                <a:cubicBezTo>
                  <a:pt x="804" y="1701"/>
                  <a:pt x="804" y="1700"/>
                  <a:pt x="802" y="1698"/>
                </a:cubicBezTo>
                <a:cubicBezTo>
                  <a:pt x="802" y="1698"/>
                  <a:pt x="802" y="1698"/>
                  <a:pt x="802" y="1698"/>
                </a:cubicBezTo>
                <a:cubicBezTo>
                  <a:pt x="801" y="1697"/>
                  <a:pt x="800" y="1697"/>
                  <a:pt x="798" y="1696"/>
                </a:cubicBezTo>
                <a:cubicBezTo>
                  <a:pt x="798" y="1696"/>
                  <a:pt x="798" y="1696"/>
                  <a:pt x="798" y="1696"/>
                </a:cubicBezTo>
                <a:cubicBezTo>
                  <a:pt x="798" y="1696"/>
                  <a:pt x="798" y="1696"/>
                  <a:pt x="798" y="1696"/>
                </a:cubicBezTo>
                <a:cubicBezTo>
                  <a:pt x="798" y="1695"/>
                  <a:pt x="798" y="1695"/>
                  <a:pt x="798" y="1695"/>
                </a:cubicBezTo>
                <a:cubicBezTo>
                  <a:pt x="802" y="1696"/>
                  <a:pt x="802" y="1696"/>
                  <a:pt x="802" y="1696"/>
                </a:cubicBezTo>
                <a:cubicBezTo>
                  <a:pt x="802" y="1696"/>
                  <a:pt x="802" y="1696"/>
                  <a:pt x="802" y="1696"/>
                </a:cubicBezTo>
                <a:cubicBezTo>
                  <a:pt x="803" y="1696"/>
                  <a:pt x="803" y="1696"/>
                  <a:pt x="803" y="1696"/>
                </a:cubicBezTo>
                <a:cubicBezTo>
                  <a:pt x="804" y="1693"/>
                  <a:pt x="804" y="1693"/>
                  <a:pt x="804" y="1693"/>
                </a:cubicBezTo>
                <a:cubicBezTo>
                  <a:pt x="803" y="1693"/>
                  <a:pt x="803" y="1693"/>
                  <a:pt x="803" y="1693"/>
                </a:cubicBezTo>
                <a:cubicBezTo>
                  <a:pt x="803" y="1692"/>
                  <a:pt x="803" y="1692"/>
                  <a:pt x="803" y="1692"/>
                </a:cubicBezTo>
                <a:cubicBezTo>
                  <a:pt x="804" y="1692"/>
                  <a:pt x="804" y="1692"/>
                  <a:pt x="804" y="1692"/>
                </a:cubicBezTo>
                <a:cubicBezTo>
                  <a:pt x="804" y="1691"/>
                  <a:pt x="804" y="1691"/>
                  <a:pt x="804" y="1691"/>
                </a:cubicBezTo>
                <a:cubicBezTo>
                  <a:pt x="803" y="1691"/>
                  <a:pt x="803" y="1691"/>
                  <a:pt x="803" y="1691"/>
                </a:cubicBezTo>
                <a:cubicBezTo>
                  <a:pt x="803" y="1689"/>
                  <a:pt x="803" y="1689"/>
                  <a:pt x="803" y="1689"/>
                </a:cubicBezTo>
                <a:cubicBezTo>
                  <a:pt x="802" y="1688"/>
                  <a:pt x="801" y="1687"/>
                  <a:pt x="800" y="1686"/>
                </a:cubicBezTo>
                <a:cubicBezTo>
                  <a:pt x="800" y="1685"/>
                  <a:pt x="800" y="1685"/>
                  <a:pt x="800" y="1685"/>
                </a:cubicBezTo>
                <a:cubicBezTo>
                  <a:pt x="798" y="1684"/>
                  <a:pt x="797" y="1686"/>
                  <a:pt x="795" y="1683"/>
                </a:cubicBezTo>
                <a:cubicBezTo>
                  <a:pt x="793" y="1684"/>
                  <a:pt x="793" y="1685"/>
                  <a:pt x="791" y="1685"/>
                </a:cubicBezTo>
                <a:cubicBezTo>
                  <a:pt x="792" y="1688"/>
                  <a:pt x="792" y="1690"/>
                  <a:pt x="794" y="1692"/>
                </a:cubicBezTo>
                <a:cubicBezTo>
                  <a:pt x="794" y="1692"/>
                  <a:pt x="795" y="1693"/>
                  <a:pt x="796" y="1693"/>
                </a:cubicBezTo>
                <a:cubicBezTo>
                  <a:pt x="797" y="1695"/>
                  <a:pt x="795" y="1695"/>
                  <a:pt x="796" y="1697"/>
                </a:cubicBezTo>
                <a:cubicBezTo>
                  <a:pt x="796" y="1697"/>
                  <a:pt x="797" y="1698"/>
                  <a:pt x="797" y="1698"/>
                </a:cubicBezTo>
                <a:cubicBezTo>
                  <a:pt x="800" y="1701"/>
                  <a:pt x="801" y="1702"/>
                  <a:pt x="806" y="1703"/>
                </a:cubicBezTo>
                <a:cubicBezTo>
                  <a:pt x="806" y="1702"/>
                  <a:pt x="806" y="1702"/>
                  <a:pt x="806" y="1701"/>
                </a:cubicBezTo>
                <a:close/>
                <a:moveTo>
                  <a:pt x="872" y="1719"/>
                </a:moveTo>
                <a:cubicBezTo>
                  <a:pt x="869" y="1719"/>
                  <a:pt x="869" y="1719"/>
                  <a:pt x="869" y="1719"/>
                </a:cubicBezTo>
                <a:cubicBezTo>
                  <a:pt x="869" y="1719"/>
                  <a:pt x="869" y="1719"/>
                  <a:pt x="869" y="1719"/>
                </a:cubicBezTo>
                <a:cubicBezTo>
                  <a:pt x="867" y="1719"/>
                  <a:pt x="867" y="1719"/>
                  <a:pt x="867" y="1719"/>
                </a:cubicBezTo>
                <a:cubicBezTo>
                  <a:pt x="867" y="1718"/>
                  <a:pt x="867" y="1718"/>
                  <a:pt x="867" y="1718"/>
                </a:cubicBezTo>
                <a:cubicBezTo>
                  <a:pt x="863" y="1718"/>
                  <a:pt x="863" y="1718"/>
                  <a:pt x="863" y="1718"/>
                </a:cubicBezTo>
                <a:cubicBezTo>
                  <a:pt x="862" y="1717"/>
                  <a:pt x="861" y="1716"/>
                  <a:pt x="859" y="1714"/>
                </a:cubicBezTo>
                <a:cubicBezTo>
                  <a:pt x="858" y="1714"/>
                  <a:pt x="858" y="1714"/>
                  <a:pt x="858" y="1714"/>
                </a:cubicBezTo>
                <a:cubicBezTo>
                  <a:pt x="858" y="1713"/>
                  <a:pt x="858" y="1713"/>
                  <a:pt x="858" y="1713"/>
                </a:cubicBezTo>
                <a:cubicBezTo>
                  <a:pt x="856" y="1713"/>
                  <a:pt x="856" y="1713"/>
                  <a:pt x="856" y="1713"/>
                </a:cubicBezTo>
                <a:cubicBezTo>
                  <a:pt x="856" y="1712"/>
                  <a:pt x="856" y="1712"/>
                  <a:pt x="856" y="1712"/>
                </a:cubicBezTo>
                <a:cubicBezTo>
                  <a:pt x="856" y="1712"/>
                  <a:pt x="855" y="1712"/>
                  <a:pt x="855" y="1712"/>
                </a:cubicBezTo>
                <a:cubicBezTo>
                  <a:pt x="855" y="1710"/>
                  <a:pt x="855" y="1710"/>
                  <a:pt x="855" y="1710"/>
                </a:cubicBezTo>
                <a:cubicBezTo>
                  <a:pt x="853" y="1708"/>
                  <a:pt x="851" y="1707"/>
                  <a:pt x="850" y="1706"/>
                </a:cubicBezTo>
                <a:cubicBezTo>
                  <a:pt x="850" y="1703"/>
                  <a:pt x="850" y="1703"/>
                  <a:pt x="850" y="1703"/>
                </a:cubicBezTo>
                <a:cubicBezTo>
                  <a:pt x="850" y="1703"/>
                  <a:pt x="849" y="1702"/>
                  <a:pt x="848" y="1702"/>
                </a:cubicBezTo>
                <a:cubicBezTo>
                  <a:pt x="848" y="1702"/>
                  <a:pt x="848" y="1702"/>
                  <a:pt x="848" y="1702"/>
                </a:cubicBezTo>
                <a:cubicBezTo>
                  <a:pt x="848" y="1701"/>
                  <a:pt x="849" y="1700"/>
                  <a:pt x="850" y="1700"/>
                </a:cubicBezTo>
                <a:cubicBezTo>
                  <a:pt x="850" y="1698"/>
                  <a:pt x="850" y="1698"/>
                  <a:pt x="850" y="1698"/>
                </a:cubicBezTo>
                <a:cubicBezTo>
                  <a:pt x="848" y="1697"/>
                  <a:pt x="848" y="1696"/>
                  <a:pt x="846" y="1694"/>
                </a:cubicBezTo>
                <a:cubicBezTo>
                  <a:pt x="846" y="1694"/>
                  <a:pt x="846" y="1694"/>
                  <a:pt x="846" y="1694"/>
                </a:cubicBezTo>
                <a:cubicBezTo>
                  <a:pt x="845" y="1694"/>
                  <a:pt x="846" y="1695"/>
                  <a:pt x="845" y="1695"/>
                </a:cubicBezTo>
                <a:cubicBezTo>
                  <a:pt x="844" y="1695"/>
                  <a:pt x="843" y="1696"/>
                  <a:pt x="842" y="1696"/>
                </a:cubicBezTo>
                <a:cubicBezTo>
                  <a:pt x="842" y="1695"/>
                  <a:pt x="842" y="1695"/>
                  <a:pt x="842" y="1693"/>
                </a:cubicBezTo>
                <a:cubicBezTo>
                  <a:pt x="840" y="1694"/>
                  <a:pt x="839" y="1694"/>
                  <a:pt x="838" y="1694"/>
                </a:cubicBezTo>
                <a:cubicBezTo>
                  <a:pt x="837" y="1695"/>
                  <a:pt x="837" y="1696"/>
                  <a:pt x="836" y="1696"/>
                </a:cubicBezTo>
                <a:cubicBezTo>
                  <a:pt x="834" y="1697"/>
                  <a:pt x="833" y="1695"/>
                  <a:pt x="833" y="1695"/>
                </a:cubicBezTo>
                <a:cubicBezTo>
                  <a:pt x="832" y="1695"/>
                  <a:pt x="831" y="1696"/>
                  <a:pt x="830" y="1696"/>
                </a:cubicBezTo>
                <a:cubicBezTo>
                  <a:pt x="830" y="1696"/>
                  <a:pt x="830" y="1696"/>
                  <a:pt x="830" y="1696"/>
                </a:cubicBezTo>
                <a:cubicBezTo>
                  <a:pt x="829" y="1696"/>
                  <a:pt x="829" y="1696"/>
                  <a:pt x="829" y="1696"/>
                </a:cubicBezTo>
                <a:cubicBezTo>
                  <a:pt x="829" y="1698"/>
                  <a:pt x="829" y="1698"/>
                  <a:pt x="829" y="1698"/>
                </a:cubicBezTo>
                <a:cubicBezTo>
                  <a:pt x="830" y="1698"/>
                  <a:pt x="830" y="1698"/>
                  <a:pt x="830" y="1698"/>
                </a:cubicBezTo>
                <a:cubicBezTo>
                  <a:pt x="830" y="1699"/>
                  <a:pt x="830" y="1700"/>
                  <a:pt x="831" y="1701"/>
                </a:cubicBezTo>
                <a:cubicBezTo>
                  <a:pt x="830" y="1701"/>
                  <a:pt x="830" y="1701"/>
                  <a:pt x="830" y="1701"/>
                </a:cubicBezTo>
                <a:cubicBezTo>
                  <a:pt x="830" y="1703"/>
                  <a:pt x="830" y="1704"/>
                  <a:pt x="831" y="1705"/>
                </a:cubicBezTo>
                <a:cubicBezTo>
                  <a:pt x="833" y="1705"/>
                  <a:pt x="833" y="1705"/>
                  <a:pt x="833" y="1705"/>
                </a:cubicBezTo>
                <a:cubicBezTo>
                  <a:pt x="833" y="1704"/>
                  <a:pt x="833" y="1704"/>
                  <a:pt x="833" y="1704"/>
                </a:cubicBezTo>
                <a:cubicBezTo>
                  <a:pt x="835" y="1704"/>
                  <a:pt x="836" y="1705"/>
                  <a:pt x="837" y="1705"/>
                </a:cubicBezTo>
                <a:cubicBezTo>
                  <a:pt x="837" y="1706"/>
                  <a:pt x="837" y="1706"/>
                  <a:pt x="837" y="1706"/>
                </a:cubicBezTo>
                <a:cubicBezTo>
                  <a:pt x="836" y="1706"/>
                  <a:pt x="836" y="1706"/>
                  <a:pt x="835" y="1706"/>
                </a:cubicBezTo>
                <a:cubicBezTo>
                  <a:pt x="835" y="1707"/>
                  <a:pt x="835" y="1707"/>
                  <a:pt x="835" y="1708"/>
                </a:cubicBezTo>
                <a:cubicBezTo>
                  <a:pt x="833" y="1708"/>
                  <a:pt x="833" y="1708"/>
                  <a:pt x="833" y="1708"/>
                </a:cubicBezTo>
                <a:cubicBezTo>
                  <a:pt x="833" y="1708"/>
                  <a:pt x="833" y="1708"/>
                  <a:pt x="833" y="1708"/>
                </a:cubicBezTo>
                <a:cubicBezTo>
                  <a:pt x="833" y="1708"/>
                  <a:pt x="833" y="1708"/>
                  <a:pt x="833" y="1708"/>
                </a:cubicBezTo>
                <a:cubicBezTo>
                  <a:pt x="833" y="1708"/>
                  <a:pt x="833" y="1708"/>
                  <a:pt x="833" y="1708"/>
                </a:cubicBezTo>
                <a:cubicBezTo>
                  <a:pt x="832" y="1708"/>
                  <a:pt x="832" y="1708"/>
                  <a:pt x="831" y="1708"/>
                </a:cubicBezTo>
                <a:cubicBezTo>
                  <a:pt x="831" y="1711"/>
                  <a:pt x="832" y="1711"/>
                  <a:pt x="833" y="1714"/>
                </a:cubicBezTo>
                <a:cubicBezTo>
                  <a:pt x="836" y="1714"/>
                  <a:pt x="836" y="1714"/>
                  <a:pt x="836" y="1714"/>
                </a:cubicBezTo>
                <a:cubicBezTo>
                  <a:pt x="837" y="1715"/>
                  <a:pt x="838" y="1716"/>
                  <a:pt x="840" y="1717"/>
                </a:cubicBezTo>
                <a:cubicBezTo>
                  <a:pt x="839" y="1718"/>
                  <a:pt x="837" y="1717"/>
                  <a:pt x="836" y="1716"/>
                </a:cubicBezTo>
                <a:cubicBezTo>
                  <a:pt x="835" y="1716"/>
                  <a:pt x="833" y="1715"/>
                  <a:pt x="832" y="1716"/>
                </a:cubicBezTo>
                <a:cubicBezTo>
                  <a:pt x="832" y="1717"/>
                  <a:pt x="832" y="1718"/>
                  <a:pt x="833" y="1718"/>
                </a:cubicBezTo>
                <a:cubicBezTo>
                  <a:pt x="832" y="1718"/>
                  <a:pt x="832" y="1718"/>
                  <a:pt x="832" y="1718"/>
                </a:cubicBezTo>
                <a:cubicBezTo>
                  <a:pt x="831" y="1719"/>
                  <a:pt x="832" y="1718"/>
                  <a:pt x="831" y="1719"/>
                </a:cubicBezTo>
                <a:cubicBezTo>
                  <a:pt x="831" y="1718"/>
                  <a:pt x="831" y="1718"/>
                  <a:pt x="831" y="1718"/>
                </a:cubicBezTo>
                <a:cubicBezTo>
                  <a:pt x="830" y="1718"/>
                  <a:pt x="830" y="1718"/>
                  <a:pt x="830" y="1718"/>
                </a:cubicBezTo>
                <a:cubicBezTo>
                  <a:pt x="830" y="1718"/>
                  <a:pt x="830" y="1717"/>
                  <a:pt x="831" y="1716"/>
                </a:cubicBezTo>
                <a:cubicBezTo>
                  <a:pt x="830" y="1716"/>
                  <a:pt x="830" y="1716"/>
                  <a:pt x="830" y="1716"/>
                </a:cubicBezTo>
                <a:cubicBezTo>
                  <a:pt x="830" y="1714"/>
                  <a:pt x="830" y="1714"/>
                  <a:pt x="830" y="1714"/>
                </a:cubicBezTo>
                <a:cubicBezTo>
                  <a:pt x="829" y="1714"/>
                  <a:pt x="829" y="1714"/>
                  <a:pt x="829" y="1714"/>
                </a:cubicBezTo>
                <a:cubicBezTo>
                  <a:pt x="829" y="1713"/>
                  <a:pt x="830" y="1713"/>
                  <a:pt x="830" y="1713"/>
                </a:cubicBezTo>
                <a:cubicBezTo>
                  <a:pt x="830" y="1712"/>
                  <a:pt x="829" y="1711"/>
                  <a:pt x="829" y="1710"/>
                </a:cubicBezTo>
                <a:cubicBezTo>
                  <a:pt x="829" y="1710"/>
                  <a:pt x="829" y="1710"/>
                  <a:pt x="829" y="1710"/>
                </a:cubicBezTo>
                <a:cubicBezTo>
                  <a:pt x="829" y="1709"/>
                  <a:pt x="829" y="1709"/>
                  <a:pt x="829" y="1709"/>
                </a:cubicBezTo>
                <a:cubicBezTo>
                  <a:pt x="827" y="1709"/>
                  <a:pt x="827" y="1709"/>
                  <a:pt x="827" y="1709"/>
                </a:cubicBezTo>
                <a:cubicBezTo>
                  <a:pt x="827" y="1710"/>
                  <a:pt x="827" y="1710"/>
                  <a:pt x="827" y="1710"/>
                </a:cubicBezTo>
                <a:cubicBezTo>
                  <a:pt x="826" y="1710"/>
                  <a:pt x="826" y="1710"/>
                  <a:pt x="826" y="1710"/>
                </a:cubicBezTo>
                <a:cubicBezTo>
                  <a:pt x="826" y="1714"/>
                  <a:pt x="826" y="1714"/>
                  <a:pt x="826" y="1714"/>
                </a:cubicBezTo>
                <a:cubicBezTo>
                  <a:pt x="824" y="1712"/>
                  <a:pt x="825" y="1712"/>
                  <a:pt x="822" y="1713"/>
                </a:cubicBezTo>
                <a:cubicBezTo>
                  <a:pt x="822" y="1710"/>
                  <a:pt x="822" y="1710"/>
                  <a:pt x="822" y="1710"/>
                </a:cubicBezTo>
                <a:cubicBezTo>
                  <a:pt x="820" y="1710"/>
                  <a:pt x="819" y="1710"/>
                  <a:pt x="818" y="1711"/>
                </a:cubicBezTo>
                <a:cubicBezTo>
                  <a:pt x="818" y="1715"/>
                  <a:pt x="820" y="1714"/>
                  <a:pt x="821" y="1716"/>
                </a:cubicBezTo>
                <a:cubicBezTo>
                  <a:pt x="824" y="1716"/>
                  <a:pt x="825" y="1716"/>
                  <a:pt x="826" y="1714"/>
                </a:cubicBezTo>
                <a:cubicBezTo>
                  <a:pt x="827" y="1714"/>
                  <a:pt x="827" y="1714"/>
                  <a:pt x="827" y="1714"/>
                </a:cubicBezTo>
                <a:cubicBezTo>
                  <a:pt x="827" y="1718"/>
                  <a:pt x="827" y="1718"/>
                  <a:pt x="827" y="1718"/>
                </a:cubicBezTo>
                <a:cubicBezTo>
                  <a:pt x="823" y="1717"/>
                  <a:pt x="820" y="1717"/>
                  <a:pt x="819" y="1719"/>
                </a:cubicBezTo>
                <a:cubicBezTo>
                  <a:pt x="818" y="1719"/>
                  <a:pt x="818" y="1719"/>
                  <a:pt x="817" y="1719"/>
                </a:cubicBezTo>
                <a:cubicBezTo>
                  <a:pt x="818" y="1722"/>
                  <a:pt x="817" y="1722"/>
                  <a:pt x="819" y="1722"/>
                </a:cubicBezTo>
                <a:cubicBezTo>
                  <a:pt x="819" y="1720"/>
                  <a:pt x="819" y="1720"/>
                  <a:pt x="819" y="1720"/>
                </a:cubicBezTo>
                <a:cubicBezTo>
                  <a:pt x="822" y="1720"/>
                  <a:pt x="822" y="1720"/>
                  <a:pt x="822" y="1720"/>
                </a:cubicBezTo>
                <a:cubicBezTo>
                  <a:pt x="822" y="1721"/>
                  <a:pt x="822" y="1721"/>
                  <a:pt x="822" y="1721"/>
                </a:cubicBezTo>
                <a:cubicBezTo>
                  <a:pt x="827" y="1721"/>
                  <a:pt x="827" y="1721"/>
                  <a:pt x="827" y="1721"/>
                </a:cubicBezTo>
                <a:cubicBezTo>
                  <a:pt x="827" y="1723"/>
                  <a:pt x="827" y="1723"/>
                  <a:pt x="827" y="1723"/>
                </a:cubicBezTo>
                <a:cubicBezTo>
                  <a:pt x="832" y="1723"/>
                  <a:pt x="832" y="1723"/>
                  <a:pt x="832" y="1723"/>
                </a:cubicBezTo>
                <a:cubicBezTo>
                  <a:pt x="832" y="1723"/>
                  <a:pt x="832" y="1723"/>
                  <a:pt x="832" y="1723"/>
                </a:cubicBezTo>
                <a:cubicBezTo>
                  <a:pt x="833" y="1723"/>
                  <a:pt x="832" y="1723"/>
                  <a:pt x="833" y="1723"/>
                </a:cubicBezTo>
                <a:cubicBezTo>
                  <a:pt x="835" y="1723"/>
                  <a:pt x="835" y="1723"/>
                  <a:pt x="835" y="1723"/>
                </a:cubicBezTo>
                <a:cubicBezTo>
                  <a:pt x="835" y="1724"/>
                  <a:pt x="834" y="1724"/>
                  <a:pt x="833" y="1725"/>
                </a:cubicBezTo>
                <a:cubicBezTo>
                  <a:pt x="833" y="1725"/>
                  <a:pt x="833" y="1725"/>
                  <a:pt x="833" y="1725"/>
                </a:cubicBezTo>
                <a:cubicBezTo>
                  <a:pt x="834" y="1725"/>
                  <a:pt x="834" y="1725"/>
                  <a:pt x="834" y="1725"/>
                </a:cubicBezTo>
                <a:cubicBezTo>
                  <a:pt x="834" y="1726"/>
                  <a:pt x="834" y="1726"/>
                  <a:pt x="834" y="1726"/>
                </a:cubicBezTo>
                <a:cubicBezTo>
                  <a:pt x="835" y="1726"/>
                  <a:pt x="835" y="1726"/>
                  <a:pt x="836" y="1725"/>
                </a:cubicBezTo>
                <a:cubicBezTo>
                  <a:pt x="837" y="1725"/>
                  <a:pt x="836" y="1726"/>
                  <a:pt x="836" y="1726"/>
                </a:cubicBezTo>
                <a:cubicBezTo>
                  <a:pt x="837" y="1726"/>
                  <a:pt x="837" y="1725"/>
                  <a:pt x="838" y="1725"/>
                </a:cubicBezTo>
                <a:cubicBezTo>
                  <a:pt x="838" y="1725"/>
                  <a:pt x="839" y="1727"/>
                  <a:pt x="840" y="1726"/>
                </a:cubicBezTo>
                <a:cubicBezTo>
                  <a:pt x="841" y="1726"/>
                  <a:pt x="841" y="1725"/>
                  <a:pt x="841" y="1725"/>
                </a:cubicBezTo>
                <a:cubicBezTo>
                  <a:pt x="844" y="1725"/>
                  <a:pt x="844" y="1725"/>
                  <a:pt x="844" y="1725"/>
                </a:cubicBezTo>
                <a:cubicBezTo>
                  <a:pt x="844" y="1724"/>
                  <a:pt x="844" y="1724"/>
                  <a:pt x="844" y="1724"/>
                </a:cubicBezTo>
                <a:cubicBezTo>
                  <a:pt x="846" y="1724"/>
                  <a:pt x="846" y="1724"/>
                  <a:pt x="846" y="1724"/>
                </a:cubicBezTo>
                <a:cubicBezTo>
                  <a:pt x="846" y="1723"/>
                  <a:pt x="846" y="1723"/>
                  <a:pt x="846" y="1723"/>
                </a:cubicBezTo>
                <a:cubicBezTo>
                  <a:pt x="849" y="1723"/>
                  <a:pt x="849" y="1723"/>
                  <a:pt x="849" y="1723"/>
                </a:cubicBezTo>
                <a:cubicBezTo>
                  <a:pt x="849" y="1723"/>
                  <a:pt x="849" y="1723"/>
                  <a:pt x="849" y="1723"/>
                </a:cubicBezTo>
                <a:cubicBezTo>
                  <a:pt x="850" y="1723"/>
                  <a:pt x="850" y="1723"/>
                  <a:pt x="850" y="1723"/>
                </a:cubicBezTo>
                <a:cubicBezTo>
                  <a:pt x="850" y="1725"/>
                  <a:pt x="850" y="1725"/>
                  <a:pt x="850" y="1725"/>
                </a:cubicBezTo>
                <a:cubicBezTo>
                  <a:pt x="850" y="1727"/>
                  <a:pt x="852" y="1728"/>
                  <a:pt x="854" y="1728"/>
                </a:cubicBezTo>
                <a:cubicBezTo>
                  <a:pt x="854" y="1731"/>
                  <a:pt x="854" y="1731"/>
                  <a:pt x="854" y="1731"/>
                </a:cubicBezTo>
                <a:cubicBezTo>
                  <a:pt x="857" y="1729"/>
                  <a:pt x="859" y="1727"/>
                  <a:pt x="859" y="1723"/>
                </a:cubicBezTo>
                <a:cubicBezTo>
                  <a:pt x="860" y="1723"/>
                  <a:pt x="861" y="1723"/>
                  <a:pt x="861" y="1723"/>
                </a:cubicBezTo>
                <a:cubicBezTo>
                  <a:pt x="862" y="1724"/>
                  <a:pt x="862" y="1724"/>
                  <a:pt x="862" y="1725"/>
                </a:cubicBezTo>
                <a:cubicBezTo>
                  <a:pt x="863" y="1724"/>
                  <a:pt x="863" y="1724"/>
                  <a:pt x="863" y="1724"/>
                </a:cubicBezTo>
                <a:cubicBezTo>
                  <a:pt x="867" y="1724"/>
                  <a:pt x="870" y="1722"/>
                  <a:pt x="874" y="1723"/>
                </a:cubicBezTo>
                <a:cubicBezTo>
                  <a:pt x="874" y="1723"/>
                  <a:pt x="875" y="1722"/>
                  <a:pt x="875" y="1721"/>
                </a:cubicBezTo>
                <a:cubicBezTo>
                  <a:pt x="875" y="1721"/>
                  <a:pt x="875" y="1721"/>
                  <a:pt x="875" y="1721"/>
                </a:cubicBezTo>
                <a:cubicBezTo>
                  <a:pt x="874" y="1721"/>
                  <a:pt x="873" y="1720"/>
                  <a:pt x="872" y="1720"/>
                </a:cubicBezTo>
                <a:lnTo>
                  <a:pt x="872" y="1719"/>
                </a:lnTo>
                <a:close/>
                <a:moveTo>
                  <a:pt x="858" y="1723"/>
                </a:moveTo>
                <a:cubicBezTo>
                  <a:pt x="852" y="1723"/>
                  <a:pt x="852" y="1723"/>
                  <a:pt x="852" y="1723"/>
                </a:cubicBezTo>
                <a:cubicBezTo>
                  <a:pt x="852" y="1723"/>
                  <a:pt x="852" y="1723"/>
                  <a:pt x="852" y="1723"/>
                </a:cubicBezTo>
                <a:cubicBezTo>
                  <a:pt x="854" y="1723"/>
                  <a:pt x="854" y="1723"/>
                  <a:pt x="854" y="1723"/>
                </a:cubicBezTo>
                <a:cubicBezTo>
                  <a:pt x="854" y="1722"/>
                  <a:pt x="854" y="1722"/>
                  <a:pt x="854" y="1722"/>
                </a:cubicBezTo>
                <a:cubicBezTo>
                  <a:pt x="858" y="1722"/>
                  <a:pt x="858" y="1722"/>
                  <a:pt x="858" y="1722"/>
                </a:cubicBezTo>
                <a:cubicBezTo>
                  <a:pt x="858" y="1723"/>
                  <a:pt x="858" y="1723"/>
                  <a:pt x="858" y="1723"/>
                </a:cubicBezTo>
                <a:cubicBezTo>
                  <a:pt x="858" y="1723"/>
                  <a:pt x="858" y="1723"/>
                  <a:pt x="858" y="1723"/>
                </a:cubicBezTo>
                <a:close/>
                <a:moveTo>
                  <a:pt x="817" y="1712"/>
                </a:moveTo>
                <a:cubicBezTo>
                  <a:pt x="816" y="1712"/>
                  <a:pt x="816" y="1712"/>
                  <a:pt x="816" y="1712"/>
                </a:cubicBezTo>
                <a:cubicBezTo>
                  <a:pt x="816" y="1711"/>
                  <a:pt x="816" y="1710"/>
                  <a:pt x="815" y="1710"/>
                </a:cubicBezTo>
                <a:cubicBezTo>
                  <a:pt x="817" y="1710"/>
                  <a:pt x="817" y="1710"/>
                  <a:pt x="817" y="1710"/>
                </a:cubicBezTo>
                <a:cubicBezTo>
                  <a:pt x="817" y="1709"/>
                  <a:pt x="817" y="1708"/>
                  <a:pt x="817" y="1708"/>
                </a:cubicBezTo>
                <a:cubicBezTo>
                  <a:pt x="817" y="1707"/>
                  <a:pt x="816" y="1707"/>
                  <a:pt x="815" y="1707"/>
                </a:cubicBezTo>
                <a:cubicBezTo>
                  <a:pt x="815" y="1706"/>
                  <a:pt x="815" y="1706"/>
                  <a:pt x="815" y="1706"/>
                </a:cubicBezTo>
                <a:cubicBezTo>
                  <a:pt x="813" y="1706"/>
                  <a:pt x="813" y="1706"/>
                  <a:pt x="813" y="1706"/>
                </a:cubicBezTo>
                <a:cubicBezTo>
                  <a:pt x="813" y="1706"/>
                  <a:pt x="813" y="1705"/>
                  <a:pt x="813" y="1704"/>
                </a:cubicBezTo>
                <a:cubicBezTo>
                  <a:pt x="812" y="1704"/>
                  <a:pt x="811" y="1704"/>
                  <a:pt x="811" y="1704"/>
                </a:cubicBezTo>
                <a:cubicBezTo>
                  <a:pt x="811" y="1703"/>
                  <a:pt x="811" y="1703"/>
                  <a:pt x="811" y="1703"/>
                </a:cubicBezTo>
                <a:cubicBezTo>
                  <a:pt x="810" y="1702"/>
                  <a:pt x="809" y="1701"/>
                  <a:pt x="808" y="1701"/>
                </a:cubicBezTo>
                <a:cubicBezTo>
                  <a:pt x="807" y="1703"/>
                  <a:pt x="806" y="1706"/>
                  <a:pt x="806" y="1708"/>
                </a:cubicBezTo>
                <a:cubicBezTo>
                  <a:pt x="808" y="1708"/>
                  <a:pt x="808" y="1708"/>
                  <a:pt x="808" y="1708"/>
                </a:cubicBezTo>
                <a:cubicBezTo>
                  <a:pt x="808" y="1710"/>
                  <a:pt x="807" y="1709"/>
                  <a:pt x="808" y="1710"/>
                </a:cubicBezTo>
                <a:cubicBezTo>
                  <a:pt x="808" y="1710"/>
                  <a:pt x="808" y="1710"/>
                  <a:pt x="808" y="1710"/>
                </a:cubicBezTo>
                <a:cubicBezTo>
                  <a:pt x="809" y="1710"/>
                  <a:pt x="810" y="1710"/>
                  <a:pt x="811" y="1710"/>
                </a:cubicBezTo>
                <a:cubicBezTo>
                  <a:pt x="811" y="1711"/>
                  <a:pt x="810" y="1712"/>
                  <a:pt x="810" y="1713"/>
                </a:cubicBezTo>
                <a:cubicBezTo>
                  <a:pt x="811" y="1713"/>
                  <a:pt x="811" y="1713"/>
                  <a:pt x="811" y="1713"/>
                </a:cubicBezTo>
                <a:cubicBezTo>
                  <a:pt x="811" y="1714"/>
                  <a:pt x="811" y="1714"/>
                  <a:pt x="811" y="1714"/>
                </a:cubicBezTo>
                <a:cubicBezTo>
                  <a:pt x="814" y="1714"/>
                  <a:pt x="813" y="1711"/>
                  <a:pt x="815" y="1714"/>
                </a:cubicBezTo>
                <a:cubicBezTo>
                  <a:pt x="817" y="1714"/>
                  <a:pt x="817" y="1714"/>
                  <a:pt x="817" y="1714"/>
                </a:cubicBezTo>
                <a:cubicBezTo>
                  <a:pt x="817" y="1714"/>
                  <a:pt x="817" y="1714"/>
                  <a:pt x="817" y="1714"/>
                </a:cubicBezTo>
                <a:cubicBezTo>
                  <a:pt x="817" y="1714"/>
                  <a:pt x="817" y="1714"/>
                  <a:pt x="817" y="1714"/>
                </a:cubicBezTo>
                <a:cubicBezTo>
                  <a:pt x="817" y="1713"/>
                  <a:pt x="817" y="1712"/>
                  <a:pt x="817" y="1712"/>
                </a:cubicBezTo>
                <a:close/>
                <a:moveTo>
                  <a:pt x="884" y="1718"/>
                </a:moveTo>
                <a:cubicBezTo>
                  <a:pt x="884" y="1719"/>
                  <a:pt x="884" y="1719"/>
                  <a:pt x="884" y="1719"/>
                </a:cubicBezTo>
                <a:cubicBezTo>
                  <a:pt x="883" y="1719"/>
                  <a:pt x="883" y="1720"/>
                  <a:pt x="882" y="1720"/>
                </a:cubicBezTo>
                <a:cubicBezTo>
                  <a:pt x="882" y="1721"/>
                  <a:pt x="882" y="1721"/>
                  <a:pt x="882" y="1721"/>
                </a:cubicBezTo>
                <a:cubicBezTo>
                  <a:pt x="884" y="1722"/>
                  <a:pt x="884" y="1722"/>
                  <a:pt x="885" y="1722"/>
                </a:cubicBezTo>
                <a:cubicBezTo>
                  <a:pt x="885" y="1723"/>
                  <a:pt x="885" y="1723"/>
                  <a:pt x="885" y="1723"/>
                </a:cubicBezTo>
                <a:cubicBezTo>
                  <a:pt x="886" y="1723"/>
                  <a:pt x="887" y="1722"/>
                  <a:pt x="889" y="1721"/>
                </a:cubicBezTo>
                <a:cubicBezTo>
                  <a:pt x="889" y="1721"/>
                  <a:pt x="890" y="1720"/>
                  <a:pt x="890" y="1719"/>
                </a:cubicBezTo>
                <a:cubicBezTo>
                  <a:pt x="886" y="1719"/>
                  <a:pt x="886" y="1719"/>
                  <a:pt x="886" y="1719"/>
                </a:cubicBezTo>
                <a:cubicBezTo>
                  <a:pt x="886" y="1719"/>
                  <a:pt x="886" y="1718"/>
                  <a:pt x="884" y="1718"/>
                </a:cubicBezTo>
                <a:close/>
                <a:moveTo>
                  <a:pt x="823" y="1723"/>
                </a:moveTo>
                <a:cubicBezTo>
                  <a:pt x="822" y="1723"/>
                  <a:pt x="822" y="1723"/>
                  <a:pt x="822" y="1723"/>
                </a:cubicBezTo>
                <a:cubicBezTo>
                  <a:pt x="823" y="1724"/>
                  <a:pt x="823" y="1724"/>
                  <a:pt x="825" y="1724"/>
                </a:cubicBezTo>
                <a:cubicBezTo>
                  <a:pt x="825" y="1723"/>
                  <a:pt x="825" y="1723"/>
                  <a:pt x="825" y="1723"/>
                </a:cubicBezTo>
                <a:cubicBezTo>
                  <a:pt x="824" y="1723"/>
                  <a:pt x="823" y="1723"/>
                  <a:pt x="823" y="1723"/>
                </a:cubicBezTo>
                <a:close/>
                <a:moveTo>
                  <a:pt x="825" y="1727"/>
                </a:moveTo>
                <a:cubicBezTo>
                  <a:pt x="827" y="1728"/>
                  <a:pt x="827" y="1728"/>
                  <a:pt x="829" y="1729"/>
                </a:cubicBezTo>
                <a:cubicBezTo>
                  <a:pt x="829" y="1728"/>
                  <a:pt x="829" y="1728"/>
                  <a:pt x="829" y="1726"/>
                </a:cubicBezTo>
                <a:cubicBezTo>
                  <a:pt x="831" y="1726"/>
                  <a:pt x="830" y="1726"/>
                  <a:pt x="831" y="1725"/>
                </a:cubicBezTo>
                <a:cubicBezTo>
                  <a:pt x="831" y="1725"/>
                  <a:pt x="831" y="1725"/>
                  <a:pt x="831" y="1725"/>
                </a:cubicBezTo>
                <a:cubicBezTo>
                  <a:pt x="831" y="1725"/>
                  <a:pt x="831" y="1725"/>
                  <a:pt x="831" y="1725"/>
                </a:cubicBezTo>
                <a:cubicBezTo>
                  <a:pt x="829" y="1725"/>
                  <a:pt x="827" y="1725"/>
                  <a:pt x="825" y="1725"/>
                </a:cubicBezTo>
                <a:lnTo>
                  <a:pt x="825" y="1727"/>
                </a:lnTo>
                <a:close/>
                <a:moveTo>
                  <a:pt x="849" y="1730"/>
                </a:moveTo>
                <a:cubicBezTo>
                  <a:pt x="849" y="1728"/>
                  <a:pt x="849" y="1726"/>
                  <a:pt x="848" y="1725"/>
                </a:cubicBezTo>
                <a:cubicBezTo>
                  <a:pt x="842" y="1725"/>
                  <a:pt x="842" y="1725"/>
                  <a:pt x="842" y="1725"/>
                </a:cubicBezTo>
                <a:cubicBezTo>
                  <a:pt x="842" y="1726"/>
                  <a:pt x="842" y="1726"/>
                  <a:pt x="842" y="1726"/>
                </a:cubicBezTo>
                <a:cubicBezTo>
                  <a:pt x="842" y="1726"/>
                  <a:pt x="841" y="1726"/>
                  <a:pt x="840" y="1727"/>
                </a:cubicBezTo>
                <a:cubicBezTo>
                  <a:pt x="840" y="1727"/>
                  <a:pt x="840" y="1727"/>
                  <a:pt x="840" y="1727"/>
                </a:cubicBezTo>
                <a:cubicBezTo>
                  <a:pt x="839" y="1727"/>
                  <a:pt x="839" y="1727"/>
                  <a:pt x="839" y="1727"/>
                </a:cubicBezTo>
                <a:cubicBezTo>
                  <a:pt x="839" y="1727"/>
                  <a:pt x="839" y="1727"/>
                  <a:pt x="839" y="1727"/>
                </a:cubicBezTo>
                <a:cubicBezTo>
                  <a:pt x="838" y="1727"/>
                  <a:pt x="836" y="1727"/>
                  <a:pt x="835" y="1727"/>
                </a:cubicBezTo>
                <a:cubicBezTo>
                  <a:pt x="834" y="1728"/>
                  <a:pt x="834" y="1728"/>
                  <a:pt x="834" y="1729"/>
                </a:cubicBezTo>
                <a:cubicBezTo>
                  <a:pt x="833" y="1729"/>
                  <a:pt x="833" y="1729"/>
                  <a:pt x="833" y="1729"/>
                </a:cubicBezTo>
                <a:cubicBezTo>
                  <a:pt x="833" y="1729"/>
                  <a:pt x="834" y="1730"/>
                  <a:pt x="834" y="1731"/>
                </a:cubicBezTo>
                <a:cubicBezTo>
                  <a:pt x="836" y="1732"/>
                  <a:pt x="839" y="1732"/>
                  <a:pt x="842" y="1733"/>
                </a:cubicBezTo>
                <a:cubicBezTo>
                  <a:pt x="842" y="1733"/>
                  <a:pt x="842" y="1733"/>
                  <a:pt x="842" y="1733"/>
                </a:cubicBezTo>
                <a:cubicBezTo>
                  <a:pt x="842" y="1733"/>
                  <a:pt x="842" y="1733"/>
                  <a:pt x="842" y="1733"/>
                </a:cubicBezTo>
                <a:cubicBezTo>
                  <a:pt x="842" y="1732"/>
                  <a:pt x="842" y="1731"/>
                  <a:pt x="842" y="1730"/>
                </a:cubicBezTo>
                <a:cubicBezTo>
                  <a:pt x="845" y="1729"/>
                  <a:pt x="846" y="1730"/>
                  <a:pt x="849" y="1730"/>
                </a:cubicBezTo>
                <a:close/>
                <a:moveTo>
                  <a:pt x="846" y="1731"/>
                </a:moveTo>
                <a:cubicBezTo>
                  <a:pt x="847" y="1733"/>
                  <a:pt x="847" y="1733"/>
                  <a:pt x="848" y="1735"/>
                </a:cubicBezTo>
                <a:cubicBezTo>
                  <a:pt x="849" y="1735"/>
                  <a:pt x="849" y="1736"/>
                  <a:pt x="850" y="1736"/>
                </a:cubicBezTo>
                <a:cubicBezTo>
                  <a:pt x="850" y="1732"/>
                  <a:pt x="850" y="1732"/>
                  <a:pt x="846" y="1731"/>
                </a:cubicBezTo>
                <a:close/>
                <a:moveTo>
                  <a:pt x="855" y="1736"/>
                </a:moveTo>
                <a:cubicBezTo>
                  <a:pt x="858" y="1736"/>
                  <a:pt x="858" y="1736"/>
                  <a:pt x="858" y="1736"/>
                </a:cubicBezTo>
                <a:cubicBezTo>
                  <a:pt x="858" y="1735"/>
                  <a:pt x="858" y="1735"/>
                  <a:pt x="858" y="1735"/>
                </a:cubicBezTo>
                <a:cubicBezTo>
                  <a:pt x="854" y="1734"/>
                  <a:pt x="854" y="1734"/>
                  <a:pt x="854" y="1734"/>
                </a:cubicBezTo>
                <a:cubicBezTo>
                  <a:pt x="854" y="1735"/>
                  <a:pt x="855" y="1735"/>
                  <a:pt x="855" y="1736"/>
                </a:cubicBezTo>
                <a:close/>
                <a:moveTo>
                  <a:pt x="853" y="1737"/>
                </a:moveTo>
                <a:cubicBezTo>
                  <a:pt x="853" y="1738"/>
                  <a:pt x="852" y="1738"/>
                  <a:pt x="852" y="1739"/>
                </a:cubicBezTo>
                <a:cubicBezTo>
                  <a:pt x="854" y="1739"/>
                  <a:pt x="854" y="1739"/>
                  <a:pt x="854" y="1739"/>
                </a:cubicBezTo>
                <a:cubicBezTo>
                  <a:pt x="854" y="1739"/>
                  <a:pt x="854" y="1738"/>
                  <a:pt x="853" y="1737"/>
                </a:cubicBezTo>
                <a:close/>
              </a:path>
            </a:pathLst>
          </a:custGeom>
          <a:solidFill>
            <a:schemeClr val="tx1">
              <a:lumMod val="20000"/>
              <a:lumOff val="80000"/>
            </a:schemeClr>
          </a:solidFill>
          <a:ln>
            <a:noFill/>
          </a:ln>
        </p:spPr>
        <p:txBody>
          <a:bodyPr vert="horz" wrap="square" lIns="121888" tIns="60944" rIns="121888" bIns="60944" numCol="1" anchor="t" anchorCtr="0" compatLnSpc="1">
            <a:prstTxWarp prst="textNoShape">
              <a:avLst/>
            </a:prstTxWarp>
          </a:bodyPr>
          <a:lstStyle/>
          <a:p>
            <a:pPr defTabSz="609402">
              <a:defRPr/>
            </a:pPr>
            <a:endParaRPr lang="en-US" sz="2399">
              <a:solidFill>
                <a:srgbClr val="58585B"/>
              </a:solidFill>
              <a:ea typeface="ＭＳ Ｐゴシック" pitchFamily="34" charset="-128"/>
              <a:cs typeface="+mn-cs"/>
            </a:endParaRPr>
          </a:p>
        </p:txBody>
      </p:sp>
      <p:sp>
        <p:nvSpPr>
          <p:cNvPr id="25" name="Rounded Rectangle 24">
            <a:extLst>
              <a:ext uri="{FF2B5EF4-FFF2-40B4-BE49-F238E27FC236}">
                <a16:creationId xmlns:a16="http://schemas.microsoft.com/office/drawing/2014/main" id="{7799A582-B344-B744-A7A3-D047E7AC3439}"/>
              </a:ext>
            </a:extLst>
          </p:cNvPr>
          <p:cNvSpPr/>
          <p:nvPr/>
        </p:nvSpPr>
        <p:spPr>
          <a:xfrm>
            <a:off x="723833" y="2593118"/>
            <a:ext cx="1934185" cy="2402695"/>
          </a:xfrm>
          <a:prstGeom prst="roundRect">
            <a:avLst>
              <a:gd name="adj" fmla="val 7034"/>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endParaRPr lang="en-US" sz="2399">
              <a:solidFill>
                <a:srgbClr val="FFFFFF"/>
              </a:solidFill>
              <a:latin typeface="Arial"/>
            </a:endParaRPr>
          </a:p>
        </p:txBody>
      </p:sp>
      <p:sp>
        <p:nvSpPr>
          <p:cNvPr id="26" name="Rounded Rectangle 25">
            <a:extLst>
              <a:ext uri="{FF2B5EF4-FFF2-40B4-BE49-F238E27FC236}">
                <a16:creationId xmlns:a16="http://schemas.microsoft.com/office/drawing/2014/main" id="{26D01384-65E7-564C-B30C-95ECA8FC4839}"/>
              </a:ext>
            </a:extLst>
          </p:cNvPr>
          <p:cNvSpPr/>
          <p:nvPr/>
        </p:nvSpPr>
        <p:spPr>
          <a:xfrm>
            <a:off x="3540822" y="2602803"/>
            <a:ext cx="1934185" cy="2402695"/>
          </a:xfrm>
          <a:prstGeom prst="roundRect">
            <a:avLst>
              <a:gd name="adj" fmla="val 7034"/>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endParaRPr lang="en-US" sz="2399">
              <a:solidFill>
                <a:srgbClr val="FFFFFF"/>
              </a:solidFill>
              <a:latin typeface="Arial"/>
            </a:endParaRPr>
          </a:p>
        </p:txBody>
      </p:sp>
      <p:sp>
        <p:nvSpPr>
          <p:cNvPr id="27" name="Rounded Rectangle 26">
            <a:extLst>
              <a:ext uri="{FF2B5EF4-FFF2-40B4-BE49-F238E27FC236}">
                <a16:creationId xmlns:a16="http://schemas.microsoft.com/office/drawing/2014/main" id="{94D4B3A4-902D-514F-A0F0-91DC68220F51}"/>
              </a:ext>
            </a:extLst>
          </p:cNvPr>
          <p:cNvSpPr/>
          <p:nvPr/>
        </p:nvSpPr>
        <p:spPr>
          <a:xfrm>
            <a:off x="9174800" y="2594161"/>
            <a:ext cx="1934185" cy="2402695"/>
          </a:xfrm>
          <a:prstGeom prst="roundRect">
            <a:avLst>
              <a:gd name="adj" fmla="val 8238"/>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endParaRPr lang="en-US" sz="2399">
              <a:solidFill>
                <a:srgbClr val="FFFFFF"/>
              </a:solidFill>
              <a:latin typeface="Arial"/>
            </a:endParaRPr>
          </a:p>
        </p:txBody>
      </p:sp>
      <p:sp>
        <p:nvSpPr>
          <p:cNvPr id="157" name="Rounded Rectangle 156">
            <a:extLst>
              <a:ext uri="{FF2B5EF4-FFF2-40B4-BE49-F238E27FC236}">
                <a16:creationId xmlns:a16="http://schemas.microsoft.com/office/drawing/2014/main" id="{565225DD-C4E1-E641-9F3C-F02FD46AC7A5}"/>
              </a:ext>
            </a:extLst>
          </p:cNvPr>
          <p:cNvSpPr/>
          <p:nvPr/>
        </p:nvSpPr>
        <p:spPr>
          <a:xfrm>
            <a:off x="699424" y="1661537"/>
            <a:ext cx="10484566" cy="744884"/>
          </a:xfrm>
          <a:prstGeom prst="roundRect">
            <a:avLst>
              <a:gd name="adj" fmla="val 7837"/>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endParaRPr lang="en-US" sz="2399">
              <a:solidFill>
                <a:srgbClr val="FFFFFF"/>
              </a:solidFill>
              <a:latin typeface="Arial"/>
            </a:endParaRPr>
          </a:p>
        </p:txBody>
      </p:sp>
      <p:sp>
        <p:nvSpPr>
          <p:cNvPr id="50" name="TextBox 49">
            <a:extLst>
              <a:ext uri="{FF2B5EF4-FFF2-40B4-BE49-F238E27FC236}">
                <a16:creationId xmlns:a16="http://schemas.microsoft.com/office/drawing/2014/main" id="{74545778-195B-084D-A546-B08F9FEED73B}"/>
              </a:ext>
            </a:extLst>
          </p:cNvPr>
          <p:cNvSpPr txBox="1"/>
          <p:nvPr/>
        </p:nvSpPr>
        <p:spPr>
          <a:xfrm>
            <a:off x="723832" y="2689645"/>
            <a:ext cx="1934184" cy="1969257"/>
          </a:xfrm>
          <a:prstGeom prst="rect">
            <a:avLst/>
          </a:prstGeom>
          <a:noFill/>
        </p:spPr>
        <p:txBody>
          <a:bodyPr wrap="square" rtlCol="0">
            <a:spAutoFit/>
          </a:bodyPr>
          <a:lstStyle/>
          <a:p>
            <a:pPr algn="ctr" defTabSz="609402">
              <a:defRPr/>
            </a:pPr>
            <a:r>
              <a:rPr lang="en-US" sz="1600">
                <a:solidFill>
                  <a:srgbClr val="FFFFFF"/>
                </a:solidFill>
                <a:latin typeface="CiscoSansTT ExtraLight" panose="020B0303020201020303" pitchFamily="34" charset="0"/>
                <a:ea typeface="ＭＳ Ｐゴシック" pitchFamily="34" charset="-128"/>
                <a:cs typeface="CiscoSansTT ExtraLight" panose="020B0303020201020303" pitchFamily="34" charset="0"/>
              </a:rPr>
              <a:t>Networking Academy Partners</a:t>
            </a: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r>
              <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rPr>
              <a:t>Enabling Academies for success with support and training. </a:t>
            </a:r>
          </a:p>
        </p:txBody>
      </p:sp>
      <p:sp>
        <p:nvSpPr>
          <p:cNvPr id="51" name="TextBox 50">
            <a:extLst>
              <a:ext uri="{FF2B5EF4-FFF2-40B4-BE49-F238E27FC236}">
                <a16:creationId xmlns:a16="http://schemas.microsoft.com/office/drawing/2014/main" id="{90457CAC-F4F8-384A-949C-0E507081812F}"/>
              </a:ext>
            </a:extLst>
          </p:cNvPr>
          <p:cNvSpPr txBox="1"/>
          <p:nvPr/>
        </p:nvSpPr>
        <p:spPr>
          <a:xfrm>
            <a:off x="3527499" y="2689645"/>
            <a:ext cx="1960829" cy="2338493"/>
          </a:xfrm>
          <a:prstGeom prst="rect">
            <a:avLst/>
          </a:prstGeom>
          <a:noFill/>
        </p:spPr>
        <p:txBody>
          <a:bodyPr wrap="square" lIns="91416" tIns="45708" rIns="91416" bIns="45708" rtlCol="0" anchor="t">
            <a:spAutoFit/>
          </a:bodyPr>
          <a:lstStyle/>
          <a:p>
            <a:pPr algn="ctr" defTabSz="609402">
              <a:defRPr/>
            </a:pPr>
            <a:r>
              <a:rPr lang="en-US" sz="1600" dirty="0">
                <a:solidFill>
                  <a:srgbClr val="FFFFFF"/>
                </a:solidFill>
                <a:latin typeface="CiscoSansTT ExtraLight"/>
                <a:ea typeface="ＭＳ Ｐゴシック"/>
                <a:cs typeface="CiscoSansTT ExtraLight" panose="020B0303020201020303" pitchFamily="34" charset="0"/>
              </a:rPr>
              <a:t>Academies</a:t>
            </a:r>
            <a:endParaRPr lang="en-US" sz="1999" dirty="0">
              <a:solidFill>
                <a:srgbClr val="FFFFFF"/>
              </a:solidFill>
              <a:latin typeface="CiscoSansTT ExtraLight"/>
              <a:ea typeface="ＭＳ Ｐゴシック"/>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r>
              <a:rPr lang="en-US" sz="1000" dirty="0">
                <a:solidFill>
                  <a:srgbClr val="FFFFFF"/>
                </a:solidFill>
                <a:latin typeface="CiscoSansTT ExtraLight"/>
                <a:ea typeface="ＭＳ Ｐゴシック"/>
                <a:cs typeface="CiscoSansTT ExtraLight" panose="020B0303020201020303" pitchFamily="34" charset="0"/>
              </a:rPr>
              <a:t>Engaging learners via instructor-based offerings in schools, colleges/universities, government, prisons, libraries, NGOs, and more</a:t>
            </a:r>
          </a:p>
        </p:txBody>
      </p:sp>
      <p:sp>
        <p:nvSpPr>
          <p:cNvPr id="52" name="TextBox 51">
            <a:extLst>
              <a:ext uri="{FF2B5EF4-FFF2-40B4-BE49-F238E27FC236}">
                <a16:creationId xmlns:a16="http://schemas.microsoft.com/office/drawing/2014/main" id="{4D758BEE-B545-B14C-AEB2-59EE691CDAD1}"/>
              </a:ext>
            </a:extLst>
          </p:cNvPr>
          <p:cNvSpPr txBox="1"/>
          <p:nvPr/>
        </p:nvSpPr>
        <p:spPr>
          <a:xfrm>
            <a:off x="9188121" y="2689645"/>
            <a:ext cx="1920864" cy="2184645"/>
          </a:xfrm>
          <a:prstGeom prst="rect">
            <a:avLst/>
          </a:prstGeom>
          <a:noFill/>
        </p:spPr>
        <p:txBody>
          <a:bodyPr wrap="square" rtlCol="0">
            <a:spAutoFit/>
          </a:bodyPr>
          <a:lstStyle/>
          <a:p>
            <a:pPr algn="ctr" defTabSz="609402">
              <a:defRPr/>
            </a:pPr>
            <a:r>
              <a:rPr lang="en-US" sz="1600">
                <a:solidFill>
                  <a:srgbClr val="FFFFFF"/>
                </a:solidFill>
                <a:latin typeface="CiscoSansTT ExtraLight" panose="020B0303020201020303" pitchFamily="34" charset="0"/>
                <a:ea typeface="ＭＳ Ｐゴシック" pitchFamily="34" charset="-128"/>
                <a:cs typeface="CiscoSansTT ExtraLight" panose="020B0303020201020303" pitchFamily="34" charset="0"/>
              </a:rPr>
              <a:t>Employers</a:t>
            </a: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r>
              <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rPr>
              <a:t>Creating access and opportunities to translate skills to jobs with Cisco’s Talent Bridge and job opportunities. </a:t>
            </a:r>
          </a:p>
        </p:txBody>
      </p:sp>
      <p:sp>
        <p:nvSpPr>
          <p:cNvPr id="85" name="TextBox 84">
            <a:extLst>
              <a:ext uri="{FF2B5EF4-FFF2-40B4-BE49-F238E27FC236}">
                <a16:creationId xmlns:a16="http://schemas.microsoft.com/office/drawing/2014/main" id="{962C9C3D-1DF9-4A4E-938B-2100621182F8}"/>
              </a:ext>
            </a:extLst>
          </p:cNvPr>
          <p:cNvSpPr txBox="1"/>
          <p:nvPr/>
        </p:nvSpPr>
        <p:spPr>
          <a:xfrm>
            <a:off x="4935910" y="1765027"/>
            <a:ext cx="3913834" cy="461801"/>
          </a:xfrm>
          <a:prstGeom prst="rect">
            <a:avLst/>
          </a:prstGeom>
          <a:noFill/>
        </p:spPr>
        <p:txBody>
          <a:bodyPr wrap="none" rtlCol="0">
            <a:spAutoFit/>
          </a:bodyPr>
          <a:lstStyle/>
          <a:p>
            <a:pPr algn="ctr" defTabSz="609402">
              <a:lnSpc>
                <a:spcPct val="150000"/>
              </a:lnSpc>
              <a:defRPr/>
            </a:pPr>
            <a:r>
              <a:rPr lang="en-US" sz="1799" dirty="0">
                <a:solidFill>
                  <a:srgbClr val="FFFFFF"/>
                </a:solidFill>
                <a:latin typeface="CiscoSansTT ExtraLight" panose="020B0303020201020303" pitchFamily="34" charset="0"/>
                <a:ea typeface="ＭＳ Ｐゴシック" pitchFamily="34" charset="-128"/>
                <a:cs typeface="CiscoSansTT ExtraLight" panose="020B0303020201020303" pitchFamily="34" charset="0"/>
              </a:rPr>
              <a:t>Ecosystem     Platform    Curriculum</a:t>
            </a:r>
          </a:p>
        </p:txBody>
      </p:sp>
      <p:sp>
        <p:nvSpPr>
          <p:cNvPr id="34" name="Title 2">
            <a:extLst>
              <a:ext uri="{FF2B5EF4-FFF2-40B4-BE49-F238E27FC236}">
                <a16:creationId xmlns:a16="http://schemas.microsoft.com/office/drawing/2014/main" id="{B67B6279-4C00-CC40-BF98-0658D3E04B65}"/>
              </a:ext>
            </a:extLst>
          </p:cNvPr>
          <p:cNvSpPr>
            <a:spLocks noGrp="1"/>
          </p:cNvSpPr>
          <p:nvPr>
            <p:ph type="title"/>
          </p:nvPr>
        </p:nvSpPr>
        <p:spPr>
          <a:xfrm>
            <a:off x="583536" y="364444"/>
            <a:ext cx="11124419" cy="975529"/>
          </a:xfrm>
        </p:spPr>
        <p:txBody>
          <a:bodyPr/>
          <a:lstStyle/>
          <a:p>
            <a:r>
              <a:rPr lang="en-US"/>
              <a:t>Cisco Networking Academy Model</a:t>
            </a:r>
          </a:p>
        </p:txBody>
      </p:sp>
      <p:sp>
        <p:nvSpPr>
          <p:cNvPr id="2" name="Rectangle: Rounded Corners 1">
            <a:extLst>
              <a:ext uri="{FF2B5EF4-FFF2-40B4-BE49-F238E27FC236}">
                <a16:creationId xmlns:a16="http://schemas.microsoft.com/office/drawing/2014/main" id="{82FA103E-58D5-1C21-50A2-2528D43793CD}"/>
              </a:ext>
            </a:extLst>
          </p:cNvPr>
          <p:cNvSpPr/>
          <p:nvPr/>
        </p:nvSpPr>
        <p:spPr>
          <a:xfrm>
            <a:off x="699424" y="5231456"/>
            <a:ext cx="10484566" cy="348880"/>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pPr>
            <a:r>
              <a:rPr lang="en-US" sz="1799">
                <a:solidFill>
                  <a:srgbClr val="FFFFFF"/>
                </a:solidFill>
                <a:latin typeface="CiscoSansTT ExtraLight" panose="020B0303020201020303" pitchFamily="34" charset="0"/>
                <a:ea typeface="ＭＳ Ｐゴシック" pitchFamily="34" charset="-128"/>
                <a:cs typeface="CiscoSansTT ExtraLight" panose="020B0303020201020303" pitchFamily="34" charset="0"/>
              </a:rPr>
              <a:t>Meeting Learners Wherever They Are in Their Learning Journeys</a:t>
            </a:r>
          </a:p>
        </p:txBody>
      </p:sp>
      <p:sp>
        <p:nvSpPr>
          <p:cNvPr id="3" name="Rounded Rectangle 26">
            <a:extLst>
              <a:ext uri="{FF2B5EF4-FFF2-40B4-BE49-F238E27FC236}">
                <a16:creationId xmlns:a16="http://schemas.microsoft.com/office/drawing/2014/main" id="{A633C856-25F3-B324-AF9B-4B70778C9614}"/>
              </a:ext>
            </a:extLst>
          </p:cNvPr>
          <p:cNvSpPr/>
          <p:nvPr/>
        </p:nvSpPr>
        <p:spPr>
          <a:xfrm>
            <a:off x="6357811" y="2583200"/>
            <a:ext cx="1934185" cy="2402695"/>
          </a:xfrm>
          <a:prstGeom prst="roundRect">
            <a:avLst>
              <a:gd name="adj" fmla="val 823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endParaRPr lang="en-US" sz="2399">
              <a:solidFill>
                <a:srgbClr val="FFFFFF"/>
              </a:solidFill>
              <a:latin typeface="Arial"/>
            </a:endParaRPr>
          </a:p>
        </p:txBody>
      </p:sp>
      <p:sp>
        <p:nvSpPr>
          <p:cNvPr id="4" name="TextBox 3">
            <a:extLst>
              <a:ext uri="{FF2B5EF4-FFF2-40B4-BE49-F238E27FC236}">
                <a16:creationId xmlns:a16="http://schemas.microsoft.com/office/drawing/2014/main" id="{4640C209-F681-C0D3-D4C4-7A0023009E8E}"/>
              </a:ext>
            </a:extLst>
          </p:cNvPr>
          <p:cNvSpPr txBox="1"/>
          <p:nvPr/>
        </p:nvSpPr>
        <p:spPr>
          <a:xfrm>
            <a:off x="6371132" y="2689645"/>
            <a:ext cx="1920864" cy="2184645"/>
          </a:xfrm>
          <a:prstGeom prst="rect">
            <a:avLst/>
          </a:prstGeom>
          <a:noFill/>
        </p:spPr>
        <p:txBody>
          <a:bodyPr wrap="square" lIns="91416" tIns="45708" rIns="91416" bIns="45708" rtlCol="0" anchor="t">
            <a:spAutoFit/>
          </a:bodyPr>
          <a:lstStyle/>
          <a:p>
            <a:pPr algn="ctr" defTabSz="609402">
              <a:defRPr/>
            </a:pPr>
            <a:r>
              <a:rPr lang="en-US" sz="1600" dirty="0">
                <a:solidFill>
                  <a:srgbClr val="FFFFFF"/>
                </a:solidFill>
                <a:latin typeface="CiscoSansTT ExtraLight"/>
                <a:ea typeface="ＭＳ Ｐゴシック"/>
                <a:cs typeface="CiscoSansTT ExtraLight" panose="020B0303020201020303" pitchFamily="34" charset="0"/>
              </a:rPr>
              <a:t>Skills for All</a:t>
            </a: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endParaRPr lang="en-US" sz="1000">
              <a:solidFill>
                <a:srgbClr val="FFFFFF"/>
              </a:solidFill>
              <a:latin typeface="CiscoSansTT ExtraLight" panose="020B0303020201020303" pitchFamily="34" charset="0"/>
              <a:ea typeface="ＭＳ Ｐゴシック" pitchFamily="34" charset="-128"/>
              <a:cs typeface="CiscoSansTT ExtraLight" panose="020B0303020201020303" pitchFamily="34" charset="0"/>
            </a:endParaRPr>
          </a:p>
          <a:p>
            <a:pPr algn="ctr" defTabSz="609402">
              <a:defRPr/>
            </a:pPr>
            <a:r>
              <a:rPr lang="en-US" sz="1000" dirty="0">
                <a:solidFill>
                  <a:srgbClr val="FFFFFF"/>
                </a:solidFill>
                <a:latin typeface="CiscoSansTT ExtraLight"/>
                <a:ea typeface="ＭＳ Ｐゴシック"/>
                <a:cs typeface="CiscoSansTT ExtraLight" panose="020B0303020201020303" pitchFamily="34" charset="0"/>
              </a:rPr>
              <a:t>Offering learners a self-paced education option to learn anytime, anywhere and on any device.</a:t>
            </a:r>
          </a:p>
        </p:txBody>
      </p:sp>
      <p:pic>
        <p:nvPicPr>
          <p:cNvPr id="14" name="Picture 13" descr="Text&#10;&#10;Description automatically generated">
            <a:extLst>
              <a:ext uri="{FF2B5EF4-FFF2-40B4-BE49-F238E27FC236}">
                <a16:creationId xmlns:a16="http://schemas.microsoft.com/office/drawing/2014/main" id="{D1BA27C4-86BD-72CF-2C89-E2B240A8F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275" y="1811113"/>
            <a:ext cx="1968666" cy="451026"/>
          </a:xfrm>
          <a:prstGeom prst="rect">
            <a:avLst/>
          </a:prstGeom>
        </p:spPr>
      </p:pic>
      <p:pic>
        <p:nvPicPr>
          <p:cNvPr id="15" name="Graphic 12">
            <a:extLst>
              <a:ext uri="{FF2B5EF4-FFF2-40B4-BE49-F238E27FC236}">
                <a16:creationId xmlns:a16="http://schemas.microsoft.com/office/drawing/2014/main" id="{FA12447F-0B81-2697-7617-70B4C8BC9F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6702" y="3334307"/>
            <a:ext cx="761802" cy="761802"/>
          </a:xfrm>
          <a:prstGeom prst="rect">
            <a:avLst/>
          </a:prstGeom>
        </p:spPr>
      </p:pic>
      <p:pic>
        <p:nvPicPr>
          <p:cNvPr id="16" name="Graphic 130">
            <a:extLst>
              <a:ext uri="{FF2B5EF4-FFF2-40B4-BE49-F238E27FC236}">
                <a16:creationId xmlns:a16="http://schemas.microsoft.com/office/drawing/2014/main" id="{335ACF13-4378-0AC5-F9DF-A6AC00DB3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0663" y="3260410"/>
            <a:ext cx="761802" cy="761802"/>
          </a:xfrm>
          <a:prstGeom prst="rect">
            <a:avLst/>
          </a:prstGeom>
        </p:spPr>
      </p:pic>
      <p:pic>
        <p:nvPicPr>
          <p:cNvPr id="17" name="Graphic 22">
            <a:extLst>
              <a:ext uri="{FF2B5EF4-FFF2-40B4-BE49-F238E27FC236}">
                <a16:creationId xmlns:a16="http://schemas.microsoft.com/office/drawing/2014/main" id="{4D52E6A1-1A74-1C93-908B-24606B1E1C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28914" y="3293372"/>
            <a:ext cx="761802" cy="761802"/>
          </a:xfrm>
          <a:prstGeom prst="rect">
            <a:avLst/>
          </a:prstGeom>
        </p:spPr>
      </p:pic>
      <p:pic>
        <p:nvPicPr>
          <p:cNvPr id="18" name="Graphic 26">
            <a:extLst>
              <a:ext uri="{FF2B5EF4-FFF2-40B4-BE49-F238E27FC236}">
                <a16:creationId xmlns:a16="http://schemas.microsoft.com/office/drawing/2014/main" id="{E1227261-B7D4-8A0D-5FC7-4FB9DBC1FA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49661" y="3293372"/>
            <a:ext cx="761802" cy="761802"/>
          </a:xfrm>
          <a:prstGeom prst="rect">
            <a:avLst/>
          </a:prstGeom>
        </p:spPr>
      </p:pic>
      <p:sp>
        <p:nvSpPr>
          <p:cNvPr id="19" name="Oval 18">
            <a:extLst>
              <a:ext uri="{FF2B5EF4-FFF2-40B4-BE49-F238E27FC236}">
                <a16:creationId xmlns:a16="http://schemas.microsoft.com/office/drawing/2014/main" id="{B19DC84F-211D-D39A-452D-673C70D540AF}"/>
              </a:ext>
            </a:extLst>
          </p:cNvPr>
          <p:cNvSpPr/>
          <p:nvPr/>
        </p:nvSpPr>
        <p:spPr>
          <a:xfrm>
            <a:off x="7434131" y="1995927"/>
            <a:ext cx="144928" cy="14492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pPr>
            <a:endParaRPr lang="en-US" sz="1799">
              <a:solidFill>
                <a:srgbClr val="0D274D"/>
              </a:solidFill>
              <a:latin typeface="CiscoSansTT ExtraLight"/>
            </a:endParaRPr>
          </a:p>
        </p:txBody>
      </p:sp>
      <p:sp>
        <p:nvSpPr>
          <p:cNvPr id="20" name="Oval 19">
            <a:extLst>
              <a:ext uri="{FF2B5EF4-FFF2-40B4-BE49-F238E27FC236}">
                <a16:creationId xmlns:a16="http://schemas.microsoft.com/office/drawing/2014/main" id="{B0A21A84-7EA2-6A62-5D30-ADE40CDCA8BE}"/>
              </a:ext>
            </a:extLst>
          </p:cNvPr>
          <p:cNvSpPr/>
          <p:nvPr/>
        </p:nvSpPr>
        <p:spPr>
          <a:xfrm>
            <a:off x="6226204" y="1973734"/>
            <a:ext cx="144928" cy="144928"/>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fontAlgn="auto">
              <a:spcBef>
                <a:spcPts val="0"/>
              </a:spcBef>
              <a:spcAft>
                <a:spcPts val="0"/>
              </a:spcAft>
            </a:pPr>
            <a:endParaRPr lang="en-US" sz="1799">
              <a:solidFill>
                <a:srgbClr val="0D274D"/>
              </a:solidFill>
              <a:latin typeface="CiscoSansTT ExtraLight"/>
            </a:endParaRPr>
          </a:p>
        </p:txBody>
      </p:sp>
    </p:spTree>
    <p:extLst>
      <p:ext uri="{BB962C8B-B14F-4D97-AF65-F5344CB8AC3E}">
        <p14:creationId xmlns:p14="http://schemas.microsoft.com/office/powerpoint/2010/main" val="1694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508427-9CA0-0D58-390A-1E0CB9914D68}"/>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1B6045AD-62D6-9469-AD3C-ABA18A0A530E}"/>
              </a:ext>
            </a:extLst>
          </p:cNvPr>
          <p:cNvSpPr>
            <a:spLocks noGrp="1"/>
          </p:cNvSpPr>
          <p:nvPr>
            <p:ph type="body" sz="quarter" idx="23"/>
          </p:nvPr>
        </p:nvSpPr>
        <p:spPr/>
        <p:txBody>
          <a:bodyPr/>
          <a:lstStyle/>
          <a:p>
            <a:r>
              <a:rPr lang="en-US" dirty="0">
                <a:solidFill>
                  <a:srgbClr val="00B0F0"/>
                </a:solidFill>
              </a:rPr>
              <a:t>Cisco Networking Academy can help</a:t>
            </a:r>
          </a:p>
        </p:txBody>
      </p:sp>
      <p:pic>
        <p:nvPicPr>
          <p:cNvPr id="10" name="Graphic 48">
            <a:extLst>
              <a:ext uri="{FF2B5EF4-FFF2-40B4-BE49-F238E27FC236}">
                <a16:creationId xmlns:a16="http://schemas.microsoft.com/office/drawing/2014/main" id="{FAFF1818-5120-5E21-387C-595A1171FBA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86545" y="1817111"/>
            <a:ext cx="1015735" cy="1015735"/>
          </a:xfrm>
          <a:prstGeom prst="rect">
            <a:avLst/>
          </a:prstGeom>
        </p:spPr>
      </p:pic>
      <p:pic>
        <p:nvPicPr>
          <p:cNvPr id="11" name="Graphic 124">
            <a:extLst>
              <a:ext uri="{FF2B5EF4-FFF2-40B4-BE49-F238E27FC236}">
                <a16:creationId xmlns:a16="http://schemas.microsoft.com/office/drawing/2014/main" id="{E89FF21D-12BE-CCAE-57E6-1813B65D064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16480" y="1802867"/>
            <a:ext cx="1015735" cy="1015735"/>
          </a:xfrm>
          <a:prstGeom prst="rect">
            <a:avLst/>
          </a:prstGeom>
        </p:spPr>
      </p:pic>
      <p:pic>
        <p:nvPicPr>
          <p:cNvPr id="12" name="Graphic 134">
            <a:extLst>
              <a:ext uri="{FF2B5EF4-FFF2-40B4-BE49-F238E27FC236}">
                <a16:creationId xmlns:a16="http://schemas.microsoft.com/office/drawing/2014/main" id="{E96D0ABB-C41A-0FF7-1BB9-D8A3ACF6D5E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54192" y="1817111"/>
            <a:ext cx="1015735" cy="1015735"/>
          </a:xfrm>
          <a:prstGeom prst="rect">
            <a:avLst/>
          </a:prstGeom>
        </p:spPr>
      </p:pic>
      <p:sp>
        <p:nvSpPr>
          <p:cNvPr id="21" name="TextBox 20">
            <a:extLst>
              <a:ext uri="{FF2B5EF4-FFF2-40B4-BE49-F238E27FC236}">
                <a16:creationId xmlns:a16="http://schemas.microsoft.com/office/drawing/2014/main" id="{69D4D619-2B12-6DB1-0826-C181F84C2F21}"/>
              </a:ext>
            </a:extLst>
          </p:cNvPr>
          <p:cNvSpPr txBox="1"/>
          <p:nvPr/>
        </p:nvSpPr>
        <p:spPr>
          <a:xfrm>
            <a:off x="8444526" y="3105697"/>
            <a:ext cx="3540766" cy="1923103"/>
          </a:xfrm>
          <a:prstGeom prst="rect">
            <a:avLst/>
          </a:prstGeom>
          <a:noFill/>
        </p:spPr>
        <p:txBody>
          <a:bodyPr wrap="square" rtlCol="0">
            <a:spAutoFit/>
          </a:bodyPr>
          <a:lstStyle/>
          <a:p>
            <a:pPr marL="182825" defTabSz="609376">
              <a:lnSpc>
                <a:spcPct val="90000"/>
              </a:lnSpc>
              <a:spcAft>
                <a:spcPts val="1200"/>
              </a:spcAft>
            </a:pPr>
            <a:r>
              <a:rPr lang="en-US" sz="1799" b="1">
                <a:solidFill>
                  <a:srgbClr val="74BF4B"/>
                </a:solidFill>
                <a:latin typeface="CiscoSansTT" panose="020B0503020201020303" pitchFamily="34" charset="0"/>
                <a:cs typeface="CiscoSansTT" panose="020B0503020201020303" pitchFamily="34" charset="0"/>
              </a:rPr>
              <a:t>For Individuals, NGOs, </a:t>
            </a:r>
            <a:br>
              <a:rPr lang="en-US" sz="1799" b="1">
                <a:solidFill>
                  <a:srgbClr val="74BF4B"/>
                </a:solidFill>
                <a:latin typeface="CiscoSansTT" panose="020B0503020201020303" pitchFamily="34" charset="0"/>
                <a:cs typeface="CiscoSansTT" panose="020B0503020201020303" pitchFamily="34" charset="0"/>
              </a:rPr>
            </a:br>
            <a:r>
              <a:rPr lang="en-US" sz="1799" b="1">
                <a:solidFill>
                  <a:srgbClr val="74BF4B"/>
                </a:solidFill>
                <a:latin typeface="CiscoSansTT" panose="020B0503020201020303" pitchFamily="34" charset="0"/>
                <a:cs typeface="CiscoSansTT" panose="020B0503020201020303" pitchFamily="34" charset="0"/>
              </a:rPr>
              <a:t>and Governments</a:t>
            </a:r>
          </a:p>
          <a:p>
            <a:pPr marL="182825" defTabSz="609376">
              <a:lnSpc>
                <a:spcPct val="90000"/>
              </a:lnSpc>
              <a:spcAft>
                <a:spcPts val="1200"/>
              </a:spcAft>
            </a:pPr>
            <a:r>
              <a:rPr lang="en-US" sz="1799">
                <a:solidFill>
                  <a:srgbClr val="FFFFFF"/>
                </a:solidFill>
                <a:latin typeface="CiscoSansTT ExtraLight" panose="020B0303020201020303" pitchFamily="34" charset="0"/>
                <a:cs typeface="CiscoSansTT ExtraLight" panose="020B0303020201020303" pitchFamily="34" charset="0"/>
              </a:rPr>
              <a:t>Free online courses to build cybersecurity awareness </a:t>
            </a:r>
            <a:br>
              <a:rPr lang="en-US" sz="1799">
                <a:solidFill>
                  <a:srgbClr val="FFFFFF"/>
                </a:solidFill>
                <a:latin typeface="CiscoSansTT ExtraLight" panose="020B0303020201020303" pitchFamily="34" charset="0"/>
                <a:cs typeface="CiscoSansTT ExtraLight" panose="020B0303020201020303" pitchFamily="34" charset="0"/>
              </a:rPr>
            </a:br>
            <a:r>
              <a:rPr lang="en-US" sz="1799">
                <a:solidFill>
                  <a:srgbClr val="FFFFFF"/>
                </a:solidFill>
                <a:latin typeface="CiscoSansTT ExtraLight" panose="020B0303020201020303" pitchFamily="34" charset="0"/>
                <a:cs typeface="CiscoSansTT ExtraLight" panose="020B0303020201020303" pitchFamily="34" charset="0"/>
              </a:rPr>
              <a:t>for all</a:t>
            </a:r>
            <a:endParaRPr lang="en-US" sz="1400">
              <a:solidFill>
                <a:srgbClr val="FFFFFF"/>
              </a:solidFill>
              <a:latin typeface="CiscoSansTT ExtraLight" panose="020B0303020201020303" pitchFamily="34" charset="0"/>
              <a:cs typeface="CiscoSansTT ExtraLight" panose="020B0303020201020303" pitchFamily="34" charset="0"/>
            </a:endParaRPr>
          </a:p>
          <a:p>
            <a:pPr defTabSz="609376"/>
            <a:endParaRPr lang="en-US" sz="1799">
              <a:solidFill>
                <a:srgbClr val="FFFFFF"/>
              </a:solidFill>
              <a:latin typeface="CiscoSansTT Light"/>
            </a:endParaRPr>
          </a:p>
        </p:txBody>
      </p:sp>
      <p:sp>
        <p:nvSpPr>
          <p:cNvPr id="23" name="TextBox 22">
            <a:extLst>
              <a:ext uri="{FF2B5EF4-FFF2-40B4-BE49-F238E27FC236}">
                <a16:creationId xmlns:a16="http://schemas.microsoft.com/office/drawing/2014/main" id="{33292B55-1155-B8EA-68F1-5027FCB3ACF3}"/>
              </a:ext>
            </a:extLst>
          </p:cNvPr>
          <p:cNvSpPr txBox="1"/>
          <p:nvPr/>
        </p:nvSpPr>
        <p:spPr>
          <a:xfrm>
            <a:off x="4661957" y="3105698"/>
            <a:ext cx="3540766" cy="2873884"/>
          </a:xfrm>
          <a:prstGeom prst="rect">
            <a:avLst/>
          </a:prstGeom>
          <a:noFill/>
        </p:spPr>
        <p:txBody>
          <a:bodyPr wrap="square" rtlCol="0">
            <a:spAutoFit/>
          </a:bodyPr>
          <a:lstStyle/>
          <a:p>
            <a:pPr marL="182825" defTabSz="609376">
              <a:lnSpc>
                <a:spcPct val="90000"/>
              </a:lnSpc>
              <a:spcAft>
                <a:spcPts val="1200"/>
              </a:spcAft>
            </a:pPr>
            <a:r>
              <a:rPr lang="en-US" sz="1799" b="1">
                <a:solidFill>
                  <a:srgbClr val="00BCEB"/>
                </a:solidFill>
                <a:latin typeface="CiscoSansTT" panose="020B0503020201020303" pitchFamily="34" charset="0"/>
                <a:cs typeface="CiscoSansTT" panose="020B0503020201020303" pitchFamily="34" charset="0"/>
              </a:rPr>
              <a:t>For Learners</a:t>
            </a:r>
          </a:p>
          <a:p>
            <a:pPr marL="182825" defTabSz="609376">
              <a:lnSpc>
                <a:spcPct val="90000"/>
              </a:lnSpc>
              <a:spcAft>
                <a:spcPts val="1799"/>
              </a:spcAft>
            </a:pPr>
            <a:r>
              <a:rPr lang="en-US" sz="1799">
                <a:solidFill>
                  <a:srgbClr val="FFFFFF"/>
                </a:solidFill>
                <a:latin typeface="CiscoSansTT ExtraLight" panose="020B0303020201020303" pitchFamily="34" charset="0"/>
                <a:cs typeface="CiscoSansTT ExtraLight" panose="020B0303020201020303" pitchFamily="34" charset="0"/>
              </a:rPr>
              <a:t>Free self-paced courses, career resources, and </a:t>
            </a:r>
            <a:br>
              <a:rPr lang="en-US" sz="1799">
                <a:solidFill>
                  <a:srgbClr val="FFFFFF"/>
                </a:solidFill>
                <a:latin typeface="CiscoSansTT ExtraLight" panose="020B0303020201020303" pitchFamily="34" charset="0"/>
                <a:cs typeface="CiscoSansTT ExtraLight" panose="020B0303020201020303" pitchFamily="34" charset="0"/>
              </a:rPr>
            </a:br>
            <a:r>
              <a:rPr lang="en-US" sz="1799">
                <a:solidFill>
                  <a:srgbClr val="FFFFFF"/>
                </a:solidFill>
                <a:latin typeface="CiscoSansTT ExtraLight" panose="020B0303020201020303" pitchFamily="34" charset="0"/>
                <a:cs typeface="CiscoSansTT ExtraLight" panose="020B0303020201020303" pitchFamily="34" charset="0"/>
              </a:rPr>
              <a:t>job matching </a:t>
            </a:r>
            <a:br>
              <a:rPr lang="en-US" sz="1799">
                <a:solidFill>
                  <a:srgbClr val="FFFFFF"/>
                </a:solidFill>
                <a:latin typeface="CiscoSansTT ExtraLight" panose="020B0303020201020303" pitchFamily="34" charset="0"/>
                <a:cs typeface="CiscoSansTT ExtraLight" panose="020B0303020201020303" pitchFamily="34" charset="0"/>
              </a:rPr>
            </a:br>
            <a:endParaRPr lang="en-US" sz="1799">
              <a:solidFill>
                <a:srgbClr val="FFFFFF"/>
              </a:solidFill>
              <a:latin typeface="CiscoSansTT ExtraLight" panose="020B0303020201020303" pitchFamily="34" charset="0"/>
              <a:cs typeface="CiscoSansTT ExtraLight" panose="020B0303020201020303" pitchFamily="34" charset="0"/>
            </a:endParaRPr>
          </a:p>
          <a:p>
            <a:pPr marL="182825" defTabSz="609376">
              <a:lnSpc>
                <a:spcPct val="90000"/>
              </a:lnSpc>
              <a:spcAft>
                <a:spcPts val="1200"/>
              </a:spcAft>
            </a:pPr>
            <a:r>
              <a:rPr lang="en-US" sz="1799" b="1">
                <a:solidFill>
                  <a:srgbClr val="00BCEB"/>
                </a:solidFill>
                <a:latin typeface="CiscoSansTT" panose="020B0503020201020303" pitchFamily="34" charset="0"/>
                <a:cs typeface="CiscoSansTT" panose="020B0503020201020303" pitchFamily="34" charset="0"/>
              </a:rPr>
              <a:t>For Educators</a:t>
            </a:r>
          </a:p>
          <a:p>
            <a:pPr marL="182825" defTabSz="609376">
              <a:lnSpc>
                <a:spcPct val="90000"/>
              </a:lnSpc>
              <a:spcAft>
                <a:spcPts val="1200"/>
              </a:spcAft>
            </a:pPr>
            <a:r>
              <a:rPr lang="en-US" sz="1799">
                <a:solidFill>
                  <a:srgbClr val="FFFFFF"/>
                </a:solidFill>
                <a:latin typeface="CiscoSansTT ExtraLight" panose="020B0303020201020303" pitchFamily="34" charset="0"/>
                <a:cs typeface="CiscoSansTT ExtraLight" panose="020B0303020201020303" pitchFamily="34" charset="0"/>
              </a:rPr>
              <a:t>Free, quality curriculum, teaching resources, and professional development</a:t>
            </a:r>
            <a:endParaRPr lang="en-US" sz="1400">
              <a:solidFill>
                <a:srgbClr val="FFFFFF"/>
              </a:solidFill>
              <a:latin typeface="CiscoSansTT ExtraLight" panose="020B0303020201020303" pitchFamily="34" charset="0"/>
              <a:cs typeface="CiscoSansTT ExtraLight" panose="020B0303020201020303" pitchFamily="34" charset="0"/>
            </a:endParaRPr>
          </a:p>
        </p:txBody>
      </p:sp>
      <p:sp>
        <p:nvSpPr>
          <p:cNvPr id="24" name="TextBox 23">
            <a:extLst>
              <a:ext uri="{FF2B5EF4-FFF2-40B4-BE49-F238E27FC236}">
                <a16:creationId xmlns:a16="http://schemas.microsoft.com/office/drawing/2014/main" id="{68BAFFCC-5772-AFB0-EDC9-64AC9128E6C1}"/>
              </a:ext>
            </a:extLst>
          </p:cNvPr>
          <p:cNvSpPr txBox="1"/>
          <p:nvPr/>
        </p:nvSpPr>
        <p:spPr>
          <a:xfrm>
            <a:off x="497778" y="3105698"/>
            <a:ext cx="3488326" cy="3353891"/>
          </a:xfrm>
          <a:prstGeom prst="rect">
            <a:avLst/>
          </a:prstGeom>
          <a:noFill/>
        </p:spPr>
        <p:txBody>
          <a:bodyPr wrap="square" rtlCol="0">
            <a:spAutoFit/>
          </a:bodyPr>
          <a:lstStyle/>
          <a:p>
            <a:pPr marL="182825" defTabSz="609376">
              <a:lnSpc>
                <a:spcPct val="90000"/>
              </a:lnSpc>
              <a:spcAft>
                <a:spcPts val="1200"/>
              </a:spcAft>
            </a:pPr>
            <a:r>
              <a:rPr lang="en-US" sz="1799" b="1">
                <a:solidFill>
                  <a:srgbClr val="FBAB2C"/>
                </a:solidFill>
                <a:latin typeface="CiscoSansTT" panose="020B0503020201020303" pitchFamily="34" charset="0"/>
                <a:cs typeface="CiscoSansTT" panose="020B0503020201020303" pitchFamily="34" charset="0"/>
              </a:rPr>
              <a:t>For Leaders</a:t>
            </a:r>
          </a:p>
          <a:p>
            <a:pPr marL="182825" defTabSz="609376">
              <a:lnSpc>
                <a:spcPct val="90000"/>
              </a:lnSpc>
              <a:spcAft>
                <a:spcPts val="1200"/>
              </a:spcAft>
            </a:pPr>
            <a:r>
              <a:rPr lang="en-US" sz="1799">
                <a:solidFill>
                  <a:srgbClr val="FFFFFF"/>
                </a:solidFill>
                <a:latin typeface="CiscoSansTT ExtraLight" panose="020B0303020201020303" pitchFamily="34" charset="0"/>
                <a:cs typeface="CiscoSansTT ExtraLight" panose="020B0303020201020303" pitchFamily="34" charset="0"/>
              </a:rPr>
              <a:t>Develop your cybersecurity workforce with free skilling and re-skilling</a:t>
            </a:r>
          </a:p>
          <a:p>
            <a:pPr marL="182825" defTabSz="609376">
              <a:lnSpc>
                <a:spcPct val="90000"/>
              </a:lnSpc>
              <a:spcAft>
                <a:spcPts val="1200"/>
              </a:spcAft>
            </a:pPr>
            <a:r>
              <a:rPr lang="en-US" sz="1799">
                <a:solidFill>
                  <a:srgbClr val="FFFFFF"/>
                </a:solidFill>
                <a:latin typeface="CiscoSansTT ExtraLight" panose="020B0303020201020303" pitchFamily="34" charset="0"/>
                <a:cs typeface="CiscoSansTT ExtraLight" panose="020B0303020201020303" pitchFamily="34" charset="0"/>
              </a:rPr>
              <a:t>Defend your organization </a:t>
            </a:r>
            <a:br>
              <a:rPr lang="en-US" sz="1799">
                <a:solidFill>
                  <a:srgbClr val="FFFFFF"/>
                </a:solidFill>
                <a:latin typeface="CiscoSansTT ExtraLight" panose="020B0303020201020303" pitchFamily="34" charset="0"/>
                <a:cs typeface="CiscoSansTT ExtraLight" panose="020B0303020201020303" pitchFamily="34" charset="0"/>
              </a:rPr>
            </a:br>
            <a:r>
              <a:rPr lang="en-US" sz="1799">
                <a:solidFill>
                  <a:srgbClr val="FFFFFF"/>
                </a:solidFill>
                <a:latin typeface="CiscoSansTT ExtraLight" panose="020B0303020201020303" pitchFamily="34" charset="0"/>
                <a:cs typeface="CiscoSansTT ExtraLight" panose="020B0303020201020303" pitchFamily="34" charset="0"/>
              </a:rPr>
              <a:t>with cybersecurity </a:t>
            </a:r>
            <a:br>
              <a:rPr lang="en-US" sz="1799">
                <a:solidFill>
                  <a:srgbClr val="FFFFFF"/>
                </a:solidFill>
                <a:latin typeface="CiscoSansTT ExtraLight" panose="020B0303020201020303" pitchFamily="34" charset="0"/>
                <a:cs typeface="CiscoSansTT ExtraLight" panose="020B0303020201020303" pitchFamily="34" charset="0"/>
              </a:rPr>
            </a:br>
            <a:r>
              <a:rPr lang="en-US" sz="1799">
                <a:solidFill>
                  <a:srgbClr val="FFFFFF"/>
                </a:solidFill>
                <a:latin typeface="CiscoSansTT ExtraLight" panose="020B0303020201020303" pitchFamily="34" charset="0"/>
                <a:cs typeface="CiscoSansTT ExtraLight" panose="020B0303020201020303" pitchFamily="34" charset="0"/>
              </a:rPr>
              <a:t>awareness training for all</a:t>
            </a:r>
          </a:p>
          <a:p>
            <a:pPr marL="182825" defTabSz="609376">
              <a:lnSpc>
                <a:spcPct val="90000"/>
              </a:lnSpc>
              <a:spcAft>
                <a:spcPts val="1200"/>
              </a:spcAft>
            </a:pPr>
            <a:endParaRPr lang="en-US" sz="1799">
              <a:solidFill>
                <a:srgbClr val="FFFFFF"/>
              </a:solidFill>
              <a:cs typeface="CiscoSansTT" panose="020B0503020201020303" pitchFamily="34" charset="0"/>
            </a:endParaRPr>
          </a:p>
          <a:p>
            <a:pPr marL="182825" defTabSz="609376">
              <a:lnSpc>
                <a:spcPct val="90000"/>
              </a:lnSpc>
              <a:spcAft>
                <a:spcPts val="1200"/>
              </a:spcAft>
            </a:pPr>
            <a:r>
              <a:rPr lang="en-US" sz="1799" b="1">
                <a:solidFill>
                  <a:srgbClr val="FBAB2C"/>
                </a:solidFill>
                <a:latin typeface="CiscoSansTT" panose="020B0503020201020303" pitchFamily="34" charset="0"/>
                <a:cs typeface="CiscoSansTT" panose="020B0503020201020303" pitchFamily="34" charset="0"/>
              </a:rPr>
              <a:t>For Employers</a:t>
            </a:r>
          </a:p>
          <a:p>
            <a:pPr marL="182825" defTabSz="609376">
              <a:lnSpc>
                <a:spcPct val="90000"/>
              </a:lnSpc>
              <a:spcAft>
                <a:spcPts val="1200"/>
              </a:spcAft>
            </a:pPr>
            <a:r>
              <a:rPr lang="en-US" sz="1799">
                <a:solidFill>
                  <a:srgbClr val="FFFFFF"/>
                </a:solidFill>
                <a:latin typeface="CiscoSansTT ExtraLight" panose="020B0303020201020303" pitchFamily="34" charset="0"/>
                <a:cs typeface="CiscoSansTT ExtraLight" panose="020B0303020201020303" pitchFamily="34" charset="0"/>
              </a:rPr>
              <a:t>Hire job-ready, diverse talent</a:t>
            </a:r>
          </a:p>
        </p:txBody>
      </p:sp>
    </p:spTree>
    <p:extLst>
      <p:ext uri="{BB962C8B-B14F-4D97-AF65-F5344CB8AC3E}">
        <p14:creationId xmlns:p14="http://schemas.microsoft.com/office/powerpoint/2010/main" val="2369306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3A4ADD6B-7858-7091-1994-F172EECE3A0D}"/>
              </a:ext>
            </a:extLst>
          </p:cNvPr>
          <p:cNvSpPr>
            <a:spLocks noGrp="1"/>
          </p:cNvSpPr>
          <p:nvPr>
            <p:ph type="body" sz="quarter" idx="15"/>
          </p:nvPr>
        </p:nvSpPr>
        <p:spPr>
          <a:xfrm>
            <a:off x="665575" y="3637052"/>
            <a:ext cx="3488326" cy="1077932"/>
          </a:xfrm>
        </p:spPr>
        <p:txBody>
          <a:bodyPr/>
          <a:lstStyle/>
          <a:p>
            <a:r>
              <a:rPr lang="en-US" sz="1400"/>
              <a:t>Practice-oriented curriculum built upon learning science with Cisco industry expertise and kept up-to-date as </a:t>
            </a:r>
            <a:br>
              <a:rPr lang="en-US" sz="1400"/>
            </a:br>
            <a:r>
              <a:rPr lang="en-US" sz="1400"/>
              <a:t>industry needs evolve.</a:t>
            </a:r>
          </a:p>
        </p:txBody>
      </p:sp>
      <p:sp>
        <p:nvSpPr>
          <p:cNvPr id="33" name="Text Placeholder 32">
            <a:extLst>
              <a:ext uri="{FF2B5EF4-FFF2-40B4-BE49-F238E27FC236}">
                <a16:creationId xmlns:a16="http://schemas.microsoft.com/office/drawing/2014/main" id="{977FCF0E-28E7-83FF-C8A9-2AA1734D2F93}"/>
              </a:ext>
            </a:extLst>
          </p:cNvPr>
          <p:cNvSpPr>
            <a:spLocks noGrp="1"/>
          </p:cNvSpPr>
          <p:nvPr>
            <p:ph type="body" sz="quarter" idx="18"/>
          </p:nvPr>
        </p:nvSpPr>
        <p:spPr>
          <a:xfrm>
            <a:off x="8124672" y="3637052"/>
            <a:ext cx="3488326" cy="1077932"/>
          </a:xfrm>
        </p:spPr>
        <p:txBody>
          <a:bodyPr/>
          <a:lstStyle/>
          <a:p>
            <a:r>
              <a:rPr lang="en-US" sz="1400"/>
              <a:t>Engaging, interactive, mobile-first learning, with ample practice labs to build real skills. </a:t>
            </a:r>
          </a:p>
        </p:txBody>
      </p:sp>
      <p:sp>
        <p:nvSpPr>
          <p:cNvPr id="35" name="Text Placeholder 34">
            <a:extLst>
              <a:ext uri="{FF2B5EF4-FFF2-40B4-BE49-F238E27FC236}">
                <a16:creationId xmlns:a16="http://schemas.microsoft.com/office/drawing/2014/main" id="{CA85C884-8CEC-644C-FEE4-FAAEAC108E32}"/>
              </a:ext>
            </a:extLst>
          </p:cNvPr>
          <p:cNvSpPr>
            <a:spLocks noGrp="1"/>
          </p:cNvSpPr>
          <p:nvPr>
            <p:ph type="body" sz="quarter" idx="20"/>
          </p:nvPr>
        </p:nvSpPr>
        <p:spPr>
          <a:xfrm>
            <a:off x="4395123" y="3637052"/>
            <a:ext cx="3488326" cy="1077932"/>
          </a:xfrm>
        </p:spPr>
        <p:txBody>
          <a:bodyPr/>
          <a:lstStyle/>
          <a:p>
            <a:r>
              <a:rPr lang="en-US" sz="1400"/>
              <a:t>Courses developed with the end in mind: transferable, vendor-neutral, job-ready skills for roles like Cybersecurity Technician and SOC Analyst. </a:t>
            </a:r>
          </a:p>
        </p:txBody>
      </p:sp>
      <p:sp>
        <p:nvSpPr>
          <p:cNvPr id="36" name="Text Placeholder 35">
            <a:extLst>
              <a:ext uri="{FF2B5EF4-FFF2-40B4-BE49-F238E27FC236}">
                <a16:creationId xmlns:a16="http://schemas.microsoft.com/office/drawing/2014/main" id="{A5836AA7-CD55-AE74-9357-3673FEEC0E92}"/>
              </a:ext>
            </a:extLst>
          </p:cNvPr>
          <p:cNvSpPr>
            <a:spLocks noGrp="1"/>
          </p:cNvSpPr>
          <p:nvPr>
            <p:ph type="body" sz="quarter" idx="21"/>
          </p:nvPr>
        </p:nvSpPr>
        <p:spPr>
          <a:xfrm>
            <a:off x="4391870" y="3022437"/>
            <a:ext cx="3486004" cy="443638"/>
          </a:xfrm>
        </p:spPr>
        <p:txBody>
          <a:bodyPr/>
          <a:lstStyle/>
          <a:p>
            <a:r>
              <a:rPr lang="en-US" sz="2399">
                <a:solidFill>
                  <a:schemeClr val="accent1"/>
                </a:solidFill>
              </a:rPr>
              <a:t>Skills-to-Jobs</a:t>
            </a:r>
          </a:p>
        </p:txBody>
      </p:sp>
      <p:sp>
        <p:nvSpPr>
          <p:cNvPr id="37" name="Text Placeholder 36">
            <a:extLst>
              <a:ext uri="{FF2B5EF4-FFF2-40B4-BE49-F238E27FC236}">
                <a16:creationId xmlns:a16="http://schemas.microsoft.com/office/drawing/2014/main" id="{B62CE5F2-AF3C-4442-E7C2-BD716D942E1D}"/>
              </a:ext>
            </a:extLst>
          </p:cNvPr>
          <p:cNvSpPr>
            <a:spLocks noGrp="1"/>
          </p:cNvSpPr>
          <p:nvPr>
            <p:ph type="body" sz="quarter" idx="22"/>
          </p:nvPr>
        </p:nvSpPr>
        <p:spPr>
          <a:xfrm>
            <a:off x="8127520" y="3022437"/>
            <a:ext cx="3486004" cy="443638"/>
          </a:xfrm>
        </p:spPr>
        <p:txBody>
          <a:bodyPr/>
          <a:lstStyle/>
          <a:p>
            <a:r>
              <a:rPr lang="en-US" sz="2399">
                <a:solidFill>
                  <a:schemeClr val="accent1"/>
                </a:solidFill>
              </a:rPr>
              <a:t>Learning Experience</a:t>
            </a:r>
          </a:p>
        </p:txBody>
      </p:sp>
      <p:sp>
        <p:nvSpPr>
          <p:cNvPr id="29" name="Title 28">
            <a:extLst>
              <a:ext uri="{FF2B5EF4-FFF2-40B4-BE49-F238E27FC236}">
                <a16:creationId xmlns:a16="http://schemas.microsoft.com/office/drawing/2014/main" id="{2A9EE489-E17C-4749-ECF9-159C67E7522F}"/>
              </a:ext>
            </a:extLst>
          </p:cNvPr>
          <p:cNvSpPr>
            <a:spLocks noGrp="1"/>
          </p:cNvSpPr>
          <p:nvPr>
            <p:ph type="ctrTitle"/>
          </p:nvPr>
        </p:nvSpPr>
        <p:spPr>
          <a:xfrm>
            <a:off x="655244" y="3022438"/>
            <a:ext cx="3488326" cy="443637"/>
          </a:xfrm>
        </p:spPr>
        <p:txBody>
          <a:bodyPr/>
          <a:lstStyle/>
          <a:p>
            <a:r>
              <a:rPr lang="en-US" sz="2399">
                <a:solidFill>
                  <a:schemeClr val="accent1"/>
                </a:solidFill>
              </a:rPr>
              <a:t>High Quality</a:t>
            </a:r>
          </a:p>
        </p:txBody>
      </p:sp>
      <p:sp>
        <p:nvSpPr>
          <p:cNvPr id="39" name="Text Placeholder 32">
            <a:extLst>
              <a:ext uri="{FF2B5EF4-FFF2-40B4-BE49-F238E27FC236}">
                <a16:creationId xmlns:a16="http://schemas.microsoft.com/office/drawing/2014/main" id="{94716E60-3BEB-C07A-1E66-F6D8B29BE430}"/>
              </a:ext>
            </a:extLst>
          </p:cNvPr>
          <p:cNvSpPr txBox="1">
            <a:spLocks/>
          </p:cNvSpPr>
          <p:nvPr/>
        </p:nvSpPr>
        <p:spPr>
          <a:xfrm>
            <a:off x="8162112" y="5419869"/>
            <a:ext cx="3687495" cy="1077932"/>
          </a:xfrm>
          <a:prstGeom prst="rect">
            <a:avLst/>
          </a:prstGeom>
        </p:spPr>
        <p:txBody>
          <a:bodyPr lIns="0" tIns="0" rIns="0" bIns="0"/>
          <a:lstStyle>
            <a:lvl1pPr marL="0" marR="0" indent="0" algn="l" defTabSz="912276" rtl="0" eaLnBrk="1" fontAlgn="base" latinLnBrk="0" hangingPunct="1">
              <a:lnSpc>
                <a:spcPts val="1733"/>
              </a:lnSpc>
              <a:spcBef>
                <a:spcPts val="0"/>
              </a:spcBef>
              <a:spcAft>
                <a:spcPts val="800"/>
              </a:spcAft>
              <a:buClr>
                <a:schemeClr val="tx2"/>
              </a:buClr>
              <a:buSzPct val="90000"/>
              <a:buFont typeface="Arial" panose="020B0604020202020204" pitchFamily="34" charset="0"/>
              <a:buNone/>
              <a:tabLst/>
              <a:defRPr lang="en-US" sz="1300" b="0" i="0" kern="1200" baseline="0">
                <a:solidFill>
                  <a:schemeClr val="tx1"/>
                </a:solidFill>
                <a:latin typeface="CiscoSansTT Light" panose="020B0503020201020303" pitchFamily="34" charset="0"/>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tx2"/>
              </a:buClr>
              <a:buFont typeface="Arial" charset="0"/>
              <a:buNone/>
              <a:defRPr lang="en-US" sz="1867" kern="1200">
                <a:solidFill>
                  <a:schemeClr val="tx1"/>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Font typeface="Arial" charset="0"/>
              <a:buNone/>
              <a:defRPr lang="en-US" sz="1600" kern="1200">
                <a:solidFill>
                  <a:schemeClr val="tx1"/>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Font typeface="Arial" charset="0"/>
              <a:buNone/>
              <a:defRPr lang="en-US" sz="1467" kern="1200">
                <a:solidFill>
                  <a:schemeClr val="tx1"/>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Font typeface="Arial" charset="0"/>
              <a:buNone/>
              <a:defRPr lang="en-US" sz="1467" kern="120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002">
              <a:lnSpc>
                <a:spcPts val="1732"/>
              </a:lnSpc>
              <a:buClr>
                <a:srgbClr val="0051AF"/>
              </a:buClr>
            </a:pPr>
            <a:r>
              <a:rPr lang="en-US" sz="1400">
                <a:solidFill>
                  <a:srgbClr val="FFFFFF"/>
                </a:solidFill>
              </a:rPr>
              <a:t>Our vast network of 11,800 educational institutions, 29,300 educators, plus partners, governments, non-profits, and employers, underscores the value and impact of our efforts. </a:t>
            </a:r>
          </a:p>
        </p:txBody>
      </p:sp>
      <p:sp>
        <p:nvSpPr>
          <p:cNvPr id="41" name="Text Placeholder 34">
            <a:extLst>
              <a:ext uri="{FF2B5EF4-FFF2-40B4-BE49-F238E27FC236}">
                <a16:creationId xmlns:a16="http://schemas.microsoft.com/office/drawing/2014/main" id="{96FFE6B5-8AA4-5C36-1525-5E4D58E22723}"/>
              </a:ext>
            </a:extLst>
          </p:cNvPr>
          <p:cNvSpPr txBox="1">
            <a:spLocks/>
          </p:cNvSpPr>
          <p:nvPr/>
        </p:nvSpPr>
        <p:spPr>
          <a:xfrm>
            <a:off x="4395123" y="5419869"/>
            <a:ext cx="3488326" cy="1077932"/>
          </a:xfrm>
          <a:prstGeom prst="rect">
            <a:avLst/>
          </a:prstGeom>
        </p:spPr>
        <p:txBody>
          <a:bodyPr lIns="0" tIns="0" rIns="0" bIns="0"/>
          <a:lstStyle>
            <a:lvl1pPr marL="0" marR="0" indent="0" algn="l" defTabSz="912276" rtl="0" eaLnBrk="1" fontAlgn="base" latinLnBrk="0" hangingPunct="1">
              <a:lnSpc>
                <a:spcPts val="1733"/>
              </a:lnSpc>
              <a:spcBef>
                <a:spcPts val="0"/>
              </a:spcBef>
              <a:spcAft>
                <a:spcPts val="800"/>
              </a:spcAft>
              <a:buClr>
                <a:schemeClr val="tx2"/>
              </a:buClr>
              <a:buSzPct val="90000"/>
              <a:buFont typeface="Arial" panose="020B0604020202020204" pitchFamily="34" charset="0"/>
              <a:buNone/>
              <a:tabLst/>
              <a:defRPr lang="en-US" sz="1300" b="0" i="0" kern="1200" baseline="0">
                <a:solidFill>
                  <a:schemeClr val="tx1"/>
                </a:solidFill>
                <a:latin typeface="CiscoSansTT Light" panose="020B0503020201020303" pitchFamily="34" charset="0"/>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tx2"/>
              </a:buClr>
              <a:buFont typeface="Arial" charset="0"/>
              <a:buNone/>
              <a:defRPr lang="en-US" sz="1867" kern="1200">
                <a:solidFill>
                  <a:schemeClr val="tx1"/>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Font typeface="Arial" charset="0"/>
              <a:buNone/>
              <a:defRPr lang="en-US" sz="1600" kern="1200">
                <a:solidFill>
                  <a:schemeClr val="tx1"/>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Font typeface="Arial" charset="0"/>
              <a:buNone/>
              <a:defRPr lang="en-US" sz="1467" kern="1200">
                <a:solidFill>
                  <a:schemeClr val="tx1"/>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Font typeface="Arial" charset="0"/>
              <a:buNone/>
              <a:defRPr lang="en-US" sz="1467" kern="120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002">
              <a:lnSpc>
                <a:spcPts val="1732"/>
              </a:lnSpc>
              <a:buClr>
                <a:srgbClr val="0051AF"/>
              </a:buClr>
            </a:pPr>
            <a:r>
              <a:rPr lang="en-US" sz="1400">
                <a:solidFill>
                  <a:srgbClr val="FFFFFF"/>
                </a:solidFill>
              </a:rPr>
              <a:t>Available in 190 countries with courses in up to 27 languages, in support of our mission to empower all people with career possibilities through inclusive workforce development. </a:t>
            </a:r>
          </a:p>
        </p:txBody>
      </p:sp>
      <p:sp>
        <p:nvSpPr>
          <p:cNvPr id="42" name="Text Placeholder 35">
            <a:extLst>
              <a:ext uri="{FF2B5EF4-FFF2-40B4-BE49-F238E27FC236}">
                <a16:creationId xmlns:a16="http://schemas.microsoft.com/office/drawing/2014/main" id="{38AD398A-F48C-3511-9E2D-979BC8BF5490}"/>
              </a:ext>
            </a:extLst>
          </p:cNvPr>
          <p:cNvSpPr txBox="1">
            <a:spLocks/>
          </p:cNvSpPr>
          <p:nvPr/>
        </p:nvSpPr>
        <p:spPr>
          <a:xfrm>
            <a:off x="4391870" y="4800702"/>
            <a:ext cx="3486004" cy="443638"/>
          </a:xfrm>
          <a:prstGeom prst="rect">
            <a:avLst/>
          </a:prstGeom>
        </p:spPr>
        <p:txBody>
          <a:bodyPr lIns="0" tIns="0" rIns="0" bIns="0" anchor="b" anchorCtr="0"/>
          <a:lstStyle>
            <a:lvl1pPr marL="0" indent="0" algn="l" defTabSz="912276" rtl="0" eaLnBrk="1" fontAlgn="base" hangingPunct="1">
              <a:lnSpc>
                <a:spcPct val="100000"/>
              </a:lnSpc>
              <a:spcBef>
                <a:spcPts val="0"/>
              </a:spcBef>
              <a:spcAft>
                <a:spcPct val="0"/>
              </a:spcAft>
              <a:buClr>
                <a:schemeClr val="tx2"/>
              </a:buClr>
              <a:buSzPct val="90000"/>
              <a:buFont typeface="Arial" charset="0"/>
              <a:buNone/>
              <a:defRPr lang="en-US" sz="3200" b="0" i="0" kern="1200">
                <a:solidFill>
                  <a:schemeClr val="tx1"/>
                </a:solidFill>
                <a:latin typeface="CiscoSansTT ExtraLight" panose="020B0303020201020303" pitchFamily="34" charset="0"/>
                <a:ea typeface="ＭＳ Ｐゴシック" charset="0"/>
                <a:cs typeface="CiscoSansTT ExtraLight" panose="020B0303020201020303" pitchFamily="34" charset="0"/>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002">
              <a:buClr>
                <a:srgbClr val="0051AF"/>
              </a:buClr>
            </a:pPr>
            <a:r>
              <a:rPr lang="en-US" sz="2399">
                <a:solidFill>
                  <a:srgbClr val="00BCEB"/>
                </a:solidFill>
              </a:rPr>
              <a:t>Global Reach</a:t>
            </a:r>
          </a:p>
        </p:txBody>
      </p:sp>
      <p:sp>
        <p:nvSpPr>
          <p:cNvPr id="43" name="Text Placeholder 36">
            <a:extLst>
              <a:ext uri="{FF2B5EF4-FFF2-40B4-BE49-F238E27FC236}">
                <a16:creationId xmlns:a16="http://schemas.microsoft.com/office/drawing/2014/main" id="{A6331A78-A0DB-F174-E4A1-E2A76762BFDE}"/>
              </a:ext>
            </a:extLst>
          </p:cNvPr>
          <p:cNvSpPr txBox="1">
            <a:spLocks/>
          </p:cNvSpPr>
          <p:nvPr/>
        </p:nvSpPr>
        <p:spPr>
          <a:xfrm>
            <a:off x="8164960" y="4800702"/>
            <a:ext cx="3849344" cy="443638"/>
          </a:xfrm>
          <a:prstGeom prst="rect">
            <a:avLst/>
          </a:prstGeom>
        </p:spPr>
        <p:txBody>
          <a:bodyPr lIns="0" tIns="0" rIns="0" bIns="0" anchor="b" anchorCtr="0"/>
          <a:lstStyle>
            <a:lvl1pPr marL="0" indent="0" algn="l" defTabSz="912276" rtl="0" eaLnBrk="1" fontAlgn="base" hangingPunct="1">
              <a:lnSpc>
                <a:spcPct val="100000"/>
              </a:lnSpc>
              <a:spcBef>
                <a:spcPts val="0"/>
              </a:spcBef>
              <a:spcAft>
                <a:spcPct val="0"/>
              </a:spcAft>
              <a:buClr>
                <a:schemeClr val="tx2"/>
              </a:buClr>
              <a:buSzPct val="90000"/>
              <a:buFont typeface="Arial" charset="0"/>
              <a:buNone/>
              <a:defRPr lang="en-US" sz="3200" b="0" i="0" kern="1200">
                <a:solidFill>
                  <a:schemeClr val="tx1"/>
                </a:solidFill>
                <a:latin typeface="CiscoSansTT ExtraLight" panose="020B0303020201020303" pitchFamily="34" charset="0"/>
                <a:ea typeface="ＭＳ Ｐゴシック" charset="0"/>
                <a:cs typeface="CiscoSansTT ExtraLight" panose="020B0303020201020303" pitchFamily="34" charset="0"/>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002">
              <a:buClr>
                <a:srgbClr val="0051AF"/>
              </a:buClr>
            </a:pPr>
            <a:r>
              <a:rPr lang="en-US" sz="2399">
                <a:solidFill>
                  <a:srgbClr val="00BCEB"/>
                </a:solidFill>
              </a:rPr>
              <a:t>Strong Partnerships</a:t>
            </a:r>
          </a:p>
        </p:txBody>
      </p:sp>
      <p:sp>
        <p:nvSpPr>
          <p:cNvPr id="47" name="Text Placeholder 3">
            <a:extLst>
              <a:ext uri="{FF2B5EF4-FFF2-40B4-BE49-F238E27FC236}">
                <a16:creationId xmlns:a16="http://schemas.microsoft.com/office/drawing/2014/main" id="{97A2FE7A-B4E4-7E9A-F692-E16B9F909308}"/>
              </a:ext>
            </a:extLst>
          </p:cNvPr>
          <p:cNvSpPr txBox="1">
            <a:spLocks/>
          </p:cNvSpPr>
          <p:nvPr/>
        </p:nvSpPr>
        <p:spPr>
          <a:xfrm>
            <a:off x="591268" y="602342"/>
            <a:ext cx="10171694" cy="482622"/>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2002">
              <a:buClr>
                <a:srgbClr val="0051AF"/>
              </a:buClr>
              <a:buNone/>
            </a:pPr>
            <a:r>
              <a:rPr lang="en-US" sz="3199" dirty="0">
                <a:solidFill>
                  <a:srgbClr val="FFFFFF"/>
                </a:solidFill>
                <a:latin typeface="CiscoSansTT ExtraLight" panose="020B0303020201020303" pitchFamily="34" charset="0"/>
                <a:cs typeface="CiscoSansTT ExtraLight" panose="020B0303020201020303" pitchFamily="34" charset="0"/>
              </a:rPr>
              <a:t>Why </a:t>
            </a:r>
            <a:r>
              <a:rPr lang="en-US" sz="3199" b="1" dirty="0">
                <a:solidFill>
                  <a:srgbClr val="00BCEB"/>
                </a:solidFill>
                <a:latin typeface="CiscoSansTT" panose="020B0503020201020303" pitchFamily="34" charset="0"/>
                <a:cs typeface="CiscoSansTT" panose="020B0503020201020303" pitchFamily="34" charset="0"/>
              </a:rPr>
              <a:t>Cisco Networking Academy</a:t>
            </a:r>
            <a:endParaRPr lang="en-US" sz="3199" dirty="0">
              <a:solidFill>
                <a:srgbClr val="FFFFFF"/>
              </a:solidFill>
              <a:latin typeface="CiscoSansTT ExtraLight" panose="020B0303020201020303" pitchFamily="34" charset="0"/>
              <a:cs typeface="CiscoSansTT ExtraLight" panose="020B0303020201020303" pitchFamily="34" charset="0"/>
            </a:endParaRPr>
          </a:p>
        </p:txBody>
      </p:sp>
      <p:sp>
        <p:nvSpPr>
          <p:cNvPr id="48" name="Text Placeholder 1">
            <a:extLst>
              <a:ext uri="{FF2B5EF4-FFF2-40B4-BE49-F238E27FC236}">
                <a16:creationId xmlns:a16="http://schemas.microsoft.com/office/drawing/2014/main" id="{6CB8D0A5-0046-54D4-869D-1BC4F737CAA2}"/>
              </a:ext>
            </a:extLst>
          </p:cNvPr>
          <p:cNvSpPr txBox="1">
            <a:spLocks/>
          </p:cNvSpPr>
          <p:nvPr/>
        </p:nvSpPr>
        <p:spPr>
          <a:xfrm>
            <a:off x="621630" y="1600677"/>
            <a:ext cx="11227977" cy="814984"/>
          </a:xfrm>
          <a:prstGeom prst="rect">
            <a:avLst/>
          </a:prstGeom>
        </p:spPr>
        <p:txBody>
          <a:bodyPr/>
          <a:lstStyle>
            <a:lvl1pPr marL="226482" indent="-226482" algn="l" defTabSz="912276"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177" indent="0" defTabSz="912002">
              <a:buClr>
                <a:srgbClr val="0051AF"/>
              </a:buClr>
              <a:buNone/>
            </a:pPr>
            <a:r>
              <a:rPr lang="en-US" sz="1999">
                <a:solidFill>
                  <a:srgbClr val="FFFFFF"/>
                </a:solidFill>
                <a:latin typeface="CiscoSansTT Light"/>
              </a:rPr>
              <a:t>Cisco Networking Academy is a comprehensive skills-to-jobs program offering Cisco-funded curriculum to build cybersecurity awareness and provide pathways to real cybersecurity jobs. </a:t>
            </a:r>
          </a:p>
          <a:p>
            <a:pPr marL="76177" indent="0" defTabSz="912002">
              <a:buClr>
                <a:srgbClr val="0051AF"/>
              </a:buClr>
              <a:buNone/>
            </a:pPr>
            <a:endParaRPr lang="en-US" sz="1999">
              <a:solidFill>
                <a:srgbClr val="FFFFFF"/>
              </a:solidFill>
              <a:latin typeface="CiscoSansTT Light"/>
            </a:endParaRPr>
          </a:p>
        </p:txBody>
      </p:sp>
      <p:sp>
        <p:nvSpPr>
          <p:cNvPr id="2" name="Text Placeholder 32">
            <a:extLst>
              <a:ext uri="{FF2B5EF4-FFF2-40B4-BE49-F238E27FC236}">
                <a16:creationId xmlns:a16="http://schemas.microsoft.com/office/drawing/2014/main" id="{0E02E5E3-4599-18E2-38EE-2A81B98A7FB6}"/>
              </a:ext>
            </a:extLst>
          </p:cNvPr>
          <p:cNvSpPr txBox="1">
            <a:spLocks/>
          </p:cNvSpPr>
          <p:nvPr/>
        </p:nvSpPr>
        <p:spPr>
          <a:xfrm>
            <a:off x="655244" y="5419869"/>
            <a:ext cx="3488326" cy="1077932"/>
          </a:xfrm>
          <a:prstGeom prst="rect">
            <a:avLst/>
          </a:prstGeom>
        </p:spPr>
        <p:txBody>
          <a:bodyPr lIns="0" tIns="0" rIns="0" bIns="0"/>
          <a:lstStyle>
            <a:lvl1pPr marL="0" marR="0" indent="0" algn="l" defTabSz="912276" rtl="0" eaLnBrk="1" fontAlgn="base" latinLnBrk="0" hangingPunct="1">
              <a:lnSpc>
                <a:spcPts val="1733"/>
              </a:lnSpc>
              <a:spcBef>
                <a:spcPts val="0"/>
              </a:spcBef>
              <a:spcAft>
                <a:spcPts val="800"/>
              </a:spcAft>
              <a:buClr>
                <a:schemeClr val="tx2"/>
              </a:buClr>
              <a:buSzPct val="90000"/>
              <a:buFont typeface="Arial" panose="020B0604020202020204" pitchFamily="34" charset="0"/>
              <a:buNone/>
              <a:tabLst/>
              <a:defRPr lang="en-US" sz="1300" b="0" i="0" kern="1200" baseline="0">
                <a:solidFill>
                  <a:schemeClr val="tx1"/>
                </a:solidFill>
                <a:latin typeface="CiscoSansTT Light" panose="020B0503020201020303" pitchFamily="34" charset="0"/>
                <a:ea typeface="ＭＳ Ｐゴシック" charset="0"/>
                <a:cs typeface="CiscoSansTT Light" panose="020B0503020201020303" pitchFamily="34" charset="0"/>
              </a:defRPr>
            </a:lvl1pPr>
            <a:lvl2pPr marL="406371" indent="0" algn="l" defTabSz="912276" rtl="0" eaLnBrk="1" fontAlgn="base" hangingPunct="1">
              <a:lnSpc>
                <a:spcPct val="95000"/>
              </a:lnSpc>
              <a:spcBef>
                <a:spcPts val="800"/>
              </a:spcBef>
              <a:spcAft>
                <a:spcPct val="0"/>
              </a:spcAft>
              <a:buClr>
                <a:schemeClr val="tx2"/>
              </a:buClr>
              <a:buFont typeface="Arial" charset="0"/>
              <a:buNone/>
              <a:defRPr lang="en-US" sz="1867" kern="1200">
                <a:solidFill>
                  <a:schemeClr val="tx1"/>
                </a:solidFill>
                <a:latin typeface="+mn-lt"/>
                <a:ea typeface="ＭＳ Ｐゴシック" charset="0"/>
                <a:cs typeface="CiscoSans"/>
              </a:defRPr>
            </a:lvl2pPr>
            <a:lvl3pPr marL="569863" indent="0" algn="l" defTabSz="912276" rtl="0" eaLnBrk="1" fontAlgn="base" hangingPunct="1">
              <a:lnSpc>
                <a:spcPct val="95000"/>
              </a:lnSpc>
              <a:spcBef>
                <a:spcPts val="833"/>
              </a:spcBef>
              <a:spcAft>
                <a:spcPct val="0"/>
              </a:spcAft>
              <a:buFont typeface="Arial" charset="0"/>
              <a:buNone/>
              <a:defRPr lang="en-US" sz="1600" kern="1200">
                <a:solidFill>
                  <a:schemeClr val="tx1"/>
                </a:solidFill>
                <a:latin typeface="+mn-lt"/>
                <a:ea typeface="ＭＳ Ｐゴシック" charset="0"/>
                <a:cs typeface="CiscoSans"/>
              </a:defRPr>
            </a:lvl3pPr>
            <a:lvl4pPr marL="688920" indent="0" algn="l" defTabSz="912276" rtl="0" eaLnBrk="1" fontAlgn="base" hangingPunct="1">
              <a:lnSpc>
                <a:spcPct val="95000"/>
              </a:lnSpc>
              <a:spcBef>
                <a:spcPts val="833"/>
              </a:spcBef>
              <a:spcAft>
                <a:spcPct val="0"/>
              </a:spcAft>
              <a:buFont typeface="Arial" charset="0"/>
              <a:buNone/>
              <a:defRPr lang="en-US" sz="1467" kern="1200">
                <a:solidFill>
                  <a:schemeClr val="tx1"/>
                </a:solidFill>
                <a:latin typeface="+mn-lt"/>
                <a:ea typeface="ＭＳ Ｐゴシック" charset="0"/>
                <a:cs typeface="CiscoSans"/>
              </a:defRPr>
            </a:lvl4pPr>
            <a:lvl5pPr marL="801621" indent="0" algn="l" defTabSz="912276" rtl="0" eaLnBrk="1" fontAlgn="base" hangingPunct="1">
              <a:lnSpc>
                <a:spcPct val="95000"/>
              </a:lnSpc>
              <a:spcBef>
                <a:spcPts val="833"/>
              </a:spcBef>
              <a:spcAft>
                <a:spcPct val="0"/>
              </a:spcAft>
              <a:buFont typeface="Arial" charset="0"/>
              <a:buNone/>
              <a:defRPr lang="en-US" sz="1467" kern="120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002">
              <a:lnSpc>
                <a:spcPts val="1732"/>
              </a:lnSpc>
              <a:buClr>
                <a:srgbClr val="0051AF"/>
              </a:buClr>
            </a:pPr>
            <a:r>
              <a:rPr lang="en-US" sz="1400">
                <a:solidFill>
                  <a:srgbClr val="FFFFFF"/>
                </a:solidFill>
              </a:rPr>
              <a:t>Easy entry points from awareness-building to careers, with choices to take courses self-paced or with an instructor.</a:t>
            </a:r>
          </a:p>
        </p:txBody>
      </p:sp>
      <p:sp>
        <p:nvSpPr>
          <p:cNvPr id="3" name="Text Placeholder 36">
            <a:extLst>
              <a:ext uri="{FF2B5EF4-FFF2-40B4-BE49-F238E27FC236}">
                <a16:creationId xmlns:a16="http://schemas.microsoft.com/office/drawing/2014/main" id="{0464DD29-696C-86FA-C7D0-DF3F749040C2}"/>
              </a:ext>
            </a:extLst>
          </p:cNvPr>
          <p:cNvSpPr txBox="1">
            <a:spLocks/>
          </p:cNvSpPr>
          <p:nvPr/>
        </p:nvSpPr>
        <p:spPr>
          <a:xfrm>
            <a:off x="668423" y="4800702"/>
            <a:ext cx="3486004" cy="443638"/>
          </a:xfrm>
          <a:prstGeom prst="rect">
            <a:avLst/>
          </a:prstGeom>
        </p:spPr>
        <p:txBody>
          <a:bodyPr lIns="0" tIns="0" rIns="0" bIns="0" anchor="b" anchorCtr="0"/>
          <a:lstStyle>
            <a:lvl1pPr marL="0" indent="0" algn="l" defTabSz="912276" rtl="0" eaLnBrk="1" fontAlgn="base" hangingPunct="1">
              <a:lnSpc>
                <a:spcPct val="100000"/>
              </a:lnSpc>
              <a:spcBef>
                <a:spcPts val="0"/>
              </a:spcBef>
              <a:spcAft>
                <a:spcPct val="0"/>
              </a:spcAft>
              <a:buClr>
                <a:schemeClr val="tx2"/>
              </a:buClr>
              <a:buSzPct val="90000"/>
              <a:buFont typeface="Arial" charset="0"/>
              <a:buNone/>
              <a:defRPr lang="en-US" sz="3200" b="0" i="0" kern="1200">
                <a:solidFill>
                  <a:schemeClr val="tx1"/>
                </a:solidFill>
                <a:latin typeface="CiscoSansTT ExtraLight" panose="020B0303020201020303" pitchFamily="34" charset="0"/>
                <a:ea typeface="ＭＳ Ｐゴシック" charset="0"/>
                <a:cs typeface="CiscoSansTT ExtraLight" panose="020B0303020201020303" pitchFamily="34" charset="0"/>
              </a:defRPr>
            </a:lvl1pPr>
            <a:lvl2pPr marL="478363" indent="-287865" algn="l" defTabSz="912276"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28" indent="-226482" algn="l" defTabSz="912276"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7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28" indent="-226482" algn="l" defTabSz="912276"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002">
              <a:buClr>
                <a:srgbClr val="0051AF"/>
              </a:buClr>
            </a:pPr>
            <a:r>
              <a:rPr lang="en-US" sz="2399">
                <a:solidFill>
                  <a:srgbClr val="00BCEB"/>
                </a:solidFill>
              </a:rPr>
              <a:t>Flexible Offerings</a:t>
            </a:r>
          </a:p>
        </p:txBody>
      </p:sp>
      <p:sp>
        <p:nvSpPr>
          <p:cNvPr id="5" name="TextBox 4">
            <a:extLst>
              <a:ext uri="{FF2B5EF4-FFF2-40B4-BE49-F238E27FC236}">
                <a16:creationId xmlns:a16="http://schemas.microsoft.com/office/drawing/2014/main" id="{D3351AB0-D93E-D2D2-1D80-5D42397664CB}"/>
              </a:ext>
            </a:extLst>
          </p:cNvPr>
          <p:cNvSpPr txBox="1"/>
          <p:nvPr/>
        </p:nvSpPr>
        <p:spPr>
          <a:xfrm>
            <a:off x="10781595" y="6578966"/>
            <a:ext cx="1232709" cy="230772"/>
          </a:xfrm>
          <a:prstGeom prst="rect">
            <a:avLst/>
          </a:prstGeom>
          <a:noFill/>
        </p:spPr>
        <p:txBody>
          <a:bodyPr wrap="none" rtlCol="0">
            <a:spAutoFit/>
          </a:bodyPr>
          <a:lstStyle/>
          <a:p>
            <a:pPr defTabSz="609376"/>
            <a:r>
              <a:rPr lang="en-US" sz="900">
                <a:solidFill>
                  <a:srgbClr val="FFFFFF"/>
                </a:solidFill>
                <a:latin typeface="CiscoSansTT Light"/>
              </a:rPr>
              <a:t>As of October 2022</a:t>
            </a:r>
          </a:p>
        </p:txBody>
      </p:sp>
    </p:spTree>
    <p:extLst>
      <p:ext uri="{BB962C8B-B14F-4D97-AF65-F5344CB8AC3E}">
        <p14:creationId xmlns:p14="http://schemas.microsoft.com/office/powerpoint/2010/main" val="3859101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a:t>Skills-to-Jobs Curriculum </a:t>
            </a:r>
            <a:endParaRPr lang="en-US" sz="2399" baseline="30000"/>
          </a:p>
        </p:txBody>
      </p:sp>
      <p:sp>
        <p:nvSpPr>
          <p:cNvPr id="51" name="Rectangle 50"/>
          <p:cNvSpPr/>
          <p:nvPr/>
        </p:nvSpPr>
        <p:spPr>
          <a:xfrm>
            <a:off x="4231" y="1602795"/>
            <a:ext cx="12188825" cy="702550"/>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endParaRPr lang="en-US" sz="2399">
              <a:solidFill>
                <a:srgbClr val="0D274D"/>
              </a:solidFill>
              <a:latin typeface="CiscoSansTT ExtraLight"/>
            </a:endParaRPr>
          </a:p>
        </p:txBody>
      </p:sp>
      <p:sp>
        <p:nvSpPr>
          <p:cNvPr id="52" name="Rounded Rectangle 51"/>
          <p:cNvSpPr/>
          <p:nvPr/>
        </p:nvSpPr>
        <p:spPr>
          <a:xfrm>
            <a:off x="689855" y="1665317"/>
            <a:ext cx="10817579" cy="577507"/>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defRPr/>
            </a:pPr>
            <a:r>
              <a:rPr lang="en-US" sz="2132">
                <a:solidFill>
                  <a:srgbClr val="FFFFFF"/>
                </a:solidFill>
                <a:latin typeface="CiscoSansTT ExtraLight"/>
              </a:rPr>
              <a:t>A comprehensive portfolio</a:t>
            </a:r>
          </a:p>
        </p:txBody>
      </p:sp>
      <p:cxnSp>
        <p:nvCxnSpPr>
          <p:cNvPr id="49" name="Straight Connector 48"/>
          <p:cNvCxnSpPr/>
          <p:nvPr/>
        </p:nvCxnSpPr>
        <p:spPr>
          <a:xfrm>
            <a:off x="8027811" y="2523234"/>
            <a:ext cx="0" cy="1496827"/>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68385" y="2523234"/>
            <a:ext cx="0" cy="1496827"/>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027808" y="4330471"/>
            <a:ext cx="0" cy="1496827"/>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268385" y="4330471"/>
            <a:ext cx="0" cy="1496827"/>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35172" y="3298193"/>
            <a:ext cx="2907000" cy="246157"/>
          </a:xfrm>
          <a:prstGeom prst="rect">
            <a:avLst/>
          </a:prstGeom>
          <a:noFill/>
        </p:spPr>
        <p:txBody>
          <a:bodyPr wrap="square" lIns="0" tIns="0" rIns="0" bIns="0" rtlCol="0">
            <a:spAutoFit/>
          </a:bodyPr>
          <a:lstStyle/>
          <a:p>
            <a:pPr algn="ctr" defTabSz="609402">
              <a:defRPr/>
            </a:pPr>
            <a:r>
              <a:rPr lang="en-US" sz="1600">
                <a:solidFill>
                  <a:srgbClr val="00BCEB"/>
                </a:solidFill>
                <a:latin typeface="CiscoSansTT ExtraLight"/>
                <a:cs typeface="+mn-cs"/>
              </a:rPr>
              <a:t>Networking</a:t>
            </a:r>
          </a:p>
        </p:txBody>
      </p:sp>
      <p:sp>
        <p:nvSpPr>
          <p:cNvPr id="61" name="TextBox 60"/>
          <p:cNvSpPr txBox="1"/>
          <p:nvPr/>
        </p:nvSpPr>
        <p:spPr>
          <a:xfrm>
            <a:off x="4694599" y="3298193"/>
            <a:ext cx="2907000" cy="246157"/>
          </a:xfrm>
          <a:prstGeom prst="rect">
            <a:avLst/>
          </a:prstGeom>
          <a:noFill/>
        </p:spPr>
        <p:txBody>
          <a:bodyPr wrap="square" lIns="0" tIns="0" rIns="0" bIns="0" rtlCol="0">
            <a:spAutoFit/>
          </a:bodyPr>
          <a:lstStyle/>
          <a:p>
            <a:pPr algn="ctr" defTabSz="609402">
              <a:defRPr/>
            </a:pPr>
            <a:r>
              <a:rPr lang="en-US" sz="1600">
                <a:solidFill>
                  <a:srgbClr val="00BCEB"/>
                </a:solidFill>
                <a:latin typeface="CiscoSansTT ExtraLight"/>
                <a:cs typeface="+mn-cs"/>
              </a:rPr>
              <a:t>Programmable Infrastructure</a:t>
            </a:r>
          </a:p>
        </p:txBody>
      </p:sp>
      <p:sp>
        <p:nvSpPr>
          <p:cNvPr id="62" name="TextBox 61"/>
          <p:cNvSpPr txBox="1"/>
          <p:nvPr/>
        </p:nvSpPr>
        <p:spPr>
          <a:xfrm>
            <a:off x="8454022" y="3298193"/>
            <a:ext cx="2907000" cy="246157"/>
          </a:xfrm>
          <a:prstGeom prst="rect">
            <a:avLst/>
          </a:prstGeom>
          <a:noFill/>
        </p:spPr>
        <p:txBody>
          <a:bodyPr wrap="square" lIns="0" tIns="0" rIns="0" bIns="0" rtlCol="0">
            <a:spAutoFit/>
          </a:bodyPr>
          <a:lstStyle/>
          <a:p>
            <a:pPr algn="ctr" defTabSz="609402">
              <a:defRPr/>
            </a:pPr>
            <a:r>
              <a:rPr lang="en-US" sz="1600">
                <a:solidFill>
                  <a:srgbClr val="00BCEB"/>
                </a:solidFill>
                <a:latin typeface="CiscoSansTT ExtraLight"/>
                <a:cs typeface="+mn-cs"/>
              </a:rPr>
              <a:t>Cybersecurity</a:t>
            </a:r>
          </a:p>
        </p:txBody>
      </p:sp>
      <p:sp>
        <p:nvSpPr>
          <p:cNvPr id="64" name="TextBox 63"/>
          <p:cNvSpPr txBox="1"/>
          <p:nvPr/>
        </p:nvSpPr>
        <p:spPr>
          <a:xfrm>
            <a:off x="935172" y="5380575"/>
            <a:ext cx="2907000" cy="246157"/>
          </a:xfrm>
          <a:prstGeom prst="rect">
            <a:avLst/>
          </a:prstGeom>
          <a:noFill/>
        </p:spPr>
        <p:txBody>
          <a:bodyPr wrap="square" lIns="0" tIns="0" rIns="0" bIns="0" rtlCol="0">
            <a:spAutoFit/>
          </a:bodyPr>
          <a:lstStyle/>
          <a:p>
            <a:pPr algn="ctr" defTabSz="609402">
              <a:defRPr/>
            </a:pPr>
            <a:r>
              <a:rPr lang="en-US" sz="1600">
                <a:solidFill>
                  <a:srgbClr val="00BCEB"/>
                </a:solidFill>
                <a:latin typeface="CiscoSansTT ExtraLight"/>
                <a:cs typeface="+mn-cs"/>
              </a:rPr>
              <a:t>Operating Systems and IT</a:t>
            </a:r>
          </a:p>
        </p:txBody>
      </p:sp>
      <p:sp>
        <p:nvSpPr>
          <p:cNvPr id="65" name="TextBox 64"/>
          <p:cNvSpPr txBox="1"/>
          <p:nvPr/>
        </p:nvSpPr>
        <p:spPr>
          <a:xfrm>
            <a:off x="4694599" y="5380575"/>
            <a:ext cx="2907000" cy="246157"/>
          </a:xfrm>
          <a:prstGeom prst="rect">
            <a:avLst/>
          </a:prstGeom>
          <a:noFill/>
        </p:spPr>
        <p:txBody>
          <a:bodyPr wrap="square" lIns="0" tIns="0" rIns="0" bIns="0" rtlCol="0">
            <a:spAutoFit/>
          </a:bodyPr>
          <a:lstStyle/>
          <a:p>
            <a:pPr algn="ctr" defTabSz="609402">
              <a:defRPr/>
            </a:pPr>
            <a:r>
              <a:rPr lang="en-US" sz="1600">
                <a:solidFill>
                  <a:srgbClr val="00BCEB"/>
                </a:solidFill>
                <a:latin typeface="CiscoSansTT ExtraLight"/>
                <a:cs typeface="+mn-cs"/>
              </a:rPr>
              <a:t>Programming</a:t>
            </a:r>
          </a:p>
        </p:txBody>
      </p:sp>
      <p:sp>
        <p:nvSpPr>
          <p:cNvPr id="67" name="TextBox 66"/>
          <p:cNvSpPr txBox="1"/>
          <p:nvPr/>
        </p:nvSpPr>
        <p:spPr>
          <a:xfrm>
            <a:off x="8454022" y="5380575"/>
            <a:ext cx="2907000" cy="246157"/>
          </a:xfrm>
          <a:prstGeom prst="rect">
            <a:avLst/>
          </a:prstGeom>
          <a:noFill/>
        </p:spPr>
        <p:txBody>
          <a:bodyPr wrap="square" lIns="0" tIns="0" rIns="0" bIns="0" rtlCol="0">
            <a:spAutoFit/>
          </a:bodyPr>
          <a:lstStyle/>
          <a:p>
            <a:pPr algn="ctr" defTabSz="609402">
              <a:defRPr/>
            </a:pPr>
            <a:r>
              <a:rPr lang="en-US" sz="1600">
                <a:solidFill>
                  <a:srgbClr val="00BCEB"/>
                </a:solidFill>
                <a:latin typeface="CiscoSansTT ExtraLight"/>
                <a:cs typeface="+mn-cs"/>
              </a:rPr>
              <a:t>Practice</a:t>
            </a:r>
          </a:p>
        </p:txBody>
      </p:sp>
      <p:sp>
        <p:nvSpPr>
          <p:cNvPr id="173" name="TextBox 172"/>
          <p:cNvSpPr txBox="1"/>
          <p:nvPr/>
        </p:nvSpPr>
        <p:spPr>
          <a:xfrm>
            <a:off x="935172" y="3612492"/>
            <a:ext cx="2907000" cy="410134"/>
          </a:xfrm>
          <a:prstGeom prst="rect">
            <a:avLst/>
          </a:prstGeom>
          <a:noFill/>
        </p:spPr>
        <p:txBody>
          <a:bodyPr wrap="square" lIns="0" tIns="0" rIns="0" bIns="0" rtlCol="0">
            <a:spAutoFit/>
          </a:bodyPr>
          <a:lstStyle/>
          <a:p>
            <a:pPr algn="ctr" defTabSz="609402">
              <a:defRPr/>
            </a:pPr>
            <a:r>
              <a:rPr lang="en-US" sz="1333">
                <a:solidFill>
                  <a:srgbClr val="FFFFFF"/>
                </a:solidFill>
                <a:latin typeface="CiscoSansTT ExtraLight"/>
                <a:cs typeface="+mn-cs"/>
              </a:rPr>
              <a:t>Gain hands-on, relevant</a:t>
            </a:r>
            <a:br>
              <a:rPr lang="en-US" sz="1333">
                <a:solidFill>
                  <a:srgbClr val="FFFFFF"/>
                </a:solidFill>
                <a:latin typeface="CiscoSansTT ExtraLight"/>
                <a:cs typeface="+mn-cs"/>
              </a:rPr>
            </a:br>
            <a:r>
              <a:rPr lang="en-US" sz="1333">
                <a:solidFill>
                  <a:srgbClr val="FFFFFF"/>
                </a:solidFill>
                <a:latin typeface="CiscoSansTT ExtraLight"/>
                <a:cs typeface="+mn-cs"/>
              </a:rPr>
              <a:t>networking skills</a:t>
            </a:r>
          </a:p>
        </p:txBody>
      </p:sp>
      <p:sp>
        <p:nvSpPr>
          <p:cNvPr id="174" name="TextBox 173"/>
          <p:cNvSpPr txBox="1"/>
          <p:nvPr/>
        </p:nvSpPr>
        <p:spPr>
          <a:xfrm>
            <a:off x="4694597" y="3612493"/>
            <a:ext cx="2907000" cy="410134"/>
          </a:xfrm>
          <a:prstGeom prst="rect">
            <a:avLst/>
          </a:prstGeom>
          <a:noFill/>
        </p:spPr>
        <p:txBody>
          <a:bodyPr wrap="square" lIns="0" tIns="0" rIns="0" bIns="0" rtlCol="0">
            <a:spAutoFit/>
          </a:bodyPr>
          <a:lstStyle/>
          <a:p>
            <a:pPr algn="ctr" defTabSz="609402">
              <a:defRPr/>
            </a:pPr>
            <a:r>
              <a:rPr lang="en-US" sz="1333">
                <a:solidFill>
                  <a:srgbClr val="FFFFFF"/>
                </a:solidFill>
                <a:latin typeface="CiscoSansTT ExtraLight"/>
                <a:cs typeface="+mn-cs"/>
              </a:rPr>
              <a:t>Learn programming, infrastructure automation, and Internet of Things</a:t>
            </a:r>
          </a:p>
        </p:txBody>
      </p:sp>
      <p:sp>
        <p:nvSpPr>
          <p:cNvPr id="175" name="TextBox 174"/>
          <p:cNvSpPr txBox="1"/>
          <p:nvPr/>
        </p:nvSpPr>
        <p:spPr>
          <a:xfrm>
            <a:off x="8454022" y="3612492"/>
            <a:ext cx="2907000" cy="410134"/>
          </a:xfrm>
          <a:prstGeom prst="rect">
            <a:avLst/>
          </a:prstGeom>
          <a:noFill/>
        </p:spPr>
        <p:txBody>
          <a:bodyPr wrap="square" lIns="0" tIns="0" rIns="0" bIns="0" rtlCol="0">
            <a:spAutoFit/>
          </a:bodyPr>
          <a:lstStyle/>
          <a:p>
            <a:pPr algn="ctr" defTabSz="609402">
              <a:defRPr/>
            </a:pPr>
            <a:r>
              <a:rPr lang="en-US" sz="1333">
                <a:solidFill>
                  <a:srgbClr val="FFFFFF"/>
                </a:solidFill>
                <a:latin typeface="CiscoSansTT ExtraLight"/>
                <a:cs typeface="+mn-cs"/>
              </a:rPr>
              <a:t>Learn to secure</a:t>
            </a:r>
            <a:br>
              <a:rPr lang="en-US" sz="1333">
                <a:solidFill>
                  <a:srgbClr val="FFFFFF"/>
                </a:solidFill>
                <a:latin typeface="CiscoSansTT ExtraLight"/>
                <a:cs typeface="+mn-cs"/>
              </a:rPr>
            </a:br>
            <a:r>
              <a:rPr lang="en-US" sz="1333">
                <a:solidFill>
                  <a:srgbClr val="FFFFFF"/>
                </a:solidFill>
                <a:latin typeface="CiscoSansTT ExtraLight"/>
                <a:cs typeface="+mn-cs"/>
              </a:rPr>
              <a:t>and defend networks</a:t>
            </a:r>
          </a:p>
        </p:txBody>
      </p:sp>
      <p:sp>
        <p:nvSpPr>
          <p:cNvPr id="176" name="TextBox 175"/>
          <p:cNvSpPr txBox="1"/>
          <p:nvPr/>
        </p:nvSpPr>
        <p:spPr>
          <a:xfrm>
            <a:off x="935172" y="5694875"/>
            <a:ext cx="2907000" cy="410134"/>
          </a:xfrm>
          <a:prstGeom prst="rect">
            <a:avLst/>
          </a:prstGeom>
          <a:noFill/>
        </p:spPr>
        <p:txBody>
          <a:bodyPr wrap="square" lIns="0" tIns="0" rIns="0" bIns="0" rtlCol="0">
            <a:spAutoFit/>
          </a:bodyPr>
          <a:lstStyle/>
          <a:p>
            <a:pPr algn="ctr" defTabSz="609402">
              <a:defRPr/>
            </a:pPr>
            <a:r>
              <a:rPr lang="en-US" sz="1333">
                <a:solidFill>
                  <a:srgbClr val="FFFFFF"/>
                </a:solidFill>
                <a:latin typeface="CiscoSansTT ExtraLight"/>
                <a:cs typeface="+mn-cs"/>
              </a:rPr>
              <a:t>Essential skills for the</a:t>
            </a:r>
            <a:br>
              <a:rPr lang="en-US" sz="1333">
                <a:solidFill>
                  <a:srgbClr val="FFFFFF"/>
                </a:solidFill>
                <a:latin typeface="CiscoSansTT ExtraLight"/>
                <a:cs typeface="+mn-cs"/>
              </a:rPr>
            </a:br>
            <a:r>
              <a:rPr lang="en-US" sz="1333">
                <a:solidFill>
                  <a:srgbClr val="FFFFFF"/>
                </a:solidFill>
                <a:latin typeface="CiscoSansTT ExtraLight"/>
                <a:cs typeface="+mn-cs"/>
              </a:rPr>
              <a:t>digital world</a:t>
            </a:r>
          </a:p>
        </p:txBody>
      </p:sp>
      <p:sp>
        <p:nvSpPr>
          <p:cNvPr id="177" name="TextBox 176"/>
          <p:cNvSpPr txBox="1"/>
          <p:nvPr/>
        </p:nvSpPr>
        <p:spPr>
          <a:xfrm>
            <a:off x="4694597" y="5694875"/>
            <a:ext cx="2907000" cy="410134"/>
          </a:xfrm>
          <a:prstGeom prst="rect">
            <a:avLst/>
          </a:prstGeom>
          <a:noFill/>
        </p:spPr>
        <p:txBody>
          <a:bodyPr wrap="square" lIns="0" tIns="0" rIns="0" bIns="0" rtlCol="0">
            <a:spAutoFit/>
          </a:bodyPr>
          <a:lstStyle/>
          <a:p>
            <a:pPr algn="ctr" defTabSz="609402">
              <a:defRPr/>
            </a:pPr>
            <a:r>
              <a:rPr lang="en-US" sz="1333">
                <a:solidFill>
                  <a:srgbClr val="FFFFFF"/>
                </a:solidFill>
                <a:latin typeface="CiscoSansTT ExtraLight"/>
                <a:cs typeface="+mn-cs"/>
              </a:rPr>
              <a:t>Learn to code in languages like Python, C, or C++</a:t>
            </a:r>
          </a:p>
        </p:txBody>
      </p:sp>
      <p:sp>
        <p:nvSpPr>
          <p:cNvPr id="178" name="TextBox 177"/>
          <p:cNvSpPr txBox="1"/>
          <p:nvPr/>
        </p:nvSpPr>
        <p:spPr>
          <a:xfrm>
            <a:off x="8454022" y="5694875"/>
            <a:ext cx="2907000" cy="410134"/>
          </a:xfrm>
          <a:prstGeom prst="rect">
            <a:avLst/>
          </a:prstGeom>
          <a:noFill/>
        </p:spPr>
        <p:txBody>
          <a:bodyPr wrap="square" lIns="0" tIns="0" rIns="0" bIns="0" rtlCol="0">
            <a:spAutoFit/>
          </a:bodyPr>
          <a:lstStyle/>
          <a:p>
            <a:pPr algn="ctr" defTabSz="609402">
              <a:defRPr/>
            </a:pPr>
            <a:r>
              <a:rPr lang="en-US" sz="1333">
                <a:solidFill>
                  <a:srgbClr val="FFFFFF"/>
                </a:solidFill>
                <a:latin typeface="CiscoSansTT ExtraLight"/>
                <a:cs typeface="+mn-cs"/>
              </a:rPr>
              <a:t>Interactive tools and experiences build real skills, not just knowledge</a:t>
            </a:r>
          </a:p>
        </p:txBody>
      </p:sp>
      <p:cxnSp>
        <p:nvCxnSpPr>
          <p:cNvPr id="179" name="Straight Connector 178"/>
          <p:cNvCxnSpPr/>
          <p:nvPr/>
        </p:nvCxnSpPr>
        <p:spPr>
          <a:xfrm>
            <a:off x="4233" y="4175265"/>
            <a:ext cx="12184593" cy="0"/>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4" name="Gráfico 20">
            <a:extLst>
              <a:ext uri="{FF2B5EF4-FFF2-40B4-BE49-F238E27FC236}">
                <a16:creationId xmlns:a16="http://schemas.microsoft.com/office/drawing/2014/main" id="{78E4E422-CD32-4724-9521-4AE6B7E49D92}"/>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338566" y="318398"/>
            <a:ext cx="1754276" cy="523848"/>
          </a:xfrm>
          <a:prstGeom prst="rect">
            <a:avLst/>
          </a:prstGeom>
        </p:spPr>
      </p:pic>
      <p:pic>
        <p:nvPicPr>
          <p:cNvPr id="2" name="Graphic 72">
            <a:extLst>
              <a:ext uri="{FF2B5EF4-FFF2-40B4-BE49-F238E27FC236}">
                <a16:creationId xmlns:a16="http://schemas.microsoft.com/office/drawing/2014/main" id="{3D5A7E6C-5ED2-1BCF-A5A9-82A16A37ED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07770" y="2462292"/>
            <a:ext cx="761802" cy="761802"/>
          </a:xfrm>
          <a:prstGeom prst="rect">
            <a:avLst/>
          </a:prstGeom>
        </p:spPr>
      </p:pic>
      <p:pic>
        <p:nvPicPr>
          <p:cNvPr id="7" name="Graphic 102">
            <a:extLst>
              <a:ext uri="{FF2B5EF4-FFF2-40B4-BE49-F238E27FC236}">
                <a16:creationId xmlns:a16="http://schemas.microsoft.com/office/drawing/2014/main" id="{16CF869C-BB42-3099-3129-84A8F97B83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13511" y="2523234"/>
            <a:ext cx="761802" cy="761802"/>
          </a:xfrm>
          <a:prstGeom prst="rect">
            <a:avLst/>
          </a:prstGeom>
        </p:spPr>
      </p:pic>
      <p:pic>
        <p:nvPicPr>
          <p:cNvPr id="9" name="Graphic 108">
            <a:extLst>
              <a:ext uri="{FF2B5EF4-FFF2-40B4-BE49-F238E27FC236}">
                <a16:creationId xmlns:a16="http://schemas.microsoft.com/office/drawing/2014/main" id="{6809A2F6-905D-195B-58F4-42ADF4D3FE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6620" y="2457983"/>
            <a:ext cx="761802" cy="761802"/>
          </a:xfrm>
          <a:prstGeom prst="rect">
            <a:avLst/>
          </a:prstGeom>
        </p:spPr>
      </p:pic>
      <p:pic>
        <p:nvPicPr>
          <p:cNvPr id="10" name="Graphic 118">
            <a:extLst>
              <a:ext uri="{FF2B5EF4-FFF2-40B4-BE49-F238E27FC236}">
                <a16:creationId xmlns:a16="http://schemas.microsoft.com/office/drawing/2014/main" id="{8B33D014-5688-4D56-C4A7-7DF9C11994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07770" y="4518101"/>
            <a:ext cx="761802" cy="761802"/>
          </a:xfrm>
          <a:prstGeom prst="rect">
            <a:avLst/>
          </a:prstGeom>
        </p:spPr>
      </p:pic>
      <p:pic>
        <p:nvPicPr>
          <p:cNvPr id="11" name="Graphic 166">
            <a:extLst>
              <a:ext uri="{FF2B5EF4-FFF2-40B4-BE49-F238E27FC236}">
                <a16:creationId xmlns:a16="http://schemas.microsoft.com/office/drawing/2014/main" id="{F4CCD23E-FECF-E1FB-36A5-1F19F32F28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9526620" y="4497366"/>
            <a:ext cx="761802" cy="761802"/>
          </a:xfrm>
          <a:prstGeom prst="rect">
            <a:avLst/>
          </a:prstGeom>
        </p:spPr>
      </p:pic>
      <p:pic>
        <p:nvPicPr>
          <p:cNvPr id="12" name="Graphic 88">
            <a:extLst>
              <a:ext uri="{FF2B5EF4-FFF2-40B4-BE49-F238E27FC236}">
                <a16:creationId xmlns:a16="http://schemas.microsoft.com/office/drawing/2014/main" id="{F64AB506-451E-1CE6-D364-190714AEB7E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67196" y="4513183"/>
            <a:ext cx="761802" cy="761802"/>
          </a:xfrm>
          <a:prstGeom prst="rect">
            <a:avLst/>
          </a:prstGeom>
        </p:spPr>
      </p:pic>
    </p:spTree>
    <p:extLst>
      <p:ext uri="{BB962C8B-B14F-4D97-AF65-F5344CB8AC3E}">
        <p14:creationId xmlns:p14="http://schemas.microsoft.com/office/powerpoint/2010/main" val="392258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580;p4">
            <a:extLst>
              <a:ext uri="{FF2B5EF4-FFF2-40B4-BE49-F238E27FC236}">
                <a16:creationId xmlns:a16="http://schemas.microsoft.com/office/drawing/2014/main" id="{A1F31555-B772-DCAE-DDBB-3DC8CEA323C8}"/>
              </a:ext>
            </a:extLst>
          </p:cNvPr>
          <p:cNvSpPr/>
          <p:nvPr/>
        </p:nvSpPr>
        <p:spPr>
          <a:xfrm>
            <a:off x="6221807" y="901031"/>
            <a:ext cx="4911838" cy="4911838"/>
          </a:xfrm>
          <a:prstGeom prst="ellipse">
            <a:avLst/>
          </a:prstGeom>
          <a:noFill/>
          <a:ln w="9525" cap="flat" cmpd="sng">
            <a:solidFill>
              <a:srgbClr val="00BCEB"/>
            </a:solidFill>
            <a:prstDash val="solid"/>
            <a:round/>
            <a:headEnd type="none" w="sm" len="sm"/>
            <a:tailEnd type="none" w="sm" len="sm"/>
          </a:ln>
        </p:spPr>
        <p:txBody>
          <a:bodyPr spcFirstLastPara="1" wrap="square" lIns="91377" tIns="45676" rIns="91377" bIns="45676" anchor="ctr" anchorCtr="0">
            <a:noAutofit/>
          </a:bodyPr>
          <a:lstStyle/>
          <a:p>
            <a:pPr marL="0" marR="0" lvl="0" indent="0" algn="ctr" defTabSz="609232"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5073"/>
              </a:solidFill>
              <a:effectLst/>
              <a:uLnTx/>
              <a:uFillTx/>
              <a:latin typeface="CiscoSansTT ExtraLight" panose="020B0303020201020303" pitchFamily="34" charset="0"/>
              <a:ea typeface="ＭＳ Ｐゴシック" charset="0"/>
              <a:cs typeface="CiscoSansTT ExtraLight" panose="020B0303020201020303" pitchFamily="34" charset="0"/>
              <a:sym typeface="Arial"/>
            </a:endParaRPr>
          </a:p>
        </p:txBody>
      </p:sp>
      <p:sp>
        <p:nvSpPr>
          <p:cNvPr id="80" name="Google Shape;571;p4">
            <a:extLst>
              <a:ext uri="{FF2B5EF4-FFF2-40B4-BE49-F238E27FC236}">
                <a16:creationId xmlns:a16="http://schemas.microsoft.com/office/drawing/2014/main" id="{5B099207-58DD-F558-69CE-3BB81291A1DE}"/>
              </a:ext>
            </a:extLst>
          </p:cNvPr>
          <p:cNvSpPr txBox="1"/>
          <p:nvPr/>
        </p:nvSpPr>
        <p:spPr>
          <a:xfrm>
            <a:off x="924310" y="4910185"/>
            <a:ext cx="4452829" cy="793704"/>
          </a:xfrm>
          <a:prstGeom prst="rect">
            <a:avLst/>
          </a:prstGeom>
          <a:noFill/>
          <a:ln>
            <a:noFill/>
          </a:ln>
        </p:spPr>
        <p:txBody>
          <a:bodyPr spcFirstLastPara="1" wrap="square" lIns="91377" tIns="45676" rIns="91377" bIns="45676" anchor="t" anchorCtr="0">
            <a:noAutofit/>
          </a:bodyPr>
          <a:lstStyle/>
          <a:p>
            <a:pPr marL="0" marR="0" lvl="0" indent="0" algn="ctr" defTabSz="609232" rtl="0" eaLnBrk="1" fontAlgn="base" latinLnBrk="0" hangingPunct="1">
              <a:lnSpc>
                <a:spcPct val="95000"/>
              </a:lnSpc>
              <a:spcBef>
                <a:spcPct val="0"/>
              </a:spcBef>
              <a:spcAft>
                <a:spcPct val="0"/>
              </a:spcAft>
              <a:buClr>
                <a:srgbClr val="00BCEB"/>
              </a:buClr>
              <a:buSzPts val="2400"/>
              <a:buFontTx/>
              <a:buNone/>
              <a:tabLst/>
              <a:defRPr/>
            </a:pPr>
            <a:endParaRPr kumimoji="0" lang="en-US" sz="2199" b="1" i="0" u="none" strike="noStrike" kern="1200" cap="none" spc="0" normalizeH="0" baseline="0" noProof="0">
              <a:ln>
                <a:noFill/>
              </a:ln>
              <a:solidFill>
                <a:srgbClr val="FFFFFF"/>
              </a:solidFill>
              <a:effectLst>
                <a:glow>
                  <a:srgbClr val="000000"/>
                </a:glow>
              </a:effectLst>
              <a:uLnTx/>
              <a:uFillTx/>
              <a:latin typeface="CiscoSansTT" panose="020B0503020201020303" pitchFamily="34" charset="0"/>
              <a:ea typeface="ＭＳ Ｐゴシック" charset="0"/>
              <a:cs typeface="CiscoSansTT" panose="020B0503020201020303" pitchFamily="34" charset="0"/>
            </a:endParaRPr>
          </a:p>
        </p:txBody>
      </p:sp>
      <p:sp>
        <p:nvSpPr>
          <p:cNvPr id="81" name="Google Shape;572;p4">
            <a:extLst>
              <a:ext uri="{FF2B5EF4-FFF2-40B4-BE49-F238E27FC236}">
                <a16:creationId xmlns:a16="http://schemas.microsoft.com/office/drawing/2014/main" id="{C03C4D0C-CCFB-E5B3-7649-DB779044D689}"/>
              </a:ext>
            </a:extLst>
          </p:cNvPr>
          <p:cNvSpPr txBox="1"/>
          <p:nvPr/>
        </p:nvSpPr>
        <p:spPr>
          <a:xfrm>
            <a:off x="1139280" y="988105"/>
            <a:ext cx="4422440" cy="1919419"/>
          </a:xfrm>
          <a:prstGeom prst="rect">
            <a:avLst/>
          </a:prstGeom>
          <a:noFill/>
          <a:ln>
            <a:noFill/>
          </a:ln>
        </p:spPr>
        <p:txBody>
          <a:bodyPr spcFirstLastPara="1" wrap="square" lIns="91377" tIns="45676" rIns="91377" bIns="45676" anchor="t" anchorCtr="0">
            <a:noAutofit/>
          </a:bodyPr>
          <a:lstStyle/>
          <a:p>
            <a:pPr marL="0" marR="0" lvl="0" indent="0" algn="ctr" defTabSz="609232" rtl="0" eaLnBrk="1" fontAlgn="base" latinLnBrk="0" hangingPunct="1">
              <a:lnSpc>
                <a:spcPct val="100000"/>
              </a:lnSpc>
              <a:spcBef>
                <a:spcPct val="0"/>
              </a:spcBef>
              <a:spcAft>
                <a:spcPct val="0"/>
              </a:spcAft>
              <a:buClrTx/>
              <a:buSzTx/>
              <a:buFontTx/>
              <a:buNone/>
              <a:tabLst/>
              <a:defRPr/>
            </a:pPr>
            <a:r>
              <a:rPr kumimoji="0" lang="en-US" sz="3199" b="0" i="0" u="none" strike="noStrike" kern="1200" cap="none" spc="0" normalizeH="0" baseline="0" noProof="0" dirty="0">
                <a:ln>
                  <a:noFill/>
                </a:ln>
                <a:solidFill>
                  <a:srgbClr val="00B0F0"/>
                </a:solidFill>
                <a:effectLst>
                  <a:glow>
                    <a:srgbClr val="000000"/>
                  </a:glow>
                </a:effectLst>
                <a:uLnTx/>
                <a:uFillTx/>
                <a:latin typeface="CiscoSansTT ExtraLight" panose="020B0303020201020303" pitchFamily="34" charset="0"/>
                <a:ea typeface="ＭＳ Ｐゴシック" charset="0"/>
                <a:cs typeface="CiscoSansTT ExtraLight" panose="020B0303020201020303" pitchFamily="34" charset="0"/>
                <a:sym typeface="Arial"/>
              </a:rPr>
              <a:t>Let´s work together </a:t>
            </a:r>
            <a:r>
              <a:rPr kumimoji="0" lang="en-US" sz="3199" b="0" i="0" u="none" strike="noStrike" kern="1200" cap="none" spc="0" normalizeH="0" baseline="0" noProof="0" dirty="0">
                <a:ln>
                  <a:noFill/>
                </a:ln>
                <a:solidFill>
                  <a:srgbClr val="FFFFFF"/>
                </a:solidFill>
                <a:effectLst>
                  <a:glow>
                    <a:srgbClr val="000000"/>
                  </a:glow>
                </a:effectLst>
                <a:uLnTx/>
                <a:uFillTx/>
                <a:latin typeface="CiscoSansTT ExtraLight" panose="020B0303020201020303" pitchFamily="34" charset="0"/>
                <a:ea typeface="ＭＳ Ｐゴシック" charset="0"/>
                <a:cs typeface="CiscoSansTT ExtraLight" panose="020B0303020201020303" pitchFamily="34" charset="0"/>
                <a:sym typeface="Arial"/>
              </a:rPr>
              <a:t>to</a:t>
            </a:r>
          </a:p>
          <a:p>
            <a:pPr marL="0" marR="0" lvl="0" indent="0" algn="ctr" defTabSz="609232" rtl="0" eaLnBrk="1" fontAlgn="base" latinLnBrk="0" hangingPunct="1">
              <a:lnSpc>
                <a:spcPct val="100000"/>
              </a:lnSpc>
              <a:spcBef>
                <a:spcPct val="0"/>
              </a:spcBef>
              <a:spcAft>
                <a:spcPct val="0"/>
              </a:spcAft>
              <a:buClrTx/>
              <a:buSzTx/>
              <a:buFontTx/>
              <a:buNone/>
              <a:tabLst/>
              <a:defRPr/>
            </a:pPr>
            <a:r>
              <a:rPr kumimoji="0" lang="en-US" sz="3199" b="0" i="0" u="none" strike="noStrike" kern="1200" cap="none" spc="0" normalizeH="0" baseline="0" noProof="0" dirty="0">
                <a:ln>
                  <a:noFill/>
                </a:ln>
                <a:solidFill>
                  <a:srgbClr val="FFFFFF"/>
                </a:solidFill>
                <a:effectLst>
                  <a:glow>
                    <a:srgbClr val="000000"/>
                  </a:glow>
                </a:effectLst>
                <a:uLnTx/>
                <a:uFillTx/>
                <a:latin typeface="CiscoSansTT ExtraLight" panose="020B0303020201020303" pitchFamily="34" charset="0"/>
                <a:ea typeface="ＭＳ Ｐゴシック" charset="0"/>
                <a:cs typeface="CiscoSansTT ExtraLight" panose="020B0303020201020303" pitchFamily="34" charset="0"/>
              </a:rPr>
              <a:t>equip young people with knowledge and skills to understand data, harness digital disruption, and prepare them for a digital future that is happening now.</a:t>
            </a:r>
            <a:endParaRPr kumimoji="0" lang="en-MX" sz="3199" b="0" i="0" u="none" strike="noStrike" kern="1200" cap="none" spc="0" normalizeH="0" baseline="0" noProof="0" dirty="0">
              <a:ln>
                <a:noFill/>
              </a:ln>
              <a:solidFill>
                <a:srgbClr val="FFFFFF"/>
              </a:solidFill>
              <a:effectLst>
                <a:glow>
                  <a:srgbClr val="000000"/>
                </a:glow>
              </a:effectLst>
              <a:uLnTx/>
              <a:uFillTx/>
              <a:latin typeface="CiscoSansTT ExtraLight" panose="020B0303020201020303" pitchFamily="34" charset="0"/>
              <a:ea typeface="ＭＳ Ｐゴシック" charset="0"/>
              <a:cs typeface="CiscoSansTT ExtraLight" panose="020B0303020201020303" pitchFamily="34" charset="0"/>
            </a:endParaRPr>
          </a:p>
          <a:p>
            <a:pPr marL="0" marR="0" lvl="0" indent="0" algn="ctr" defTabSz="609232" rtl="0" eaLnBrk="1" fontAlgn="base" latinLnBrk="0" hangingPunct="1">
              <a:lnSpc>
                <a:spcPct val="100000"/>
              </a:lnSpc>
              <a:spcBef>
                <a:spcPct val="0"/>
              </a:spcBef>
              <a:spcAft>
                <a:spcPct val="0"/>
              </a:spcAft>
              <a:buClrTx/>
              <a:buSzTx/>
              <a:buFontTx/>
              <a:buNone/>
              <a:tabLst/>
              <a:defRPr/>
            </a:pPr>
            <a:r>
              <a:rPr kumimoji="0" lang="en-US" sz="3199" b="0" i="0" u="none" strike="noStrike" kern="1200" cap="none" spc="0" normalizeH="0" baseline="0" noProof="0" dirty="0">
                <a:ln>
                  <a:noFill/>
                </a:ln>
                <a:solidFill>
                  <a:srgbClr val="FFFFFF"/>
                </a:solidFill>
                <a:effectLst>
                  <a:glow>
                    <a:srgbClr val="000000"/>
                  </a:glow>
                </a:effectLst>
                <a:uLnTx/>
                <a:uFillTx/>
                <a:latin typeface="CiscoSansTT ExtraLight" panose="020B0303020201020303" pitchFamily="34" charset="0"/>
                <a:ea typeface="ＭＳ Ｐゴシック" charset="0"/>
                <a:cs typeface="CiscoSansTT ExtraLight" panose="020B0303020201020303" pitchFamily="34" charset="0"/>
                <a:sym typeface="Arial"/>
              </a:rPr>
              <a:t> </a:t>
            </a:r>
            <a:endParaRPr kumimoji="0" sz="2399" b="0" i="0" u="none" strike="noStrike" kern="1200" cap="none" spc="0" normalizeH="0" baseline="0" noProof="0" dirty="0">
              <a:ln>
                <a:noFill/>
              </a:ln>
              <a:solidFill>
                <a:srgbClr val="FFFFFF"/>
              </a:solidFill>
              <a:effectLst>
                <a:glow>
                  <a:srgbClr val="000000"/>
                </a:glow>
              </a:effectLst>
              <a:uLnTx/>
              <a:uFillTx/>
              <a:latin typeface="CiscoSansTT ExtraLight" panose="020B0303020201020303" pitchFamily="34" charset="0"/>
              <a:ea typeface="ＭＳ Ｐゴシック" charset="0"/>
              <a:cs typeface="CiscoSansTT ExtraLight" panose="020B0303020201020303" pitchFamily="34" charset="0"/>
            </a:endParaRPr>
          </a:p>
        </p:txBody>
      </p:sp>
      <p:cxnSp>
        <p:nvCxnSpPr>
          <p:cNvPr id="87" name="Straight Connector 86">
            <a:extLst>
              <a:ext uri="{FF2B5EF4-FFF2-40B4-BE49-F238E27FC236}">
                <a16:creationId xmlns:a16="http://schemas.microsoft.com/office/drawing/2014/main" id="{ABB345F6-041B-3FA4-A0D1-F0664C3DBF0B}"/>
              </a:ext>
            </a:extLst>
          </p:cNvPr>
          <p:cNvCxnSpPr/>
          <p:nvPr/>
        </p:nvCxnSpPr>
        <p:spPr>
          <a:xfrm>
            <a:off x="1715266" y="3083429"/>
            <a:ext cx="22169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Placeholder 5" descr="A person wearing glasses&#10;&#10;Description automatically generated with low confidence">
            <a:extLst>
              <a:ext uri="{FF2B5EF4-FFF2-40B4-BE49-F238E27FC236}">
                <a16:creationId xmlns:a16="http://schemas.microsoft.com/office/drawing/2014/main" id="{56925719-BFEB-9AEC-BA96-4ACADE6F359E}"/>
              </a:ext>
            </a:extLst>
          </p:cNvPr>
          <p:cNvPicPr>
            <a:picLocks noChangeAspect="1"/>
          </p:cNvPicPr>
          <p:nvPr/>
        </p:nvPicPr>
        <p:blipFill>
          <a:blip r:embed="rId3"/>
          <a:srcRect l="10643" r="10643"/>
          <a:stretch>
            <a:fillRect/>
          </a:stretch>
        </p:blipFill>
        <p:spPr>
          <a:xfrm>
            <a:off x="7008219" y="1681049"/>
            <a:ext cx="3465339" cy="3419857"/>
          </a:xfrm>
          <a:prstGeom prst="ellipse">
            <a:avLst/>
          </a:prstGeom>
        </p:spPr>
      </p:pic>
      <p:sp>
        <p:nvSpPr>
          <p:cNvPr id="3" name="Segnaposto testo 42">
            <a:extLst>
              <a:ext uri="{FF2B5EF4-FFF2-40B4-BE49-F238E27FC236}">
                <a16:creationId xmlns:a16="http://schemas.microsoft.com/office/drawing/2014/main" id="{D432B303-3FD0-5326-1A17-12602DC8DC25}"/>
              </a:ext>
            </a:extLst>
          </p:cNvPr>
          <p:cNvSpPr txBox="1">
            <a:spLocks/>
          </p:cNvSpPr>
          <p:nvPr/>
        </p:nvSpPr>
        <p:spPr>
          <a:xfrm>
            <a:off x="7178209" y="5956969"/>
            <a:ext cx="3955436" cy="667241"/>
          </a:xfrm>
          <a:prstGeom prst="rect">
            <a:avLst/>
          </a:prstGeom>
        </p:spPr>
        <p:txBody>
          <a:bodyPr/>
          <a:lstStyle>
            <a:lvl1pPr marL="0" indent="0" algn="l" defTabSz="684213" rtl="0" eaLnBrk="1" fontAlgn="base" hangingPunct="1">
              <a:lnSpc>
                <a:spcPts val="2600"/>
              </a:lnSpc>
              <a:spcBef>
                <a:spcPts val="1075"/>
              </a:spcBef>
              <a:spcAft>
                <a:spcPct val="0"/>
              </a:spcAft>
              <a:buClr>
                <a:schemeClr val="tx2"/>
              </a:buClr>
              <a:buSzPct val="90000"/>
              <a:buFont typeface="Arial" charset="0"/>
              <a:buNone/>
              <a:defRPr lang="en-US" sz="2000" b="0" i="0" kern="1200">
                <a:solidFill>
                  <a:schemeClr val="bg2"/>
                </a:solidFill>
                <a:latin typeface="CiscoSansTT" panose="020B0503020201020303" pitchFamily="34" charset="0"/>
                <a:ea typeface="ＭＳ Ｐゴシック" charset="0"/>
                <a:cs typeface="CiscoSansTT" panose="020B0503020201020303" pitchFamily="34" charset="0"/>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547275" rtl="0" eaLnBrk="1" fontAlgn="base" latinLnBrk="0" hangingPunct="1">
              <a:lnSpc>
                <a:spcPct val="100000"/>
              </a:lnSpc>
              <a:spcBef>
                <a:spcPts val="860"/>
              </a:spcBef>
              <a:spcAft>
                <a:spcPct val="0"/>
              </a:spcAft>
              <a:buClr>
                <a:srgbClr val="1E4471"/>
              </a:buClr>
              <a:buSzPct val="90000"/>
              <a:buFont typeface="Arial" charset="0"/>
              <a:buNone/>
              <a:tabLst/>
              <a:defRPr/>
            </a:pPr>
            <a:r>
              <a:rPr kumimoji="0" lang="it-IT" sz="1600" b="1" i="0" u="none" strike="noStrike" kern="1200" cap="none" spc="0" normalizeH="0" baseline="0" noProof="0" dirty="0">
                <a:ln>
                  <a:noFill/>
                </a:ln>
                <a:solidFill>
                  <a:srgbClr val="00BCEB"/>
                </a:solidFill>
                <a:effectLst/>
                <a:uLnTx/>
                <a:uFillTx/>
                <a:latin typeface="CiscoSansTT" panose="020B0503020201020303" pitchFamily="34" charset="0"/>
                <a:ea typeface="ＭＳ Ｐゴシック" charset="0"/>
                <a:cs typeface="CiscoSansTT" panose="020B0503020201020303" pitchFamily="34" charset="0"/>
              </a:rPr>
              <a:t>Agnes  </a:t>
            </a:r>
            <a:r>
              <a:rPr kumimoji="0" lang="it-IT" sz="1600" b="0" i="0" u="none" strike="noStrike" kern="1200" cap="none" spc="0" normalizeH="0" baseline="0" noProof="0" dirty="0">
                <a:ln>
                  <a:noFill/>
                </a:ln>
                <a:solidFill>
                  <a:srgbClr val="FFFFFF"/>
                </a:solidFill>
                <a:effectLst/>
                <a:uLnTx/>
                <a:uFillTx/>
                <a:latin typeface="CiscoSansTT Light" panose="020B0503020201020303" pitchFamily="34" charset="0"/>
                <a:ea typeface="ＭＳ Ｐゴシック" charset="0"/>
                <a:cs typeface="CiscoSansTT Light" panose="020B0503020201020303" pitchFamily="34" charset="0"/>
              </a:rPr>
              <a:t>I  </a:t>
            </a:r>
            <a:r>
              <a:rPr kumimoji="0" lang="it-IT" sz="1600" b="0" i="0" u="none" strike="noStrike" kern="1200" cap="none" spc="0" normalizeH="0" baseline="0" noProof="0" dirty="0">
                <a:ln>
                  <a:noFill/>
                </a:ln>
                <a:solidFill>
                  <a:srgbClr val="72C059"/>
                </a:solidFill>
                <a:effectLst/>
                <a:uLnTx/>
                <a:uFillTx/>
                <a:latin typeface="CiscoSansTT Light" panose="020B0503020201020303" pitchFamily="34" charset="0"/>
                <a:ea typeface="ＭＳ Ｐゴシック" charset="0"/>
                <a:cs typeface="CiscoSansTT Light" panose="020B0503020201020303" pitchFamily="34" charset="0"/>
              </a:rPr>
              <a:t>Kenya</a:t>
            </a:r>
            <a:br>
              <a:rPr kumimoji="0" lang="it-IT" sz="1600" b="0" i="0" u="none" strike="noStrike" kern="1200" cap="none" spc="0" normalizeH="0" baseline="0" noProof="0" dirty="0">
                <a:ln>
                  <a:noFill/>
                </a:ln>
                <a:solidFill>
                  <a:srgbClr val="72C059"/>
                </a:solidFill>
                <a:effectLst/>
                <a:uLnTx/>
                <a:uFillTx/>
                <a:latin typeface="CiscoSansTT Light" panose="020B0503020201020303" pitchFamily="34" charset="0"/>
                <a:ea typeface="ＭＳ Ｐゴシック" charset="0"/>
                <a:cs typeface="CiscoSansTT Light" panose="020B0503020201020303" pitchFamily="34" charset="0"/>
              </a:rPr>
            </a:br>
            <a:r>
              <a:rPr kumimoji="0" lang="it-IT" sz="1600" b="0" i="0" u="none" strike="noStrike" kern="1200" cap="none" spc="0" normalizeH="0" baseline="0" noProof="0" dirty="0">
                <a:ln>
                  <a:noFill/>
                </a:ln>
                <a:solidFill>
                  <a:srgbClr val="44546A"/>
                </a:solidFill>
                <a:effectLst/>
                <a:uLnTx/>
                <a:uFillTx/>
                <a:latin typeface="CiscoSansTT Light" panose="020B0503020201020303" pitchFamily="34" charset="0"/>
                <a:ea typeface="ＭＳ Ｐゴシック" charset="0"/>
                <a:cs typeface="CiscoSansTT Light" panose="020B0503020201020303" pitchFamily="34" charset="0"/>
              </a:rPr>
              <a:t>Cisco Networking Academy student  </a:t>
            </a:r>
          </a:p>
        </p:txBody>
      </p:sp>
    </p:spTree>
    <p:extLst>
      <p:ext uri="{BB962C8B-B14F-4D97-AF65-F5344CB8AC3E}">
        <p14:creationId xmlns:p14="http://schemas.microsoft.com/office/powerpoint/2010/main" val="15344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srcRect/>
          <a:stretch/>
        </p:blipFill>
        <p:spPr>
          <a:xfrm>
            <a:off x="4" y="0"/>
            <a:ext cx="12188816" cy="6856209"/>
          </a:xfrm>
          <a:prstGeom prst="rect">
            <a:avLst/>
          </a:prstGeom>
        </p:spPr>
      </p:pic>
      <p:sp>
        <p:nvSpPr>
          <p:cNvPr id="6" name="Rectangle 5">
            <a:extLst>
              <a:ext uri="{FF2B5EF4-FFF2-40B4-BE49-F238E27FC236}">
                <a16:creationId xmlns:a16="http://schemas.microsoft.com/office/drawing/2014/main" id="{2BBAF026-F031-3341-BA5A-408C4747D6A1}"/>
              </a:ext>
            </a:extLst>
          </p:cNvPr>
          <p:cNvSpPr/>
          <p:nvPr/>
        </p:nvSpPr>
        <p:spPr>
          <a:xfrm>
            <a:off x="1" y="893"/>
            <a:ext cx="4803090" cy="6856214"/>
          </a:xfrm>
          <a:prstGeom prst="rect">
            <a:avLst/>
          </a:prstGeom>
          <a:solidFill>
            <a:schemeClr val="bg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13" name="Title 1">
            <a:extLst>
              <a:ext uri="{FF2B5EF4-FFF2-40B4-BE49-F238E27FC236}">
                <a16:creationId xmlns:a16="http://schemas.microsoft.com/office/drawing/2014/main" id="{DFA0D369-6A42-3243-8C18-F4A421076DDF}"/>
              </a:ext>
            </a:extLst>
          </p:cNvPr>
          <p:cNvSpPr txBox="1">
            <a:spLocks/>
          </p:cNvSpPr>
          <p:nvPr/>
        </p:nvSpPr>
        <p:spPr bwMode="auto">
          <a:xfrm>
            <a:off x="5652446" y="2764980"/>
            <a:ext cx="5796747" cy="1328040"/>
          </a:xfrm>
          <a:prstGeom prst="rect">
            <a:avLst/>
          </a:prstGeom>
          <a:noFill/>
          <a:ln>
            <a:noFill/>
          </a:ln>
          <a:effectLst>
            <a:outerShdw blurRad="190500" algn="ctr" rotWithShape="0">
              <a:schemeClr val="bg1">
                <a:alpha val="2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24" tIns="45712" rIns="91424" bIns="45712" numCol="1" anchor="ctr" anchorCtr="0" compatLnSpc="1">
            <a:prstTxWarp prst="textNoShape">
              <a:avLst/>
            </a:prstTxWarp>
            <a:spAutoFit/>
          </a:bodyPr>
          <a:lstStyle>
            <a:lvl1pPr algn="l" defTabSz="912056" rtl="0" eaLnBrk="1" fontAlgn="base" hangingPunct="1">
              <a:lnSpc>
                <a:spcPct val="80000"/>
              </a:lnSpc>
              <a:spcBef>
                <a:spcPct val="0"/>
              </a:spcBef>
              <a:spcAft>
                <a:spcPct val="0"/>
              </a:spcAft>
              <a:defRPr lang="en-US" sz="3732" b="0" i="0" u="none" kern="1200" dirty="0">
                <a:solidFill>
                  <a:schemeClr val="tx2"/>
                </a:solidFill>
                <a:latin typeface="+mj-lt"/>
                <a:ea typeface="CiscoSansTT Thin" charset="0"/>
                <a:cs typeface="CiscoSansTT Thin" charset="0"/>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pPr defTabSz="609585">
              <a:lnSpc>
                <a:spcPct val="90000"/>
              </a:lnSpc>
            </a:pPr>
            <a:r>
              <a:rPr lang="en-US" sz="4400" dirty="0">
                <a:solidFill>
                  <a:schemeClr val="bg2"/>
                </a:solidFill>
              </a:rPr>
              <a:t>To power an</a:t>
            </a:r>
            <a:br>
              <a:rPr lang="en-US" sz="4400" dirty="0">
                <a:solidFill>
                  <a:schemeClr val="bg2"/>
                </a:solidFill>
              </a:rPr>
            </a:br>
            <a:r>
              <a:rPr lang="en-US" sz="4400" dirty="0">
                <a:solidFill>
                  <a:schemeClr val="bg2"/>
                </a:solidFill>
                <a:latin typeface="CiscoSansTT Medium" panose="020B0503020201020303" pitchFamily="34" charset="0"/>
                <a:cs typeface="CiscoSansTT Medium" panose="020B0503020201020303" pitchFamily="34" charset="0"/>
              </a:rPr>
              <a:t>inclusive future </a:t>
            </a:r>
            <a:r>
              <a:rPr lang="en-US" sz="4400" dirty="0">
                <a:solidFill>
                  <a:schemeClr val="bg2"/>
                </a:solidFill>
              </a:rPr>
              <a:t>for all</a:t>
            </a:r>
          </a:p>
        </p:txBody>
      </p:sp>
      <p:sp>
        <p:nvSpPr>
          <p:cNvPr id="9" name="Title 1">
            <a:extLst>
              <a:ext uri="{FF2B5EF4-FFF2-40B4-BE49-F238E27FC236}">
                <a16:creationId xmlns:a16="http://schemas.microsoft.com/office/drawing/2014/main" id="{17FE149C-CED2-1742-A41A-95A449D740B2}"/>
              </a:ext>
            </a:extLst>
          </p:cNvPr>
          <p:cNvSpPr txBox="1">
            <a:spLocks/>
          </p:cNvSpPr>
          <p:nvPr/>
        </p:nvSpPr>
        <p:spPr bwMode="auto">
          <a:xfrm>
            <a:off x="720478" y="3069680"/>
            <a:ext cx="3539719" cy="718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24" tIns="45712" rIns="91424" bIns="45712" numCol="1" anchor="ctr" anchorCtr="0" compatLnSpc="1">
            <a:prstTxWarp prst="textNoShape">
              <a:avLst/>
            </a:prstTxWarp>
            <a:spAutoFit/>
          </a:bodyPr>
          <a:lstStyle>
            <a:lvl1pPr algn="l" defTabSz="912056" rtl="0" eaLnBrk="1" fontAlgn="base" hangingPunct="1">
              <a:lnSpc>
                <a:spcPct val="80000"/>
              </a:lnSpc>
              <a:spcBef>
                <a:spcPct val="0"/>
              </a:spcBef>
              <a:spcAft>
                <a:spcPct val="0"/>
              </a:spcAft>
              <a:defRPr lang="en-US" sz="3732" b="0" i="0" u="none" kern="1200" dirty="0">
                <a:solidFill>
                  <a:schemeClr val="tx2"/>
                </a:solidFill>
                <a:latin typeface="+mj-lt"/>
                <a:ea typeface="CiscoSansTT Thin" charset="0"/>
                <a:cs typeface="CiscoSansTT Thin" charset="0"/>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pPr defTabSz="609585">
              <a:lnSpc>
                <a:spcPct val="90000"/>
              </a:lnSpc>
            </a:pPr>
            <a:r>
              <a:rPr lang="en-US" sz="4400" dirty="0">
                <a:solidFill>
                  <a:schemeClr val="accent1"/>
                </a:solidFill>
                <a:latin typeface="CiscoSansTT Medium" panose="020B0503020201020303" pitchFamily="34" charset="0"/>
                <a:cs typeface="CiscoSansTT Medium" panose="020B0503020201020303" pitchFamily="34" charset="0"/>
              </a:rPr>
              <a:t>Our Purpose</a:t>
            </a:r>
          </a:p>
        </p:txBody>
      </p:sp>
      <p:cxnSp>
        <p:nvCxnSpPr>
          <p:cNvPr id="7" name="Straight Connector 6">
            <a:extLst>
              <a:ext uri="{FF2B5EF4-FFF2-40B4-BE49-F238E27FC236}">
                <a16:creationId xmlns:a16="http://schemas.microsoft.com/office/drawing/2014/main" id="{5262EE0B-AF4C-B74A-B522-F0D441628899}"/>
              </a:ext>
            </a:extLst>
          </p:cNvPr>
          <p:cNvCxnSpPr>
            <a:cxnSpLocks/>
          </p:cNvCxnSpPr>
          <p:nvPr/>
        </p:nvCxnSpPr>
        <p:spPr>
          <a:xfrm>
            <a:off x="5568707" y="2734500"/>
            <a:ext cx="0" cy="1268540"/>
          </a:xfrm>
          <a:prstGeom prst="line">
            <a:avLst/>
          </a:prstGeom>
          <a:ln w="254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64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srcRect/>
          <a:stretch/>
        </p:blipFill>
        <p:spPr>
          <a:xfrm>
            <a:off x="4" y="0"/>
            <a:ext cx="12188816" cy="6856209"/>
          </a:xfrm>
          <a:prstGeom prst="rect">
            <a:avLst/>
          </a:prstGeom>
        </p:spPr>
      </p:pic>
      <p:grpSp>
        <p:nvGrpSpPr>
          <p:cNvPr id="2" name="Group 1">
            <a:extLst>
              <a:ext uri="{FF2B5EF4-FFF2-40B4-BE49-F238E27FC236}">
                <a16:creationId xmlns:a16="http://schemas.microsoft.com/office/drawing/2014/main" id="{85C69AF7-44E2-A944-8EDE-200F57C2DAEC}"/>
              </a:ext>
            </a:extLst>
          </p:cNvPr>
          <p:cNvGrpSpPr/>
          <p:nvPr/>
        </p:nvGrpSpPr>
        <p:grpSpPr>
          <a:xfrm>
            <a:off x="4163451" y="2610751"/>
            <a:ext cx="3861922" cy="1636499"/>
            <a:chOff x="4165039" y="2720268"/>
            <a:chExt cx="3861922" cy="1636499"/>
          </a:xfrm>
        </p:grpSpPr>
        <p:pic>
          <p:nvPicPr>
            <p:cNvPr id="6" name="Picture 2" descr="cisco-logo-transparent-4 - STEMconnector">
              <a:extLst>
                <a:ext uri="{FF2B5EF4-FFF2-40B4-BE49-F238E27FC236}">
                  <a16:creationId xmlns:a16="http://schemas.microsoft.com/office/drawing/2014/main" id="{B935F262-F3EF-4B41-BED0-0F0FA2858C5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71440" y="2720268"/>
              <a:ext cx="1849120" cy="9792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BC8A3D34-FBA8-8B4F-BCAD-AF32A4D22E6A}"/>
                </a:ext>
              </a:extLst>
            </p:cNvPr>
            <p:cNvSpPr txBox="1">
              <a:spLocks/>
            </p:cNvSpPr>
            <p:nvPr/>
          </p:nvSpPr>
          <p:spPr bwMode="auto">
            <a:xfrm>
              <a:off x="4165039" y="3915444"/>
              <a:ext cx="3861922" cy="44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24" tIns="45712" rIns="91424" bIns="45712" numCol="1" anchor="ctr" anchorCtr="0" compatLnSpc="1">
              <a:prstTxWarp prst="textNoShape">
                <a:avLst/>
              </a:prstTxWarp>
              <a:noAutofit/>
            </a:bodyPr>
            <a:lstStyle>
              <a:lvl1pPr algn="l" defTabSz="912056" rtl="0" eaLnBrk="1" fontAlgn="base" hangingPunct="1">
                <a:lnSpc>
                  <a:spcPct val="80000"/>
                </a:lnSpc>
                <a:spcBef>
                  <a:spcPct val="0"/>
                </a:spcBef>
                <a:spcAft>
                  <a:spcPct val="0"/>
                </a:spcAft>
                <a:defRPr lang="en-US" sz="3732" b="0" i="0" u="none" kern="1200" dirty="0">
                  <a:solidFill>
                    <a:schemeClr val="tx2"/>
                  </a:solidFill>
                  <a:latin typeface="+mj-lt"/>
                  <a:ea typeface="CiscoSansTT Thin" charset="0"/>
                  <a:cs typeface="CiscoSansTT Thin" charset="0"/>
                </a:defRPr>
              </a:lvl1pPr>
              <a:lvl2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2pPr>
              <a:lvl3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3pPr>
              <a:lvl4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4pPr>
              <a:lvl5pPr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5pPr>
              <a:lvl6pPr marL="609448"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6pPr>
              <a:lvl7pPr marL="1218895"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7pPr>
              <a:lvl8pPr marL="1828343"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8pPr>
              <a:lvl9pPr marL="2437790" algn="l" defTabSz="912056" rtl="0" eaLnBrk="1" fontAlgn="base" hangingPunct="1">
                <a:lnSpc>
                  <a:spcPct val="80000"/>
                </a:lnSpc>
                <a:spcBef>
                  <a:spcPct val="0"/>
                </a:spcBef>
                <a:spcAft>
                  <a:spcPct val="0"/>
                </a:spcAft>
                <a:defRPr sz="4266">
                  <a:solidFill>
                    <a:srgbClr val="676767"/>
                  </a:solidFill>
                  <a:latin typeface="Arial" charset="0"/>
                  <a:ea typeface="ＭＳ Ｐゴシック" charset="0"/>
                </a:defRPr>
              </a:lvl9pPr>
            </a:lstStyle>
            <a:p>
              <a:pPr algn="ctr" defTabSz="609585"/>
              <a:r>
                <a:rPr lang="en-US" sz="2800" dirty="0">
                  <a:solidFill>
                    <a:schemeClr val="bg2"/>
                  </a:solidFill>
                  <a:latin typeface="CiscoSansTT Light" panose="020B0503020201020303" pitchFamily="34" charset="0"/>
                  <a:cs typeface="CiscoSansTT Light" panose="020B0503020201020303" pitchFamily="34" charset="0"/>
                </a:rPr>
                <a:t>The bridge to possible</a:t>
              </a:r>
            </a:p>
          </p:txBody>
        </p:sp>
      </p:grpSp>
    </p:spTree>
    <p:extLst>
      <p:ext uri="{BB962C8B-B14F-4D97-AF65-F5344CB8AC3E}">
        <p14:creationId xmlns:p14="http://schemas.microsoft.com/office/powerpoint/2010/main" val="2934912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4E78-B435-4033-AF1F-14B06D9CA63E}"/>
              </a:ext>
            </a:extLst>
          </p:cNvPr>
          <p:cNvSpPr>
            <a:spLocks noGrp="1"/>
          </p:cNvSpPr>
          <p:nvPr>
            <p:ph type="title"/>
          </p:nvPr>
        </p:nvSpPr>
        <p:spPr>
          <a:xfrm>
            <a:off x="532202" y="301299"/>
            <a:ext cx="11124420" cy="975783"/>
          </a:xfrm>
        </p:spPr>
        <p:txBody>
          <a:bodyPr/>
          <a:lstStyle/>
          <a:p>
            <a:r>
              <a:rPr lang="en-MX" dirty="0"/>
              <a:t>The Digital Vortex</a:t>
            </a:r>
          </a:p>
        </p:txBody>
      </p:sp>
      <p:pic>
        <p:nvPicPr>
          <p:cNvPr id="4" name="Picture 3" descr="Graphical user interface&#10;&#10;Description automatically generated">
            <a:extLst>
              <a:ext uri="{FF2B5EF4-FFF2-40B4-BE49-F238E27FC236}">
                <a16:creationId xmlns:a16="http://schemas.microsoft.com/office/drawing/2014/main" id="{EDD239DA-826D-756B-08F0-A7032CF3A2B8}"/>
              </a:ext>
            </a:extLst>
          </p:cNvPr>
          <p:cNvPicPr>
            <a:picLocks noChangeAspect="1"/>
          </p:cNvPicPr>
          <p:nvPr/>
        </p:nvPicPr>
        <p:blipFill rotWithShape="1">
          <a:blip r:embed="rId3"/>
          <a:srcRect l="28215" t="36257" r="37179" b="11705"/>
          <a:stretch/>
        </p:blipFill>
        <p:spPr>
          <a:xfrm>
            <a:off x="3564834" y="1277082"/>
            <a:ext cx="4929809" cy="4814626"/>
          </a:xfrm>
          <a:prstGeom prst="rect">
            <a:avLst/>
          </a:prstGeom>
        </p:spPr>
      </p:pic>
      <p:sp>
        <p:nvSpPr>
          <p:cNvPr id="5" name="TextBox 4">
            <a:extLst>
              <a:ext uri="{FF2B5EF4-FFF2-40B4-BE49-F238E27FC236}">
                <a16:creationId xmlns:a16="http://schemas.microsoft.com/office/drawing/2014/main" id="{17E9C617-5EBA-0D16-F3B6-D9D6B27F7AD2}"/>
              </a:ext>
            </a:extLst>
          </p:cNvPr>
          <p:cNvSpPr txBox="1"/>
          <p:nvPr/>
        </p:nvSpPr>
        <p:spPr>
          <a:xfrm>
            <a:off x="6981566" y="6170715"/>
            <a:ext cx="4548040" cy="261610"/>
          </a:xfrm>
          <a:prstGeom prst="rect">
            <a:avLst/>
          </a:prstGeom>
          <a:noFill/>
        </p:spPr>
        <p:txBody>
          <a:bodyPr wrap="none" rtlCol="0">
            <a:spAutoFit/>
          </a:bodyPr>
          <a:lstStyle/>
          <a:p>
            <a:r>
              <a:rPr lang="en-MX" sz="1100" dirty="0">
                <a:latin typeface="+mn-lt"/>
              </a:rPr>
              <a:t>Source: The Globe Center for Digital Business Transformation, 2015 </a:t>
            </a:r>
          </a:p>
        </p:txBody>
      </p:sp>
    </p:spTree>
    <p:extLst>
      <p:ext uri="{BB962C8B-B14F-4D97-AF65-F5344CB8AC3E}">
        <p14:creationId xmlns:p14="http://schemas.microsoft.com/office/powerpoint/2010/main" val="3309548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1" y="0"/>
            <a:ext cx="12188823" cy="6856212"/>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980672" y="2890391"/>
            <a:ext cx="10227480" cy="1077218"/>
          </a:xfrm>
          <a:prstGeom prst="rect">
            <a:avLst/>
          </a:prstGeom>
          <a:noFill/>
          <a:effectLst>
            <a:outerShdw blurRad="190500" algn="ctr" rotWithShape="0">
              <a:schemeClr val="tx1">
                <a:alpha val="80000"/>
              </a:schemeClr>
            </a:outerShdw>
          </a:effectLst>
        </p:spPr>
        <p:txBody>
          <a:bodyPr wrap="none" rtlCol="0" anchor="ctr">
            <a:spAutoFit/>
          </a:bodyPr>
          <a:lstStyle/>
          <a:p>
            <a:pPr algn="ctr"/>
            <a:r>
              <a:rPr lang="en-US" sz="3200" i="1" dirty="0">
                <a:solidFill>
                  <a:schemeClr val="bg2"/>
                </a:solidFill>
                <a:latin typeface="CiscoSansTT ExtraLight" panose="020B0303020201020303" pitchFamily="34" charset="0"/>
                <a:cs typeface="CiscoSansTT ExtraLight" panose="020B0303020201020303" pitchFamily="34" charset="0"/>
              </a:rPr>
              <a:t>75% of companies in the US plan on accelerating their</a:t>
            </a:r>
            <a:br>
              <a:rPr lang="en-US" sz="3200" i="1" dirty="0">
                <a:solidFill>
                  <a:schemeClr val="bg2"/>
                </a:solidFill>
                <a:latin typeface="CiscoSansTT ExtraLight" panose="020B0303020201020303" pitchFamily="34" charset="0"/>
                <a:cs typeface="CiscoSansTT ExtraLight" panose="020B0303020201020303" pitchFamily="34" charset="0"/>
              </a:rPr>
            </a:br>
            <a:r>
              <a:rPr lang="en-US" sz="3200" i="1" dirty="0">
                <a:solidFill>
                  <a:schemeClr val="bg2"/>
                </a:solidFill>
                <a:latin typeface="CiscoSansTT ExtraLight" panose="020B0303020201020303" pitchFamily="34" charset="0"/>
                <a:cs typeface="CiscoSansTT ExtraLight" panose="020B0303020201020303" pitchFamily="34" charset="0"/>
              </a:rPr>
              <a:t>technology transformation as a result of the pandemic</a:t>
            </a:r>
          </a:p>
        </p:txBody>
      </p:sp>
    </p:spTree>
    <p:extLst>
      <p:ext uri="{BB962C8B-B14F-4D97-AF65-F5344CB8AC3E}">
        <p14:creationId xmlns:p14="http://schemas.microsoft.com/office/powerpoint/2010/main" val="397205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C1EFD2-08B0-294D-B567-14F9325398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2" y="1787"/>
            <a:ext cx="12188823" cy="6856212"/>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666500" y="2890391"/>
            <a:ext cx="10855857" cy="1077218"/>
          </a:xfrm>
          <a:prstGeom prst="rect">
            <a:avLst/>
          </a:prstGeom>
          <a:noFill/>
          <a:effectLst>
            <a:outerShdw blurRad="190500" algn="ctr" rotWithShape="0">
              <a:schemeClr val="tx1">
                <a:alpha val="80000"/>
              </a:schemeClr>
            </a:outerShdw>
          </a:effectLst>
        </p:spPr>
        <p:txBody>
          <a:bodyPr wrap="none" rtlCol="0" anchor="ctr">
            <a:spAutoFit/>
          </a:bodyPr>
          <a:lstStyle/>
          <a:p>
            <a:pPr algn="ctr"/>
            <a:r>
              <a:rPr lang="en-US" sz="3200" i="1" dirty="0">
                <a:solidFill>
                  <a:schemeClr val="bg2"/>
                </a:solidFill>
                <a:latin typeface="CiscoSansTT ExtraLight" panose="020B0303020201020303" pitchFamily="34" charset="0"/>
                <a:cs typeface="CiscoSansTT ExtraLight" panose="020B0303020201020303" pitchFamily="34" charset="0"/>
              </a:rPr>
              <a:t>88% of organizations worldwide encouraged their</a:t>
            </a:r>
            <a:br>
              <a:rPr lang="en-US" sz="3200" i="1" dirty="0">
                <a:solidFill>
                  <a:schemeClr val="bg2"/>
                </a:solidFill>
                <a:latin typeface="CiscoSansTT ExtraLight" panose="020B0303020201020303" pitchFamily="34" charset="0"/>
                <a:cs typeface="CiscoSansTT ExtraLight" panose="020B0303020201020303" pitchFamily="34" charset="0"/>
              </a:rPr>
            </a:br>
            <a:r>
              <a:rPr lang="en-US" sz="3200" i="1" dirty="0">
                <a:solidFill>
                  <a:schemeClr val="bg2"/>
                </a:solidFill>
                <a:latin typeface="CiscoSansTT ExtraLight" panose="020B0303020201020303" pitchFamily="34" charset="0"/>
                <a:cs typeface="CiscoSansTT ExtraLight" panose="020B0303020201020303" pitchFamily="34" charset="0"/>
              </a:rPr>
              <a:t>employees to work from home because of the pandemic</a:t>
            </a:r>
          </a:p>
        </p:txBody>
      </p:sp>
    </p:spTree>
    <p:extLst>
      <p:ext uri="{BB962C8B-B14F-4D97-AF65-F5344CB8AC3E}">
        <p14:creationId xmlns:p14="http://schemas.microsoft.com/office/powerpoint/2010/main" val="400110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2" y="0"/>
            <a:ext cx="12188821" cy="6856212"/>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1976963" y="2890391"/>
            <a:ext cx="8234947" cy="1077218"/>
          </a:xfrm>
          <a:prstGeom prst="rect">
            <a:avLst/>
          </a:prstGeom>
          <a:noFill/>
          <a:effectLst>
            <a:outerShdw blurRad="190500" algn="ctr" rotWithShape="0">
              <a:schemeClr val="tx1">
                <a:alpha val="80000"/>
              </a:schemeClr>
            </a:outerShdw>
          </a:effectLst>
        </p:spPr>
        <p:txBody>
          <a:bodyPr wrap="none" rtlCol="0" anchor="ctr">
            <a:spAutoFit/>
          </a:bodyPr>
          <a:lstStyle/>
          <a:p>
            <a:pPr algn="ctr"/>
            <a:r>
              <a:rPr lang="en-US" sz="3200" i="1" dirty="0">
                <a:solidFill>
                  <a:schemeClr val="bg2"/>
                </a:solidFill>
                <a:latin typeface="CiscoSansTT ExtraLight" panose="020B0303020201020303" pitchFamily="34" charset="0"/>
                <a:cs typeface="CiscoSansTT ExtraLight" panose="020B0303020201020303" pitchFamily="34" charset="0"/>
              </a:rPr>
              <a:t>1.2 billion children moved to hybrid learning</a:t>
            </a:r>
            <a:br>
              <a:rPr lang="en-US" sz="3200" i="1" dirty="0">
                <a:solidFill>
                  <a:schemeClr val="bg2"/>
                </a:solidFill>
                <a:latin typeface="CiscoSansTT ExtraLight" panose="020B0303020201020303" pitchFamily="34" charset="0"/>
                <a:cs typeface="CiscoSansTT ExtraLight" panose="020B0303020201020303" pitchFamily="34" charset="0"/>
              </a:rPr>
            </a:br>
            <a:r>
              <a:rPr lang="en-US" sz="3200" i="1" dirty="0">
                <a:solidFill>
                  <a:schemeClr val="bg2"/>
                </a:solidFill>
                <a:latin typeface="CiscoSansTT ExtraLight" panose="020B0303020201020303" pitchFamily="34" charset="0"/>
                <a:cs typeface="CiscoSansTT ExtraLight" panose="020B0303020201020303" pitchFamily="34" charset="0"/>
              </a:rPr>
              <a:t>in a matter of weeks</a:t>
            </a:r>
          </a:p>
        </p:txBody>
      </p:sp>
    </p:spTree>
    <p:extLst>
      <p:ext uri="{BB962C8B-B14F-4D97-AF65-F5344CB8AC3E}">
        <p14:creationId xmlns:p14="http://schemas.microsoft.com/office/powerpoint/2010/main" val="85509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CAE58-B64C-024D-9705-4B727D02850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 t="5141" r="1" b="4880"/>
          <a:stretch/>
        </p:blipFill>
        <p:spPr>
          <a:xfrm>
            <a:off x="2" y="1788"/>
            <a:ext cx="12188823" cy="6854424"/>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3139146" y="2890391"/>
            <a:ext cx="5910592" cy="1077218"/>
          </a:xfrm>
          <a:prstGeom prst="rect">
            <a:avLst/>
          </a:prstGeom>
          <a:noFill/>
          <a:effectLst>
            <a:outerShdw blurRad="190500" algn="ctr" rotWithShape="0">
              <a:schemeClr val="tx1">
                <a:alpha val="50000"/>
              </a:schemeClr>
            </a:outerShdw>
          </a:effectLst>
        </p:spPr>
        <p:txBody>
          <a:bodyPr wrap="none" rtlCol="0" anchor="ctr">
            <a:spAutoFit/>
          </a:bodyPr>
          <a:lstStyle/>
          <a:p>
            <a:pPr algn="ctr"/>
            <a:r>
              <a:rPr lang="en-US" sz="3200" i="1" dirty="0">
                <a:solidFill>
                  <a:schemeClr val="bg2"/>
                </a:solidFill>
                <a:latin typeface="CiscoSansTT ExtraLight" panose="020B0303020201020303" pitchFamily="34" charset="0"/>
                <a:cs typeface="CiscoSansTT ExtraLight" panose="020B0303020201020303" pitchFamily="34" charset="0"/>
              </a:rPr>
              <a:t>Governments around the world</a:t>
            </a:r>
            <a:br>
              <a:rPr lang="en-US" sz="3200" i="1" dirty="0">
                <a:solidFill>
                  <a:schemeClr val="bg2"/>
                </a:solidFill>
                <a:latin typeface="CiscoSansTT ExtraLight" panose="020B0303020201020303" pitchFamily="34" charset="0"/>
                <a:cs typeface="CiscoSansTT ExtraLight" panose="020B0303020201020303" pitchFamily="34" charset="0"/>
              </a:rPr>
            </a:br>
            <a:r>
              <a:rPr lang="en-US" sz="3200" i="1" dirty="0">
                <a:solidFill>
                  <a:schemeClr val="bg2"/>
                </a:solidFill>
                <a:latin typeface="CiscoSansTT ExtraLight" panose="020B0303020201020303" pitchFamily="34" charset="0"/>
                <a:cs typeface="CiscoSansTT ExtraLight" panose="020B0303020201020303" pitchFamily="34" charset="0"/>
              </a:rPr>
              <a:t>met and legislated virtually</a:t>
            </a:r>
          </a:p>
        </p:txBody>
      </p:sp>
    </p:spTree>
    <p:extLst>
      <p:ext uri="{BB962C8B-B14F-4D97-AF65-F5344CB8AC3E}">
        <p14:creationId xmlns:p14="http://schemas.microsoft.com/office/powerpoint/2010/main" val="391201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p:blipFill>
        <p:spPr>
          <a:xfrm>
            <a:off x="2" y="0"/>
            <a:ext cx="12188821" cy="6856212"/>
          </a:xfrm>
          <a:prstGeom prst="rect">
            <a:avLst/>
          </a:prstGeom>
        </p:spPr>
      </p:pic>
      <p:sp>
        <p:nvSpPr>
          <p:cNvPr id="9" name="TextBox 8">
            <a:extLst>
              <a:ext uri="{FF2B5EF4-FFF2-40B4-BE49-F238E27FC236}">
                <a16:creationId xmlns:a16="http://schemas.microsoft.com/office/drawing/2014/main" id="{515D180E-BA67-6746-9AFE-A857A8F88BB0}"/>
              </a:ext>
            </a:extLst>
          </p:cNvPr>
          <p:cNvSpPr txBox="1"/>
          <p:nvPr/>
        </p:nvSpPr>
        <p:spPr>
          <a:xfrm>
            <a:off x="1698850" y="2890391"/>
            <a:ext cx="8791189" cy="1077218"/>
          </a:xfrm>
          <a:prstGeom prst="rect">
            <a:avLst/>
          </a:prstGeom>
          <a:noFill/>
          <a:effectLst>
            <a:outerShdw blurRad="190500" algn="ctr" rotWithShape="0">
              <a:schemeClr val="tx1">
                <a:alpha val="50000"/>
              </a:schemeClr>
            </a:outerShdw>
          </a:effectLst>
        </p:spPr>
        <p:txBody>
          <a:bodyPr wrap="none" rtlCol="0" anchor="ctr">
            <a:spAutoFit/>
          </a:bodyPr>
          <a:lstStyle/>
          <a:p>
            <a:pPr algn="ctr"/>
            <a:r>
              <a:rPr lang="en-US" sz="3200" i="1" dirty="0">
                <a:solidFill>
                  <a:schemeClr val="bg2"/>
                </a:solidFill>
                <a:latin typeface="CiscoSansTT ExtraLight" panose="020B0303020201020303" pitchFamily="34" charset="0"/>
                <a:cs typeface="CiscoSansTT ExtraLight" panose="020B0303020201020303" pitchFamily="34" charset="0"/>
              </a:rPr>
              <a:t>In the US alone, Telehealth adoption increased</a:t>
            </a:r>
            <a:br>
              <a:rPr lang="en-US" sz="3200" i="1" dirty="0">
                <a:solidFill>
                  <a:schemeClr val="bg2"/>
                </a:solidFill>
                <a:latin typeface="CiscoSansTT ExtraLight" panose="020B0303020201020303" pitchFamily="34" charset="0"/>
                <a:cs typeface="CiscoSansTT ExtraLight" panose="020B0303020201020303" pitchFamily="34" charset="0"/>
              </a:rPr>
            </a:br>
            <a:r>
              <a:rPr lang="en-US" sz="3200" i="1" dirty="0">
                <a:solidFill>
                  <a:schemeClr val="bg2"/>
                </a:solidFill>
                <a:latin typeface="CiscoSansTT ExtraLight" panose="020B0303020201020303" pitchFamily="34" charset="0"/>
                <a:cs typeface="CiscoSansTT ExtraLight" panose="020B0303020201020303" pitchFamily="34" charset="0"/>
              </a:rPr>
              <a:t>by 50% from January to June 2020</a:t>
            </a:r>
          </a:p>
        </p:txBody>
      </p:sp>
    </p:spTree>
    <p:extLst>
      <p:ext uri="{BB962C8B-B14F-4D97-AF65-F5344CB8AC3E}">
        <p14:creationId xmlns:p14="http://schemas.microsoft.com/office/powerpoint/2010/main" val="308649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CB482-FB0E-1D42-8F13-9E957A4E08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rcRect/>
          <a:stretch/>
        </p:blipFill>
        <p:spPr>
          <a:xfrm>
            <a:off x="4" y="0"/>
            <a:ext cx="12188817" cy="6856210"/>
          </a:xfrm>
          <a:prstGeom prst="rect">
            <a:avLst/>
          </a:prstGeom>
        </p:spPr>
      </p:pic>
      <p:sp>
        <p:nvSpPr>
          <p:cNvPr id="5" name="TextBox 4">
            <a:extLst>
              <a:ext uri="{FF2B5EF4-FFF2-40B4-BE49-F238E27FC236}">
                <a16:creationId xmlns:a16="http://schemas.microsoft.com/office/drawing/2014/main" id="{C887F37B-42B5-E645-98B0-E3E387423F55}"/>
              </a:ext>
            </a:extLst>
          </p:cNvPr>
          <p:cNvSpPr txBox="1"/>
          <p:nvPr/>
        </p:nvSpPr>
        <p:spPr>
          <a:xfrm>
            <a:off x="812370" y="2890391"/>
            <a:ext cx="10564110" cy="1077218"/>
          </a:xfrm>
          <a:prstGeom prst="rect">
            <a:avLst/>
          </a:prstGeom>
          <a:noFill/>
          <a:effectLst>
            <a:outerShdw blurRad="190500" algn="ctr" rotWithShape="0">
              <a:schemeClr val="tx1">
                <a:alpha val="80000"/>
              </a:schemeClr>
            </a:outerShdw>
          </a:effectLst>
        </p:spPr>
        <p:txBody>
          <a:bodyPr wrap="none" rtlCol="0" anchor="ctr">
            <a:spAutoFit/>
          </a:bodyPr>
          <a:lstStyle/>
          <a:p>
            <a:pPr algn="ctr"/>
            <a:r>
              <a:rPr lang="en-US" sz="3200" i="1" dirty="0">
                <a:solidFill>
                  <a:schemeClr val="bg2"/>
                </a:solidFill>
                <a:latin typeface="CiscoSansTT ExtraLight" panose="020B0303020201020303" pitchFamily="34" charset="0"/>
                <a:cs typeface="CiscoSansTT ExtraLight" panose="020B0303020201020303" pitchFamily="34" charset="0"/>
              </a:rPr>
              <a:t>In the next 3 years, 500 million new apps will be written,</a:t>
            </a:r>
          </a:p>
          <a:p>
            <a:pPr algn="ctr"/>
            <a:r>
              <a:rPr lang="en-US" sz="3200" i="1" dirty="0">
                <a:solidFill>
                  <a:schemeClr val="bg2"/>
                </a:solidFill>
                <a:latin typeface="CiscoSansTT ExtraLight" panose="020B0303020201020303" pitchFamily="34" charset="0"/>
                <a:cs typeface="CiscoSansTT ExtraLight" panose="020B0303020201020303" pitchFamily="34" charset="0"/>
              </a:rPr>
              <a:t>almost all of them for the digital world</a:t>
            </a:r>
          </a:p>
        </p:txBody>
      </p:sp>
    </p:spTree>
    <p:extLst>
      <p:ext uri="{BB962C8B-B14F-4D97-AF65-F5344CB8AC3E}">
        <p14:creationId xmlns:p14="http://schemas.microsoft.com/office/powerpoint/2010/main" val="13243648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PowerPoint_Template_wGuides.pptx" id="{C0AED91B-9A64-3F4F-A091-8CC8D87C81B0}" vid="{3389B52A-D06E-6B46-B0E7-564D8F99B51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For Presentations">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2_Blue theme 2015 16x9">
  <a:themeElements>
    <a:clrScheme name="Cisco Palette Dark_June 2019">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FFFFFF"/>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Dark theme 2022 Widescreen">
  <a:themeElements>
    <a:clrScheme name="Cisco Color Palette">
      <a:dk1>
        <a:srgbClr val="0D274D"/>
      </a:dk1>
      <a:lt1>
        <a:srgbClr val="FFFFFF"/>
      </a:lt1>
      <a:dk2>
        <a:srgbClr val="414244"/>
      </a:dk2>
      <a:lt2>
        <a:srgbClr val="0051AF"/>
      </a:lt2>
      <a:accent1>
        <a:srgbClr val="00BCEB"/>
      </a:accent1>
      <a:accent2>
        <a:srgbClr val="74BF4B"/>
      </a:accent2>
      <a:accent3>
        <a:srgbClr val="0051AF"/>
      </a:accent3>
      <a:accent4>
        <a:srgbClr val="E2E2E2"/>
      </a:accent4>
      <a:accent5>
        <a:srgbClr val="FBAB2C"/>
      </a:accent5>
      <a:accent6>
        <a:srgbClr val="E3241B"/>
      </a:accent6>
      <a:hlink>
        <a:srgbClr val="0050AE"/>
      </a:hlink>
      <a:folHlink>
        <a:srgbClr val="00BCEB"/>
      </a:folHlink>
    </a:clrScheme>
    <a:fontScheme name="Test">
      <a:majorFont>
        <a:latin typeface="CiscoSansTT Extra 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8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6.xml><?xml version="1.0" encoding="utf-8"?>
<a:theme xmlns:a="http://schemas.openxmlformats.org/drawingml/2006/main" name="3_Blue theme 2015 16x9">
  <a:themeElements>
    <a:clrScheme name="Custom 113">
      <a:dk1>
        <a:srgbClr val="FFFFFF"/>
      </a:dk1>
      <a:lt1>
        <a:srgbClr val="0D274D"/>
      </a:lt1>
      <a:dk2>
        <a:srgbClr val="00BCEB"/>
      </a:dk2>
      <a:lt2>
        <a:srgbClr val="0D274D"/>
      </a:lt2>
      <a:accent1>
        <a:srgbClr val="00BCEB"/>
      </a:accent1>
      <a:accent2>
        <a:srgbClr val="74BF4B"/>
      </a:accent2>
      <a:accent3>
        <a:srgbClr val="B4E2F6"/>
      </a:accent3>
      <a:accent4>
        <a:srgbClr val="9E9EA2"/>
      </a:accent4>
      <a:accent5>
        <a:srgbClr val="FBAB2C"/>
      </a:accent5>
      <a:accent6>
        <a:srgbClr val="E3241B"/>
      </a:accent6>
      <a:hlink>
        <a:srgbClr val="00BCEB"/>
      </a:hlink>
      <a:folHlink>
        <a:srgbClr val="008CB0"/>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9_Blue theme 2015 16x9">
  <a:themeElements>
    <a:clrScheme name="Cisco Palette Dark_June 2019">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FFFFFF"/>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8.xml><?xml version="1.0" encoding="utf-8"?>
<a:theme xmlns:a="http://schemas.openxmlformats.org/drawingml/2006/main" name="4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Presentation2" id="{33C492CD-5E38-A645-8FD1-EFCEE591CB12}" vid="{7BB6F090-49CF-CC46-8E7D-ACAECA06EDF6}"/>
    </a:ext>
  </a:extLst>
</a:theme>
</file>

<file path=ppt/theme/theme9.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s_x0020_Program xmlns="bf8d7a24-f9a2-4d24-913c-068a769f75db"/>
    <Number xmlns="bf8d7a24-f9a2-4d24-913c-068a769f75d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F4AF584B0D344386734528C0F3C93C" ma:contentTypeVersion="14" ma:contentTypeDescription="Create a new document." ma:contentTypeScope="" ma:versionID="edcdde16803b8ffa1669f934a1b1720b">
  <xsd:schema xmlns:xsd="http://www.w3.org/2001/XMLSchema" xmlns:xs="http://www.w3.org/2001/XMLSchema" xmlns:p="http://schemas.microsoft.com/office/2006/metadata/properties" xmlns:ns2="bf8d7a24-f9a2-4d24-913c-068a769f75db" xmlns:ns3="920eda62-2f86-4ed3-b062-3306b42da09a" targetNamespace="http://schemas.microsoft.com/office/2006/metadata/properties" ma:root="true" ma:fieldsID="345c1940df600dc23801910cf14216cb" ns2:_="" ns3:_="">
    <xsd:import namespace="bf8d7a24-f9a2-4d24-913c-068a769f75db"/>
    <xsd:import namespace="920eda62-2f86-4ed3-b062-3306b42da0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Number" minOccurs="0"/>
                <xsd:element ref="ns2:Comms_x0020_Program"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8d7a24-f9a2-4d24-913c-068a769f75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Number" ma:index="19" nillable="true" ma:displayName="Number" ma:format="Dropdown" ma:internalName="Number" ma:percentage="FALSE">
      <xsd:simpleType>
        <xsd:restriction base="dms:Number"/>
      </xsd:simpleType>
    </xsd:element>
    <xsd:element name="Comms_x0020_Program" ma:index="20" nillable="true" ma:displayName="Comms Program" ma:description="Which Cisco story(ies) does this asset support?" ma:internalName="Comms_x0020_Program">
      <xsd:complexType>
        <xsd:complexContent>
          <xsd:extension base="dms:MultiChoice">
            <xsd:sequence>
              <xsd:element name="Value" maxOccurs="unbounded" minOccurs="0" nillable="true">
                <xsd:simpleType>
                  <xsd:restriction base="dms:Choice">
                    <xsd:enumeration value="Inclusive Future"/>
                    <xsd:enumeration value="Bridge to Possible"/>
                    <xsd:enumeration value="Business Impact"/>
                    <xsd:enumeration value="Business Transformation"/>
                    <xsd:enumeration value="Security"/>
                    <xsd:enumeration value="Networking"/>
                    <xsd:enumeration value="Collaboration"/>
                  </xsd:restriction>
                </xsd:simpleType>
              </xsd:element>
            </xsd:sequence>
          </xsd:extension>
        </xsd:complexContent>
      </xsd:complex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0eda62-2f86-4ed3-b062-3306b42da0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965EDD-9369-4260-A448-5A0BE100E84F}">
  <ds:schemaRefs>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infopath/2007/PartnerControls"/>
    <ds:schemaRef ds:uri="http://purl.org/dc/dcmitype/"/>
    <ds:schemaRef ds:uri="http://purl.org/dc/terms/"/>
    <ds:schemaRef ds:uri="bf8d7a24-f9a2-4d24-913c-068a769f75db"/>
    <ds:schemaRef ds:uri="920eda62-2f86-4ed3-b062-3306b42da09a"/>
    <ds:schemaRef ds:uri="http://schemas.microsoft.com/office/2006/metadata/properties"/>
  </ds:schemaRefs>
</ds:datastoreItem>
</file>

<file path=customXml/itemProps2.xml><?xml version="1.0" encoding="utf-8"?>
<ds:datastoreItem xmlns:ds="http://schemas.openxmlformats.org/officeDocument/2006/customXml" ds:itemID="{39FD7447-37A3-40C7-9AE4-0BFFD717F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8d7a24-f9a2-4d24-913c-068a769f75db"/>
    <ds:schemaRef ds:uri="920eda62-2f86-4ed3-b062-3306b42da0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CD59D-D72A-4B2C-901A-13634922E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theme 2015 16x9</Template>
  <TotalTime>6818</TotalTime>
  <Words>5237</Words>
  <Application>Microsoft Macintosh PowerPoint</Application>
  <PresentationFormat>Custom</PresentationFormat>
  <Paragraphs>548</Paragraphs>
  <Slides>39</Slides>
  <Notes>36</Notes>
  <HiddenSlides>1</HiddenSlides>
  <MMClips>1</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39</vt:i4>
      </vt:variant>
    </vt:vector>
  </HeadingPairs>
  <TitlesOfParts>
    <vt:vector size="60" baseType="lpstr">
      <vt:lpstr>CiscoSansTT Heavy</vt:lpstr>
      <vt:lpstr>Times New Roman</vt:lpstr>
      <vt:lpstr>CiscoSansTT</vt:lpstr>
      <vt:lpstr>CiscoSansTT Extra Light</vt:lpstr>
      <vt:lpstr>Calibri</vt:lpstr>
      <vt:lpstr>Segoe UI</vt:lpstr>
      <vt:lpstr>CiscoSansTT Medium</vt:lpstr>
      <vt:lpstr>CiscoSansTT ExtraLight</vt:lpstr>
      <vt:lpstr>CiscoSansTT Light</vt:lpstr>
      <vt:lpstr>CiscoSansTT Thin</vt:lpstr>
      <vt:lpstr>Arial</vt:lpstr>
      <vt:lpstr>Century Gothic</vt:lpstr>
      <vt:lpstr>Blue theme 2015 16x9</vt:lpstr>
      <vt:lpstr>1_Blue theme 2015 16x9</vt:lpstr>
      <vt:lpstr>2_Blue theme 2015 16x9</vt:lpstr>
      <vt:lpstr>Dark theme 2022 Widescreen</vt:lpstr>
      <vt:lpstr>8_Blue theme 2015 16x9</vt:lpstr>
      <vt:lpstr>3_Blue theme 2015 16x9</vt:lpstr>
      <vt:lpstr>9_Blue theme 2015 16x9</vt:lpstr>
      <vt:lpstr>4_Blue theme 2015 16x9</vt:lpstr>
      <vt:lpstr>1_Tema de Office</vt:lpstr>
      <vt:lpstr>The Digital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need for a skilled workforce</vt:lpstr>
      <vt:lpstr>Education and training are key</vt:lpstr>
      <vt:lpstr>Digital Skills Challenges</vt:lpstr>
      <vt:lpstr>Human Capital Building capacity for resilience </vt:lpstr>
      <vt:lpstr>PowerPoint Presentation</vt:lpstr>
      <vt:lpstr>Cisco Digital Readiness Index</vt:lpstr>
      <vt:lpstr>Job creation</vt:lpstr>
      <vt:lpstr>Reducing unemployment– Top skills employers want</vt:lpstr>
      <vt:lpstr>PowerPoint Presentation</vt:lpstr>
      <vt:lpstr>Every new location and method used by an employee to work is a new hole in your life raft.</vt:lpstr>
      <vt:lpstr>PowerPoint Presentation</vt:lpstr>
      <vt:lpstr>PowerPoint Presentation</vt:lpstr>
      <vt:lpstr>PowerPoint Presentation</vt:lpstr>
      <vt:lpstr>A network without security is irrelevant. </vt:lpstr>
      <vt:lpstr>PowerPoint Presentation</vt:lpstr>
      <vt:lpstr>PowerPoint Presentation</vt:lpstr>
      <vt:lpstr>PowerPoint Presentation</vt:lpstr>
      <vt:lpstr>Cisco Networking Academy Model</vt:lpstr>
      <vt:lpstr>PowerPoint Presentation</vt:lpstr>
      <vt:lpstr>High Quality</vt:lpstr>
      <vt:lpstr>Skills-to-Jobs Curriculum </vt:lpstr>
      <vt:lpstr>PowerPoint Presentation</vt:lpstr>
      <vt:lpstr>PowerPoint Presentation</vt:lpstr>
      <vt:lpstr>PowerPoint Presentation</vt:lpstr>
      <vt:lpstr>The Digital Vortex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dc:title>
  <dc:creator>Ryan Mast (rymast)</dc:creator>
  <cp:lastModifiedBy>Rebeca De La Vega Vaca (rdelaveg)</cp:lastModifiedBy>
  <cp:revision>543</cp:revision>
  <cp:lastPrinted>2016-04-29T20:31:14Z</cp:lastPrinted>
  <dcterms:created xsi:type="dcterms:W3CDTF">2020-12-07T21:44:30Z</dcterms:created>
  <dcterms:modified xsi:type="dcterms:W3CDTF">2023-01-25T04:26:33Z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0x01010095F4AF584B0D344386734528C0F3C93C</vt:lpwstr>
  </property>
</Properties>
</file>