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9" r:id="rId2"/>
    <p:sldId id="258" r:id="rId3"/>
    <p:sldId id="280" r:id="rId4"/>
    <p:sldId id="283" r:id="rId5"/>
    <p:sldId id="282" r:id="rId6"/>
    <p:sldId id="284" r:id="rId7"/>
    <p:sldId id="2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angelo, Natalie" initials="CN" lastIdx="1" clrIdx="0">
    <p:extLst>
      <p:ext uri="{19B8F6BF-5375-455C-9EA6-DF929625EA0E}">
        <p15:presenceInfo xmlns:p15="http://schemas.microsoft.com/office/powerpoint/2012/main" userId="S::NATALIE.COLANGELO@tetratech.com::87a01c3c-a976-45a4-8f22-2e47ce9f3ba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268"/>
    <a:srgbClr val="447796"/>
    <a:srgbClr val="AAB680"/>
    <a:srgbClr val="32586F"/>
    <a:srgbClr val="355E77"/>
    <a:srgbClr val="243F50"/>
    <a:srgbClr val="737F49"/>
    <a:srgbClr val="96A461"/>
    <a:srgbClr val="1A2E3A"/>
    <a:srgbClr val="DD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8E014B-4CA9-4A52-82B1-D15F6EC590FC}" v="4364" dt="2023-01-22T19:15:29.900"/>
  </p1510:revLst>
</p1510:revInfo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7" autoAdjust="0"/>
    <p:restoredTop sz="93733" autoAdjust="0"/>
  </p:normalViewPr>
  <p:slideViewPr>
    <p:cSldViewPr snapToGrid="0" snapToObjects="1">
      <p:cViewPr>
        <p:scale>
          <a:sx n="76" d="100"/>
          <a:sy n="76" d="100"/>
        </p:scale>
        <p:origin x="111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Kohl" userId="cc252abd29d76ccd" providerId="LiveId" clId="{498E014B-4CA9-4A52-82B1-D15F6EC590FC}"/>
    <pc:docChg chg="undo redo custSel addSld delSld modSld modMainMaster">
      <pc:chgData name="Richard Kohl" userId="cc252abd29d76ccd" providerId="LiveId" clId="{498E014B-4CA9-4A52-82B1-D15F6EC590FC}" dt="2023-01-22T19:15:29.900" v="4723" actId="20577"/>
      <pc:docMkLst>
        <pc:docMk/>
      </pc:docMkLst>
      <pc:sldChg chg="modSp mod modAnim">
        <pc:chgData name="Richard Kohl" userId="cc252abd29d76ccd" providerId="LiveId" clId="{498E014B-4CA9-4A52-82B1-D15F6EC590FC}" dt="2023-01-22T18:54:10.035" v="3871" actId="20577"/>
        <pc:sldMkLst>
          <pc:docMk/>
          <pc:sldMk cId="317431647" sldId="258"/>
        </pc:sldMkLst>
        <pc:spChg chg="mod">
          <ac:chgData name="Richard Kohl" userId="cc252abd29d76ccd" providerId="LiveId" clId="{498E014B-4CA9-4A52-82B1-D15F6EC590FC}" dt="2023-01-22T18:53:46.665" v="3858" actId="1076"/>
          <ac:spMkLst>
            <pc:docMk/>
            <pc:sldMk cId="317431647" sldId="258"/>
            <ac:spMk id="2" creationId="{93543415-90FC-DAA7-1B70-C8E77584A51E}"/>
          </ac:spMkLst>
        </pc:spChg>
        <pc:spChg chg="mod">
          <ac:chgData name="Richard Kohl" userId="cc252abd29d76ccd" providerId="LiveId" clId="{498E014B-4CA9-4A52-82B1-D15F6EC590FC}" dt="2023-01-22T18:53:57.487" v="3863" actId="1076"/>
          <ac:spMkLst>
            <pc:docMk/>
            <pc:sldMk cId="317431647" sldId="258"/>
            <ac:spMk id="3" creationId="{5C436BEF-1CD0-41B7-D51D-67819989E698}"/>
          </ac:spMkLst>
        </pc:spChg>
        <pc:spChg chg="mod">
          <ac:chgData name="Richard Kohl" userId="cc252abd29d76ccd" providerId="LiveId" clId="{498E014B-4CA9-4A52-82B1-D15F6EC590FC}" dt="2023-01-22T18:54:10.035" v="3871" actId="20577"/>
          <ac:spMkLst>
            <pc:docMk/>
            <pc:sldMk cId="317431647" sldId="258"/>
            <ac:spMk id="4" creationId="{07A7894C-13D1-1035-B8CC-460FA85F8A64}"/>
          </ac:spMkLst>
        </pc:spChg>
        <pc:spChg chg="mod">
          <ac:chgData name="Richard Kohl" userId="cc252abd29d76ccd" providerId="LiveId" clId="{498E014B-4CA9-4A52-82B1-D15F6EC590FC}" dt="2023-01-22T03:36:38.484" v="606" actId="20577"/>
          <ac:spMkLst>
            <pc:docMk/>
            <pc:sldMk cId="317431647" sldId="258"/>
            <ac:spMk id="5" creationId="{DDEB02E4-0BC2-674F-91E9-49EA34C79150}"/>
          </ac:spMkLst>
        </pc:spChg>
        <pc:spChg chg="mod">
          <ac:chgData name="Richard Kohl" userId="cc252abd29d76ccd" providerId="LiveId" clId="{498E014B-4CA9-4A52-82B1-D15F6EC590FC}" dt="2023-01-22T18:53:50.403" v="3860" actId="1076"/>
          <ac:spMkLst>
            <pc:docMk/>
            <pc:sldMk cId="317431647" sldId="258"/>
            <ac:spMk id="6" creationId="{719B46C5-DDFC-C04A-9BDB-7686308021DD}"/>
          </ac:spMkLst>
        </pc:spChg>
        <pc:spChg chg="mod">
          <ac:chgData name="Richard Kohl" userId="cc252abd29d76ccd" providerId="LiveId" clId="{498E014B-4CA9-4A52-82B1-D15F6EC590FC}" dt="2023-01-22T18:54:00.127" v="3864" actId="1076"/>
          <ac:spMkLst>
            <pc:docMk/>
            <pc:sldMk cId="317431647" sldId="258"/>
            <ac:spMk id="7" creationId="{E5229E13-3D08-5445-A39C-E4F20230AAC0}"/>
          </ac:spMkLst>
        </pc:spChg>
        <pc:grpChg chg="mod">
          <ac:chgData name="Richard Kohl" userId="cc252abd29d76ccd" providerId="LiveId" clId="{498E014B-4CA9-4A52-82B1-D15F6EC590FC}" dt="2023-01-22T03:38:57.263" v="817" actId="14100"/>
          <ac:grpSpMkLst>
            <pc:docMk/>
            <pc:sldMk cId="317431647" sldId="258"/>
            <ac:grpSpMk id="10" creationId="{9CB9A177-A086-D24B-8E93-BC0A72966B61}"/>
          </ac:grpSpMkLst>
        </pc:grpChg>
      </pc:sldChg>
      <pc:sldChg chg="addSp delSp modSp mod">
        <pc:chgData name="Richard Kohl" userId="cc252abd29d76ccd" providerId="LiveId" clId="{498E014B-4CA9-4A52-82B1-D15F6EC590FC}" dt="2023-01-22T18:53:39.923" v="3857" actId="478"/>
        <pc:sldMkLst>
          <pc:docMk/>
          <pc:sldMk cId="1825885439" sldId="279"/>
        </pc:sldMkLst>
        <pc:spChg chg="del">
          <ac:chgData name="Richard Kohl" userId="cc252abd29d76ccd" providerId="LiveId" clId="{498E014B-4CA9-4A52-82B1-D15F6EC590FC}" dt="2023-01-22T18:53:20.052" v="3849" actId="478"/>
          <ac:spMkLst>
            <pc:docMk/>
            <pc:sldMk cId="1825885439" sldId="279"/>
            <ac:spMk id="3" creationId="{1926E634-E4DE-BB4A-6410-36A7EC278269}"/>
          </ac:spMkLst>
        </pc:spChg>
        <pc:spChg chg="add del">
          <ac:chgData name="Richard Kohl" userId="cc252abd29d76ccd" providerId="LiveId" clId="{498E014B-4CA9-4A52-82B1-D15F6EC590FC}" dt="2023-01-22T18:53:39.923" v="3857" actId="478"/>
          <ac:spMkLst>
            <pc:docMk/>
            <pc:sldMk cId="1825885439" sldId="279"/>
            <ac:spMk id="8" creationId="{83A2843B-EF6D-3131-64BE-8A10E6B5CC4F}"/>
          </ac:spMkLst>
        </pc:spChg>
        <pc:spChg chg="mod">
          <ac:chgData name="Richard Kohl" userId="cc252abd29d76ccd" providerId="LiveId" clId="{498E014B-4CA9-4A52-82B1-D15F6EC590FC}" dt="2023-01-22T03:26:30.621" v="131" actId="20577"/>
          <ac:spMkLst>
            <pc:docMk/>
            <pc:sldMk cId="1825885439" sldId="279"/>
            <ac:spMk id="19" creationId="{C9ACB3FA-AFC4-1A40-A65A-5CBEEB3FA796}"/>
          </ac:spMkLst>
        </pc:spChg>
        <pc:spChg chg="mod">
          <ac:chgData name="Richard Kohl" userId="cc252abd29d76ccd" providerId="LiveId" clId="{498E014B-4CA9-4A52-82B1-D15F6EC590FC}" dt="2023-01-22T03:26:17.689" v="126" actId="403"/>
          <ac:spMkLst>
            <pc:docMk/>
            <pc:sldMk cId="1825885439" sldId="279"/>
            <ac:spMk id="20" creationId="{A9F651A8-C146-BA44-B274-03901B347114}"/>
          </ac:spMkLst>
        </pc:spChg>
        <pc:spChg chg="add del mod">
          <ac:chgData name="Richard Kohl" userId="cc252abd29d76ccd" providerId="LiveId" clId="{498E014B-4CA9-4A52-82B1-D15F6EC590FC}" dt="2023-01-22T18:53:25.090" v="3852" actId="478"/>
          <ac:spMkLst>
            <pc:docMk/>
            <pc:sldMk cId="1825885439" sldId="279"/>
            <ac:spMk id="33" creationId="{D3FFB8EC-7A66-0840-85A8-432E5C28E47F}"/>
          </ac:spMkLst>
        </pc:spChg>
        <pc:grpChg chg="mod">
          <ac:chgData name="Richard Kohl" userId="cc252abd29d76ccd" providerId="LiveId" clId="{498E014B-4CA9-4A52-82B1-D15F6EC590FC}" dt="2023-01-22T03:25:37.375" v="80" actId="14100"/>
          <ac:grpSpMkLst>
            <pc:docMk/>
            <pc:sldMk cId="1825885439" sldId="279"/>
            <ac:grpSpMk id="7" creationId="{3EA3D5DC-777E-6D48-8758-FBD529B91F0D}"/>
          </ac:grpSpMkLst>
        </pc:grpChg>
      </pc:sldChg>
      <pc:sldChg chg="addSp delSp modSp add mod modAnim">
        <pc:chgData name="Richard Kohl" userId="cc252abd29d76ccd" providerId="LiveId" clId="{498E014B-4CA9-4A52-82B1-D15F6EC590FC}" dt="2023-01-22T19:05:35.598" v="4230" actId="1076"/>
        <pc:sldMkLst>
          <pc:docMk/>
          <pc:sldMk cId="967184108" sldId="280"/>
        </pc:sldMkLst>
        <pc:spChg chg="mod">
          <ac:chgData name="Richard Kohl" userId="cc252abd29d76ccd" providerId="LiveId" clId="{498E014B-4CA9-4A52-82B1-D15F6EC590FC}" dt="2023-01-22T18:59:01.938" v="4128" actId="1076"/>
          <ac:spMkLst>
            <pc:docMk/>
            <pc:sldMk cId="967184108" sldId="280"/>
            <ac:spMk id="2" creationId="{7EB4138C-A518-C7B3-EFC9-50C8B7B86935}"/>
          </ac:spMkLst>
        </pc:spChg>
        <pc:spChg chg="mod">
          <ac:chgData name="Richard Kohl" userId="cc252abd29d76ccd" providerId="LiveId" clId="{498E014B-4CA9-4A52-82B1-D15F6EC590FC}" dt="2023-01-22T18:59:11.975" v="4131" actId="1076"/>
          <ac:spMkLst>
            <pc:docMk/>
            <pc:sldMk cId="967184108" sldId="280"/>
            <ac:spMk id="3" creationId="{D1C882D2-EB79-C46A-33DD-5D433DA69C92}"/>
          </ac:spMkLst>
        </pc:spChg>
        <pc:spChg chg="mod">
          <ac:chgData name="Richard Kohl" userId="cc252abd29d76ccd" providerId="LiveId" clId="{498E014B-4CA9-4A52-82B1-D15F6EC590FC}" dt="2023-01-22T18:59:30.027" v="4140" actId="20577"/>
          <ac:spMkLst>
            <pc:docMk/>
            <pc:sldMk cId="967184108" sldId="280"/>
            <ac:spMk id="4" creationId="{97E206BA-3C76-B210-0985-1DAC06131AF2}"/>
          </ac:spMkLst>
        </pc:spChg>
        <pc:spChg chg="mod">
          <ac:chgData name="Richard Kohl" userId="cc252abd29d76ccd" providerId="LiveId" clId="{498E014B-4CA9-4A52-82B1-D15F6EC590FC}" dt="2023-01-22T04:16:19.512" v="2479" actId="20577"/>
          <ac:spMkLst>
            <pc:docMk/>
            <pc:sldMk cId="967184108" sldId="280"/>
            <ac:spMk id="5" creationId="{DDEB02E4-0BC2-674F-91E9-49EA34C79150}"/>
          </ac:spMkLst>
        </pc:spChg>
        <pc:spChg chg="mod">
          <ac:chgData name="Richard Kohl" userId="cc252abd29d76ccd" providerId="LiveId" clId="{498E014B-4CA9-4A52-82B1-D15F6EC590FC}" dt="2023-01-22T19:05:35.598" v="4230" actId="1076"/>
          <ac:spMkLst>
            <pc:docMk/>
            <pc:sldMk cId="967184108" sldId="280"/>
            <ac:spMk id="6" creationId="{719B46C5-DDFC-C04A-9BDB-7686308021DD}"/>
          </ac:spMkLst>
        </pc:spChg>
        <pc:spChg chg="mod">
          <ac:chgData name="Richard Kohl" userId="cc252abd29d76ccd" providerId="LiveId" clId="{498E014B-4CA9-4A52-82B1-D15F6EC590FC}" dt="2023-01-22T19:03:26.968" v="4203" actId="1076"/>
          <ac:spMkLst>
            <pc:docMk/>
            <pc:sldMk cId="967184108" sldId="280"/>
            <ac:spMk id="7" creationId="{E5229E13-3D08-5445-A39C-E4F20230AAC0}"/>
          </ac:spMkLst>
        </pc:spChg>
        <pc:spChg chg="add del mod">
          <ac:chgData name="Richard Kohl" userId="cc252abd29d76ccd" providerId="LiveId" clId="{498E014B-4CA9-4A52-82B1-D15F6EC590FC}" dt="2023-01-22T19:04:42.750" v="4217" actId="478"/>
          <ac:spMkLst>
            <pc:docMk/>
            <pc:sldMk cId="967184108" sldId="280"/>
            <ac:spMk id="8" creationId="{5F9ABAB5-C786-AF09-9130-68E65D79796F}"/>
          </ac:spMkLst>
        </pc:spChg>
        <pc:spChg chg="add del mod">
          <ac:chgData name="Richard Kohl" userId="cc252abd29d76ccd" providerId="LiveId" clId="{498E014B-4CA9-4A52-82B1-D15F6EC590FC}" dt="2023-01-22T19:05:01.095" v="4219" actId="478"/>
          <ac:spMkLst>
            <pc:docMk/>
            <pc:sldMk cId="967184108" sldId="280"/>
            <ac:spMk id="9" creationId="{1F9BBF90-64E2-8561-40B5-FD406944BC18}"/>
          </ac:spMkLst>
        </pc:spChg>
        <pc:spChg chg="add del mod">
          <ac:chgData name="Richard Kohl" userId="cc252abd29d76ccd" providerId="LiveId" clId="{498E014B-4CA9-4A52-82B1-D15F6EC590FC}" dt="2023-01-22T19:04:35.126" v="4216"/>
          <ac:spMkLst>
            <pc:docMk/>
            <pc:sldMk cId="967184108" sldId="280"/>
            <ac:spMk id="17" creationId="{ABA19E00-F5E7-479A-2E79-3CB91EFF4BD0}"/>
          </ac:spMkLst>
        </pc:spChg>
        <pc:grpChg chg="mod">
          <ac:chgData name="Richard Kohl" userId="cc252abd29d76ccd" providerId="LiveId" clId="{498E014B-4CA9-4A52-82B1-D15F6EC590FC}" dt="2023-01-22T19:02:13.988" v="4197" actId="1076"/>
          <ac:grpSpMkLst>
            <pc:docMk/>
            <pc:sldMk cId="967184108" sldId="280"/>
            <ac:grpSpMk id="10" creationId="{9CB9A177-A086-D24B-8E93-BC0A72966B61}"/>
          </ac:grpSpMkLst>
        </pc:grpChg>
      </pc:sldChg>
      <pc:sldChg chg="modSp add del mod modAnim">
        <pc:chgData name="Richard Kohl" userId="cc252abd29d76ccd" providerId="LiveId" clId="{498E014B-4CA9-4A52-82B1-D15F6EC590FC}" dt="2023-01-22T04:38:39.160" v="3293" actId="47"/>
        <pc:sldMkLst>
          <pc:docMk/>
          <pc:sldMk cId="758051733" sldId="281"/>
        </pc:sldMkLst>
        <pc:spChg chg="mod">
          <ac:chgData name="Richard Kohl" userId="cc252abd29d76ccd" providerId="LiveId" clId="{498E014B-4CA9-4A52-82B1-D15F6EC590FC}" dt="2023-01-22T04:38:34.198" v="3292" actId="20577"/>
          <ac:spMkLst>
            <pc:docMk/>
            <pc:sldMk cId="758051733" sldId="281"/>
            <ac:spMk id="5" creationId="{DDEB02E4-0BC2-674F-91E9-49EA34C79150}"/>
          </ac:spMkLst>
        </pc:spChg>
        <pc:spChg chg="mod">
          <ac:chgData name="Richard Kohl" userId="cc252abd29d76ccd" providerId="LiveId" clId="{498E014B-4CA9-4A52-82B1-D15F6EC590FC}" dt="2023-01-22T03:52:30.337" v="1475" actId="6549"/>
          <ac:spMkLst>
            <pc:docMk/>
            <pc:sldMk cId="758051733" sldId="281"/>
            <ac:spMk id="6" creationId="{719B46C5-DDFC-C04A-9BDB-7686308021DD}"/>
          </ac:spMkLst>
        </pc:spChg>
        <pc:spChg chg="mod">
          <ac:chgData name="Richard Kohl" userId="cc252abd29d76ccd" providerId="LiveId" clId="{498E014B-4CA9-4A52-82B1-D15F6EC590FC}" dt="2023-01-22T04:35:44.445" v="3114" actId="1076"/>
          <ac:spMkLst>
            <pc:docMk/>
            <pc:sldMk cId="758051733" sldId="281"/>
            <ac:spMk id="7" creationId="{E5229E13-3D08-5445-A39C-E4F20230AAC0}"/>
          </ac:spMkLst>
        </pc:spChg>
      </pc:sldChg>
      <pc:sldChg chg="modSp add mod modAnim">
        <pc:chgData name="Richard Kohl" userId="cc252abd29d76ccd" providerId="LiveId" clId="{498E014B-4CA9-4A52-82B1-D15F6EC590FC}" dt="2023-01-22T19:09:16.732" v="4321" actId="20577"/>
        <pc:sldMkLst>
          <pc:docMk/>
          <pc:sldMk cId="3732103739" sldId="282"/>
        </pc:sldMkLst>
        <pc:spChg chg="mod">
          <ac:chgData name="Richard Kohl" userId="cc252abd29d76ccd" providerId="LiveId" clId="{498E014B-4CA9-4A52-82B1-D15F6EC590FC}" dt="2023-01-22T19:09:16.732" v="4321" actId="20577"/>
          <ac:spMkLst>
            <pc:docMk/>
            <pc:sldMk cId="3732103739" sldId="282"/>
            <ac:spMk id="4" creationId="{97E206BA-3C76-B210-0985-1DAC06131AF2}"/>
          </ac:spMkLst>
        </pc:spChg>
        <pc:spChg chg="mod">
          <ac:chgData name="Richard Kohl" userId="cc252abd29d76ccd" providerId="LiveId" clId="{498E014B-4CA9-4A52-82B1-D15F6EC590FC}" dt="2023-01-22T04:21:12.149" v="2942" actId="20577"/>
          <ac:spMkLst>
            <pc:docMk/>
            <pc:sldMk cId="3732103739" sldId="282"/>
            <ac:spMk id="5" creationId="{DDEB02E4-0BC2-674F-91E9-49EA34C79150}"/>
          </ac:spMkLst>
        </pc:spChg>
        <pc:spChg chg="mod">
          <ac:chgData name="Richard Kohl" userId="cc252abd29d76ccd" providerId="LiveId" clId="{498E014B-4CA9-4A52-82B1-D15F6EC590FC}" dt="2023-01-22T19:06:25.350" v="4238" actId="1076"/>
          <ac:spMkLst>
            <pc:docMk/>
            <pc:sldMk cId="3732103739" sldId="282"/>
            <ac:spMk id="6" creationId="{719B46C5-DDFC-C04A-9BDB-7686308021DD}"/>
          </ac:spMkLst>
        </pc:spChg>
        <pc:spChg chg="mod">
          <ac:chgData name="Richard Kohl" userId="cc252abd29d76ccd" providerId="LiveId" clId="{498E014B-4CA9-4A52-82B1-D15F6EC590FC}" dt="2023-01-22T19:06:21.208" v="4237" actId="1076"/>
          <ac:spMkLst>
            <pc:docMk/>
            <pc:sldMk cId="3732103739" sldId="282"/>
            <ac:spMk id="7" creationId="{E5229E13-3D08-5445-A39C-E4F20230AAC0}"/>
          </ac:spMkLst>
        </pc:spChg>
      </pc:sldChg>
      <pc:sldChg chg="modSp add mod modAnim">
        <pc:chgData name="Richard Kohl" userId="cc252abd29d76ccd" providerId="LiveId" clId="{498E014B-4CA9-4A52-82B1-D15F6EC590FC}" dt="2023-01-22T19:08:50.732" v="4315" actId="313"/>
        <pc:sldMkLst>
          <pc:docMk/>
          <pc:sldMk cId="4207929746" sldId="283"/>
        </pc:sldMkLst>
        <pc:spChg chg="mod">
          <ac:chgData name="Richard Kohl" userId="cc252abd29d76ccd" providerId="LiveId" clId="{498E014B-4CA9-4A52-82B1-D15F6EC590FC}" dt="2023-01-22T19:05:11.237" v="4225" actId="20577"/>
          <ac:spMkLst>
            <pc:docMk/>
            <pc:sldMk cId="4207929746" sldId="283"/>
            <ac:spMk id="4" creationId="{97E206BA-3C76-B210-0985-1DAC06131AF2}"/>
          </ac:spMkLst>
        </pc:spChg>
        <pc:spChg chg="mod">
          <ac:chgData name="Richard Kohl" userId="cc252abd29d76ccd" providerId="LiveId" clId="{498E014B-4CA9-4A52-82B1-D15F6EC590FC}" dt="2023-01-22T04:16:28.610" v="2497" actId="20577"/>
          <ac:spMkLst>
            <pc:docMk/>
            <pc:sldMk cId="4207929746" sldId="283"/>
            <ac:spMk id="5" creationId="{DDEB02E4-0BC2-674F-91E9-49EA34C79150}"/>
          </ac:spMkLst>
        </pc:spChg>
        <pc:spChg chg="mod">
          <ac:chgData name="Richard Kohl" userId="cc252abd29d76ccd" providerId="LiveId" clId="{498E014B-4CA9-4A52-82B1-D15F6EC590FC}" dt="2023-01-22T19:08:50.732" v="4315" actId="313"/>
          <ac:spMkLst>
            <pc:docMk/>
            <pc:sldMk cId="4207929746" sldId="283"/>
            <ac:spMk id="6" creationId="{719B46C5-DDFC-C04A-9BDB-7686308021DD}"/>
          </ac:spMkLst>
        </pc:spChg>
        <pc:spChg chg="mod">
          <ac:chgData name="Richard Kohl" userId="cc252abd29d76ccd" providerId="LiveId" clId="{498E014B-4CA9-4A52-82B1-D15F6EC590FC}" dt="2023-01-22T19:03:57.592" v="4211" actId="1076"/>
          <ac:spMkLst>
            <pc:docMk/>
            <pc:sldMk cId="4207929746" sldId="283"/>
            <ac:spMk id="7" creationId="{E5229E13-3D08-5445-A39C-E4F20230AAC0}"/>
          </ac:spMkLst>
        </pc:spChg>
      </pc:sldChg>
      <pc:sldChg chg="modSp add mod modAnim">
        <pc:chgData name="Richard Kohl" userId="cc252abd29d76ccd" providerId="LiveId" clId="{498E014B-4CA9-4A52-82B1-D15F6EC590FC}" dt="2023-01-22T19:09:29.321" v="4327" actId="20577"/>
        <pc:sldMkLst>
          <pc:docMk/>
          <pc:sldMk cId="964306545" sldId="284"/>
        </pc:sldMkLst>
        <pc:spChg chg="mod">
          <ac:chgData name="Richard Kohl" userId="cc252abd29d76ccd" providerId="LiveId" clId="{498E014B-4CA9-4A52-82B1-D15F6EC590FC}" dt="2023-01-22T19:09:29.321" v="4327" actId="20577"/>
          <ac:spMkLst>
            <pc:docMk/>
            <pc:sldMk cId="964306545" sldId="284"/>
            <ac:spMk id="4" creationId="{97E206BA-3C76-B210-0985-1DAC06131AF2}"/>
          </ac:spMkLst>
        </pc:spChg>
        <pc:spChg chg="mod">
          <ac:chgData name="Richard Kohl" userId="cc252abd29d76ccd" providerId="LiveId" clId="{498E014B-4CA9-4A52-82B1-D15F6EC590FC}" dt="2023-01-22T04:36:23.391" v="3129" actId="20577"/>
          <ac:spMkLst>
            <pc:docMk/>
            <pc:sldMk cId="964306545" sldId="284"/>
            <ac:spMk id="5" creationId="{DDEB02E4-0BC2-674F-91E9-49EA34C79150}"/>
          </ac:spMkLst>
        </pc:spChg>
        <pc:spChg chg="mod">
          <ac:chgData name="Richard Kohl" userId="cc252abd29d76ccd" providerId="LiveId" clId="{498E014B-4CA9-4A52-82B1-D15F6EC590FC}" dt="2023-01-22T19:07:23.168" v="4279" actId="20577"/>
          <ac:spMkLst>
            <pc:docMk/>
            <pc:sldMk cId="964306545" sldId="284"/>
            <ac:spMk id="6" creationId="{719B46C5-DDFC-C04A-9BDB-7686308021DD}"/>
          </ac:spMkLst>
        </pc:spChg>
        <pc:spChg chg="mod">
          <ac:chgData name="Richard Kohl" userId="cc252abd29d76ccd" providerId="LiveId" clId="{498E014B-4CA9-4A52-82B1-D15F6EC590FC}" dt="2023-01-22T04:38:04.419" v="3273" actId="1076"/>
          <ac:spMkLst>
            <pc:docMk/>
            <pc:sldMk cId="964306545" sldId="284"/>
            <ac:spMk id="7" creationId="{E5229E13-3D08-5445-A39C-E4F20230AAC0}"/>
          </ac:spMkLst>
        </pc:spChg>
      </pc:sldChg>
      <pc:sldChg chg="modSp add mod modAnim">
        <pc:chgData name="Richard Kohl" userId="cc252abd29d76ccd" providerId="LiveId" clId="{498E014B-4CA9-4A52-82B1-D15F6EC590FC}" dt="2023-01-22T19:15:29.900" v="4723" actId="20577"/>
        <pc:sldMkLst>
          <pc:docMk/>
          <pc:sldMk cId="3089203598" sldId="285"/>
        </pc:sldMkLst>
        <pc:spChg chg="mod">
          <ac:chgData name="Richard Kohl" userId="cc252abd29d76ccd" providerId="LiveId" clId="{498E014B-4CA9-4A52-82B1-D15F6EC590FC}" dt="2023-01-22T19:09:36.819" v="4333" actId="20577"/>
          <ac:spMkLst>
            <pc:docMk/>
            <pc:sldMk cId="3089203598" sldId="285"/>
            <ac:spMk id="4" creationId="{97E206BA-3C76-B210-0985-1DAC06131AF2}"/>
          </ac:spMkLst>
        </pc:spChg>
        <pc:spChg chg="mod">
          <ac:chgData name="Richard Kohl" userId="cc252abd29d76ccd" providerId="LiveId" clId="{498E014B-4CA9-4A52-82B1-D15F6EC590FC}" dt="2023-01-22T04:38:57.028" v="3328" actId="6549"/>
          <ac:spMkLst>
            <pc:docMk/>
            <pc:sldMk cId="3089203598" sldId="285"/>
            <ac:spMk id="5" creationId="{DDEB02E4-0BC2-674F-91E9-49EA34C79150}"/>
          </ac:spMkLst>
        </pc:spChg>
        <pc:spChg chg="mod">
          <ac:chgData name="Richard Kohl" userId="cc252abd29d76ccd" providerId="LiveId" clId="{498E014B-4CA9-4A52-82B1-D15F6EC590FC}" dt="2023-01-22T19:15:29.900" v="4723" actId="20577"/>
          <ac:spMkLst>
            <pc:docMk/>
            <pc:sldMk cId="3089203598" sldId="285"/>
            <ac:spMk id="6" creationId="{719B46C5-DDFC-C04A-9BDB-7686308021DD}"/>
          </ac:spMkLst>
        </pc:spChg>
        <pc:spChg chg="mod">
          <ac:chgData name="Richard Kohl" userId="cc252abd29d76ccd" providerId="LiveId" clId="{498E014B-4CA9-4A52-82B1-D15F6EC590FC}" dt="2023-01-22T18:51:03.216" v="3786" actId="1076"/>
          <ac:spMkLst>
            <pc:docMk/>
            <pc:sldMk cId="3089203598" sldId="285"/>
            <ac:spMk id="7" creationId="{E5229E13-3D08-5445-A39C-E4F20230AAC0}"/>
          </ac:spMkLst>
        </pc:spChg>
      </pc:sldChg>
      <pc:sldChg chg="del">
        <pc:chgData name="Richard Kohl" userId="cc252abd29d76ccd" providerId="LiveId" clId="{498E014B-4CA9-4A52-82B1-D15F6EC590FC}" dt="2023-01-22T03:22:31.878" v="1" actId="47"/>
        <pc:sldMkLst>
          <pc:docMk/>
          <pc:sldMk cId="891818005" sldId="287"/>
        </pc:sldMkLst>
      </pc:sldChg>
      <pc:sldChg chg="del">
        <pc:chgData name="Richard Kohl" userId="cc252abd29d76ccd" providerId="LiveId" clId="{498E014B-4CA9-4A52-82B1-D15F6EC590FC}" dt="2023-01-22T03:22:31.553" v="0" actId="47"/>
        <pc:sldMkLst>
          <pc:docMk/>
          <pc:sldMk cId="1998089846" sldId="288"/>
        </pc:sldMkLst>
      </pc:sldChg>
      <pc:sldChg chg="del">
        <pc:chgData name="Richard Kohl" userId="cc252abd29d76ccd" providerId="LiveId" clId="{498E014B-4CA9-4A52-82B1-D15F6EC590FC}" dt="2023-01-22T03:22:32.193" v="2" actId="47"/>
        <pc:sldMkLst>
          <pc:docMk/>
          <pc:sldMk cId="4193743597" sldId="289"/>
        </pc:sldMkLst>
      </pc:sldChg>
      <pc:sldChg chg="del">
        <pc:chgData name="Richard Kohl" userId="cc252abd29d76ccd" providerId="LiveId" clId="{498E014B-4CA9-4A52-82B1-D15F6EC590FC}" dt="2023-01-22T03:22:34.196" v="5" actId="47"/>
        <pc:sldMkLst>
          <pc:docMk/>
          <pc:sldMk cId="1111123366" sldId="290"/>
        </pc:sldMkLst>
      </pc:sldChg>
      <pc:sldChg chg="del">
        <pc:chgData name="Richard Kohl" userId="cc252abd29d76ccd" providerId="LiveId" clId="{498E014B-4CA9-4A52-82B1-D15F6EC590FC}" dt="2023-01-22T03:22:33.657" v="4" actId="47"/>
        <pc:sldMkLst>
          <pc:docMk/>
          <pc:sldMk cId="3701087888" sldId="291"/>
        </pc:sldMkLst>
      </pc:sldChg>
      <pc:sldChg chg="del">
        <pc:chgData name="Richard Kohl" userId="cc252abd29d76ccd" providerId="LiveId" clId="{498E014B-4CA9-4A52-82B1-D15F6EC590FC}" dt="2023-01-22T03:22:33.045" v="3" actId="47"/>
        <pc:sldMkLst>
          <pc:docMk/>
          <pc:sldMk cId="3614950877" sldId="292"/>
        </pc:sldMkLst>
      </pc:sldChg>
      <pc:sldChg chg="del">
        <pc:chgData name="Richard Kohl" userId="cc252abd29d76ccd" providerId="LiveId" clId="{498E014B-4CA9-4A52-82B1-D15F6EC590FC}" dt="2023-01-22T03:22:35.791" v="6" actId="47"/>
        <pc:sldMkLst>
          <pc:docMk/>
          <pc:sldMk cId="3736767253" sldId="293"/>
        </pc:sldMkLst>
      </pc:sldChg>
      <pc:sldChg chg="del">
        <pc:chgData name="Richard Kohl" userId="cc252abd29d76ccd" providerId="LiveId" clId="{498E014B-4CA9-4A52-82B1-D15F6EC590FC}" dt="2023-01-22T03:22:36.744" v="7" actId="47"/>
        <pc:sldMkLst>
          <pc:docMk/>
          <pc:sldMk cId="1040818679" sldId="294"/>
        </pc:sldMkLst>
      </pc:sldChg>
      <pc:sldMasterChg chg="modSp mod modSldLayout">
        <pc:chgData name="Richard Kohl" userId="cc252abd29d76ccd" providerId="LiveId" clId="{498E014B-4CA9-4A52-82B1-D15F6EC590FC}" dt="2023-01-22T18:53:10.480" v="3848" actId="1076"/>
        <pc:sldMasterMkLst>
          <pc:docMk/>
          <pc:sldMasterMk cId="2744408423" sldId="2147483648"/>
        </pc:sldMasterMkLst>
        <pc:spChg chg="mod">
          <ac:chgData name="Richard Kohl" userId="cc252abd29d76ccd" providerId="LiveId" clId="{498E014B-4CA9-4A52-82B1-D15F6EC590FC}" dt="2023-01-22T03:34:57.775" v="557" actId="403"/>
          <ac:spMkLst>
            <pc:docMk/>
            <pc:sldMasterMk cId="2744408423" sldId="2147483648"/>
            <ac:spMk id="4" creationId="{953A7FF5-29B4-F344-B64D-F4BB8E0E271A}"/>
          </ac:spMkLst>
        </pc:spChg>
        <pc:spChg chg="mod">
          <ac:chgData name="Richard Kohl" userId="cc252abd29d76ccd" providerId="LiveId" clId="{498E014B-4CA9-4A52-82B1-D15F6EC590FC}" dt="2023-01-22T03:35:10.242" v="566" actId="207"/>
          <ac:spMkLst>
            <pc:docMk/>
            <pc:sldMasterMk cId="2744408423" sldId="2147483648"/>
            <ac:spMk id="5" creationId="{ED47090C-7EFD-914E-8A2B-EFC96245FD37}"/>
          </ac:spMkLst>
        </pc:spChg>
        <pc:spChg chg="mod">
          <ac:chgData name="Richard Kohl" userId="cc252abd29d76ccd" providerId="LiveId" clId="{498E014B-4CA9-4A52-82B1-D15F6EC590FC}" dt="2023-01-22T03:36:19.192" v="588" actId="20577"/>
          <ac:spMkLst>
            <pc:docMk/>
            <pc:sldMasterMk cId="2744408423" sldId="2147483648"/>
            <ac:spMk id="6" creationId="{8C271215-D916-ED40-A73A-8627197FD31D}"/>
          </ac:spMkLst>
        </pc:spChg>
        <pc:sldLayoutChg chg="modSp mod">
          <pc:chgData name="Richard Kohl" userId="cc252abd29d76ccd" providerId="LiveId" clId="{498E014B-4CA9-4A52-82B1-D15F6EC590FC}" dt="2023-01-22T18:52:54.169" v="3845" actId="1076"/>
          <pc:sldLayoutMkLst>
            <pc:docMk/>
            <pc:sldMasterMk cId="2744408423" sldId="2147483648"/>
            <pc:sldLayoutMk cId="1175347493" sldId="2147483650"/>
          </pc:sldLayoutMkLst>
          <pc:spChg chg="mod">
            <ac:chgData name="Richard Kohl" userId="cc252abd29d76ccd" providerId="LiveId" clId="{498E014B-4CA9-4A52-82B1-D15F6EC590FC}" dt="2023-01-22T18:52:48.495" v="3843" actId="1076"/>
            <ac:spMkLst>
              <pc:docMk/>
              <pc:sldMasterMk cId="2744408423" sldId="2147483648"/>
              <pc:sldLayoutMk cId="1175347493" sldId="2147483650"/>
              <ac:spMk id="4" creationId="{22F9049D-FF09-E24F-BB8E-043C8A279203}"/>
            </ac:spMkLst>
          </pc:spChg>
          <pc:spChg chg="mod">
            <ac:chgData name="Richard Kohl" userId="cc252abd29d76ccd" providerId="LiveId" clId="{498E014B-4CA9-4A52-82B1-D15F6EC590FC}" dt="2023-01-22T18:52:51.712" v="3844" actId="1076"/>
            <ac:spMkLst>
              <pc:docMk/>
              <pc:sldMasterMk cId="2744408423" sldId="2147483648"/>
              <pc:sldLayoutMk cId="1175347493" sldId="2147483650"/>
              <ac:spMk id="5" creationId="{A3108387-C913-AC46-8884-A02F21617FBD}"/>
            </ac:spMkLst>
          </pc:spChg>
          <pc:spChg chg="mod">
            <ac:chgData name="Richard Kohl" userId="cc252abd29d76ccd" providerId="LiveId" clId="{498E014B-4CA9-4A52-82B1-D15F6EC590FC}" dt="2023-01-22T18:52:54.169" v="3845" actId="1076"/>
            <ac:spMkLst>
              <pc:docMk/>
              <pc:sldMasterMk cId="2744408423" sldId="2147483648"/>
              <pc:sldLayoutMk cId="1175347493" sldId="2147483650"/>
              <ac:spMk id="6" creationId="{63A7CDC2-FD38-8C45-BD47-063BD3909F48}"/>
            </ac:spMkLst>
          </pc:spChg>
        </pc:sldLayoutChg>
        <pc:sldLayoutChg chg="modSp mod">
          <pc:chgData name="Richard Kohl" userId="cc252abd29d76ccd" providerId="LiveId" clId="{498E014B-4CA9-4A52-82B1-D15F6EC590FC}" dt="2023-01-22T18:53:10.480" v="3848" actId="1076"/>
          <pc:sldLayoutMkLst>
            <pc:docMk/>
            <pc:sldMasterMk cId="2744408423" sldId="2147483648"/>
            <pc:sldLayoutMk cId="1447759721" sldId="2147483654"/>
          </pc:sldLayoutMkLst>
          <pc:spChg chg="mod">
            <ac:chgData name="Richard Kohl" userId="cc252abd29d76ccd" providerId="LiveId" clId="{498E014B-4CA9-4A52-82B1-D15F6EC590FC}" dt="2023-01-22T18:53:06.823" v="3846" actId="1076"/>
            <ac:spMkLst>
              <pc:docMk/>
              <pc:sldMasterMk cId="2744408423" sldId="2147483648"/>
              <pc:sldLayoutMk cId="1447759721" sldId="2147483654"/>
              <ac:spMk id="3" creationId="{7750ABCE-1282-6D48-9270-DC88C9F500D8}"/>
            </ac:spMkLst>
          </pc:spChg>
          <pc:spChg chg="mod">
            <ac:chgData name="Richard Kohl" userId="cc252abd29d76ccd" providerId="LiveId" clId="{498E014B-4CA9-4A52-82B1-D15F6EC590FC}" dt="2023-01-22T18:53:09.016" v="3847" actId="1076"/>
            <ac:spMkLst>
              <pc:docMk/>
              <pc:sldMasterMk cId="2744408423" sldId="2147483648"/>
              <pc:sldLayoutMk cId="1447759721" sldId="2147483654"/>
              <ac:spMk id="4" creationId="{6CF25555-00FD-4C45-9CA4-BFDA1F8F5D89}"/>
            </ac:spMkLst>
          </pc:spChg>
          <pc:spChg chg="mod">
            <ac:chgData name="Richard Kohl" userId="cc252abd29d76ccd" providerId="LiveId" clId="{498E014B-4CA9-4A52-82B1-D15F6EC590FC}" dt="2023-01-22T18:53:10.480" v="3848" actId="1076"/>
            <ac:spMkLst>
              <pc:docMk/>
              <pc:sldMasterMk cId="2744408423" sldId="2147483648"/>
              <pc:sldLayoutMk cId="1447759721" sldId="2147483654"/>
              <ac:spMk id="5" creationId="{7FDF8E03-AFC2-A640-A4E5-63752365C426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2B653-BA6E-4C3A-9B88-6F199E1EDC1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46036-F149-49A8-B32E-68DCBFF2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2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46036-F149-49A8-B32E-68DCBFF2FD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94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46036-F149-49A8-B32E-68DCBFF2FD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9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6B66B-551E-214C-AE5F-4ADA2BDE7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3820A1-CE1B-0E40-8755-3A8C8F875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740D6-DC41-6D46-8EDE-BBD03121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January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919F4-5E18-B048-8FF3-5C7B73174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Richard Kohl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986C0-6755-A946-BA68-A031552AF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9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8EFAD-5169-4C44-B1C3-F49B26242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86AD5-241D-3C47-A7D3-809CBD8BF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5B259-96FD-A44B-A9DB-DBA77388B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January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34FC3-B7A2-5C41-8327-57A8CF469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Richard Kohl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2FD5A-635F-0C47-99DB-B76D9879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6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C82BD0-4583-0A46-AAD8-3AFC34BC1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BEC9F5-210C-2448-B4B4-5D3A2B78E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40CA4-658B-2849-8C13-B1B1C5ED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January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FC11F-C1C6-424A-A62A-1FB3B9F4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Richard Kohl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6CCB2-9941-EA44-9F51-A3A3BCDAC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6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6AACF-48E7-7146-AEC2-AE1D43FE0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2450E-5BB6-434E-BD77-C9104AE69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9049D-FF09-E24F-BB8E-043C8A2792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66882"/>
            <a:ext cx="2743200" cy="365125"/>
          </a:xfrm>
        </p:spPr>
        <p:txBody>
          <a:bodyPr/>
          <a:lstStyle/>
          <a:p>
            <a:r>
              <a:rPr lang="en-US" dirty="0"/>
              <a:t>23 January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08387-C913-AC46-8884-A02F2161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5961"/>
            <a:ext cx="4114800" cy="365125"/>
          </a:xfrm>
        </p:spPr>
        <p:txBody>
          <a:bodyPr/>
          <a:lstStyle/>
          <a:p>
            <a:r>
              <a:rPr lang="en-US"/>
              <a:t>Richard Kohl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7CDC2-FD38-8C45-BD47-063BD3909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6882"/>
            <a:ext cx="2743200" cy="365125"/>
          </a:xfrm>
        </p:spPr>
        <p:txBody>
          <a:bodyPr/>
          <a:lstStyle/>
          <a:p>
            <a:r>
              <a:rPr lang="en-US" dirty="0"/>
              <a:t>Slide </a:t>
            </a:r>
            <a:fld id="{E56E9837-61E9-8D45-BFD9-65A5F80273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4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3F51-6B57-AF4C-BEC0-22FA90722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60007-C80A-144D-B916-8DC2AD701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0227B-AB9F-1042-B3F3-65601763C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January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DE6DB-FA18-E545-8B41-07E014526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Richard Kohl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DD3B0-1DDF-9D49-95B9-B8B9A5C2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7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1BC53-ED48-C343-A005-047A44DC3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D7932-6350-3C45-88B0-A5519E7C7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2E957-7B4A-6C45-A391-53C71935E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A6ABF-D19D-C64E-972F-D53F27E1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January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4E511-5684-424C-A334-D6528C7A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Richard Kohl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13D80-50D8-1240-8D47-16335194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F14A-0C9D-414E-8266-0C4BD9307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B2ADC-FF0F-004F-AC84-2D077940F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A60AB2-EE8C-6E4D-99FA-C9DE2F0F2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44957-78E3-6C47-BC61-B6B6FCF84F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B17555-4EC0-2944-8640-DCACC86B3D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FC67EE-00EB-5349-B5FF-F3EAA91C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January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435436-C347-5148-8FFF-7E6FB9D07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Richard Kohl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959457-7891-CC4E-B59D-DA36DEE7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1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3CB19-D2BB-6842-AAAD-252766128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50ABCE-1282-6D48-9270-DC88C9F5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1761"/>
            <a:ext cx="2743200" cy="365125"/>
          </a:xfrm>
        </p:spPr>
        <p:txBody>
          <a:bodyPr/>
          <a:lstStyle/>
          <a:p>
            <a:r>
              <a:rPr lang="en-US"/>
              <a:t>23 January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F25555-00FD-4C45-9CA4-BFDA1F8F5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0792"/>
            <a:ext cx="4114800" cy="365125"/>
          </a:xfrm>
        </p:spPr>
        <p:txBody>
          <a:bodyPr/>
          <a:lstStyle/>
          <a:p>
            <a:r>
              <a:rPr lang="en-US"/>
              <a:t>Richard Kohl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E03-AFC2-A640-A4E5-63752365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0889"/>
            <a:ext cx="2743200" cy="365125"/>
          </a:xfrm>
        </p:spPr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5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006838-A8B2-8540-987B-820B0300F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January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1111D3-1B97-0341-A9BD-C08F06A5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Richard Kohl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95198-9F93-F54D-8BEF-44700315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5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08F9D-7C04-2845-A57F-625691E3A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C036A-550A-694E-9E12-D882F0F3B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8C95DC-D126-E44B-86E8-3DAD026B9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FB276-5600-7C40-8A21-0FCD4325E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January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7DA71-B55A-0D4B-9B60-5E09F53E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Richard Kohl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76BA3-2C22-F540-85EB-C191E062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6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F58CB-D2E8-2249-8FF1-5DE66434E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D702C3-AB51-4C47-8AE2-F93FFACC3A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C50C3-1843-8848-922F-9ACF89300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4C589-9DC6-5541-A259-D50E19ABD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January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699C3-17D1-AB48-BC3C-38B646B18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Richard Kohl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A0F22-E3F4-3C46-A160-847CFEC2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9837-61E9-8D45-BFD9-65A5F802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8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CA480A-F715-0349-8547-A21B57EB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6D64C-85AD-B640-93FE-293138746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A7FF5-29B4-F344-B64D-F4BB8E0E27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23 January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7090C-7EFD-914E-8A2B-EFC96245F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Richard Kohl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71215-D916-ED40-A73A-8627197FD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SliSlide</a:t>
            </a:r>
            <a:r>
              <a:rPr lang="en-US" dirty="0"/>
              <a:t> Number de </a:t>
            </a:r>
            <a:fld id="{E56E9837-61E9-8D45-BFD9-65A5F80273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40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D3FFB8EC-7A66-0840-85A8-432E5C28E47F}"/>
              </a:ext>
            </a:extLst>
          </p:cNvPr>
          <p:cNvSpPr/>
          <p:nvPr/>
        </p:nvSpPr>
        <p:spPr>
          <a:xfrm>
            <a:off x="2260042" y="-17586"/>
            <a:ext cx="9995371" cy="6858000"/>
          </a:xfrm>
          <a:prstGeom prst="rect">
            <a:avLst/>
          </a:prstGeom>
          <a:solidFill>
            <a:srgbClr val="325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A143C00-8A69-F344-ABF9-69967DB831E8}"/>
              </a:ext>
            </a:extLst>
          </p:cNvPr>
          <p:cNvSpPr txBox="1">
            <a:spLocks/>
          </p:cNvSpPr>
          <p:nvPr/>
        </p:nvSpPr>
        <p:spPr>
          <a:xfrm>
            <a:off x="2209800" y="3603626"/>
            <a:ext cx="96678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BE" i="1" dirty="0">
              <a:solidFill>
                <a:srgbClr val="294F67"/>
              </a:solidFill>
            </a:endParaRPr>
          </a:p>
        </p:txBody>
      </p:sp>
      <p:sp>
        <p:nvSpPr>
          <p:cNvPr id="68" name="Title 18">
            <a:extLst>
              <a:ext uri="{FF2B5EF4-FFF2-40B4-BE49-F238E27FC236}">
                <a16:creationId xmlns:a16="http://schemas.microsoft.com/office/drawing/2014/main" id="{05B69008-B3AD-2748-9942-3603896A9001}"/>
              </a:ext>
            </a:extLst>
          </p:cNvPr>
          <p:cNvSpPr txBox="1">
            <a:spLocks/>
          </p:cNvSpPr>
          <p:nvPr/>
        </p:nvSpPr>
        <p:spPr>
          <a:xfrm>
            <a:off x="6246859" y="694076"/>
            <a:ext cx="5556739" cy="16203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C9ACB3FA-AFC4-1A40-A65A-5CBEEB3FA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6274" y="-376814"/>
            <a:ext cx="6240735" cy="7576457"/>
          </a:xfrm>
        </p:spPr>
        <p:txBody>
          <a:bodyPr anchor="ctr">
            <a:no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  <a:latin typeface="+mn-lt"/>
                <a:ea typeface="Source Sans Pro Light" panose="020B0403030403020204" pitchFamily="34" charset="77"/>
              </a:rPr>
              <a:t>Mainstreaming ​</a:t>
            </a:r>
            <a:br>
              <a:rPr lang="en-US" sz="4000" b="1" dirty="0">
                <a:solidFill>
                  <a:schemeClr val="bg1"/>
                </a:solidFill>
                <a:latin typeface="+mn-lt"/>
                <a:ea typeface="Source Sans Pro Light" panose="020B0403030403020204" pitchFamily="34" charset="77"/>
              </a:rPr>
            </a:br>
            <a:r>
              <a:rPr lang="en-US" sz="4000" b="1" dirty="0">
                <a:solidFill>
                  <a:schemeClr val="bg1"/>
                </a:solidFill>
                <a:latin typeface="+mn-lt"/>
                <a:ea typeface="Source Sans Pro Light" panose="020B0403030403020204" pitchFamily="34" charset="77"/>
              </a:rPr>
              <a:t>the scaling agenda into donor/funder organizations: </a:t>
            </a:r>
            <a:r>
              <a:rPr lang="en-US" sz="1800" b="1" dirty="0">
                <a:solidFill>
                  <a:srgbClr val="36586E"/>
                </a:solidFill>
                <a:effectLst/>
                <a:latin typeface="Montserrat" panose="000005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Exploratory Study of Mainstreaming Scaling </a:t>
            </a:r>
            <a:r>
              <a:rPr lang="en-US" sz="1800" b="1" dirty="0" err="1">
                <a:solidFill>
                  <a:srgbClr val="36586E"/>
                </a:solidFill>
                <a:effectLst/>
                <a:latin typeface="Montserrat" panose="000005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br>
              <a:rPr lang="en-US" sz="18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</a:br>
            <a:r>
              <a:rPr lang="en-US" sz="3200" i="1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Findings and Recommendations from an Exploratory Study</a:t>
            </a:r>
            <a:br>
              <a:rPr lang="en-US" sz="3200" i="1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i="1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i="1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i="1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+mn-lt"/>
                <a:ea typeface="Source Sans Pro Light" panose="020B0403030403020204" pitchFamily="34" charset="77"/>
              </a:rPr>
              <a:t>​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Subtitle 19">
            <a:extLst>
              <a:ext uri="{FF2B5EF4-FFF2-40B4-BE49-F238E27FC236}">
                <a16:creationId xmlns:a16="http://schemas.microsoft.com/office/drawing/2014/main" id="{A9F651A8-C146-BA44-B274-03901B347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1601" y="4929189"/>
            <a:ext cx="6203160" cy="1370467"/>
          </a:xfrm>
        </p:spPr>
        <p:txBody>
          <a:bodyPr anchor="t">
            <a:noAutofit/>
          </a:bodyPr>
          <a:lstStyle/>
          <a:p>
            <a:pPr algn="r">
              <a:spcBef>
                <a:spcPts val="4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Richard D. Kohl, Strategy and Scale LLC​</a:t>
            </a:r>
          </a:p>
          <a:p>
            <a:pPr algn="r">
              <a:spcBef>
                <a:spcPts val="4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Scaling Community of Practice Annual Workshop​</a:t>
            </a:r>
          </a:p>
          <a:p>
            <a:pPr algn="r">
              <a:spcBef>
                <a:spcPts val="4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23 February 2023 </a:t>
            </a:r>
            <a:r>
              <a:rPr lang="en-US" sz="2000" dirty="0">
                <a:solidFill>
                  <a:schemeClr val="bg1"/>
                </a:solidFill>
              </a:rPr>
              <a:t>​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EA3D5DC-777E-6D48-8758-FBD529B91F0D}"/>
              </a:ext>
            </a:extLst>
          </p:cNvPr>
          <p:cNvGrpSpPr/>
          <p:nvPr/>
        </p:nvGrpSpPr>
        <p:grpSpPr>
          <a:xfrm>
            <a:off x="-1" y="-38091"/>
            <a:ext cx="5756933" cy="7046189"/>
            <a:chOff x="15242" y="10"/>
            <a:chExt cx="7028495" cy="685799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2B3540E-E74A-F64F-92C3-1E16B67E834A}"/>
                </a:ext>
              </a:extLst>
            </p:cNvPr>
            <p:cNvGrpSpPr/>
            <p:nvPr/>
          </p:nvGrpSpPr>
          <p:grpSpPr>
            <a:xfrm>
              <a:off x="15242" y="10"/>
              <a:ext cx="7028495" cy="6857990"/>
              <a:chOff x="15242" y="10"/>
              <a:chExt cx="7028495" cy="6857990"/>
            </a:xfrm>
          </p:grpSpPr>
          <p:pic>
            <p:nvPicPr>
              <p:cNvPr id="13" name="Picture 12" descr="Logo&#10;&#10;Description automatically generated">
                <a:extLst>
                  <a:ext uri="{FF2B5EF4-FFF2-40B4-BE49-F238E27FC236}">
                    <a16:creationId xmlns:a16="http://schemas.microsoft.com/office/drawing/2014/main" id="{072D9BE1-A884-8E41-94D1-06521B8709D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2426" r="-1" b="-1"/>
              <a:stretch/>
            </p:blipFill>
            <p:spPr>
              <a:xfrm>
                <a:off x="15242" y="10"/>
                <a:ext cx="7028495" cy="6857990"/>
              </a:xfrm>
              <a:custGeom>
                <a:avLst/>
                <a:gdLst/>
                <a:ahLst/>
                <a:cxnLst/>
                <a:rect l="l" t="t" r="r" b="b"/>
                <a:pathLst>
                  <a:path w="7028495" h="6858000">
                    <a:moveTo>
                      <a:pt x="0" y="0"/>
                    </a:moveTo>
                    <a:lnTo>
                      <a:pt x="6915668" y="0"/>
                    </a:lnTo>
                    <a:lnTo>
                      <a:pt x="6952411" y="219663"/>
                    </a:lnTo>
                    <a:cubicBezTo>
                      <a:pt x="7002551" y="569921"/>
                      <a:pt x="7028495" y="927986"/>
                      <a:pt x="7028495" y="1292112"/>
                    </a:cubicBezTo>
                    <a:cubicBezTo>
                      <a:pt x="7028495" y="3343346"/>
                      <a:pt x="6205186" y="5202289"/>
                      <a:pt x="4870994" y="6556512"/>
                    </a:cubicBezTo>
                    <a:lnTo>
                      <a:pt x="4556185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</p:spPr>
          </p:pic>
          <p:pic>
            <p:nvPicPr>
              <p:cNvPr id="5" name="Picture 4" descr="A picture containing background pattern&#10;&#10;Description automatically generated">
                <a:extLst>
                  <a:ext uri="{FF2B5EF4-FFF2-40B4-BE49-F238E27FC236}">
                    <a16:creationId xmlns:a16="http://schemas.microsoft.com/office/drawing/2014/main" id="{5CA162E4-FCCE-9743-9880-5CCC31CA04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62636" y="593943"/>
                <a:ext cx="1765300" cy="2835057"/>
              </a:xfrm>
              <a:prstGeom prst="rect">
                <a:avLst/>
              </a:prstGeom>
            </p:spPr>
          </p:pic>
        </p:grpSp>
        <p:pic>
          <p:nvPicPr>
            <p:cNvPr id="17" name="Picture 16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24366870-4437-7D48-9808-8612F95D6B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71217" y="173878"/>
              <a:ext cx="2924783" cy="4697177"/>
            </a:xfrm>
            <a:prstGeom prst="rect">
              <a:avLst/>
            </a:prstGeom>
          </p:spPr>
        </p:pic>
        <p:pic>
          <p:nvPicPr>
            <p:cNvPr id="18" name="Picture 17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989111C7-AE91-8143-98ED-682EC2B6EE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4325" y="694076"/>
              <a:ext cx="2924783" cy="4697177"/>
            </a:xfrm>
            <a:prstGeom prst="rect">
              <a:avLst/>
            </a:prstGeom>
          </p:spPr>
        </p:pic>
      </p:grpSp>
      <p:pic>
        <p:nvPicPr>
          <p:cNvPr id="28" name="Picture 27" descr="Logo&#10;&#10;Description automatically generated">
            <a:extLst>
              <a:ext uri="{FF2B5EF4-FFF2-40B4-BE49-F238E27FC236}">
                <a16:creationId xmlns:a16="http://schemas.microsoft.com/office/drawing/2014/main" id="{BE1F6422-812A-D04B-ADA5-6F6ED03991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452" t="19386" r="3969" b="29501"/>
          <a:stretch/>
        </p:blipFill>
        <p:spPr>
          <a:xfrm>
            <a:off x="75008" y="1260763"/>
            <a:ext cx="4960399" cy="2862303"/>
          </a:xfrm>
          <a:prstGeom prst="rect">
            <a:avLst/>
          </a:prstGeom>
        </p:spPr>
      </p:pic>
      <p:sp>
        <p:nvSpPr>
          <p:cNvPr id="21" name="Freeform 14">
            <a:extLst>
              <a:ext uri="{FF2B5EF4-FFF2-40B4-BE49-F238E27FC236}">
                <a16:creationId xmlns:a16="http://schemas.microsoft.com/office/drawing/2014/main" id="{ED87EECB-444F-4906-A2F8-443097511B07}"/>
              </a:ext>
            </a:extLst>
          </p:cNvPr>
          <p:cNvSpPr/>
          <p:nvPr/>
        </p:nvSpPr>
        <p:spPr>
          <a:xfrm>
            <a:off x="3705226" y="-46382"/>
            <a:ext cx="2061048" cy="7054481"/>
          </a:xfrm>
          <a:custGeom>
            <a:avLst/>
            <a:gdLst>
              <a:gd name="connsiteX0" fmla="*/ 0 w 1934919"/>
              <a:gd name="connsiteY0" fmla="*/ 6838121 h 6838121"/>
              <a:gd name="connsiteX1" fmla="*/ 1007166 w 1934919"/>
              <a:gd name="connsiteY1" fmla="*/ 5287617 h 6838121"/>
              <a:gd name="connsiteX2" fmla="*/ 1524000 w 1934919"/>
              <a:gd name="connsiteY2" fmla="*/ 3975652 h 6838121"/>
              <a:gd name="connsiteX3" fmla="*/ 1855305 w 1934919"/>
              <a:gd name="connsiteY3" fmla="*/ 2623930 h 6838121"/>
              <a:gd name="connsiteX4" fmla="*/ 1934818 w 1934919"/>
              <a:gd name="connsiteY4" fmla="*/ 1086678 h 6838121"/>
              <a:gd name="connsiteX5" fmla="*/ 1868557 w 1934919"/>
              <a:gd name="connsiteY5" fmla="*/ 0 h 683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4919" h="6838121">
                <a:moveTo>
                  <a:pt x="0" y="6838121"/>
                </a:moveTo>
                <a:cubicBezTo>
                  <a:pt x="376583" y="6301408"/>
                  <a:pt x="753166" y="5764695"/>
                  <a:pt x="1007166" y="5287617"/>
                </a:cubicBezTo>
                <a:cubicBezTo>
                  <a:pt x="1261166" y="4810539"/>
                  <a:pt x="1382644" y="4419600"/>
                  <a:pt x="1524000" y="3975652"/>
                </a:cubicBezTo>
                <a:cubicBezTo>
                  <a:pt x="1665356" y="3531704"/>
                  <a:pt x="1786835" y="3105426"/>
                  <a:pt x="1855305" y="2623930"/>
                </a:cubicBezTo>
                <a:cubicBezTo>
                  <a:pt x="1923775" y="2142434"/>
                  <a:pt x="1932609" y="1524000"/>
                  <a:pt x="1934818" y="1086678"/>
                </a:cubicBezTo>
                <a:cubicBezTo>
                  <a:pt x="1937027" y="649356"/>
                  <a:pt x="1902792" y="324678"/>
                  <a:pt x="1868557" y="0"/>
                </a:cubicBezTo>
              </a:path>
            </a:pathLst>
          </a:custGeom>
          <a:noFill/>
          <a:ln w="2540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F797C3-445E-B3D4-5628-12354E3C7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January 2023</a:t>
            </a:r>
          </a:p>
        </p:txBody>
      </p:sp>
    </p:spTree>
    <p:extLst>
      <p:ext uri="{BB962C8B-B14F-4D97-AF65-F5344CB8AC3E}">
        <p14:creationId xmlns:p14="http://schemas.microsoft.com/office/powerpoint/2010/main" val="182588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229E13-3D08-5445-A39C-E4F20230AAC0}"/>
              </a:ext>
            </a:extLst>
          </p:cNvPr>
          <p:cNvSpPr/>
          <p:nvPr/>
        </p:nvSpPr>
        <p:spPr>
          <a:xfrm>
            <a:off x="-35170" y="731349"/>
            <a:ext cx="12218342" cy="6858000"/>
          </a:xfrm>
          <a:prstGeom prst="rect">
            <a:avLst/>
          </a:prstGeom>
          <a:solidFill>
            <a:srgbClr val="325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CB9A177-A086-D24B-8E93-BC0A72966B61}"/>
              </a:ext>
            </a:extLst>
          </p:cNvPr>
          <p:cNvGrpSpPr/>
          <p:nvPr/>
        </p:nvGrpSpPr>
        <p:grpSpPr>
          <a:xfrm>
            <a:off x="-61512" y="0"/>
            <a:ext cx="12218342" cy="1063360"/>
            <a:chOff x="-26342" y="0"/>
            <a:chExt cx="12218342" cy="1396364"/>
          </a:xfrm>
        </p:grpSpPr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848FD46F-9FA9-6A42-A9E7-85DCAFF37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6342" y="0"/>
              <a:ext cx="263892" cy="1396364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53A7FA6-D363-CA43-B4E3-3B8AB8EE9F73}"/>
                </a:ext>
              </a:extLst>
            </p:cNvPr>
            <p:cNvGrpSpPr/>
            <p:nvPr/>
          </p:nvGrpSpPr>
          <p:grpSpPr>
            <a:xfrm>
              <a:off x="0" y="0"/>
              <a:ext cx="12192000" cy="1396364"/>
              <a:chOff x="0" y="2717403"/>
              <a:chExt cx="12192000" cy="1396364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FFC2CB80-31BA-8749-A81D-A6B6398DA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2717403"/>
                <a:ext cx="12192000" cy="1396364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D30AB9C-C80D-1749-BC49-9B8BCFBF8E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21713" y="3761046"/>
                <a:ext cx="1371600" cy="279400"/>
              </a:xfrm>
              <a:prstGeom prst="rect">
                <a:avLst/>
              </a:prstGeom>
            </p:spPr>
          </p:pic>
          <p:pic>
            <p:nvPicPr>
              <p:cNvPr id="15" name="Picture 14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5FCBBFC9-E62C-0A4B-A296-4E5EA5702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1665" y="2938793"/>
                <a:ext cx="6311361" cy="965512"/>
              </a:xfrm>
              <a:prstGeom prst="rect">
                <a:avLst/>
              </a:prstGeom>
            </p:spPr>
          </p:pic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A16535-33AC-E041-A3B6-738DCD6F5719}"/>
              </a:ext>
            </a:extLst>
          </p:cNvPr>
          <p:cNvCxnSpPr>
            <a:cxnSpLocks/>
          </p:cNvCxnSpPr>
          <p:nvPr/>
        </p:nvCxnSpPr>
        <p:spPr>
          <a:xfrm>
            <a:off x="0" y="1396364"/>
            <a:ext cx="12192000" cy="0"/>
          </a:xfrm>
          <a:prstGeom prst="line">
            <a:avLst/>
          </a:prstGeom>
          <a:ln w="25400">
            <a:solidFill>
              <a:srgbClr val="3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19">
            <a:extLst>
              <a:ext uri="{FF2B5EF4-FFF2-40B4-BE49-F238E27FC236}">
                <a16:creationId xmlns:a16="http://schemas.microsoft.com/office/drawing/2014/main" id="{DDEB02E4-0BC2-674F-91E9-49EA34C79150}"/>
              </a:ext>
            </a:extLst>
          </p:cNvPr>
          <p:cNvSpPr txBox="1">
            <a:spLocks/>
          </p:cNvSpPr>
          <p:nvPr/>
        </p:nvSpPr>
        <p:spPr>
          <a:xfrm>
            <a:off x="349468" y="379276"/>
            <a:ext cx="7617005" cy="4404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400"/>
              </a:spcBef>
              <a:spcAft>
                <a:spcPts val="600"/>
              </a:spcAft>
            </a:pPr>
            <a:r>
              <a:rPr lang="en-US" sz="4000" b="1" dirty="0"/>
              <a:t>Study Objectives and Methodology</a:t>
            </a:r>
          </a:p>
        </p:txBody>
      </p:sp>
      <p:sp>
        <p:nvSpPr>
          <p:cNvPr id="6" name="Subtitle 19">
            <a:extLst>
              <a:ext uri="{FF2B5EF4-FFF2-40B4-BE49-F238E27FC236}">
                <a16:creationId xmlns:a16="http://schemas.microsoft.com/office/drawing/2014/main" id="{719B46C5-DDFC-C04A-9BDB-7686308021DD}"/>
              </a:ext>
            </a:extLst>
          </p:cNvPr>
          <p:cNvSpPr txBox="1">
            <a:spLocks/>
          </p:cNvSpPr>
          <p:nvPr/>
        </p:nvSpPr>
        <p:spPr>
          <a:xfrm>
            <a:off x="668216" y="1279848"/>
            <a:ext cx="10650415" cy="56002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l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</a:rPr>
              <a:t>Confirm or refute that funders support for and mainstreaming of scaling is limited; few are actually ‘walking the talk’ </a:t>
            </a:r>
          </a:p>
          <a:p>
            <a:pPr marL="457200" lvl="0" indent="-457200" algn="l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</a:rPr>
              <a:t>Assess what mainstreaming is happening, the form(s) it is taking, and the characteristics, drivers and obstacles to mainstreaming efforts;</a:t>
            </a:r>
          </a:p>
          <a:p>
            <a:pPr marL="457200" lvl="0" indent="-457200" algn="l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</a:rPr>
              <a:t>Develop tentative hypotheses and topics that could be addressed in a full study; and</a:t>
            </a:r>
          </a:p>
          <a:p>
            <a:pPr marL="457200" lvl="0" indent="-457200" algn="l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</a:rPr>
              <a:t>Make recommendations on the methodology such a study should take</a:t>
            </a:r>
          </a:p>
          <a:p>
            <a:pPr lvl="0" algn="l">
              <a:lnSpc>
                <a:spcPct val="110000"/>
              </a:lnSpc>
              <a:spcBef>
                <a:spcPts val="1200"/>
              </a:spcBef>
            </a:pPr>
            <a:r>
              <a:rPr lang="en-US" sz="3200" b="1" dirty="0">
                <a:solidFill>
                  <a:schemeClr val="bg1"/>
                </a:solidFill>
              </a:rPr>
              <a:t>Methodology:  </a:t>
            </a:r>
            <a:r>
              <a:rPr lang="en-US" sz="2600" dirty="0">
                <a:solidFill>
                  <a:schemeClr val="bg1"/>
                </a:solidFill>
              </a:rPr>
              <a:t>Structured Key Informant Interviews with Donor &amp; Funder Management and Staff; others knowledgeable; survey of COP members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543415-90FC-DAA7-1B70-C8E77584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628036"/>
            <a:ext cx="2743200" cy="365125"/>
          </a:xfrm>
        </p:spPr>
        <p:txBody>
          <a:bodyPr/>
          <a:lstStyle/>
          <a:p>
            <a:r>
              <a:rPr lang="en-US" dirty="0"/>
              <a:t>23 January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436BEF-1CD0-41B7-D51D-67819989E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628035"/>
            <a:ext cx="4114800" cy="365125"/>
          </a:xfrm>
        </p:spPr>
        <p:txBody>
          <a:bodyPr/>
          <a:lstStyle/>
          <a:p>
            <a:r>
              <a:rPr lang="en-US" dirty="0"/>
              <a:t>Richard Kohl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A7894C-13D1-1035-B8CC-460FA85F8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4943" y="6628036"/>
            <a:ext cx="2743200" cy="365125"/>
          </a:xfrm>
        </p:spPr>
        <p:txBody>
          <a:bodyPr/>
          <a:lstStyle/>
          <a:p>
            <a:r>
              <a:rPr lang="en-US" dirty="0"/>
              <a:t>Slide </a:t>
            </a:r>
            <a:fld id="{E56E9837-61E9-8D45-BFD9-65A5F80273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229E13-3D08-5445-A39C-E4F20230AAC0}"/>
              </a:ext>
            </a:extLst>
          </p:cNvPr>
          <p:cNvSpPr/>
          <p:nvPr/>
        </p:nvSpPr>
        <p:spPr>
          <a:xfrm>
            <a:off x="-13172" y="933603"/>
            <a:ext cx="12218342" cy="6606383"/>
          </a:xfrm>
          <a:prstGeom prst="rect">
            <a:avLst/>
          </a:prstGeom>
          <a:solidFill>
            <a:srgbClr val="325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CB9A177-A086-D24B-8E93-BC0A72966B61}"/>
              </a:ext>
            </a:extLst>
          </p:cNvPr>
          <p:cNvGrpSpPr/>
          <p:nvPr/>
        </p:nvGrpSpPr>
        <p:grpSpPr>
          <a:xfrm>
            <a:off x="-61512" y="0"/>
            <a:ext cx="12218342" cy="1063360"/>
            <a:chOff x="-26342" y="0"/>
            <a:chExt cx="12218342" cy="1396364"/>
          </a:xfrm>
        </p:grpSpPr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848FD46F-9FA9-6A42-A9E7-85DCAFF37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6342" y="0"/>
              <a:ext cx="263892" cy="1396364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53A7FA6-D363-CA43-B4E3-3B8AB8EE9F73}"/>
                </a:ext>
              </a:extLst>
            </p:cNvPr>
            <p:cNvGrpSpPr/>
            <p:nvPr/>
          </p:nvGrpSpPr>
          <p:grpSpPr>
            <a:xfrm>
              <a:off x="0" y="0"/>
              <a:ext cx="12192000" cy="1396364"/>
              <a:chOff x="0" y="2717403"/>
              <a:chExt cx="12192000" cy="1396364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FFC2CB80-31BA-8749-A81D-A6B6398DA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2717403"/>
                <a:ext cx="12192000" cy="1396364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D30AB9C-C80D-1749-BC49-9B8BCFBF8E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021713" y="3761046"/>
                <a:ext cx="1371600" cy="279400"/>
              </a:xfrm>
              <a:prstGeom prst="rect">
                <a:avLst/>
              </a:prstGeom>
            </p:spPr>
          </p:pic>
          <p:pic>
            <p:nvPicPr>
              <p:cNvPr id="15" name="Picture 14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5FCBBFC9-E62C-0A4B-A296-4E5EA5702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11665" y="2938793"/>
                <a:ext cx="6311361" cy="965512"/>
              </a:xfrm>
              <a:prstGeom prst="rect">
                <a:avLst/>
              </a:prstGeom>
            </p:spPr>
          </p:pic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A16535-33AC-E041-A3B6-738DCD6F5719}"/>
              </a:ext>
            </a:extLst>
          </p:cNvPr>
          <p:cNvCxnSpPr>
            <a:cxnSpLocks/>
          </p:cNvCxnSpPr>
          <p:nvPr/>
        </p:nvCxnSpPr>
        <p:spPr>
          <a:xfrm>
            <a:off x="0" y="1396364"/>
            <a:ext cx="12192000" cy="0"/>
          </a:xfrm>
          <a:prstGeom prst="line">
            <a:avLst/>
          </a:prstGeom>
          <a:ln w="25400">
            <a:solidFill>
              <a:srgbClr val="3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19">
            <a:extLst>
              <a:ext uri="{FF2B5EF4-FFF2-40B4-BE49-F238E27FC236}">
                <a16:creationId xmlns:a16="http://schemas.microsoft.com/office/drawing/2014/main" id="{DDEB02E4-0BC2-674F-91E9-49EA34C79150}"/>
              </a:ext>
            </a:extLst>
          </p:cNvPr>
          <p:cNvSpPr txBox="1">
            <a:spLocks/>
          </p:cNvSpPr>
          <p:nvPr/>
        </p:nvSpPr>
        <p:spPr>
          <a:xfrm>
            <a:off x="349468" y="198346"/>
            <a:ext cx="7617005" cy="6213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400"/>
              </a:spcBef>
              <a:spcAft>
                <a:spcPts val="600"/>
              </a:spcAft>
            </a:pPr>
            <a:r>
              <a:rPr lang="en-US" sz="4000" b="1" dirty="0"/>
              <a:t>Key Findings I: What is Happening</a:t>
            </a:r>
          </a:p>
        </p:txBody>
      </p:sp>
      <p:sp>
        <p:nvSpPr>
          <p:cNvPr id="6" name="Subtitle 19">
            <a:extLst>
              <a:ext uri="{FF2B5EF4-FFF2-40B4-BE49-F238E27FC236}">
                <a16:creationId xmlns:a16="http://schemas.microsoft.com/office/drawing/2014/main" id="{719B46C5-DDFC-C04A-9BDB-7686308021DD}"/>
              </a:ext>
            </a:extLst>
          </p:cNvPr>
          <p:cNvSpPr txBox="1">
            <a:spLocks/>
          </p:cNvSpPr>
          <p:nvPr/>
        </p:nvSpPr>
        <p:spPr>
          <a:xfrm>
            <a:off x="810032" y="1362663"/>
            <a:ext cx="10588261" cy="50490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l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With a few exceptions, there is little being done </a:t>
            </a:r>
            <a:r>
              <a:rPr lang="en-US" sz="2800" b="1" u="sng" dirty="0">
                <a:solidFill>
                  <a:schemeClr val="bg1"/>
                </a:solidFill>
              </a:rPr>
              <a:t>systematically</a:t>
            </a:r>
            <a:r>
              <a:rPr lang="en-US" sz="2800" dirty="0">
                <a:solidFill>
                  <a:schemeClr val="bg1"/>
                </a:solidFill>
              </a:rPr>
              <a:t> by </a:t>
            </a:r>
            <a:r>
              <a:rPr lang="en-US" sz="2800" b="1" i="1" dirty="0">
                <a:solidFill>
                  <a:schemeClr val="bg1"/>
                </a:solidFill>
              </a:rPr>
              <a:t>official multilateral &amp; bilateral donors</a:t>
            </a:r>
            <a:r>
              <a:rPr lang="en-US" sz="2800" dirty="0">
                <a:solidFill>
                  <a:schemeClr val="bg1"/>
                </a:solidFill>
              </a:rPr>
              <a:t> to mainstream scaling</a:t>
            </a:r>
          </a:p>
          <a:p>
            <a:pPr marL="457200" indent="-457200" algn="l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What is happening largely limited to inclusion in mission statements and strategy, though this may increase informal incentives and a supportive culture  </a:t>
            </a:r>
          </a:p>
          <a:p>
            <a:pPr marL="457200" indent="-457200" algn="l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Some inclusion in M&amp;E studies but with limited impact; (little in DAC guidelines)</a:t>
            </a:r>
          </a:p>
          <a:p>
            <a:pPr marL="457200" indent="-457200" algn="l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Doesn’t mean that scaling isn’t happening, just largely ad hoc, opportunistic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B4138C-A518-C7B3-EFC9-50C8B7B8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988311"/>
            <a:ext cx="2743200" cy="365125"/>
          </a:xfrm>
        </p:spPr>
        <p:txBody>
          <a:bodyPr/>
          <a:lstStyle/>
          <a:p>
            <a:r>
              <a:rPr lang="en-US" dirty="0"/>
              <a:t>23 January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882D2-EB79-C46A-33DD-5D433DA69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909722"/>
            <a:ext cx="4114800" cy="365125"/>
          </a:xfrm>
        </p:spPr>
        <p:txBody>
          <a:bodyPr/>
          <a:lstStyle/>
          <a:p>
            <a:r>
              <a:rPr lang="en-US" dirty="0"/>
              <a:t>Richard Kohl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206BA-3C76-B210-0985-1DAC0613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6930" y="6909721"/>
            <a:ext cx="2743200" cy="365125"/>
          </a:xfrm>
        </p:spPr>
        <p:txBody>
          <a:bodyPr/>
          <a:lstStyle/>
          <a:p>
            <a:r>
              <a:rPr lang="en-US" dirty="0"/>
              <a:t>Slide </a:t>
            </a:r>
            <a:fld id="{E56E9837-61E9-8D45-BFD9-65A5F80273E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8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229E13-3D08-5445-A39C-E4F20230AAC0}"/>
              </a:ext>
            </a:extLst>
          </p:cNvPr>
          <p:cNvSpPr/>
          <p:nvPr/>
        </p:nvSpPr>
        <p:spPr>
          <a:xfrm>
            <a:off x="70902" y="338221"/>
            <a:ext cx="12218342" cy="6606383"/>
          </a:xfrm>
          <a:prstGeom prst="rect">
            <a:avLst/>
          </a:prstGeom>
          <a:solidFill>
            <a:srgbClr val="325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CB9A177-A086-D24B-8E93-BC0A72966B61}"/>
              </a:ext>
            </a:extLst>
          </p:cNvPr>
          <p:cNvGrpSpPr/>
          <p:nvPr/>
        </p:nvGrpSpPr>
        <p:grpSpPr>
          <a:xfrm>
            <a:off x="-61512" y="0"/>
            <a:ext cx="12218342" cy="1063360"/>
            <a:chOff x="-26342" y="0"/>
            <a:chExt cx="12218342" cy="1396364"/>
          </a:xfrm>
        </p:grpSpPr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848FD46F-9FA9-6A42-A9E7-85DCAFF37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6342" y="0"/>
              <a:ext cx="263892" cy="1396364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53A7FA6-D363-CA43-B4E3-3B8AB8EE9F73}"/>
                </a:ext>
              </a:extLst>
            </p:cNvPr>
            <p:cNvGrpSpPr/>
            <p:nvPr/>
          </p:nvGrpSpPr>
          <p:grpSpPr>
            <a:xfrm>
              <a:off x="0" y="0"/>
              <a:ext cx="12192000" cy="1396364"/>
              <a:chOff x="0" y="2717403"/>
              <a:chExt cx="12192000" cy="1396364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FFC2CB80-31BA-8749-A81D-A6B6398DA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2717403"/>
                <a:ext cx="12192000" cy="1396364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D30AB9C-C80D-1749-BC49-9B8BCFBF8E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21713" y="3761046"/>
                <a:ext cx="1371600" cy="279400"/>
              </a:xfrm>
              <a:prstGeom prst="rect">
                <a:avLst/>
              </a:prstGeom>
            </p:spPr>
          </p:pic>
          <p:pic>
            <p:nvPicPr>
              <p:cNvPr id="15" name="Picture 14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5FCBBFC9-E62C-0A4B-A296-4E5EA5702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1665" y="2938793"/>
                <a:ext cx="6311361" cy="965512"/>
              </a:xfrm>
              <a:prstGeom prst="rect">
                <a:avLst/>
              </a:prstGeom>
            </p:spPr>
          </p:pic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A16535-33AC-E041-A3B6-738DCD6F5719}"/>
              </a:ext>
            </a:extLst>
          </p:cNvPr>
          <p:cNvCxnSpPr>
            <a:cxnSpLocks/>
          </p:cNvCxnSpPr>
          <p:nvPr/>
        </p:nvCxnSpPr>
        <p:spPr>
          <a:xfrm>
            <a:off x="0" y="1396364"/>
            <a:ext cx="12192000" cy="0"/>
          </a:xfrm>
          <a:prstGeom prst="line">
            <a:avLst/>
          </a:prstGeom>
          <a:ln w="25400">
            <a:solidFill>
              <a:srgbClr val="3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19">
            <a:extLst>
              <a:ext uri="{FF2B5EF4-FFF2-40B4-BE49-F238E27FC236}">
                <a16:creationId xmlns:a16="http://schemas.microsoft.com/office/drawing/2014/main" id="{DDEB02E4-0BC2-674F-91E9-49EA34C79150}"/>
              </a:ext>
            </a:extLst>
          </p:cNvPr>
          <p:cNvSpPr txBox="1">
            <a:spLocks/>
          </p:cNvSpPr>
          <p:nvPr/>
        </p:nvSpPr>
        <p:spPr>
          <a:xfrm>
            <a:off x="349468" y="198346"/>
            <a:ext cx="7617005" cy="6213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400"/>
              </a:spcBef>
              <a:spcAft>
                <a:spcPts val="600"/>
              </a:spcAft>
            </a:pPr>
            <a:r>
              <a:rPr lang="en-US" sz="4000" b="1" dirty="0"/>
              <a:t>Key Findings II: Obstacles</a:t>
            </a:r>
          </a:p>
        </p:txBody>
      </p:sp>
      <p:sp>
        <p:nvSpPr>
          <p:cNvPr id="6" name="Subtitle 19">
            <a:extLst>
              <a:ext uri="{FF2B5EF4-FFF2-40B4-BE49-F238E27FC236}">
                <a16:creationId xmlns:a16="http://schemas.microsoft.com/office/drawing/2014/main" id="{719B46C5-DDFC-C04A-9BDB-7686308021DD}"/>
              </a:ext>
            </a:extLst>
          </p:cNvPr>
          <p:cNvSpPr txBox="1">
            <a:spLocks/>
          </p:cNvSpPr>
          <p:nvPr/>
        </p:nvSpPr>
        <p:spPr>
          <a:xfrm>
            <a:off x="859808" y="1146464"/>
            <a:ext cx="10640530" cy="50490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l">
              <a:lnSpc>
                <a:spcPct val="11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Usually no clear definition, measures, or goals.  Often conflicting definitions.</a:t>
            </a:r>
          </a:p>
          <a:p>
            <a:pPr marL="457200" lvl="0" indent="-457200" algn="l">
              <a:lnSpc>
                <a:spcPct val="11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Not including scaling in guidance or design of projects, programs or grant-making criteria, </a:t>
            </a:r>
            <a:r>
              <a:rPr lang="en-US" b="1" u="sng" dirty="0">
                <a:solidFill>
                  <a:schemeClr val="bg1"/>
                </a:solidFill>
              </a:rPr>
              <a:t>no incentives for scaling</a:t>
            </a:r>
          </a:p>
          <a:p>
            <a:pPr marL="457200" lvl="0" indent="-457200" algn="l">
              <a:lnSpc>
                <a:spcPct val="11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Little or no allocation of specific financial or human resources</a:t>
            </a:r>
          </a:p>
          <a:p>
            <a:pPr marL="457200" indent="-457200" algn="l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 central obstacle is the </a:t>
            </a:r>
            <a:r>
              <a:rPr lang="en-US" u="sng" dirty="0">
                <a:solidFill>
                  <a:schemeClr val="bg1"/>
                </a:solidFill>
              </a:rPr>
              <a:t>project approach</a:t>
            </a:r>
            <a:r>
              <a:rPr lang="en-US" dirty="0">
                <a:solidFill>
                  <a:schemeClr val="bg1"/>
                </a:solidFill>
              </a:rPr>
              <a:t> with its short, fixed time frame and objectives limited to that time frame; rigid workplans and activities; little flexibility for adaptation, attention to financial and implementation sustainability</a:t>
            </a:r>
          </a:p>
          <a:p>
            <a:pPr marL="457200" indent="-457200" algn="l">
              <a:lnSpc>
                <a:spcPct val="11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Strong bias in many funders towards innovation i.e. ‘Discover &amp; Develop’. Mandate to support the entire scaling pathway is rare, mostly front-loaded.  Scaling taken for granted, someone else’s responsibility, grunt work or ‘plodding’</a:t>
            </a:r>
          </a:p>
          <a:p>
            <a:pPr marL="457200" indent="-457200" algn="l">
              <a:lnSpc>
                <a:spcPct val="11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Doesn’t mean that scaling isn’t happening, just largely </a:t>
            </a:r>
            <a:r>
              <a:rPr lang="en-US" i="1" dirty="0">
                <a:solidFill>
                  <a:schemeClr val="bg1"/>
                </a:solidFill>
              </a:rPr>
              <a:t>ad hoc</a:t>
            </a:r>
            <a:r>
              <a:rPr lang="en-US" dirty="0">
                <a:solidFill>
                  <a:schemeClr val="bg1"/>
                </a:solidFill>
              </a:rPr>
              <a:t>, opportunistic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B4138C-A518-C7B3-EFC9-50C8B7B8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23 January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882D2-EB79-C46A-33DD-5D433DA69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Richard Kohl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206BA-3C76-B210-0985-1DAC0613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56E9837-61E9-8D45-BFD9-65A5F80273E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2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229E13-3D08-5445-A39C-E4F20230AAC0}"/>
              </a:ext>
            </a:extLst>
          </p:cNvPr>
          <p:cNvSpPr/>
          <p:nvPr/>
        </p:nvSpPr>
        <p:spPr>
          <a:xfrm>
            <a:off x="-35170" y="247057"/>
            <a:ext cx="12218342" cy="6858000"/>
          </a:xfrm>
          <a:prstGeom prst="rect">
            <a:avLst/>
          </a:prstGeom>
          <a:solidFill>
            <a:srgbClr val="325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CB9A177-A086-D24B-8E93-BC0A72966B61}"/>
              </a:ext>
            </a:extLst>
          </p:cNvPr>
          <p:cNvGrpSpPr/>
          <p:nvPr/>
        </p:nvGrpSpPr>
        <p:grpSpPr>
          <a:xfrm>
            <a:off x="-61512" y="0"/>
            <a:ext cx="12218342" cy="1063360"/>
            <a:chOff x="-26342" y="0"/>
            <a:chExt cx="12218342" cy="1396364"/>
          </a:xfrm>
        </p:grpSpPr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848FD46F-9FA9-6A42-A9E7-85DCAFF37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6342" y="0"/>
              <a:ext cx="263892" cy="1396364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53A7FA6-D363-CA43-B4E3-3B8AB8EE9F73}"/>
                </a:ext>
              </a:extLst>
            </p:cNvPr>
            <p:cNvGrpSpPr/>
            <p:nvPr/>
          </p:nvGrpSpPr>
          <p:grpSpPr>
            <a:xfrm>
              <a:off x="0" y="0"/>
              <a:ext cx="12192000" cy="1396364"/>
              <a:chOff x="0" y="2717403"/>
              <a:chExt cx="12192000" cy="1396364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FFC2CB80-31BA-8749-A81D-A6B6398DA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2717403"/>
                <a:ext cx="12192000" cy="1396364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D30AB9C-C80D-1749-BC49-9B8BCFBF8E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21713" y="3761046"/>
                <a:ext cx="1371600" cy="279400"/>
              </a:xfrm>
              <a:prstGeom prst="rect">
                <a:avLst/>
              </a:prstGeom>
            </p:spPr>
          </p:pic>
          <p:pic>
            <p:nvPicPr>
              <p:cNvPr id="15" name="Picture 14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5FCBBFC9-E62C-0A4B-A296-4E5EA5702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1665" y="2938793"/>
                <a:ext cx="6311361" cy="965512"/>
              </a:xfrm>
              <a:prstGeom prst="rect">
                <a:avLst/>
              </a:prstGeom>
            </p:spPr>
          </p:pic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A16535-33AC-E041-A3B6-738DCD6F5719}"/>
              </a:ext>
            </a:extLst>
          </p:cNvPr>
          <p:cNvCxnSpPr>
            <a:cxnSpLocks/>
          </p:cNvCxnSpPr>
          <p:nvPr/>
        </p:nvCxnSpPr>
        <p:spPr>
          <a:xfrm>
            <a:off x="0" y="1396364"/>
            <a:ext cx="12192000" cy="0"/>
          </a:xfrm>
          <a:prstGeom prst="line">
            <a:avLst/>
          </a:prstGeom>
          <a:ln w="25400">
            <a:solidFill>
              <a:srgbClr val="3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19">
            <a:extLst>
              <a:ext uri="{FF2B5EF4-FFF2-40B4-BE49-F238E27FC236}">
                <a16:creationId xmlns:a16="http://schemas.microsoft.com/office/drawing/2014/main" id="{DDEB02E4-0BC2-674F-91E9-49EA34C79150}"/>
              </a:ext>
            </a:extLst>
          </p:cNvPr>
          <p:cNvSpPr txBox="1">
            <a:spLocks/>
          </p:cNvSpPr>
          <p:nvPr/>
        </p:nvSpPr>
        <p:spPr>
          <a:xfrm>
            <a:off x="349468" y="198346"/>
            <a:ext cx="7617005" cy="6213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400"/>
              </a:spcBef>
              <a:spcAft>
                <a:spcPts val="600"/>
              </a:spcAft>
            </a:pPr>
            <a:r>
              <a:rPr lang="en-US" sz="4000" b="1" dirty="0"/>
              <a:t>Key Findings III: A Few Bright Spots</a:t>
            </a:r>
          </a:p>
        </p:txBody>
      </p:sp>
      <p:sp>
        <p:nvSpPr>
          <p:cNvPr id="6" name="Subtitle 19">
            <a:extLst>
              <a:ext uri="{FF2B5EF4-FFF2-40B4-BE49-F238E27FC236}">
                <a16:creationId xmlns:a16="http://schemas.microsoft.com/office/drawing/2014/main" id="{719B46C5-DDFC-C04A-9BDB-7686308021DD}"/>
              </a:ext>
            </a:extLst>
          </p:cNvPr>
          <p:cNvSpPr txBox="1">
            <a:spLocks/>
          </p:cNvSpPr>
          <p:nvPr/>
        </p:nvSpPr>
        <p:spPr>
          <a:xfrm>
            <a:off x="915889" y="1230188"/>
            <a:ext cx="10232572" cy="50490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500" dirty="0">
                <a:solidFill>
                  <a:schemeClr val="bg1"/>
                </a:solidFill>
              </a:rPr>
              <a:t>Individual bureaus within a few bilateral agencies, e.g. USAID Health,  Food Security &amp; Agric.</a:t>
            </a:r>
          </a:p>
          <a:p>
            <a:pPr marL="457200" indent="-457200" algn="l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500" dirty="0">
                <a:solidFill>
                  <a:schemeClr val="bg1"/>
                </a:solidFill>
              </a:rPr>
              <a:t>Internal innovation funders supporting transition-to-scale grants e.g. GCC</a:t>
            </a:r>
          </a:p>
          <a:p>
            <a:pPr marL="457200" indent="-457200" algn="l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500" dirty="0">
                <a:solidFill>
                  <a:schemeClr val="bg1"/>
                </a:solidFill>
              </a:rPr>
              <a:t>Some Vertical funds e.g. Green Climate Fund. </a:t>
            </a:r>
          </a:p>
          <a:p>
            <a:pPr marL="914400" lvl="1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Flexible organizational structure and procedures; </a:t>
            </a:r>
          </a:p>
          <a:p>
            <a:pPr marL="914400" lvl="1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Significant funding devoted to a narrow focus; </a:t>
            </a:r>
          </a:p>
          <a:p>
            <a:pPr marL="914400" lvl="1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Strong mandate for scaling and supporting the whole scaling pathway; </a:t>
            </a:r>
          </a:p>
          <a:p>
            <a:pPr marL="914400" lvl="1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Reasonable accountability for impact at scale; and incentives to scale</a:t>
            </a:r>
          </a:p>
          <a:p>
            <a:pPr marL="457200" indent="-457200" algn="l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500" dirty="0">
                <a:solidFill>
                  <a:schemeClr val="bg1"/>
                </a:solidFill>
              </a:rPr>
              <a:t>A number of small and medium-sized e.g. Eleanor Crook , Imago, Jacobs and “big bet” foundations focus on scaling; e.g. MacArthur 100&amp;Change, Audacious, Co-Impact</a:t>
            </a:r>
          </a:p>
          <a:p>
            <a:pPr marL="457200" indent="-457200" algn="l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500" dirty="0">
                <a:solidFill>
                  <a:schemeClr val="bg1"/>
                </a:solidFill>
              </a:rPr>
              <a:t>Some donors confound spending a lot on a sector with scaling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B4138C-A518-C7B3-EFC9-50C8B7B8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January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882D2-EB79-C46A-33DD-5D433DA69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Richard Kohl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206BA-3C76-B210-0985-1DAC0613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56E9837-61E9-8D45-BFD9-65A5F80273E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0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229E13-3D08-5445-A39C-E4F20230AAC0}"/>
              </a:ext>
            </a:extLst>
          </p:cNvPr>
          <p:cNvSpPr/>
          <p:nvPr/>
        </p:nvSpPr>
        <p:spPr>
          <a:xfrm>
            <a:off x="-35170" y="198346"/>
            <a:ext cx="12218342" cy="6858000"/>
          </a:xfrm>
          <a:prstGeom prst="rect">
            <a:avLst/>
          </a:prstGeom>
          <a:solidFill>
            <a:srgbClr val="325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CB9A177-A086-D24B-8E93-BC0A72966B61}"/>
              </a:ext>
            </a:extLst>
          </p:cNvPr>
          <p:cNvGrpSpPr/>
          <p:nvPr/>
        </p:nvGrpSpPr>
        <p:grpSpPr>
          <a:xfrm>
            <a:off x="-61512" y="0"/>
            <a:ext cx="12218342" cy="1063360"/>
            <a:chOff x="-26342" y="0"/>
            <a:chExt cx="12218342" cy="1396364"/>
          </a:xfrm>
        </p:grpSpPr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848FD46F-9FA9-6A42-A9E7-85DCAFF37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6342" y="0"/>
              <a:ext cx="263892" cy="1396364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53A7FA6-D363-CA43-B4E3-3B8AB8EE9F73}"/>
                </a:ext>
              </a:extLst>
            </p:cNvPr>
            <p:cNvGrpSpPr/>
            <p:nvPr/>
          </p:nvGrpSpPr>
          <p:grpSpPr>
            <a:xfrm>
              <a:off x="0" y="0"/>
              <a:ext cx="12192000" cy="1396364"/>
              <a:chOff x="0" y="2717403"/>
              <a:chExt cx="12192000" cy="1396364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FFC2CB80-31BA-8749-A81D-A6B6398DA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2717403"/>
                <a:ext cx="12192000" cy="1396364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D30AB9C-C80D-1749-BC49-9B8BCFBF8E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21713" y="3761046"/>
                <a:ext cx="1371600" cy="279400"/>
              </a:xfrm>
              <a:prstGeom prst="rect">
                <a:avLst/>
              </a:prstGeom>
            </p:spPr>
          </p:pic>
          <p:pic>
            <p:nvPicPr>
              <p:cNvPr id="15" name="Picture 14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5FCBBFC9-E62C-0A4B-A296-4E5EA5702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1665" y="2938793"/>
                <a:ext cx="6311361" cy="965512"/>
              </a:xfrm>
              <a:prstGeom prst="rect">
                <a:avLst/>
              </a:prstGeom>
            </p:spPr>
          </p:pic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A16535-33AC-E041-A3B6-738DCD6F5719}"/>
              </a:ext>
            </a:extLst>
          </p:cNvPr>
          <p:cNvCxnSpPr>
            <a:cxnSpLocks/>
          </p:cNvCxnSpPr>
          <p:nvPr/>
        </p:nvCxnSpPr>
        <p:spPr>
          <a:xfrm>
            <a:off x="0" y="1396364"/>
            <a:ext cx="12192000" cy="0"/>
          </a:xfrm>
          <a:prstGeom prst="line">
            <a:avLst/>
          </a:prstGeom>
          <a:ln w="25400">
            <a:solidFill>
              <a:srgbClr val="3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19">
            <a:extLst>
              <a:ext uri="{FF2B5EF4-FFF2-40B4-BE49-F238E27FC236}">
                <a16:creationId xmlns:a16="http://schemas.microsoft.com/office/drawing/2014/main" id="{DDEB02E4-0BC2-674F-91E9-49EA34C79150}"/>
              </a:ext>
            </a:extLst>
          </p:cNvPr>
          <p:cNvSpPr txBox="1">
            <a:spLocks/>
          </p:cNvSpPr>
          <p:nvPr/>
        </p:nvSpPr>
        <p:spPr>
          <a:xfrm>
            <a:off x="349468" y="198346"/>
            <a:ext cx="7617005" cy="6213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400"/>
              </a:spcBef>
              <a:spcAft>
                <a:spcPts val="600"/>
              </a:spcAft>
            </a:pPr>
            <a:r>
              <a:rPr lang="en-US" sz="4000" b="1" dirty="0"/>
              <a:t>Key Findings IV: Drivers</a:t>
            </a:r>
          </a:p>
        </p:txBody>
      </p:sp>
      <p:sp>
        <p:nvSpPr>
          <p:cNvPr id="6" name="Subtitle 19">
            <a:extLst>
              <a:ext uri="{FF2B5EF4-FFF2-40B4-BE49-F238E27FC236}">
                <a16:creationId xmlns:a16="http://schemas.microsoft.com/office/drawing/2014/main" id="{719B46C5-DDFC-C04A-9BDB-7686308021DD}"/>
              </a:ext>
            </a:extLst>
          </p:cNvPr>
          <p:cNvSpPr txBox="1">
            <a:spLocks/>
          </p:cNvSpPr>
          <p:nvPr/>
        </p:nvSpPr>
        <p:spPr>
          <a:xfrm>
            <a:off x="915889" y="1341454"/>
            <a:ext cx="9328406" cy="47709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indent="-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Where mainstreaming is happening, drivers are largely internal, particularly initiative and leadership by senior management</a:t>
            </a:r>
          </a:p>
          <a:p>
            <a:pPr marL="457200" marR="0" indent="-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Internal evaluations that show lack of scaling play some role.  </a:t>
            </a:r>
          </a:p>
          <a:p>
            <a:pPr marL="457200" marR="0" indent="-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Less effective is pressures from governance bodies (e.g. Boards of Directors), external or </a:t>
            </a:r>
            <a:r>
              <a:rPr lang="en-US" sz="2800" u="sng" dirty="0">
                <a:solidFill>
                  <a:schemeClr val="bg1"/>
                </a:solidFill>
              </a:rPr>
              <a:t>independent</a:t>
            </a:r>
            <a:r>
              <a:rPr lang="en-US" sz="2800" dirty="0">
                <a:solidFill>
                  <a:schemeClr val="bg1"/>
                </a:solidFill>
              </a:rPr>
              <a:t> internal evaluations, or local, in- country actors.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B4138C-A518-C7B3-EFC9-50C8B7B8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January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882D2-EB79-C46A-33DD-5D433DA69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Richard Kohl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206BA-3C76-B210-0985-1DAC0613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56E9837-61E9-8D45-BFD9-65A5F80273E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30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229E13-3D08-5445-A39C-E4F20230AAC0}"/>
              </a:ext>
            </a:extLst>
          </p:cNvPr>
          <p:cNvSpPr/>
          <p:nvPr/>
        </p:nvSpPr>
        <p:spPr>
          <a:xfrm>
            <a:off x="-48341" y="297918"/>
            <a:ext cx="12218342" cy="6858000"/>
          </a:xfrm>
          <a:prstGeom prst="rect">
            <a:avLst/>
          </a:prstGeom>
          <a:solidFill>
            <a:srgbClr val="325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CB9A177-A086-D24B-8E93-BC0A72966B61}"/>
              </a:ext>
            </a:extLst>
          </p:cNvPr>
          <p:cNvGrpSpPr/>
          <p:nvPr/>
        </p:nvGrpSpPr>
        <p:grpSpPr>
          <a:xfrm>
            <a:off x="-61512" y="0"/>
            <a:ext cx="12218342" cy="1063360"/>
            <a:chOff x="-26342" y="0"/>
            <a:chExt cx="12218342" cy="1396364"/>
          </a:xfrm>
        </p:grpSpPr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848FD46F-9FA9-6A42-A9E7-85DCAFF37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6342" y="0"/>
              <a:ext cx="263892" cy="1396364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53A7FA6-D363-CA43-B4E3-3B8AB8EE9F73}"/>
                </a:ext>
              </a:extLst>
            </p:cNvPr>
            <p:cNvGrpSpPr/>
            <p:nvPr/>
          </p:nvGrpSpPr>
          <p:grpSpPr>
            <a:xfrm>
              <a:off x="0" y="0"/>
              <a:ext cx="12192000" cy="1396364"/>
              <a:chOff x="0" y="2717403"/>
              <a:chExt cx="12192000" cy="1396364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FFC2CB80-31BA-8749-A81D-A6B6398DA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2717403"/>
                <a:ext cx="12192000" cy="1396364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D30AB9C-C80D-1749-BC49-9B8BCFBF8E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21713" y="3761046"/>
                <a:ext cx="1371600" cy="279400"/>
              </a:xfrm>
              <a:prstGeom prst="rect">
                <a:avLst/>
              </a:prstGeom>
            </p:spPr>
          </p:pic>
          <p:pic>
            <p:nvPicPr>
              <p:cNvPr id="15" name="Picture 14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5FCBBFC9-E62C-0A4B-A296-4E5EA5702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1665" y="2938793"/>
                <a:ext cx="6311361" cy="965512"/>
              </a:xfrm>
              <a:prstGeom prst="rect">
                <a:avLst/>
              </a:prstGeom>
            </p:spPr>
          </p:pic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A16535-33AC-E041-A3B6-738DCD6F5719}"/>
              </a:ext>
            </a:extLst>
          </p:cNvPr>
          <p:cNvCxnSpPr>
            <a:cxnSpLocks/>
          </p:cNvCxnSpPr>
          <p:nvPr/>
        </p:nvCxnSpPr>
        <p:spPr>
          <a:xfrm>
            <a:off x="0" y="1396364"/>
            <a:ext cx="12192000" cy="0"/>
          </a:xfrm>
          <a:prstGeom prst="line">
            <a:avLst/>
          </a:prstGeom>
          <a:ln w="25400">
            <a:solidFill>
              <a:srgbClr val="3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19">
            <a:extLst>
              <a:ext uri="{FF2B5EF4-FFF2-40B4-BE49-F238E27FC236}">
                <a16:creationId xmlns:a16="http://schemas.microsoft.com/office/drawing/2014/main" id="{DDEB02E4-0BC2-674F-91E9-49EA34C79150}"/>
              </a:ext>
            </a:extLst>
          </p:cNvPr>
          <p:cNvSpPr txBox="1">
            <a:spLocks/>
          </p:cNvSpPr>
          <p:nvPr/>
        </p:nvSpPr>
        <p:spPr>
          <a:xfrm>
            <a:off x="349468" y="198346"/>
            <a:ext cx="7617005" cy="6213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400"/>
              </a:spcBef>
              <a:spcAft>
                <a:spcPts val="600"/>
              </a:spcAft>
            </a:pPr>
            <a:r>
              <a:rPr lang="en-US" sz="4000" b="1" dirty="0"/>
              <a:t>Recommendations</a:t>
            </a:r>
          </a:p>
        </p:txBody>
      </p:sp>
      <p:sp>
        <p:nvSpPr>
          <p:cNvPr id="6" name="Subtitle 19">
            <a:extLst>
              <a:ext uri="{FF2B5EF4-FFF2-40B4-BE49-F238E27FC236}">
                <a16:creationId xmlns:a16="http://schemas.microsoft.com/office/drawing/2014/main" id="{719B46C5-DDFC-C04A-9BDB-7686308021DD}"/>
              </a:ext>
            </a:extLst>
          </p:cNvPr>
          <p:cNvSpPr txBox="1">
            <a:spLocks/>
          </p:cNvSpPr>
          <p:nvPr/>
        </p:nvSpPr>
        <p:spPr>
          <a:xfrm>
            <a:off x="838200" y="1074789"/>
            <a:ext cx="10515600" cy="47709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indent="-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500" dirty="0">
                <a:solidFill>
                  <a:schemeClr val="bg1"/>
                </a:solidFill>
              </a:rPr>
              <a:t>A comprehensive, in-depth study of mainstreaming needed, both WHAT donors &amp; funders do to mainstream, WHAT Works, WHY or WHY NOT</a:t>
            </a:r>
          </a:p>
          <a:p>
            <a:pPr marL="457200" marR="0" indent="-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500" dirty="0">
                <a:solidFill>
                  <a:schemeClr val="bg1"/>
                </a:solidFill>
              </a:rPr>
              <a:t>In general, emphasize the positive and offer support to do more</a:t>
            </a:r>
          </a:p>
          <a:p>
            <a:pPr marL="457200" marR="0" indent="-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500" dirty="0">
                <a:solidFill>
                  <a:schemeClr val="bg1"/>
                </a:solidFill>
              </a:rPr>
              <a:t>Should use a comparative case studies Challenge of similar organizations</a:t>
            </a:r>
          </a:p>
          <a:p>
            <a:pPr marL="457200" marR="0" indent="-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500" dirty="0">
                <a:solidFill>
                  <a:schemeClr val="bg1"/>
                </a:solidFill>
              </a:rPr>
              <a:t>Disagreement: internal administrative changes only vs. actual scaling activities vs. impact at scale</a:t>
            </a:r>
          </a:p>
          <a:p>
            <a:pPr marL="457200" marR="0" indent="-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500" dirty="0">
                <a:solidFill>
                  <a:schemeClr val="bg1"/>
                </a:solidFill>
              </a:rPr>
              <a:t>Proposed topics (</a:t>
            </a:r>
            <a:r>
              <a:rPr lang="en-US" sz="2500" dirty="0" err="1">
                <a:solidFill>
                  <a:schemeClr val="bg1"/>
                </a:solidFill>
              </a:rPr>
              <a:t>selectd</a:t>
            </a:r>
            <a:r>
              <a:rPr lang="en-US" sz="2500">
                <a:solidFill>
                  <a:schemeClr val="bg1"/>
                </a:solidFill>
              </a:rPr>
              <a:t>) for a </a:t>
            </a:r>
            <a:r>
              <a:rPr lang="en-US" sz="2500" dirty="0">
                <a:solidFill>
                  <a:schemeClr val="bg1"/>
                </a:solidFill>
              </a:rPr>
              <a:t>comprehensive or in-depth study:</a:t>
            </a:r>
          </a:p>
          <a:p>
            <a:pPr marL="971550" lvl="1" indent="-514350" algn="l">
              <a:lnSpc>
                <a:spcPct val="100000"/>
              </a:lnSpc>
              <a:spcBef>
                <a:spcPts val="300"/>
              </a:spcBef>
              <a:buFont typeface="+mj-lt"/>
              <a:buAutoNum type="romanLcPeriod"/>
            </a:pPr>
            <a:r>
              <a:rPr lang="en-US" sz="2100" dirty="0">
                <a:solidFill>
                  <a:schemeClr val="bg1"/>
                </a:solidFill>
              </a:rPr>
              <a:t>Drivers of mainstreaming, and how to get more senior management support </a:t>
            </a:r>
          </a:p>
          <a:p>
            <a:pPr marL="971550" lvl="1" indent="-514350" algn="l">
              <a:lnSpc>
                <a:spcPct val="100000"/>
              </a:lnSpc>
              <a:spcBef>
                <a:spcPts val="300"/>
              </a:spcBef>
              <a:buFont typeface="+mj-lt"/>
              <a:buAutoNum type="romanLcPeriod"/>
            </a:pPr>
            <a:r>
              <a:rPr lang="en-US" sz="2100" dirty="0">
                <a:solidFill>
                  <a:schemeClr val="bg1"/>
                </a:solidFill>
              </a:rPr>
              <a:t>Role of middle management and staff in supporting or opposing</a:t>
            </a:r>
          </a:p>
          <a:p>
            <a:pPr marL="971550" lvl="1" indent="-514350" algn="l">
              <a:lnSpc>
                <a:spcPct val="100000"/>
              </a:lnSpc>
              <a:spcBef>
                <a:spcPts val="300"/>
              </a:spcBef>
              <a:buFont typeface="+mj-lt"/>
              <a:buAutoNum type="romanLcPeriod"/>
            </a:pPr>
            <a:r>
              <a:rPr lang="en-US" sz="2100" dirty="0">
                <a:solidFill>
                  <a:schemeClr val="bg1"/>
                </a:solidFill>
              </a:rPr>
              <a:t>Bureaucratic and administrative procedures as obstacles (or facilitators) </a:t>
            </a:r>
          </a:p>
          <a:p>
            <a:pPr marL="971550" lvl="1" indent="-514350" algn="l">
              <a:lnSpc>
                <a:spcPct val="100000"/>
              </a:lnSpc>
              <a:spcBef>
                <a:spcPts val="300"/>
              </a:spcBef>
              <a:buFont typeface="+mj-lt"/>
              <a:buAutoNum type="romanLcPeriod"/>
            </a:pPr>
            <a:r>
              <a:rPr lang="en-US" sz="2100" dirty="0">
                <a:solidFill>
                  <a:schemeClr val="bg1"/>
                </a:solidFill>
              </a:rPr>
              <a:t>Potential of partnerships, how to address mixed record of donor collaboration </a:t>
            </a:r>
          </a:p>
          <a:p>
            <a:pPr marL="971550" lvl="1" indent="-514350" algn="l">
              <a:lnSpc>
                <a:spcPct val="100000"/>
              </a:lnSpc>
              <a:spcBef>
                <a:spcPts val="300"/>
              </a:spcBef>
              <a:buFont typeface="+mj-lt"/>
              <a:buAutoNum type="romanLcPeriod"/>
            </a:pPr>
            <a:r>
              <a:rPr lang="en-US" sz="2100" dirty="0">
                <a:solidFill>
                  <a:schemeClr val="bg1"/>
                </a:solidFill>
              </a:rPr>
              <a:t>How to address fear/risk of higher failure rates in individual projects or grants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B4138C-A518-C7B3-EFC9-50C8B7B8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January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882D2-EB79-C46A-33DD-5D433DA69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Richard Kohl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206BA-3C76-B210-0985-1DAC0613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56E9837-61E9-8D45-BFD9-65A5F80273E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3132</TotalTime>
  <Words>754</Words>
  <Application>Microsoft Office PowerPoint</Application>
  <PresentationFormat>Widescreen</PresentationFormat>
  <Paragraphs>68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Wingdings</vt:lpstr>
      <vt:lpstr>Office Theme</vt:lpstr>
      <vt:lpstr>Mainstreaming ​ the scaling agenda into donor/funder organizations: Exploratory Study of Mainstreaming Scaling i Findings and Recommendations from an Exploratory Study     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Scale-Up M&amp;E Webinar featuring Educate! and Young1ove</dc:title>
  <dc:creator>Kristen Weller</dc:creator>
  <cp:lastModifiedBy>Richard Kohl</cp:lastModifiedBy>
  <cp:revision>42</cp:revision>
  <dcterms:created xsi:type="dcterms:W3CDTF">2021-06-02T17:19:59Z</dcterms:created>
  <dcterms:modified xsi:type="dcterms:W3CDTF">2023-01-22T19:15:39Z</dcterms:modified>
</cp:coreProperties>
</file>